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5" r:id="rId2"/>
    <p:sldId id="306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  <a:srgbClr val="FF99CC"/>
    <a:srgbClr val="800000"/>
    <a:srgbClr val="00FFFF"/>
    <a:srgbClr val="CC6600"/>
    <a:srgbClr val="0066FF"/>
    <a:srgbClr val="FF9933"/>
    <a:srgbClr val="FFCC99"/>
    <a:srgbClr val="FF66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55" d="100"/>
          <a:sy n="55" d="100"/>
        </p:scale>
        <p:origin x="-78" y="-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7923330" y="1058198"/>
            <a:ext cx="1575175" cy="1095488"/>
            <a:chOff x="7923330" y="1058198"/>
            <a:chExt cx="1575175" cy="1095488"/>
          </a:xfrm>
        </p:grpSpPr>
        <p:sp>
          <p:nvSpPr>
            <p:cNvPr id="40" name="右矢印 39"/>
            <p:cNvSpPr/>
            <p:nvPr/>
          </p:nvSpPr>
          <p:spPr bwMode="auto">
            <a:xfrm>
              <a:off x="7923330" y="1271558"/>
              <a:ext cx="1575175" cy="882128"/>
            </a:xfrm>
            <a:custGeom>
              <a:avLst/>
              <a:gdLst/>
              <a:ahLst/>
              <a:cxnLst/>
              <a:rect l="l" t="t" r="r" b="b"/>
              <a:pathLst>
                <a:path w="2374305" h="1329656">
                  <a:moveTo>
                    <a:pt x="0" y="0"/>
                  </a:moveTo>
                  <a:lnTo>
                    <a:pt x="677165" y="0"/>
                  </a:lnTo>
                  <a:lnTo>
                    <a:pt x="677165" y="1668"/>
                  </a:lnTo>
                  <a:cubicBezTo>
                    <a:pt x="986496" y="3107"/>
                    <a:pt x="1236646" y="254368"/>
                    <a:pt x="1236646" y="563992"/>
                  </a:cubicBezTo>
                  <a:lnTo>
                    <a:pt x="1237340" y="563992"/>
                  </a:lnTo>
                  <a:cubicBezTo>
                    <a:pt x="1237340" y="651922"/>
                    <a:pt x="1308557" y="723236"/>
                    <a:pt x="1396487" y="723355"/>
                  </a:cubicBezTo>
                  <a:lnTo>
                    <a:pt x="1396486" y="724178"/>
                  </a:lnTo>
                  <a:lnTo>
                    <a:pt x="1968834" y="724178"/>
                  </a:lnTo>
                  <a:lnTo>
                    <a:pt x="1968834" y="518714"/>
                  </a:lnTo>
                  <a:lnTo>
                    <a:pt x="2374305" y="924185"/>
                  </a:lnTo>
                  <a:lnTo>
                    <a:pt x="1968834" y="1329656"/>
                  </a:lnTo>
                  <a:lnTo>
                    <a:pt x="1968834" y="1124192"/>
                  </a:lnTo>
                  <a:lnTo>
                    <a:pt x="1395943" y="1124192"/>
                  </a:lnTo>
                  <a:cubicBezTo>
                    <a:pt x="1395942" y="1124979"/>
                    <a:pt x="1395941" y="1125767"/>
                    <a:pt x="1395940" y="1126554"/>
                  </a:cubicBezTo>
                  <a:cubicBezTo>
                    <a:pt x="1085543" y="1126133"/>
                    <a:pt x="834140" y="874390"/>
                    <a:pt x="834140" y="563993"/>
                  </a:cubicBezTo>
                  <a:lnTo>
                    <a:pt x="833447" y="563993"/>
                  </a:lnTo>
                  <a:cubicBezTo>
                    <a:pt x="833447" y="476063"/>
                    <a:pt x="762230" y="404749"/>
                    <a:pt x="674300" y="404630"/>
                  </a:cubicBezTo>
                  <a:lnTo>
                    <a:pt x="674301" y="404414"/>
                  </a:lnTo>
                  <a:lnTo>
                    <a:pt x="0" y="404414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右矢印 39"/>
            <p:cNvSpPr/>
            <p:nvPr/>
          </p:nvSpPr>
          <p:spPr bwMode="auto">
            <a:xfrm flipV="1">
              <a:off x="7923330" y="1058198"/>
              <a:ext cx="1575175" cy="882128"/>
            </a:xfrm>
            <a:custGeom>
              <a:avLst/>
              <a:gdLst/>
              <a:ahLst/>
              <a:cxnLst/>
              <a:rect l="l" t="t" r="r" b="b"/>
              <a:pathLst>
                <a:path w="2374305" h="1329656">
                  <a:moveTo>
                    <a:pt x="0" y="0"/>
                  </a:moveTo>
                  <a:lnTo>
                    <a:pt x="677165" y="0"/>
                  </a:lnTo>
                  <a:lnTo>
                    <a:pt x="677165" y="1668"/>
                  </a:lnTo>
                  <a:cubicBezTo>
                    <a:pt x="986496" y="3107"/>
                    <a:pt x="1236646" y="254368"/>
                    <a:pt x="1236646" y="563992"/>
                  </a:cubicBezTo>
                  <a:lnTo>
                    <a:pt x="1237340" y="563992"/>
                  </a:lnTo>
                  <a:cubicBezTo>
                    <a:pt x="1237340" y="651922"/>
                    <a:pt x="1308557" y="723236"/>
                    <a:pt x="1396487" y="723355"/>
                  </a:cubicBezTo>
                  <a:lnTo>
                    <a:pt x="1396486" y="724178"/>
                  </a:lnTo>
                  <a:lnTo>
                    <a:pt x="1968834" y="724178"/>
                  </a:lnTo>
                  <a:lnTo>
                    <a:pt x="1968834" y="518714"/>
                  </a:lnTo>
                  <a:lnTo>
                    <a:pt x="2374305" y="924185"/>
                  </a:lnTo>
                  <a:lnTo>
                    <a:pt x="1968834" y="1329656"/>
                  </a:lnTo>
                  <a:lnTo>
                    <a:pt x="1968834" y="1124192"/>
                  </a:lnTo>
                  <a:lnTo>
                    <a:pt x="1395943" y="1124192"/>
                  </a:lnTo>
                  <a:cubicBezTo>
                    <a:pt x="1395942" y="1124979"/>
                    <a:pt x="1395941" y="1125767"/>
                    <a:pt x="1395940" y="1126554"/>
                  </a:cubicBezTo>
                  <a:cubicBezTo>
                    <a:pt x="1085543" y="1126133"/>
                    <a:pt x="834140" y="874390"/>
                    <a:pt x="834140" y="563993"/>
                  </a:cubicBezTo>
                  <a:lnTo>
                    <a:pt x="833447" y="563993"/>
                  </a:lnTo>
                  <a:cubicBezTo>
                    <a:pt x="833447" y="476063"/>
                    <a:pt x="762230" y="404749"/>
                    <a:pt x="674300" y="404630"/>
                  </a:cubicBezTo>
                  <a:lnTo>
                    <a:pt x="674301" y="404414"/>
                  </a:lnTo>
                  <a:lnTo>
                    <a:pt x="0" y="404414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187915" y="1172621"/>
            <a:ext cx="1575175" cy="981065"/>
            <a:chOff x="4187915" y="1172621"/>
            <a:chExt cx="1575175" cy="981065"/>
          </a:xfrm>
        </p:grpSpPr>
        <p:sp>
          <p:nvSpPr>
            <p:cNvPr id="44" name="正方形/長方形 43"/>
            <p:cNvSpPr/>
            <p:nvPr/>
          </p:nvSpPr>
          <p:spPr bwMode="auto">
            <a:xfrm>
              <a:off x="4187915" y="1317057"/>
              <a:ext cx="1575175" cy="836629"/>
            </a:xfrm>
            <a:custGeom>
              <a:avLst/>
              <a:gdLst/>
              <a:ahLst/>
              <a:cxnLst/>
              <a:rect l="l" t="t" r="r" b="b"/>
              <a:pathLst>
                <a:path w="2374305" h="1261074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4989" y="4122"/>
                    <a:pt x="1232549" y="250900"/>
                    <a:pt x="1235886" y="556397"/>
                  </a:cubicBezTo>
                  <a:lnTo>
                    <a:pt x="1235988" y="556397"/>
                  </a:lnTo>
                  <a:cubicBezTo>
                    <a:pt x="1235988" y="711595"/>
                    <a:pt x="1361690" y="837467"/>
                    <a:pt x="1516888" y="837678"/>
                  </a:cubicBezTo>
                  <a:lnTo>
                    <a:pt x="1516888" y="838166"/>
                  </a:lnTo>
                  <a:lnTo>
                    <a:pt x="2091096" y="838166"/>
                  </a:lnTo>
                  <a:lnTo>
                    <a:pt x="2091096" y="694655"/>
                  </a:lnTo>
                  <a:lnTo>
                    <a:pt x="2374305" y="977865"/>
                  </a:lnTo>
                  <a:lnTo>
                    <a:pt x="2091096" y="1261074"/>
                  </a:lnTo>
                  <a:lnTo>
                    <a:pt x="2091096" y="1117563"/>
                  </a:lnTo>
                  <a:lnTo>
                    <a:pt x="1516509" y="1117563"/>
                  </a:lnTo>
                  <a:lnTo>
                    <a:pt x="1516507" y="1118959"/>
                  </a:lnTo>
                  <a:cubicBezTo>
                    <a:pt x="1208649" y="1118542"/>
                    <a:pt x="958824" y="870896"/>
                    <a:pt x="955472" y="563993"/>
                  </a:cubicBezTo>
                  <a:lnTo>
                    <a:pt x="955366" y="563993"/>
                  </a:lnTo>
                  <a:cubicBezTo>
                    <a:pt x="955366" y="408795"/>
                    <a:pt x="829664" y="282923"/>
                    <a:pt x="674466" y="282712"/>
                  </a:cubicBezTo>
                  <a:lnTo>
                    <a:pt x="674466" y="282539"/>
                  </a:lnTo>
                  <a:lnTo>
                    <a:pt x="0" y="282539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43"/>
            <p:cNvSpPr/>
            <p:nvPr/>
          </p:nvSpPr>
          <p:spPr bwMode="auto">
            <a:xfrm flipV="1">
              <a:off x="4187915" y="1172621"/>
              <a:ext cx="1575175" cy="836629"/>
            </a:xfrm>
            <a:custGeom>
              <a:avLst/>
              <a:gdLst/>
              <a:ahLst/>
              <a:cxnLst/>
              <a:rect l="l" t="t" r="r" b="b"/>
              <a:pathLst>
                <a:path w="2374305" h="1261074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4989" y="4122"/>
                    <a:pt x="1232549" y="250900"/>
                    <a:pt x="1235886" y="556397"/>
                  </a:cubicBezTo>
                  <a:lnTo>
                    <a:pt x="1235988" y="556397"/>
                  </a:lnTo>
                  <a:cubicBezTo>
                    <a:pt x="1235988" y="711595"/>
                    <a:pt x="1361690" y="837467"/>
                    <a:pt x="1516888" y="837678"/>
                  </a:cubicBezTo>
                  <a:lnTo>
                    <a:pt x="1516888" y="838166"/>
                  </a:lnTo>
                  <a:lnTo>
                    <a:pt x="2091096" y="838166"/>
                  </a:lnTo>
                  <a:lnTo>
                    <a:pt x="2091096" y="694655"/>
                  </a:lnTo>
                  <a:lnTo>
                    <a:pt x="2374305" y="977865"/>
                  </a:lnTo>
                  <a:lnTo>
                    <a:pt x="2091096" y="1261074"/>
                  </a:lnTo>
                  <a:lnTo>
                    <a:pt x="2091096" y="1117563"/>
                  </a:lnTo>
                  <a:lnTo>
                    <a:pt x="1516509" y="1117563"/>
                  </a:lnTo>
                  <a:lnTo>
                    <a:pt x="1516507" y="1118959"/>
                  </a:lnTo>
                  <a:cubicBezTo>
                    <a:pt x="1208649" y="1118542"/>
                    <a:pt x="958824" y="870896"/>
                    <a:pt x="955472" y="563993"/>
                  </a:cubicBezTo>
                  <a:lnTo>
                    <a:pt x="955366" y="563993"/>
                  </a:lnTo>
                  <a:cubicBezTo>
                    <a:pt x="955366" y="408795"/>
                    <a:pt x="829664" y="282923"/>
                    <a:pt x="674466" y="282712"/>
                  </a:cubicBezTo>
                  <a:lnTo>
                    <a:pt x="674466" y="282539"/>
                  </a:lnTo>
                  <a:lnTo>
                    <a:pt x="0" y="282539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297705" y="1223602"/>
            <a:ext cx="1575175" cy="871939"/>
            <a:chOff x="2297705" y="1223602"/>
            <a:chExt cx="1575175" cy="871939"/>
          </a:xfrm>
        </p:grpSpPr>
        <p:sp>
          <p:nvSpPr>
            <p:cNvPr id="47" name="正方形/長方形 46"/>
            <p:cNvSpPr/>
            <p:nvPr/>
          </p:nvSpPr>
          <p:spPr bwMode="auto">
            <a:xfrm>
              <a:off x="2297705" y="1284809"/>
              <a:ext cx="1575175" cy="810732"/>
            </a:xfrm>
            <a:custGeom>
              <a:avLst/>
              <a:gdLst/>
              <a:ahLst/>
              <a:cxnLst/>
              <a:rect l="l" t="t" r="r" b="b"/>
              <a:pathLst>
                <a:path w="2374305" h="1222039">
                  <a:moveTo>
                    <a:pt x="0" y="0"/>
                  </a:moveTo>
                  <a:lnTo>
                    <a:pt x="675260" y="0"/>
                  </a:lnTo>
                  <a:lnTo>
                    <a:pt x="675260" y="1473"/>
                  </a:lnTo>
                  <a:cubicBezTo>
                    <a:pt x="984195" y="2073"/>
                    <a:pt x="1234587" y="251675"/>
                    <a:pt x="1236264" y="560182"/>
                  </a:cubicBezTo>
                  <a:lnTo>
                    <a:pt x="1237097" y="560182"/>
                  </a:lnTo>
                  <a:cubicBezTo>
                    <a:pt x="1237097" y="764784"/>
                    <a:pt x="1402812" y="930724"/>
                    <a:pt x="1607413" y="931001"/>
                  </a:cubicBezTo>
                  <a:lnTo>
                    <a:pt x="1607412" y="931882"/>
                  </a:lnTo>
                  <a:lnTo>
                    <a:pt x="2179996" y="931882"/>
                  </a:lnTo>
                  <a:lnTo>
                    <a:pt x="2179996" y="833420"/>
                  </a:lnTo>
                  <a:lnTo>
                    <a:pt x="2374305" y="1027730"/>
                  </a:lnTo>
                  <a:lnTo>
                    <a:pt x="2179996" y="1222039"/>
                  </a:lnTo>
                  <a:lnTo>
                    <a:pt x="2179996" y="1123577"/>
                  </a:lnTo>
                  <a:lnTo>
                    <a:pt x="1591565" y="1123577"/>
                  </a:lnTo>
                  <a:lnTo>
                    <a:pt x="1591565" y="1121159"/>
                  </a:lnTo>
                  <a:cubicBezTo>
                    <a:pt x="1289627" y="1113866"/>
                    <a:pt x="1047387" y="867420"/>
                    <a:pt x="1045737" y="563993"/>
                  </a:cubicBezTo>
                  <a:lnTo>
                    <a:pt x="1044903" y="563993"/>
                  </a:lnTo>
                  <a:cubicBezTo>
                    <a:pt x="1044903" y="359616"/>
                    <a:pt x="879552" y="193815"/>
                    <a:pt x="675260" y="193243"/>
                  </a:cubicBezTo>
                  <a:lnTo>
                    <a:pt x="675260" y="193340"/>
                  </a:lnTo>
                  <a:lnTo>
                    <a:pt x="0" y="193340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正方形/長方形 46"/>
            <p:cNvSpPr/>
            <p:nvPr/>
          </p:nvSpPr>
          <p:spPr bwMode="auto">
            <a:xfrm flipV="1">
              <a:off x="2297705" y="1223602"/>
              <a:ext cx="1575175" cy="810732"/>
            </a:xfrm>
            <a:custGeom>
              <a:avLst/>
              <a:gdLst/>
              <a:ahLst/>
              <a:cxnLst/>
              <a:rect l="l" t="t" r="r" b="b"/>
              <a:pathLst>
                <a:path w="2374305" h="1222039">
                  <a:moveTo>
                    <a:pt x="0" y="0"/>
                  </a:moveTo>
                  <a:lnTo>
                    <a:pt x="675260" y="0"/>
                  </a:lnTo>
                  <a:lnTo>
                    <a:pt x="675260" y="1473"/>
                  </a:lnTo>
                  <a:cubicBezTo>
                    <a:pt x="984195" y="2073"/>
                    <a:pt x="1234587" y="251675"/>
                    <a:pt x="1236264" y="560182"/>
                  </a:cubicBezTo>
                  <a:lnTo>
                    <a:pt x="1237097" y="560182"/>
                  </a:lnTo>
                  <a:cubicBezTo>
                    <a:pt x="1237097" y="764784"/>
                    <a:pt x="1402812" y="930724"/>
                    <a:pt x="1607413" y="931001"/>
                  </a:cubicBezTo>
                  <a:lnTo>
                    <a:pt x="1607412" y="931882"/>
                  </a:lnTo>
                  <a:lnTo>
                    <a:pt x="2179996" y="931882"/>
                  </a:lnTo>
                  <a:lnTo>
                    <a:pt x="2179996" y="833420"/>
                  </a:lnTo>
                  <a:lnTo>
                    <a:pt x="2374305" y="1027730"/>
                  </a:lnTo>
                  <a:lnTo>
                    <a:pt x="2179996" y="1222039"/>
                  </a:lnTo>
                  <a:lnTo>
                    <a:pt x="2179996" y="1123577"/>
                  </a:lnTo>
                  <a:lnTo>
                    <a:pt x="1591565" y="1123577"/>
                  </a:lnTo>
                  <a:lnTo>
                    <a:pt x="1591565" y="1121159"/>
                  </a:lnTo>
                  <a:cubicBezTo>
                    <a:pt x="1289627" y="1113866"/>
                    <a:pt x="1047387" y="867420"/>
                    <a:pt x="1045737" y="563993"/>
                  </a:cubicBezTo>
                  <a:lnTo>
                    <a:pt x="1044903" y="563993"/>
                  </a:lnTo>
                  <a:cubicBezTo>
                    <a:pt x="1044903" y="359616"/>
                    <a:pt x="879552" y="193815"/>
                    <a:pt x="675260" y="193243"/>
                  </a:cubicBezTo>
                  <a:lnTo>
                    <a:pt x="675260" y="193340"/>
                  </a:lnTo>
                  <a:lnTo>
                    <a:pt x="0" y="193340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407495" y="1211199"/>
            <a:ext cx="1575175" cy="859956"/>
            <a:chOff x="407495" y="1211199"/>
            <a:chExt cx="1575175" cy="859956"/>
          </a:xfrm>
        </p:grpSpPr>
        <p:sp>
          <p:nvSpPr>
            <p:cNvPr id="51" name="正方形/長方形 50"/>
            <p:cNvSpPr/>
            <p:nvPr/>
          </p:nvSpPr>
          <p:spPr bwMode="auto">
            <a:xfrm>
              <a:off x="407495" y="1294546"/>
              <a:ext cx="1575175" cy="776609"/>
            </a:xfrm>
            <a:custGeom>
              <a:avLst/>
              <a:gdLst/>
              <a:ahLst/>
              <a:cxnLst/>
              <a:rect l="l" t="t" r="r" b="b"/>
              <a:pathLst>
                <a:path w="2374305" h="1170605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5617" y="4127"/>
                    <a:pt x="1233567" y="251916"/>
                    <a:pt x="1236074" y="558277"/>
                  </a:cubicBezTo>
                  <a:lnTo>
                    <a:pt x="1236720" y="558277"/>
                  </a:lnTo>
                  <a:cubicBezTo>
                    <a:pt x="1236720" y="813672"/>
                    <a:pt x="1440495" y="1021528"/>
                    <a:pt x="1694435" y="1026976"/>
                  </a:cubicBezTo>
                  <a:lnTo>
                    <a:pt x="1694435" y="1026949"/>
                  </a:lnTo>
                  <a:lnTo>
                    <a:pt x="2278103" y="1026949"/>
                  </a:lnTo>
                  <a:lnTo>
                    <a:pt x="2278103" y="978200"/>
                  </a:lnTo>
                  <a:lnTo>
                    <a:pt x="2374305" y="1074403"/>
                  </a:lnTo>
                  <a:lnTo>
                    <a:pt x="2278103" y="1170605"/>
                  </a:lnTo>
                  <a:lnTo>
                    <a:pt x="2278103" y="1121856"/>
                  </a:lnTo>
                  <a:lnTo>
                    <a:pt x="1694435" y="1121856"/>
                  </a:lnTo>
                  <a:lnTo>
                    <a:pt x="1694435" y="1119683"/>
                  </a:lnTo>
                  <a:cubicBezTo>
                    <a:pt x="1391194" y="1114261"/>
                    <a:pt x="1147096" y="867955"/>
                    <a:pt x="1144608" y="563993"/>
                  </a:cubicBezTo>
                  <a:lnTo>
                    <a:pt x="1143959" y="563993"/>
                  </a:lnTo>
                  <a:cubicBezTo>
                    <a:pt x="1143959" y="305263"/>
                    <a:pt x="934829" y="95323"/>
                    <a:pt x="676298" y="94279"/>
                  </a:cubicBezTo>
                  <a:lnTo>
                    <a:pt x="0" y="94279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50"/>
            <p:cNvSpPr/>
            <p:nvPr/>
          </p:nvSpPr>
          <p:spPr bwMode="auto">
            <a:xfrm flipV="1">
              <a:off x="407495" y="1211199"/>
              <a:ext cx="1575175" cy="776609"/>
            </a:xfrm>
            <a:custGeom>
              <a:avLst/>
              <a:gdLst/>
              <a:ahLst/>
              <a:cxnLst/>
              <a:rect l="l" t="t" r="r" b="b"/>
              <a:pathLst>
                <a:path w="2374305" h="1170605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5617" y="4127"/>
                    <a:pt x="1233567" y="251916"/>
                    <a:pt x="1236074" y="558277"/>
                  </a:cubicBezTo>
                  <a:lnTo>
                    <a:pt x="1236720" y="558277"/>
                  </a:lnTo>
                  <a:cubicBezTo>
                    <a:pt x="1236720" y="813672"/>
                    <a:pt x="1440495" y="1021528"/>
                    <a:pt x="1694435" y="1026976"/>
                  </a:cubicBezTo>
                  <a:lnTo>
                    <a:pt x="1694435" y="1026949"/>
                  </a:lnTo>
                  <a:lnTo>
                    <a:pt x="2278103" y="1026949"/>
                  </a:lnTo>
                  <a:lnTo>
                    <a:pt x="2278103" y="978200"/>
                  </a:lnTo>
                  <a:lnTo>
                    <a:pt x="2374305" y="1074403"/>
                  </a:lnTo>
                  <a:lnTo>
                    <a:pt x="2278103" y="1170605"/>
                  </a:lnTo>
                  <a:lnTo>
                    <a:pt x="2278103" y="1121856"/>
                  </a:lnTo>
                  <a:lnTo>
                    <a:pt x="1694435" y="1121856"/>
                  </a:lnTo>
                  <a:lnTo>
                    <a:pt x="1694435" y="1119683"/>
                  </a:lnTo>
                  <a:cubicBezTo>
                    <a:pt x="1391194" y="1114261"/>
                    <a:pt x="1147096" y="867955"/>
                    <a:pt x="1144608" y="563993"/>
                  </a:cubicBezTo>
                  <a:lnTo>
                    <a:pt x="1143959" y="563993"/>
                  </a:lnTo>
                  <a:cubicBezTo>
                    <a:pt x="1143959" y="305263"/>
                    <a:pt x="934829" y="95323"/>
                    <a:pt x="676298" y="94279"/>
                  </a:cubicBezTo>
                  <a:lnTo>
                    <a:pt x="0" y="94279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6033120" y="1180710"/>
            <a:ext cx="1572791" cy="961012"/>
            <a:chOff x="6033120" y="1180710"/>
            <a:chExt cx="1572791" cy="961012"/>
          </a:xfrm>
        </p:grpSpPr>
        <p:sp>
          <p:nvSpPr>
            <p:cNvPr id="54" name="正方形/長方形 53"/>
            <p:cNvSpPr/>
            <p:nvPr/>
          </p:nvSpPr>
          <p:spPr bwMode="auto">
            <a:xfrm>
              <a:off x="6033120" y="1281531"/>
              <a:ext cx="1572791" cy="860191"/>
            </a:xfrm>
            <a:custGeom>
              <a:avLst/>
              <a:gdLst/>
              <a:ahLst/>
              <a:cxnLst/>
              <a:rect l="l" t="t" r="r" b="b"/>
              <a:pathLst>
                <a:path w="2370711" h="1296590">
                  <a:moveTo>
                    <a:pt x="0" y="0"/>
                  </a:moveTo>
                  <a:lnTo>
                    <a:pt x="677165" y="0"/>
                  </a:lnTo>
                  <a:lnTo>
                    <a:pt x="677165" y="1669"/>
                  </a:lnTo>
                  <a:cubicBezTo>
                    <a:pt x="986496" y="3108"/>
                    <a:pt x="1236648" y="254372"/>
                    <a:pt x="1236647" y="563996"/>
                  </a:cubicBezTo>
                  <a:lnTo>
                    <a:pt x="1234943" y="563996"/>
                  </a:lnTo>
                  <a:cubicBezTo>
                    <a:pt x="1235498" y="687782"/>
                    <a:pt x="1334850" y="788230"/>
                    <a:pt x="1458268" y="790237"/>
                  </a:cubicBezTo>
                  <a:lnTo>
                    <a:pt x="2031621" y="790237"/>
                  </a:lnTo>
                  <a:lnTo>
                    <a:pt x="2031621" y="618410"/>
                  </a:lnTo>
                  <a:lnTo>
                    <a:pt x="2370711" y="957500"/>
                  </a:lnTo>
                  <a:lnTo>
                    <a:pt x="2031621" y="1296590"/>
                  </a:lnTo>
                  <a:lnTo>
                    <a:pt x="2031621" y="1124763"/>
                  </a:lnTo>
                  <a:lnTo>
                    <a:pt x="1461993" y="1124763"/>
                  </a:lnTo>
                  <a:lnTo>
                    <a:pt x="1461992" y="1125285"/>
                  </a:lnTo>
                  <a:lnTo>
                    <a:pt x="1456879" y="1124763"/>
                  </a:lnTo>
                  <a:lnTo>
                    <a:pt x="1452501" y="1124763"/>
                  </a:lnTo>
                  <a:lnTo>
                    <a:pt x="1452501" y="1124316"/>
                  </a:lnTo>
                  <a:cubicBezTo>
                    <a:pt x="1146478" y="1119708"/>
                    <a:pt x="900191" y="869944"/>
                    <a:pt x="900192" y="562721"/>
                  </a:cubicBezTo>
                  <a:lnTo>
                    <a:pt x="901897" y="562721"/>
                  </a:lnTo>
                  <a:cubicBezTo>
                    <a:pt x="901341" y="438464"/>
                    <a:pt x="801232" y="337724"/>
                    <a:pt x="677165" y="336338"/>
                  </a:cubicBezTo>
                  <a:lnTo>
                    <a:pt x="677165" y="336469"/>
                  </a:lnTo>
                  <a:lnTo>
                    <a:pt x="0" y="336469"/>
                  </a:lnTo>
                  <a:close/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53"/>
            <p:cNvSpPr/>
            <p:nvPr/>
          </p:nvSpPr>
          <p:spPr bwMode="auto">
            <a:xfrm flipV="1">
              <a:off x="6033120" y="1180710"/>
              <a:ext cx="1572791" cy="860191"/>
            </a:xfrm>
            <a:custGeom>
              <a:avLst/>
              <a:gdLst/>
              <a:ahLst/>
              <a:cxnLst/>
              <a:rect l="l" t="t" r="r" b="b"/>
              <a:pathLst>
                <a:path w="2370711" h="1296590">
                  <a:moveTo>
                    <a:pt x="0" y="0"/>
                  </a:moveTo>
                  <a:lnTo>
                    <a:pt x="677165" y="0"/>
                  </a:lnTo>
                  <a:lnTo>
                    <a:pt x="677165" y="1669"/>
                  </a:lnTo>
                  <a:cubicBezTo>
                    <a:pt x="986496" y="3108"/>
                    <a:pt x="1236648" y="254372"/>
                    <a:pt x="1236647" y="563996"/>
                  </a:cubicBezTo>
                  <a:lnTo>
                    <a:pt x="1234943" y="563996"/>
                  </a:lnTo>
                  <a:cubicBezTo>
                    <a:pt x="1235498" y="687782"/>
                    <a:pt x="1334850" y="788230"/>
                    <a:pt x="1458268" y="790237"/>
                  </a:cubicBezTo>
                  <a:lnTo>
                    <a:pt x="2031621" y="790237"/>
                  </a:lnTo>
                  <a:lnTo>
                    <a:pt x="2031621" y="618410"/>
                  </a:lnTo>
                  <a:lnTo>
                    <a:pt x="2370711" y="957500"/>
                  </a:lnTo>
                  <a:lnTo>
                    <a:pt x="2031621" y="1296590"/>
                  </a:lnTo>
                  <a:lnTo>
                    <a:pt x="2031621" y="1124763"/>
                  </a:lnTo>
                  <a:lnTo>
                    <a:pt x="1461993" y="1124763"/>
                  </a:lnTo>
                  <a:lnTo>
                    <a:pt x="1461992" y="1125285"/>
                  </a:lnTo>
                  <a:lnTo>
                    <a:pt x="1456879" y="1124763"/>
                  </a:lnTo>
                  <a:lnTo>
                    <a:pt x="1452501" y="1124763"/>
                  </a:lnTo>
                  <a:lnTo>
                    <a:pt x="1452501" y="1124316"/>
                  </a:lnTo>
                  <a:cubicBezTo>
                    <a:pt x="1146478" y="1119708"/>
                    <a:pt x="900191" y="869944"/>
                    <a:pt x="900192" y="562721"/>
                  </a:cubicBezTo>
                  <a:lnTo>
                    <a:pt x="901897" y="562721"/>
                  </a:lnTo>
                  <a:cubicBezTo>
                    <a:pt x="901341" y="438464"/>
                    <a:pt x="801232" y="337724"/>
                    <a:pt x="677165" y="336338"/>
                  </a:cubicBezTo>
                  <a:lnTo>
                    <a:pt x="677165" y="336469"/>
                  </a:lnTo>
                  <a:lnTo>
                    <a:pt x="0" y="336469"/>
                  </a:ln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7923330" y="3002408"/>
            <a:ext cx="1575175" cy="1095488"/>
            <a:chOff x="7923330" y="3002408"/>
            <a:chExt cx="1575175" cy="1095488"/>
          </a:xfrm>
        </p:grpSpPr>
        <p:sp>
          <p:nvSpPr>
            <p:cNvPr id="45" name="右矢印 39"/>
            <p:cNvSpPr/>
            <p:nvPr/>
          </p:nvSpPr>
          <p:spPr bwMode="auto">
            <a:xfrm>
              <a:off x="7923330" y="3215768"/>
              <a:ext cx="1575175" cy="882128"/>
            </a:xfrm>
            <a:custGeom>
              <a:avLst/>
              <a:gdLst/>
              <a:ahLst/>
              <a:cxnLst/>
              <a:rect l="l" t="t" r="r" b="b"/>
              <a:pathLst>
                <a:path w="2374305" h="1329656">
                  <a:moveTo>
                    <a:pt x="0" y="0"/>
                  </a:moveTo>
                  <a:lnTo>
                    <a:pt x="677165" y="0"/>
                  </a:lnTo>
                  <a:lnTo>
                    <a:pt x="677165" y="1668"/>
                  </a:lnTo>
                  <a:cubicBezTo>
                    <a:pt x="986496" y="3107"/>
                    <a:pt x="1236646" y="254368"/>
                    <a:pt x="1236646" y="563992"/>
                  </a:cubicBezTo>
                  <a:lnTo>
                    <a:pt x="1237340" y="563992"/>
                  </a:lnTo>
                  <a:cubicBezTo>
                    <a:pt x="1237340" y="651922"/>
                    <a:pt x="1308557" y="723236"/>
                    <a:pt x="1396487" y="723355"/>
                  </a:cubicBezTo>
                  <a:lnTo>
                    <a:pt x="1396486" y="724178"/>
                  </a:lnTo>
                  <a:lnTo>
                    <a:pt x="1968834" y="724178"/>
                  </a:lnTo>
                  <a:lnTo>
                    <a:pt x="1968834" y="518714"/>
                  </a:lnTo>
                  <a:lnTo>
                    <a:pt x="2374305" y="924185"/>
                  </a:lnTo>
                  <a:lnTo>
                    <a:pt x="1968834" y="1329656"/>
                  </a:lnTo>
                  <a:lnTo>
                    <a:pt x="1968834" y="1124192"/>
                  </a:lnTo>
                  <a:lnTo>
                    <a:pt x="1395943" y="1124192"/>
                  </a:lnTo>
                  <a:cubicBezTo>
                    <a:pt x="1395942" y="1124979"/>
                    <a:pt x="1395941" y="1125767"/>
                    <a:pt x="1395940" y="1126554"/>
                  </a:cubicBezTo>
                  <a:cubicBezTo>
                    <a:pt x="1085543" y="1126133"/>
                    <a:pt x="834140" y="874390"/>
                    <a:pt x="834140" y="563993"/>
                  </a:cubicBezTo>
                  <a:lnTo>
                    <a:pt x="833447" y="563993"/>
                  </a:lnTo>
                  <a:cubicBezTo>
                    <a:pt x="833447" y="476063"/>
                    <a:pt x="762230" y="404749"/>
                    <a:pt x="674300" y="404630"/>
                  </a:cubicBezTo>
                  <a:lnTo>
                    <a:pt x="674301" y="404414"/>
                  </a:lnTo>
                  <a:lnTo>
                    <a:pt x="0" y="404414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右矢印 39"/>
            <p:cNvSpPr/>
            <p:nvPr/>
          </p:nvSpPr>
          <p:spPr bwMode="auto">
            <a:xfrm flipV="1">
              <a:off x="7923330" y="3002408"/>
              <a:ext cx="1575175" cy="882128"/>
            </a:xfrm>
            <a:custGeom>
              <a:avLst/>
              <a:gdLst/>
              <a:ahLst/>
              <a:cxnLst/>
              <a:rect l="l" t="t" r="r" b="b"/>
              <a:pathLst>
                <a:path w="2374305" h="1329656">
                  <a:moveTo>
                    <a:pt x="0" y="0"/>
                  </a:moveTo>
                  <a:lnTo>
                    <a:pt x="677165" y="0"/>
                  </a:lnTo>
                  <a:lnTo>
                    <a:pt x="677165" y="1668"/>
                  </a:lnTo>
                  <a:cubicBezTo>
                    <a:pt x="986496" y="3107"/>
                    <a:pt x="1236646" y="254368"/>
                    <a:pt x="1236646" y="563992"/>
                  </a:cubicBezTo>
                  <a:lnTo>
                    <a:pt x="1237340" y="563992"/>
                  </a:lnTo>
                  <a:cubicBezTo>
                    <a:pt x="1237340" y="651922"/>
                    <a:pt x="1308557" y="723236"/>
                    <a:pt x="1396487" y="723355"/>
                  </a:cubicBezTo>
                  <a:lnTo>
                    <a:pt x="1396486" y="724178"/>
                  </a:lnTo>
                  <a:lnTo>
                    <a:pt x="1968834" y="724178"/>
                  </a:lnTo>
                  <a:lnTo>
                    <a:pt x="1968834" y="518714"/>
                  </a:lnTo>
                  <a:lnTo>
                    <a:pt x="2374305" y="924185"/>
                  </a:lnTo>
                  <a:lnTo>
                    <a:pt x="1968834" y="1329656"/>
                  </a:lnTo>
                  <a:lnTo>
                    <a:pt x="1968834" y="1124192"/>
                  </a:lnTo>
                  <a:lnTo>
                    <a:pt x="1395943" y="1124192"/>
                  </a:lnTo>
                  <a:cubicBezTo>
                    <a:pt x="1395942" y="1124979"/>
                    <a:pt x="1395941" y="1125767"/>
                    <a:pt x="1395940" y="1126554"/>
                  </a:cubicBezTo>
                  <a:cubicBezTo>
                    <a:pt x="1085543" y="1126133"/>
                    <a:pt x="834140" y="874390"/>
                    <a:pt x="834140" y="563993"/>
                  </a:cubicBezTo>
                  <a:lnTo>
                    <a:pt x="833447" y="563993"/>
                  </a:lnTo>
                  <a:cubicBezTo>
                    <a:pt x="833447" y="476063"/>
                    <a:pt x="762230" y="404749"/>
                    <a:pt x="674300" y="404630"/>
                  </a:cubicBezTo>
                  <a:lnTo>
                    <a:pt x="674301" y="404414"/>
                  </a:lnTo>
                  <a:lnTo>
                    <a:pt x="0" y="404414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187915" y="3116831"/>
            <a:ext cx="1575175" cy="981065"/>
            <a:chOff x="4187915" y="3116831"/>
            <a:chExt cx="1575175" cy="981065"/>
          </a:xfrm>
        </p:grpSpPr>
        <p:sp>
          <p:nvSpPr>
            <p:cNvPr id="46" name="正方形/長方形 43"/>
            <p:cNvSpPr/>
            <p:nvPr/>
          </p:nvSpPr>
          <p:spPr bwMode="auto">
            <a:xfrm>
              <a:off x="4187915" y="3261267"/>
              <a:ext cx="1575175" cy="836629"/>
            </a:xfrm>
            <a:custGeom>
              <a:avLst/>
              <a:gdLst/>
              <a:ahLst/>
              <a:cxnLst/>
              <a:rect l="l" t="t" r="r" b="b"/>
              <a:pathLst>
                <a:path w="2374305" h="1261074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4989" y="4122"/>
                    <a:pt x="1232549" y="250900"/>
                    <a:pt x="1235886" y="556397"/>
                  </a:cubicBezTo>
                  <a:lnTo>
                    <a:pt x="1235988" y="556397"/>
                  </a:lnTo>
                  <a:cubicBezTo>
                    <a:pt x="1235988" y="711595"/>
                    <a:pt x="1361690" y="837467"/>
                    <a:pt x="1516888" y="837678"/>
                  </a:cubicBezTo>
                  <a:lnTo>
                    <a:pt x="1516888" y="838166"/>
                  </a:lnTo>
                  <a:lnTo>
                    <a:pt x="2091096" y="838166"/>
                  </a:lnTo>
                  <a:lnTo>
                    <a:pt x="2091096" y="694655"/>
                  </a:lnTo>
                  <a:lnTo>
                    <a:pt x="2374305" y="977865"/>
                  </a:lnTo>
                  <a:lnTo>
                    <a:pt x="2091096" y="1261074"/>
                  </a:lnTo>
                  <a:lnTo>
                    <a:pt x="2091096" y="1117563"/>
                  </a:lnTo>
                  <a:lnTo>
                    <a:pt x="1516509" y="1117563"/>
                  </a:lnTo>
                  <a:lnTo>
                    <a:pt x="1516507" y="1118959"/>
                  </a:lnTo>
                  <a:cubicBezTo>
                    <a:pt x="1208649" y="1118542"/>
                    <a:pt x="958824" y="870896"/>
                    <a:pt x="955472" y="563993"/>
                  </a:cubicBezTo>
                  <a:lnTo>
                    <a:pt x="955366" y="563993"/>
                  </a:lnTo>
                  <a:cubicBezTo>
                    <a:pt x="955366" y="408795"/>
                    <a:pt x="829664" y="282923"/>
                    <a:pt x="674466" y="282712"/>
                  </a:cubicBezTo>
                  <a:lnTo>
                    <a:pt x="674466" y="282539"/>
                  </a:lnTo>
                  <a:lnTo>
                    <a:pt x="0" y="282539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正方形/長方形 43"/>
            <p:cNvSpPr/>
            <p:nvPr/>
          </p:nvSpPr>
          <p:spPr bwMode="auto">
            <a:xfrm flipV="1">
              <a:off x="4187915" y="3116831"/>
              <a:ext cx="1575175" cy="836629"/>
            </a:xfrm>
            <a:custGeom>
              <a:avLst/>
              <a:gdLst/>
              <a:ahLst/>
              <a:cxnLst/>
              <a:rect l="l" t="t" r="r" b="b"/>
              <a:pathLst>
                <a:path w="2374305" h="1261074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4989" y="4122"/>
                    <a:pt x="1232549" y="250900"/>
                    <a:pt x="1235886" y="556397"/>
                  </a:cubicBezTo>
                  <a:lnTo>
                    <a:pt x="1235988" y="556397"/>
                  </a:lnTo>
                  <a:cubicBezTo>
                    <a:pt x="1235988" y="711595"/>
                    <a:pt x="1361690" y="837467"/>
                    <a:pt x="1516888" y="837678"/>
                  </a:cubicBezTo>
                  <a:lnTo>
                    <a:pt x="1516888" y="838166"/>
                  </a:lnTo>
                  <a:lnTo>
                    <a:pt x="2091096" y="838166"/>
                  </a:lnTo>
                  <a:lnTo>
                    <a:pt x="2091096" y="694655"/>
                  </a:lnTo>
                  <a:lnTo>
                    <a:pt x="2374305" y="977865"/>
                  </a:lnTo>
                  <a:lnTo>
                    <a:pt x="2091096" y="1261074"/>
                  </a:lnTo>
                  <a:lnTo>
                    <a:pt x="2091096" y="1117563"/>
                  </a:lnTo>
                  <a:lnTo>
                    <a:pt x="1516509" y="1117563"/>
                  </a:lnTo>
                  <a:lnTo>
                    <a:pt x="1516507" y="1118959"/>
                  </a:lnTo>
                  <a:cubicBezTo>
                    <a:pt x="1208649" y="1118542"/>
                    <a:pt x="958824" y="870896"/>
                    <a:pt x="955472" y="563993"/>
                  </a:cubicBezTo>
                  <a:lnTo>
                    <a:pt x="955366" y="563993"/>
                  </a:lnTo>
                  <a:cubicBezTo>
                    <a:pt x="955366" y="408795"/>
                    <a:pt x="829664" y="282923"/>
                    <a:pt x="674466" y="282712"/>
                  </a:cubicBezTo>
                  <a:lnTo>
                    <a:pt x="674466" y="282539"/>
                  </a:lnTo>
                  <a:lnTo>
                    <a:pt x="0" y="282539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2297705" y="3167812"/>
            <a:ext cx="1575175" cy="871939"/>
            <a:chOff x="2297705" y="3167812"/>
            <a:chExt cx="1575175" cy="871939"/>
          </a:xfrm>
        </p:grpSpPr>
        <p:sp>
          <p:nvSpPr>
            <p:cNvPr id="48" name="正方形/長方形 46"/>
            <p:cNvSpPr/>
            <p:nvPr/>
          </p:nvSpPr>
          <p:spPr bwMode="auto">
            <a:xfrm>
              <a:off x="2297705" y="3229019"/>
              <a:ext cx="1575175" cy="810732"/>
            </a:xfrm>
            <a:custGeom>
              <a:avLst/>
              <a:gdLst/>
              <a:ahLst/>
              <a:cxnLst/>
              <a:rect l="l" t="t" r="r" b="b"/>
              <a:pathLst>
                <a:path w="2374305" h="1222039">
                  <a:moveTo>
                    <a:pt x="0" y="0"/>
                  </a:moveTo>
                  <a:lnTo>
                    <a:pt x="675260" y="0"/>
                  </a:lnTo>
                  <a:lnTo>
                    <a:pt x="675260" y="1473"/>
                  </a:lnTo>
                  <a:cubicBezTo>
                    <a:pt x="984195" y="2073"/>
                    <a:pt x="1234587" y="251675"/>
                    <a:pt x="1236264" y="560182"/>
                  </a:cubicBezTo>
                  <a:lnTo>
                    <a:pt x="1237097" y="560182"/>
                  </a:lnTo>
                  <a:cubicBezTo>
                    <a:pt x="1237097" y="764784"/>
                    <a:pt x="1402812" y="930724"/>
                    <a:pt x="1607413" y="931001"/>
                  </a:cubicBezTo>
                  <a:lnTo>
                    <a:pt x="1607412" y="931882"/>
                  </a:lnTo>
                  <a:lnTo>
                    <a:pt x="2179996" y="931882"/>
                  </a:lnTo>
                  <a:lnTo>
                    <a:pt x="2179996" y="833420"/>
                  </a:lnTo>
                  <a:lnTo>
                    <a:pt x="2374305" y="1027730"/>
                  </a:lnTo>
                  <a:lnTo>
                    <a:pt x="2179996" y="1222039"/>
                  </a:lnTo>
                  <a:lnTo>
                    <a:pt x="2179996" y="1123577"/>
                  </a:lnTo>
                  <a:lnTo>
                    <a:pt x="1591565" y="1123577"/>
                  </a:lnTo>
                  <a:lnTo>
                    <a:pt x="1591565" y="1121159"/>
                  </a:lnTo>
                  <a:cubicBezTo>
                    <a:pt x="1289627" y="1113866"/>
                    <a:pt x="1047387" y="867420"/>
                    <a:pt x="1045737" y="563993"/>
                  </a:cubicBezTo>
                  <a:lnTo>
                    <a:pt x="1044903" y="563993"/>
                  </a:lnTo>
                  <a:cubicBezTo>
                    <a:pt x="1044903" y="359616"/>
                    <a:pt x="879552" y="193815"/>
                    <a:pt x="675260" y="193243"/>
                  </a:cubicBezTo>
                  <a:lnTo>
                    <a:pt x="675260" y="193340"/>
                  </a:lnTo>
                  <a:lnTo>
                    <a:pt x="0" y="193340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正方形/長方形 46"/>
            <p:cNvSpPr/>
            <p:nvPr/>
          </p:nvSpPr>
          <p:spPr bwMode="auto">
            <a:xfrm flipV="1">
              <a:off x="2297705" y="3167812"/>
              <a:ext cx="1575175" cy="810732"/>
            </a:xfrm>
            <a:custGeom>
              <a:avLst/>
              <a:gdLst/>
              <a:ahLst/>
              <a:cxnLst/>
              <a:rect l="l" t="t" r="r" b="b"/>
              <a:pathLst>
                <a:path w="2374305" h="1222039">
                  <a:moveTo>
                    <a:pt x="0" y="0"/>
                  </a:moveTo>
                  <a:lnTo>
                    <a:pt x="675260" y="0"/>
                  </a:lnTo>
                  <a:lnTo>
                    <a:pt x="675260" y="1473"/>
                  </a:lnTo>
                  <a:cubicBezTo>
                    <a:pt x="984195" y="2073"/>
                    <a:pt x="1234587" y="251675"/>
                    <a:pt x="1236264" y="560182"/>
                  </a:cubicBezTo>
                  <a:lnTo>
                    <a:pt x="1237097" y="560182"/>
                  </a:lnTo>
                  <a:cubicBezTo>
                    <a:pt x="1237097" y="764784"/>
                    <a:pt x="1402812" y="930724"/>
                    <a:pt x="1607413" y="931001"/>
                  </a:cubicBezTo>
                  <a:lnTo>
                    <a:pt x="1607412" y="931882"/>
                  </a:lnTo>
                  <a:lnTo>
                    <a:pt x="2179996" y="931882"/>
                  </a:lnTo>
                  <a:lnTo>
                    <a:pt x="2179996" y="833420"/>
                  </a:lnTo>
                  <a:lnTo>
                    <a:pt x="2374305" y="1027730"/>
                  </a:lnTo>
                  <a:lnTo>
                    <a:pt x="2179996" y="1222039"/>
                  </a:lnTo>
                  <a:lnTo>
                    <a:pt x="2179996" y="1123577"/>
                  </a:lnTo>
                  <a:lnTo>
                    <a:pt x="1591565" y="1123577"/>
                  </a:lnTo>
                  <a:lnTo>
                    <a:pt x="1591565" y="1121159"/>
                  </a:lnTo>
                  <a:cubicBezTo>
                    <a:pt x="1289627" y="1113866"/>
                    <a:pt x="1047387" y="867420"/>
                    <a:pt x="1045737" y="563993"/>
                  </a:cubicBezTo>
                  <a:lnTo>
                    <a:pt x="1044903" y="563993"/>
                  </a:lnTo>
                  <a:cubicBezTo>
                    <a:pt x="1044903" y="359616"/>
                    <a:pt x="879552" y="193815"/>
                    <a:pt x="675260" y="193243"/>
                  </a:cubicBezTo>
                  <a:lnTo>
                    <a:pt x="675260" y="193340"/>
                  </a:lnTo>
                  <a:lnTo>
                    <a:pt x="0" y="193340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407495" y="3155409"/>
            <a:ext cx="1575175" cy="859956"/>
            <a:chOff x="407495" y="3155409"/>
            <a:chExt cx="1575175" cy="859956"/>
          </a:xfrm>
        </p:grpSpPr>
        <p:sp>
          <p:nvSpPr>
            <p:cNvPr id="49" name="正方形/長方形 50"/>
            <p:cNvSpPr/>
            <p:nvPr/>
          </p:nvSpPr>
          <p:spPr bwMode="auto">
            <a:xfrm>
              <a:off x="407495" y="3238756"/>
              <a:ext cx="1575175" cy="776609"/>
            </a:xfrm>
            <a:custGeom>
              <a:avLst/>
              <a:gdLst/>
              <a:ahLst/>
              <a:cxnLst/>
              <a:rect l="l" t="t" r="r" b="b"/>
              <a:pathLst>
                <a:path w="2374305" h="1170605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5617" y="4127"/>
                    <a:pt x="1233567" y="251916"/>
                    <a:pt x="1236074" y="558277"/>
                  </a:cubicBezTo>
                  <a:lnTo>
                    <a:pt x="1236720" y="558277"/>
                  </a:lnTo>
                  <a:cubicBezTo>
                    <a:pt x="1236720" y="813672"/>
                    <a:pt x="1440495" y="1021528"/>
                    <a:pt x="1694435" y="1026976"/>
                  </a:cubicBezTo>
                  <a:lnTo>
                    <a:pt x="1694435" y="1026949"/>
                  </a:lnTo>
                  <a:lnTo>
                    <a:pt x="2278103" y="1026949"/>
                  </a:lnTo>
                  <a:lnTo>
                    <a:pt x="2278103" y="978200"/>
                  </a:lnTo>
                  <a:lnTo>
                    <a:pt x="2374305" y="1074403"/>
                  </a:lnTo>
                  <a:lnTo>
                    <a:pt x="2278103" y="1170605"/>
                  </a:lnTo>
                  <a:lnTo>
                    <a:pt x="2278103" y="1121856"/>
                  </a:lnTo>
                  <a:lnTo>
                    <a:pt x="1694435" y="1121856"/>
                  </a:lnTo>
                  <a:lnTo>
                    <a:pt x="1694435" y="1119683"/>
                  </a:lnTo>
                  <a:cubicBezTo>
                    <a:pt x="1391194" y="1114261"/>
                    <a:pt x="1147096" y="867955"/>
                    <a:pt x="1144608" y="563993"/>
                  </a:cubicBezTo>
                  <a:lnTo>
                    <a:pt x="1143959" y="563993"/>
                  </a:lnTo>
                  <a:cubicBezTo>
                    <a:pt x="1143959" y="305263"/>
                    <a:pt x="934829" y="95323"/>
                    <a:pt x="676298" y="94279"/>
                  </a:cubicBezTo>
                  <a:lnTo>
                    <a:pt x="0" y="94279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正方形/長方形 50"/>
            <p:cNvSpPr/>
            <p:nvPr/>
          </p:nvSpPr>
          <p:spPr bwMode="auto">
            <a:xfrm flipV="1">
              <a:off x="407495" y="3155409"/>
              <a:ext cx="1575175" cy="776609"/>
            </a:xfrm>
            <a:custGeom>
              <a:avLst/>
              <a:gdLst/>
              <a:ahLst/>
              <a:cxnLst/>
              <a:rect l="l" t="t" r="r" b="b"/>
              <a:pathLst>
                <a:path w="2374305" h="1170605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5617" y="4127"/>
                    <a:pt x="1233567" y="251916"/>
                    <a:pt x="1236074" y="558277"/>
                  </a:cubicBezTo>
                  <a:lnTo>
                    <a:pt x="1236720" y="558277"/>
                  </a:lnTo>
                  <a:cubicBezTo>
                    <a:pt x="1236720" y="813672"/>
                    <a:pt x="1440495" y="1021528"/>
                    <a:pt x="1694435" y="1026976"/>
                  </a:cubicBezTo>
                  <a:lnTo>
                    <a:pt x="1694435" y="1026949"/>
                  </a:lnTo>
                  <a:lnTo>
                    <a:pt x="2278103" y="1026949"/>
                  </a:lnTo>
                  <a:lnTo>
                    <a:pt x="2278103" y="978200"/>
                  </a:lnTo>
                  <a:lnTo>
                    <a:pt x="2374305" y="1074403"/>
                  </a:lnTo>
                  <a:lnTo>
                    <a:pt x="2278103" y="1170605"/>
                  </a:lnTo>
                  <a:lnTo>
                    <a:pt x="2278103" y="1121856"/>
                  </a:lnTo>
                  <a:lnTo>
                    <a:pt x="1694435" y="1121856"/>
                  </a:lnTo>
                  <a:lnTo>
                    <a:pt x="1694435" y="1119683"/>
                  </a:lnTo>
                  <a:cubicBezTo>
                    <a:pt x="1391194" y="1114261"/>
                    <a:pt x="1147096" y="867955"/>
                    <a:pt x="1144608" y="563993"/>
                  </a:cubicBezTo>
                  <a:lnTo>
                    <a:pt x="1143959" y="563993"/>
                  </a:lnTo>
                  <a:cubicBezTo>
                    <a:pt x="1143959" y="305263"/>
                    <a:pt x="934829" y="95323"/>
                    <a:pt x="676298" y="94279"/>
                  </a:cubicBezTo>
                  <a:lnTo>
                    <a:pt x="0" y="94279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033120" y="3124920"/>
            <a:ext cx="1572791" cy="961012"/>
            <a:chOff x="6033120" y="3124920"/>
            <a:chExt cx="1572791" cy="961012"/>
          </a:xfrm>
        </p:grpSpPr>
        <p:sp>
          <p:nvSpPr>
            <p:cNvPr id="50" name="正方形/長方形 53"/>
            <p:cNvSpPr/>
            <p:nvPr/>
          </p:nvSpPr>
          <p:spPr bwMode="auto">
            <a:xfrm>
              <a:off x="6033120" y="3225741"/>
              <a:ext cx="1572791" cy="860191"/>
            </a:xfrm>
            <a:custGeom>
              <a:avLst/>
              <a:gdLst/>
              <a:ahLst/>
              <a:cxnLst/>
              <a:rect l="l" t="t" r="r" b="b"/>
              <a:pathLst>
                <a:path w="2370711" h="1296590">
                  <a:moveTo>
                    <a:pt x="0" y="0"/>
                  </a:moveTo>
                  <a:lnTo>
                    <a:pt x="677165" y="0"/>
                  </a:lnTo>
                  <a:lnTo>
                    <a:pt x="677165" y="1669"/>
                  </a:lnTo>
                  <a:cubicBezTo>
                    <a:pt x="986496" y="3108"/>
                    <a:pt x="1236648" y="254372"/>
                    <a:pt x="1236647" y="563996"/>
                  </a:cubicBezTo>
                  <a:lnTo>
                    <a:pt x="1234943" y="563996"/>
                  </a:lnTo>
                  <a:cubicBezTo>
                    <a:pt x="1235498" y="687782"/>
                    <a:pt x="1334850" y="788230"/>
                    <a:pt x="1458268" y="790237"/>
                  </a:cubicBezTo>
                  <a:lnTo>
                    <a:pt x="2031621" y="790237"/>
                  </a:lnTo>
                  <a:lnTo>
                    <a:pt x="2031621" y="618410"/>
                  </a:lnTo>
                  <a:lnTo>
                    <a:pt x="2370711" y="957500"/>
                  </a:lnTo>
                  <a:lnTo>
                    <a:pt x="2031621" y="1296590"/>
                  </a:lnTo>
                  <a:lnTo>
                    <a:pt x="2031621" y="1124763"/>
                  </a:lnTo>
                  <a:lnTo>
                    <a:pt x="1461993" y="1124763"/>
                  </a:lnTo>
                  <a:lnTo>
                    <a:pt x="1461992" y="1125285"/>
                  </a:lnTo>
                  <a:lnTo>
                    <a:pt x="1456879" y="1124763"/>
                  </a:lnTo>
                  <a:lnTo>
                    <a:pt x="1452501" y="1124763"/>
                  </a:lnTo>
                  <a:lnTo>
                    <a:pt x="1452501" y="1124316"/>
                  </a:lnTo>
                  <a:cubicBezTo>
                    <a:pt x="1146478" y="1119708"/>
                    <a:pt x="900191" y="869944"/>
                    <a:pt x="900192" y="562721"/>
                  </a:cubicBezTo>
                  <a:lnTo>
                    <a:pt x="901897" y="562721"/>
                  </a:lnTo>
                  <a:cubicBezTo>
                    <a:pt x="901341" y="438464"/>
                    <a:pt x="801232" y="337724"/>
                    <a:pt x="677165" y="336338"/>
                  </a:cubicBezTo>
                  <a:lnTo>
                    <a:pt x="677165" y="336469"/>
                  </a:lnTo>
                  <a:lnTo>
                    <a:pt x="0" y="336469"/>
                  </a:lnTo>
                  <a:close/>
                </a:path>
              </a:pathLst>
            </a:cu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正方形/長方形 53"/>
            <p:cNvSpPr/>
            <p:nvPr/>
          </p:nvSpPr>
          <p:spPr bwMode="auto">
            <a:xfrm flipV="1">
              <a:off x="6033120" y="3124920"/>
              <a:ext cx="1572791" cy="860191"/>
            </a:xfrm>
            <a:custGeom>
              <a:avLst/>
              <a:gdLst/>
              <a:ahLst/>
              <a:cxnLst/>
              <a:rect l="l" t="t" r="r" b="b"/>
              <a:pathLst>
                <a:path w="2370711" h="1296590">
                  <a:moveTo>
                    <a:pt x="0" y="0"/>
                  </a:moveTo>
                  <a:lnTo>
                    <a:pt x="677165" y="0"/>
                  </a:lnTo>
                  <a:lnTo>
                    <a:pt x="677165" y="1669"/>
                  </a:lnTo>
                  <a:cubicBezTo>
                    <a:pt x="986496" y="3108"/>
                    <a:pt x="1236648" y="254372"/>
                    <a:pt x="1236647" y="563996"/>
                  </a:cubicBezTo>
                  <a:lnTo>
                    <a:pt x="1234943" y="563996"/>
                  </a:lnTo>
                  <a:cubicBezTo>
                    <a:pt x="1235498" y="687782"/>
                    <a:pt x="1334850" y="788230"/>
                    <a:pt x="1458268" y="790237"/>
                  </a:cubicBezTo>
                  <a:lnTo>
                    <a:pt x="2031621" y="790237"/>
                  </a:lnTo>
                  <a:lnTo>
                    <a:pt x="2031621" y="618410"/>
                  </a:lnTo>
                  <a:lnTo>
                    <a:pt x="2370711" y="957500"/>
                  </a:lnTo>
                  <a:lnTo>
                    <a:pt x="2031621" y="1296590"/>
                  </a:lnTo>
                  <a:lnTo>
                    <a:pt x="2031621" y="1124763"/>
                  </a:lnTo>
                  <a:lnTo>
                    <a:pt x="1461993" y="1124763"/>
                  </a:lnTo>
                  <a:lnTo>
                    <a:pt x="1461992" y="1125285"/>
                  </a:lnTo>
                  <a:lnTo>
                    <a:pt x="1456879" y="1124763"/>
                  </a:lnTo>
                  <a:lnTo>
                    <a:pt x="1452501" y="1124763"/>
                  </a:lnTo>
                  <a:lnTo>
                    <a:pt x="1452501" y="1124316"/>
                  </a:lnTo>
                  <a:cubicBezTo>
                    <a:pt x="1146478" y="1119708"/>
                    <a:pt x="900191" y="869944"/>
                    <a:pt x="900192" y="562721"/>
                  </a:cubicBezTo>
                  <a:lnTo>
                    <a:pt x="901897" y="562721"/>
                  </a:lnTo>
                  <a:cubicBezTo>
                    <a:pt x="901341" y="438464"/>
                    <a:pt x="801232" y="337724"/>
                    <a:pt x="677165" y="336338"/>
                  </a:cubicBezTo>
                  <a:lnTo>
                    <a:pt x="677165" y="336469"/>
                  </a:lnTo>
                  <a:lnTo>
                    <a:pt x="0" y="336469"/>
                  </a:lnTo>
                  <a:close/>
                </a:path>
              </a:pathLst>
            </a:cu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7923330" y="4946617"/>
            <a:ext cx="1575175" cy="1095488"/>
            <a:chOff x="7923330" y="4946617"/>
            <a:chExt cx="1575175" cy="1095488"/>
          </a:xfrm>
        </p:grpSpPr>
        <p:sp>
          <p:nvSpPr>
            <p:cNvPr id="68" name="右矢印 39"/>
            <p:cNvSpPr/>
            <p:nvPr/>
          </p:nvSpPr>
          <p:spPr bwMode="auto">
            <a:xfrm>
              <a:off x="7923330" y="5159977"/>
              <a:ext cx="1575175" cy="882128"/>
            </a:xfrm>
            <a:custGeom>
              <a:avLst/>
              <a:gdLst/>
              <a:ahLst/>
              <a:cxnLst/>
              <a:rect l="l" t="t" r="r" b="b"/>
              <a:pathLst>
                <a:path w="2374305" h="1329656">
                  <a:moveTo>
                    <a:pt x="0" y="0"/>
                  </a:moveTo>
                  <a:lnTo>
                    <a:pt x="677165" y="0"/>
                  </a:lnTo>
                  <a:lnTo>
                    <a:pt x="677165" y="1668"/>
                  </a:lnTo>
                  <a:cubicBezTo>
                    <a:pt x="986496" y="3107"/>
                    <a:pt x="1236646" y="254368"/>
                    <a:pt x="1236646" y="563992"/>
                  </a:cubicBezTo>
                  <a:lnTo>
                    <a:pt x="1237340" y="563992"/>
                  </a:lnTo>
                  <a:cubicBezTo>
                    <a:pt x="1237340" y="651922"/>
                    <a:pt x="1308557" y="723236"/>
                    <a:pt x="1396487" y="723355"/>
                  </a:cubicBezTo>
                  <a:lnTo>
                    <a:pt x="1396486" y="724178"/>
                  </a:lnTo>
                  <a:lnTo>
                    <a:pt x="1968834" y="724178"/>
                  </a:lnTo>
                  <a:lnTo>
                    <a:pt x="1968834" y="518714"/>
                  </a:lnTo>
                  <a:lnTo>
                    <a:pt x="2374305" y="924185"/>
                  </a:lnTo>
                  <a:lnTo>
                    <a:pt x="1968834" y="1329656"/>
                  </a:lnTo>
                  <a:lnTo>
                    <a:pt x="1968834" y="1124192"/>
                  </a:lnTo>
                  <a:lnTo>
                    <a:pt x="1395943" y="1124192"/>
                  </a:lnTo>
                  <a:cubicBezTo>
                    <a:pt x="1395942" y="1124979"/>
                    <a:pt x="1395941" y="1125767"/>
                    <a:pt x="1395940" y="1126554"/>
                  </a:cubicBezTo>
                  <a:cubicBezTo>
                    <a:pt x="1085543" y="1126133"/>
                    <a:pt x="834140" y="874390"/>
                    <a:pt x="834140" y="563993"/>
                  </a:cubicBezTo>
                  <a:lnTo>
                    <a:pt x="833447" y="563993"/>
                  </a:lnTo>
                  <a:cubicBezTo>
                    <a:pt x="833447" y="476063"/>
                    <a:pt x="762230" y="404749"/>
                    <a:pt x="674300" y="404630"/>
                  </a:cubicBezTo>
                  <a:lnTo>
                    <a:pt x="674301" y="404414"/>
                  </a:lnTo>
                  <a:lnTo>
                    <a:pt x="0" y="404414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右矢印 39"/>
            <p:cNvSpPr/>
            <p:nvPr/>
          </p:nvSpPr>
          <p:spPr bwMode="auto">
            <a:xfrm flipV="1">
              <a:off x="7923330" y="4946617"/>
              <a:ext cx="1575175" cy="882128"/>
            </a:xfrm>
            <a:custGeom>
              <a:avLst/>
              <a:gdLst/>
              <a:ahLst/>
              <a:cxnLst/>
              <a:rect l="l" t="t" r="r" b="b"/>
              <a:pathLst>
                <a:path w="2374305" h="1329656">
                  <a:moveTo>
                    <a:pt x="0" y="0"/>
                  </a:moveTo>
                  <a:lnTo>
                    <a:pt x="677165" y="0"/>
                  </a:lnTo>
                  <a:lnTo>
                    <a:pt x="677165" y="1668"/>
                  </a:lnTo>
                  <a:cubicBezTo>
                    <a:pt x="986496" y="3107"/>
                    <a:pt x="1236646" y="254368"/>
                    <a:pt x="1236646" y="563992"/>
                  </a:cubicBezTo>
                  <a:lnTo>
                    <a:pt x="1237340" y="563992"/>
                  </a:lnTo>
                  <a:cubicBezTo>
                    <a:pt x="1237340" y="651922"/>
                    <a:pt x="1308557" y="723236"/>
                    <a:pt x="1396487" y="723355"/>
                  </a:cubicBezTo>
                  <a:lnTo>
                    <a:pt x="1396486" y="724178"/>
                  </a:lnTo>
                  <a:lnTo>
                    <a:pt x="1968834" y="724178"/>
                  </a:lnTo>
                  <a:lnTo>
                    <a:pt x="1968834" y="518714"/>
                  </a:lnTo>
                  <a:lnTo>
                    <a:pt x="2374305" y="924185"/>
                  </a:lnTo>
                  <a:lnTo>
                    <a:pt x="1968834" y="1329656"/>
                  </a:lnTo>
                  <a:lnTo>
                    <a:pt x="1968834" y="1124192"/>
                  </a:lnTo>
                  <a:lnTo>
                    <a:pt x="1395943" y="1124192"/>
                  </a:lnTo>
                  <a:cubicBezTo>
                    <a:pt x="1395942" y="1124979"/>
                    <a:pt x="1395941" y="1125767"/>
                    <a:pt x="1395940" y="1126554"/>
                  </a:cubicBezTo>
                  <a:cubicBezTo>
                    <a:pt x="1085543" y="1126133"/>
                    <a:pt x="834140" y="874390"/>
                    <a:pt x="834140" y="563993"/>
                  </a:cubicBezTo>
                  <a:lnTo>
                    <a:pt x="833447" y="563993"/>
                  </a:lnTo>
                  <a:cubicBezTo>
                    <a:pt x="833447" y="476063"/>
                    <a:pt x="762230" y="404749"/>
                    <a:pt x="674300" y="404630"/>
                  </a:cubicBezTo>
                  <a:lnTo>
                    <a:pt x="674301" y="404414"/>
                  </a:lnTo>
                  <a:lnTo>
                    <a:pt x="0" y="404414"/>
                  </a:ln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/>
          <p:cNvGrpSpPr/>
          <p:nvPr/>
        </p:nvGrpSpPr>
        <p:grpSpPr>
          <a:xfrm>
            <a:off x="4187915" y="5061040"/>
            <a:ext cx="1575175" cy="981065"/>
            <a:chOff x="4187915" y="5061040"/>
            <a:chExt cx="1575175" cy="981065"/>
          </a:xfrm>
        </p:grpSpPr>
        <p:sp>
          <p:nvSpPr>
            <p:cNvPr id="69" name="正方形/長方形 43"/>
            <p:cNvSpPr/>
            <p:nvPr/>
          </p:nvSpPr>
          <p:spPr bwMode="auto">
            <a:xfrm>
              <a:off x="4187915" y="5205476"/>
              <a:ext cx="1575175" cy="836629"/>
            </a:xfrm>
            <a:custGeom>
              <a:avLst/>
              <a:gdLst/>
              <a:ahLst/>
              <a:cxnLst/>
              <a:rect l="l" t="t" r="r" b="b"/>
              <a:pathLst>
                <a:path w="2374305" h="1261074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4989" y="4122"/>
                    <a:pt x="1232549" y="250900"/>
                    <a:pt x="1235886" y="556397"/>
                  </a:cubicBezTo>
                  <a:lnTo>
                    <a:pt x="1235988" y="556397"/>
                  </a:lnTo>
                  <a:cubicBezTo>
                    <a:pt x="1235988" y="711595"/>
                    <a:pt x="1361690" y="837467"/>
                    <a:pt x="1516888" y="837678"/>
                  </a:cubicBezTo>
                  <a:lnTo>
                    <a:pt x="1516888" y="838166"/>
                  </a:lnTo>
                  <a:lnTo>
                    <a:pt x="2091096" y="838166"/>
                  </a:lnTo>
                  <a:lnTo>
                    <a:pt x="2091096" y="694655"/>
                  </a:lnTo>
                  <a:lnTo>
                    <a:pt x="2374305" y="977865"/>
                  </a:lnTo>
                  <a:lnTo>
                    <a:pt x="2091096" y="1261074"/>
                  </a:lnTo>
                  <a:lnTo>
                    <a:pt x="2091096" y="1117563"/>
                  </a:lnTo>
                  <a:lnTo>
                    <a:pt x="1516509" y="1117563"/>
                  </a:lnTo>
                  <a:lnTo>
                    <a:pt x="1516507" y="1118959"/>
                  </a:lnTo>
                  <a:cubicBezTo>
                    <a:pt x="1208649" y="1118542"/>
                    <a:pt x="958824" y="870896"/>
                    <a:pt x="955472" y="563993"/>
                  </a:cubicBezTo>
                  <a:lnTo>
                    <a:pt x="955366" y="563993"/>
                  </a:lnTo>
                  <a:cubicBezTo>
                    <a:pt x="955366" y="408795"/>
                    <a:pt x="829664" y="282923"/>
                    <a:pt x="674466" y="282712"/>
                  </a:cubicBezTo>
                  <a:lnTo>
                    <a:pt x="674466" y="282539"/>
                  </a:lnTo>
                  <a:lnTo>
                    <a:pt x="0" y="282539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正方形/長方形 43"/>
            <p:cNvSpPr/>
            <p:nvPr/>
          </p:nvSpPr>
          <p:spPr bwMode="auto">
            <a:xfrm flipV="1">
              <a:off x="4187915" y="5061040"/>
              <a:ext cx="1575175" cy="836629"/>
            </a:xfrm>
            <a:custGeom>
              <a:avLst/>
              <a:gdLst/>
              <a:ahLst/>
              <a:cxnLst/>
              <a:rect l="l" t="t" r="r" b="b"/>
              <a:pathLst>
                <a:path w="2374305" h="1261074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4989" y="4122"/>
                    <a:pt x="1232549" y="250900"/>
                    <a:pt x="1235886" y="556397"/>
                  </a:cubicBezTo>
                  <a:lnTo>
                    <a:pt x="1235988" y="556397"/>
                  </a:lnTo>
                  <a:cubicBezTo>
                    <a:pt x="1235988" y="711595"/>
                    <a:pt x="1361690" y="837467"/>
                    <a:pt x="1516888" y="837678"/>
                  </a:cubicBezTo>
                  <a:lnTo>
                    <a:pt x="1516888" y="838166"/>
                  </a:lnTo>
                  <a:lnTo>
                    <a:pt x="2091096" y="838166"/>
                  </a:lnTo>
                  <a:lnTo>
                    <a:pt x="2091096" y="694655"/>
                  </a:lnTo>
                  <a:lnTo>
                    <a:pt x="2374305" y="977865"/>
                  </a:lnTo>
                  <a:lnTo>
                    <a:pt x="2091096" y="1261074"/>
                  </a:lnTo>
                  <a:lnTo>
                    <a:pt x="2091096" y="1117563"/>
                  </a:lnTo>
                  <a:lnTo>
                    <a:pt x="1516509" y="1117563"/>
                  </a:lnTo>
                  <a:lnTo>
                    <a:pt x="1516507" y="1118959"/>
                  </a:lnTo>
                  <a:cubicBezTo>
                    <a:pt x="1208649" y="1118542"/>
                    <a:pt x="958824" y="870896"/>
                    <a:pt x="955472" y="563993"/>
                  </a:cubicBezTo>
                  <a:lnTo>
                    <a:pt x="955366" y="563993"/>
                  </a:lnTo>
                  <a:cubicBezTo>
                    <a:pt x="955366" y="408795"/>
                    <a:pt x="829664" y="282923"/>
                    <a:pt x="674466" y="282712"/>
                  </a:cubicBezTo>
                  <a:lnTo>
                    <a:pt x="674466" y="282539"/>
                  </a:lnTo>
                  <a:lnTo>
                    <a:pt x="0" y="282539"/>
                  </a:ln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2297705" y="5112021"/>
            <a:ext cx="1575175" cy="871939"/>
            <a:chOff x="2297705" y="5112021"/>
            <a:chExt cx="1575175" cy="871939"/>
          </a:xfrm>
        </p:grpSpPr>
        <p:sp>
          <p:nvSpPr>
            <p:cNvPr id="70" name="正方形/長方形 46"/>
            <p:cNvSpPr/>
            <p:nvPr/>
          </p:nvSpPr>
          <p:spPr bwMode="auto">
            <a:xfrm>
              <a:off x="2297705" y="5173228"/>
              <a:ext cx="1575175" cy="810732"/>
            </a:xfrm>
            <a:custGeom>
              <a:avLst/>
              <a:gdLst/>
              <a:ahLst/>
              <a:cxnLst/>
              <a:rect l="l" t="t" r="r" b="b"/>
              <a:pathLst>
                <a:path w="2374305" h="1222039">
                  <a:moveTo>
                    <a:pt x="0" y="0"/>
                  </a:moveTo>
                  <a:lnTo>
                    <a:pt x="675260" y="0"/>
                  </a:lnTo>
                  <a:lnTo>
                    <a:pt x="675260" y="1473"/>
                  </a:lnTo>
                  <a:cubicBezTo>
                    <a:pt x="984195" y="2073"/>
                    <a:pt x="1234587" y="251675"/>
                    <a:pt x="1236264" y="560182"/>
                  </a:cubicBezTo>
                  <a:lnTo>
                    <a:pt x="1237097" y="560182"/>
                  </a:lnTo>
                  <a:cubicBezTo>
                    <a:pt x="1237097" y="764784"/>
                    <a:pt x="1402812" y="930724"/>
                    <a:pt x="1607413" y="931001"/>
                  </a:cubicBezTo>
                  <a:lnTo>
                    <a:pt x="1607412" y="931882"/>
                  </a:lnTo>
                  <a:lnTo>
                    <a:pt x="2179996" y="931882"/>
                  </a:lnTo>
                  <a:lnTo>
                    <a:pt x="2179996" y="833420"/>
                  </a:lnTo>
                  <a:lnTo>
                    <a:pt x="2374305" y="1027730"/>
                  </a:lnTo>
                  <a:lnTo>
                    <a:pt x="2179996" y="1222039"/>
                  </a:lnTo>
                  <a:lnTo>
                    <a:pt x="2179996" y="1123577"/>
                  </a:lnTo>
                  <a:lnTo>
                    <a:pt x="1591565" y="1123577"/>
                  </a:lnTo>
                  <a:lnTo>
                    <a:pt x="1591565" y="1121159"/>
                  </a:lnTo>
                  <a:cubicBezTo>
                    <a:pt x="1289627" y="1113866"/>
                    <a:pt x="1047387" y="867420"/>
                    <a:pt x="1045737" y="563993"/>
                  </a:cubicBezTo>
                  <a:lnTo>
                    <a:pt x="1044903" y="563993"/>
                  </a:lnTo>
                  <a:cubicBezTo>
                    <a:pt x="1044903" y="359616"/>
                    <a:pt x="879552" y="193815"/>
                    <a:pt x="675260" y="193243"/>
                  </a:cubicBezTo>
                  <a:lnTo>
                    <a:pt x="675260" y="193340"/>
                  </a:lnTo>
                  <a:lnTo>
                    <a:pt x="0" y="193340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正方形/長方形 46"/>
            <p:cNvSpPr/>
            <p:nvPr/>
          </p:nvSpPr>
          <p:spPr bwMode="auto">
            <a:xfrm flipV="1">
              <a:off x="2297705" y="5112021"/>
              <a:ext cx="1575175" cy="810732"/>
            </a:xfrm>
            <a:custGeom>
              <a:avLst/>
              <a:gdLst/>
              <a:ahLst/>
              <a:cxnLst/>
              <a:rect l="l" t="t" r="r" b="b"/>
              <a:pathLst>
                <a:path w="2374305" h="1222039">
                  <a:moveTo>
                    <a:pt x="0" y="0"/>
                  </a:moveTo>
                  <a:lnTo>
                    <a:pt x="675260" y="0"/>
                  </a:lnTo>
                  <a:lnTo>
                    <a:pt x="675260" y="1473"/>
                  </a:lnTo>
                  <a:cubicBezTo>
                    <a:pt x="984195" y="2073"/>
                    <a:pt x="1234587" y="251675"/>
                    <a:pt x="1236264" y="560182"/>
                  </a:cubicBezTo>
                  <a:lnTo>
                    <a:pt x="1237097" y="560182"/>
                  </a:lnTo>
                  <a:cubicBezTo>
                    <a:pt x="1237097" y="764784"/>
                    <a:pt x="1402812" y="930724"/>
                    <a:pt x="1607413" y="931001"/>
                  </a:cubicBezTo>
                  <a:lnTo>
                    <a:pt x="1607412" y="931882"/>
                  </a:lnTo>
                  <a:lnTo>
                    <a:pt x="2179996" y="931882"/>
                  </a:lnTo>
                  <a:lnTo>
                    <a:pt x="2179996" y="833420"/>
                  </a:lnTo>
                  <a:lnTo>
                    <a:pt x="2374305" y="1027730"/>
                  </a:lnTo>
                  <a:lnTo>
                    <a:pt x="2179996" y="1222039"/>
                  </a:lnTo>
                  <a:lnTo>
                    <a:pt x="2179996" y="1123577"/>
                  </a:lnTo>
                  <a:lnTo>
                    <a:pt x="1591565" y="1123577"/>
                  </a:lnTo>
                  <a:lnTo>
                    <a:pt x="1591565" y="1121159"/>
                  </a:lnTo>
                  <a:cubicBezTo>
                    <a:pt x="1289627" y="1113866"/>
                    <a:pt x="1047387" y="867420"/>
                    <a:pt x="1045737" y="563993"/>
                  </a:cubicBezTo>
                  <a:lnTo>
                    <a:pt x="1044903" y="563993"/>
                  </a:lnTo>
                  <a:cubicBezTo>
                    <a:pt x="1044903" y="359616"/>
                    <a:pt x="879552" y="193815"/>
                    <a:pt x="675260" y="193243"/>
                  </a:cubicBezTo>
                  <a:lnTo>
                    <a:pt x="675260" y="193340"/>
                  </a:lnTo>
                  <a:lnTo>
                    <a:pt x="0" y="193340"/>
                  </a:ln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407495" y="5099618"/>
            <a:ext cx="1575175" cy="859956"/>
            <a:chOff x="407495" y="5099618"/>
            <a:chExt cx="1575175" cy="859956"/>
          </a:xfrm>
        </p:grpSpPr>
        <p:sp>
          <p:nvSpPr>
            <p:cNvPr id="71" name="正方形/長方形 50"/>
            <p:cNvSpPr/>
            <p:nvPr/>
          </p:nvSpPr>
          <p:spPr bwMode="auto">
            <a:xfrm>
              <a:off x="407495" y="5182965"/>
              <a:ext cx="1575175" cy="776609"/>
            </a:xfrm>
            <a:custGeom>
              <a:avLst/>
              <a:gdLst/>
              <a:ahLst/>
              <a:cxnLst/>
              <a:rect l="l" t="t" r="r" b="b"/>
              <a:pathLst>
                <a:path w="2374305" h="1170605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5617" y="4127"/>
                    <a:pt x="1233567" y="251916"/>
                    <a:pt x="1236074" y="558277"/>
                  </a:cubicBezTo>
                  <a:lnTo>
                    <a:pt x="1236720" y="558277"/>
                  </a:lnTo>
                  <a:cubicBezTo>
                    <a:pt x="1236720" y="813672"/>
                    <a:pt x="1440495" y="1021528"/>
                    <a:pt x="1694435" y="1026976"/>
                  </a:cubicBezTo>
                  <a:lnTo>
                    <a:pt x="1694435" y="1026949"/>
                  </a:lnTo>
                  <a:lnTo>
                    <a:pt x="2278103" y="1026949"/>
                  </a:lnTo>
                  <a:lnTo>
                    <a:pt x="2278103" y="978200"/>
                  </a:lnTo>
                  <a:lnTo>
                    <a:pt x="2374305" y="1074403"/>
                  </a:lnTo>
                  <a:lnTo>
                    <a:pt x="2278103" y="1170605"/>
                  </a:lnTo>
                  <a:lnTo>
                    <a:pt x="2278103" y="1121856"/>
                  </a:lnTo>
                  <a:lnTo>
                    <a:pt x="1694435" y="1121856"/>
                  </a:lnTo>
                  <a:lnTo>
                    <a:pt x="1694435" y="1119683"/>
                  </a:lnTo>
                  <a:cubicBezTo>
                    <a:pt x="1391194" y="1114261"/>
                    <a:pt x="1147096" y="867955"/>
                    <a:pt x="1144608" y="563993"/>
                  </a:cubicBezTo>
                  <a:lnTo>
                    <a:pt x="1143959" y="563993"/>
                  </a:lnTo>
                  <a:cubicBezTo>
                    <a:pt x="1143959" y="305263"/>
                    <a:pt x="934829" y="95323"/>
                    <a:pt x="676298" y="94279"/>
                  </a:cubicBezTo>
                  <a:lnTo>
                    <a:pt x="0" y="94279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正方形/長方形 50"/>
            <p:cNvSpPr/>
            <p:nvPr/>
          </p:nvSpPr>
          <p:spPr bwMode="auto">
            <a:xfrm flipV="1">
              <a:off x="407495" y="5099618"/>
              <a:ext cx="1575175" cy="776609"/>
            </a:xfrm>
            <a:custGeom>
              <a:avLst/>
              <a:gdLst/>
              <a:ahLst/>
              <a:cxnLst/>
              <a:rect l="l" t="t" r="r" b="b"/>
              <a:pathLst>
                <a:path w="2374305" h="1170605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5617" y="4127"/>
                    <a:pt x="1233567" y="251916"/>
                    <a:pt x="1236074" y="558277"/>
                  </a:cubicBezTo>
                  <a:lnTo>
                    <a:pt x="1236720" y="558277"/>
                  </a:lnTo>
                  <a:cubicBezTo>
                    <a:pt x="1236720" y="813672"/>
                    <a:pt x="1440495" y="1021528"/>
                    <a:pt x="1694435" y="1026976"/>
                  </a:cubicBezTo>
                  <a:lnTo>
                    <a:pt x="1694435" y="1026949"/>
                  </a:lnTo>
                  <a:lnTo>
                    <a:pt x="2278103" y="1026949"/>
                  </a:lnTo>
                  <a:lnTo>
                    <a:pt x="2278103" y="978200"/>
                  </a:lnTo>
                  <a:lnTo>
                    <a:pt x="2374305" y="1074403"/>
                  </a:lnTo>
                  <a:lnTo>
                    <a:pt x="2278103" y="1170605"/>
                  </a:lnTo>
                  <a:lnTo>
                    <a:pt x="2278103" y="1121856"/>
                  </a:lnTo>
                  <a:lnTo>
                    <a:pt x="1694435" y="1121856"/>
                  </a:lnTo>
                  <a:lnTo>
                    <a:pt x="1694435" y="1119683"/>
                  </a:lnTo>
                  <a:cubicBezTo>
                    <a:pt x="1391194" y="1114261"/>
                    <a:pt x="1147096" y="867955"/>
                    <a:pt x="1144608" y="563993"/>
                  </a:cubicBezTo>
                  <a:lnTo>
                    <a:pt x="1143959" y="563993"/>
                  </a:lnTo>
                  <a:cubicBezTo>
                    <a:pt x="1143959" y="305263"/>
                    <a:pt x="934829" y="95323"/>
                    <a:pt x="676298" y="94279"/>
                  </a:cubicBezTo>
                  <a:lnTo>
                    <a:pt x="0" y="94279"/>
                  </a:ln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6033120" y="5069129"/>
            <a:ext cx="1572791" cy="961012"/>
            <a:chOff x="6033120" y="5069129"/>
            <a:chExt cx="1572791" cy="961012"/>
          </a:xfrm>
        </p:grpSpPr>
        <p:sp>
          <p:nvSpPr>
            <p:cNvPr id="72" name="正方形/長方形 53"/>
            <p:cNvSpPr/>
            <p:nvPr/>
          </p:nvSpPr>
          <p:spPr bwMode="auto">
            <a:xfrm>
              <a:off x="6033120" y="5169950"/>
              <a:ext cx="1572791" cy="860191"/>
            </a:xfrm>
            <a:custGeom>
              <a:avLst/>
              <a:gdLst/>
              <a:ahLst/>
              <a:cxnLst/>
              <a:rect l="l" t="t" r="r" b="b"/>
              <a:pathLst>
                <a:path w="2370711" h="1296590">
                  <a:moveTo>
                    <a:pt x="0" y="0"/>
                  </a:moveTo>
                  <a:lnTo>
                    <a:pt x="677165" y="0"/>
                  </a:lnTo>
                  <a:lnTo>
                    <a:pt x="677165" y="1669"/>
                  </a:lnTo>
                  <a:cubicBezTo>
                    <a:pt x="986496" y="3108"/>
                    <a:pt x="1236648" y="254372"/>
                    <a:pt x="1236647" y="563996"/>
                  </a:cubicBezTo>
                  <a:lnTo>
                    <a:pt x="1234943" y="563996"/>
                  </a:lnTo>
                  <a:cubicBezTo>
                    <a:pt x="1235498" y="687782"/>
                    <a:pt x="1334850" y="788230"/>
                    <a:pt x="1458268" y="790237"/>
                  </a:cubicBezTo>
                  <a:lnTo>
                    <a:pt x="2031621" y="790237"/>
                  </a:lnTo>
                  <a:lnTo>
                    <a:pt x="2031621" y="618410"/>
                  </a:lnTo>
                  <a:lnTo>
                    <a:pt x="2370711" y="957500"/>
                  </a:lnTo>
                  <a:lnTo>
                    <a:pt x="2031621" y="1296590"/>
                  </a:lnTo>
                  <a:lnTo>
                    <a:pt x="2031621" y="1124763"/>
                  </a:lnTo>
                  <a:lnTo>
                    <a:pt x="1461993" y="1124763"/>
                  </a:lnTo>
                  <a:lnTo>
                    <a:pt x="1461992" y="1125285"/>
                  </a:lnTo>
                  <a:lnTo>
                    <a:pt x="1456879" y="1124763"/>
                  </a:lnTo>
                  <a:lnTo>
                    <a:pt x="1452501" y="1124763"/>
                  </a:lnTo>
                  <a:lnTo>
                    <a:pt x="1452501" y="1124316"/>
                  </a:lnTo>
                  <a:cubicBezTo>
                    <a:pt x="1146478" y="1119708"/>
                    <a:pt x="900191" y="869944"/>
                    <a:pt x="900192" y="562721"/>
                  </a:cubicBezTo>
                  <a:lnTo>
                    <a:pt x="901897" y="562721"/>
                  </a:lnTo>
                  <a:cubicBezTo>
                    <a:pt x="901341" y="438464"/>
                    <a:pt x="801232" y="337724"/>
                    <a:pt x="677165" y="336338"/>
                  </a:cubicBezTo>
                  <a:lnTo>
                    <a:pt x="677165" y="336469"/>
                  </a:lnTo>
                  <a:lnTo>
                    <a:pt x="0" y="336469"/>
                  </a:lnTo>
                  <a:close/>
                </a:path>
              </a:pathLst>
            </a:custGeom>
            <a:solidFill>
              <a:srgbClr val="00B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正方形/長方形 53"/>
            <p:cNvSpPr/>
            <p:nvPr/>
          </p:nvSpPr>
          <p:spPr bwMode="auto">
            <a:xfrm flipV="1">
              <a:off x="6033120" y="5069129"/>
              <a:ext cx="1572791" cy="860191"/>
            </a:xfrm>
            <a:custGeom>
              <a:avLst/>
              <a:gdLst/>
              <a:ahLst/>
              <a:cxnLst/>
              <a:rect l="l" t="t" r="r" b="b"/>
              <a:pathLst>
                <a:path w="2370711" h="1296590">
                  <a:moveTo>
                    <a:pt x="0" y="0"/>
                  </a:moveTo>
                  <a:lnTo>
                    <a:pt x="677165" y="0"/>
                  </a:lnTo>
                  <a:lnTo>
                    <a:pt x="677165" y="1669"/>
                  </a:lnTo>
                  <a:cubicBezTo>
                    <a:pt x="986496" y="3108"/>
                    <a:pt x="1236648" y="254372"/>
                    <a:pt x="1236647" y="563996"/>
                  </a:cubicBezTo>
                  <a:lnTo>
                    <a:pt x="1234943" y="563996"/>
                  </a:lnTo>
                  <a:cubicBezTo>
                    <a:pt x="1235498" y="687782"/>
                    <a:pt x="1334850" y="788230"/>
                    <a:pt x="1458268" y="790237"/>
                  </a:cubicBezTo>
                  <a:lnTo>
                    <a:pt x="2031621" y="790237"/>
                  </a:lnTo>
                  <a:lnTo>
                    <a:pt x="2031621" y="618410"/>
                  </a:lnTo>
                  <a:lnTo>
                    <a:pt x="2370711" y="957500"/>
                  </a:lnTo>
                  <a:lnTo>
                    <a:pt x="2031621" y="1296590"/>
                  </a:lnTo>
                  <a:lnTo>
                    <a:pt x="2031621" y="1124763"/>
                  </a:lnTo>
                  <a:lnTo>
                    <a:pt x="1461993" y="1124763"/>
                  </a:lnTo>
                  <a:lnTo>
                    <a:pt x="1461992" y="1125285"/>
                  </a:lnTo>
                  <a:lnTo>
                    <a:pt x="1456879" y="1124763"/>
                  </a:lnTo>
                  <a:lnTo>
                    <a:pt x="1452501" y="1124763"/>
                  </a:lnTo>
                  <a:lnTo>
                    <a:pt x="1452501" y="1124316"/>
                  </a:lnTo>
                  <a:cubicBezTo>
                    <a:pt x="1146478" y="1119708"/>
                    <a:pt x="900191" y="869944"/>
                    <a:pt x="900192" y="562721"/>
                  </a:cubicBezTo>
                  <a:lnTo>
                    <a:pt x="901897" y="562721"/>
                  </a:lnTo>
                  <a:cubicBezTo>
                    <a:pt x="901341" y="438464"/>
                    <a:pt x="801232" y="337724"/>
                    <a:pt x="677165" y="336338"/>
                  </a:cubicBezTo>
                  <a:lnTo>
                    <a:pt x="677165" y="336469"/>
                  </a:lnTo>
                  <a:lnTo>
                    <a:pt x="0" y="336469"/>
                  </a:lnTo>
                  <a:close/>
                </a:path>
              </a:pathLst>
            </a:custGeom>
            <a:solidFill>
              <a:srgbClr val="92D05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6858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7923330" y="1058198"/>
            <a:ext cx="1575175" cy="1095488"/>
            <a:chOff x="7923330" y="1058198"/>
            <a:chExt cx="1575175" cy="1095488"/>
          </a:xfrm>
        </p:grpSpPr>
        <p:sp>
          <p:nvSpPr>
            <p:cNvPr id="40" name="右矢印 39"/>
            <p:cNvSpPr/>
            <p:nvPr/>
          </p:nvSpPr>
          <p:spPr bwMode="auto">
            <a:xfrm>
              <a:off x="7923330" y="1271558"/>
              <a:ext cx="1575175" cy="882128"/>
            </a:xfrm>
            <a:custGeom>
              <a:avLst/>
              <a:gdLst/>
              <a:ahLst/>
              <a:cxnLst/>
              <a:rect l="l" t="t" r="r" b="b"/>
              <a:pathLst>
                <a:path w="2374305" h="1329656">
                  <a:moveTo>
                    <a:pt x="0" y="0"/>
                  </a:moveTo>
                  <a:lnTo>
                    <a:pt x="677165" y="0"/>
                  </a:lnTo>
                  <a:lnTo>
                    <a:pt x="677165" y="1668"/>
                  </a:lnTo>
                  <a:cubicBezTo>
                    <a:pt x="986496" y="3107"/>
                    <a:pt x="1236646" y="254368"/>
                    <a:pt x="1236646" y="563992"/>
                  </a:cubicBezTo>
                  <a:lnTo>
                    <a:pt x="1237340" y="563992"/>
                  </a:lnTo>
                  <a:cubicBezTo>
                    <a:pt x="1237340" y="651922"/>
                    <a:pt x="1308557" y="723236"/>
                    <a:pt x="1396487" y="723355"/>
                  </a:cubicBezTo>
                  <a:lnTo>
                    <a:pt x="1396486" y="724178"/>
                  </a:lnTo>
                  <a:lnTo>
                    <a:pt x="1968834" y="724178"/>
                  </a:lnTo>
                  <a:lnTo>
                    <a:pt x="1968834" y="518714"/>
                  </a:lnTo>
                  <a:lnTo>
                    <a:pt x="2374305" y="924185"/>
                  </a:lnTo>
                  <a:lnTo>
                    <a:pt x="1968834" y="1329656"/>
                  </a:lnTo>
                  <a:lnTo>
                    <a:pt x="1968834" y="1124192"/>
                  </a:lnTo>
                  <a:lnTo>
                    <a:pt x="1395943" y="1124192"/>
                  </a:lnTo>
                  <a:cubicBezTo>
                    <a:pt x="1395942" y="1124979"/>
                    <a:pt x="1395941" y="1125767"/>
                    <a:pt x="1395940" y="1126554"/>
                  </a:cubicBezTo>
                  <a:cubicBezTo>
                    <a:pt x="1085543" y="1126133"/>
                    <a:pt x="834140" y="874390"/>
                    <a:pt x="834140" y="563993"/>
                  </a:cubicBezTo>
                  <a:lnTo>
                    <a:pt x="833447" y="563993"/>
                  </a:lnTo>
                  <a:cubicBezTo>
                    <a:pt x="833447" y="476063"/>
                    <a:pt x="762230" y="404749"/>
                    <a:pt x="674300" y="404630"/>
                  </a:cubicBezTo>
                  <a:lnTo>
                    <a:pt x="674301" y="404414"/>
                  </a:lnTo>
                  <a:lnTo>
                    <a:pt x="0" y="404414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右矢印 39"/>
            <p:cNvSpPr/>
            <p:nvPr/>
          </p:nvSpPr>
          <p:spPr bwMode="auto">
            <a:xfrm flipV="1">
              <a:off x="7923330" y="1058198"/>
              <a:ext cx="1575175" cy="882128"/>
            </a:xfrm>
            <a:custGeom>
              <a:avLst/>
              <a:gdLst/>
              <a:ahLst/>
              <a:cxnLst/>
              <a:rect l="l" t="t" r="r" b="b"/>
              <a:pathLst>
                <a:path w="2374305" h="1329656">
                  <a:moveTo>
                    <a:pt x="0" y="0"/>
                  </a:moveTo>
                  <a:lnTo>
                    <a:pt x="677165" y="0"/>
                  </a:lnTo>
                  <a:lnTo>
                    <a:pt x="677165" y="1668"/>
                  </a:lnTo>
                  <a:cubicBezTo>
                    <a:pt x="986496" y="3107"/>
                    <a:pt x="1236646" y="254368"/>
                    <a:pt x="1236646" y="563992"/>
                  </a:cubicBezTo>
                  <a:lnTo>
                    <a:pt x="1237340" y="563992"/>
                  </a:lnTo>
                  <a:cubicBezTo>
                    <a:pt x="1237340" y="651922"/>
                    <a:pt x="1308557" y="723236"/>
                    <a:pt x="1396487" y="723355"/>
                  </a:cubicBezTo>
                  <a:lnTo>
                    <a:pt x="1396486" y="724178"/>
                  </a:lnTo>
                  <a:lnTo>
                    <a:pt x="1968834" y="724178"/>
                  </a:lnTo>
                  <a:lnTo>
                    <a:pt x="1968834" y="518714"/>
                  </a:lnTo>
                  <a:lnTo>
                    <a:pt x="2374305" y="924185"/>
                  </a:lnTo>
                  <a:lnTo>
                    <a:pt x="1968834" y="1329656"/>
                  </a:lnTo>
                  <a:lnTo>
                    <a:pt x="1968834" y="1124192"/>
                  </a:lnTo>
                  <a:lnTo>
                    <a:pt x="1395943" y="1124192"/>
                  </a:lnTo>
                  <a:cubicBezTo>
                    <a:pt x="1395942" y="1124979"/>
                    <a:pt x="1395941" y="1125767"/>
                    <a:pt x="1395940" y="1126554"/>
                  </a:cubicBezTo>
                  <a:cubicBezTo>
                    <a:pt x="1085543" y="1126133"/>
                    <a:pt x="834140" y="874390"/>
                    <a:pt x="834140" y="563993"/>
                  </a:cubicBezTo>
                  <a:lnTo>
                    <a:pt x="833447" y="563993"/>
                  </a:lnTo>
                  <a:cubicBezTo>
                    <a:pt x="833447" y="476063"/>
                    <a:pt x="762230" y="404749"/>
                    <a:pt x="674300" y="404630"/>
                  </a:cubicBezTo>
                  <a:lnTo>
                    <a:pt x="674301" y="404414"/>
                  </a:lnTo>
                  <a:lnTo>
                    <a:pt x="0" y="404414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4187915" y="1172621"/>
            <a:ext cx="1575175" cy="981065"/>
            <a:chOff x="4187915" y="1172621"/>
            <a:chExt cx="1575175" cy="981065"/>
          </a:xfrm>
        </p:grpSpPr>
        <p:sp>
          <p:nvSpPr>
            <p:cNvPr id="44" name="正方形/長方形 43"/>
            <p:cNvSpPr/>
            <p:nvPr/>
          </p:nvSpPr>
          <p:spPr bwMode="auto">
            <a:xfrm>
              <a:off x="4187915" y="1317057"/>
              <a:ext cx="1575175" cy="836629"/>
            </a:xfrm>
            <a:custGeom>
              <a:avLst/>
              <a:gdLst/>
              <a:ahLst/>
              <a:cxnLst/>
              <a:rect l="l" t="t" r="r" b="b"/>
              <a:pathLst>
                <a:path w="2374305" h="1261074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4989" y="4122"/>
                    <a:pt x="1232549" y="250900"/>
                    <a:pt x="1235886" y="556397"/>
                  </a:cubicBezTo>
                  <a:lnTo>
                    <a:pt x="1235988" y="556397"/>
                  </a:lnTo>
                  <a:cubicBezTo>
                    <a:pt x="1235988" y="711595"/>
                    <a:pt x="1361690" y="837467"/>
                    <a:pt x="1516888" y="837678"/>
                  </a:cubicBezTo>
                  <a:lnTo>
                    <a:pt x="1516888" y="838166"/>
                  </a:lnTo>
                  <a:lnTo>
                    <a:pt x="2091096" y="838166"/>
                  </a:lnTo>
                  <a:lnTo>
                    <a:pt x="2091096" y="694655"/>
                  </a:lnTo>
                  <a:lnTo>
                    <a:pt x="2374305" y="977865"/>
                  </a:lnTo>
                  <a:lnTo>
                    <a:pt x="2091096" y="1261074"/>
                  </a:lnTo>
                  <a:lnTo>
                    <a:pt x="2091096" y="1117563"/>
                  </a:lnTo>
                  <a:lnTo>
                    <a:pt x="1516509" y="1117563"/>
                  </a:lnTo>
                  <a:lnTo>
                    <a:pt x="1516507" y="1118959"/>
                  </a:lnTo>
                  <a:cubicBezTo>
                    <a:pt x="1208649" y="1118542"/>
                    <a:pt x="958824" y="870896"/>
                    <a:pt x="955472" y="563993"/>
                  </a:cubicBezTo>
                  <a:lnTo>
                    <a:pt x="955366" y="563993"/>
                  </a:lnTo>
                  <a:cubicBezTo>
                    <a:pt x="955366" y="408795"/>
                    <a:pt x="829664" y="282923"/>
                    <a:pt x="674466" y="282712"/>
                  </a:cubicBezTo>
                  <a:lnTo>
                    <a:pt x="674466" y="282539"/>
                  </a:lnTo>
                  <a:lnTo>
                    <a:pt x="0" y="282539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43"/>
            <p:cNvSpPr/>
            <p:nvPr/>
          </p:nvSpPr>
          <p:spPr bwMode="auto">
            <a:xfrm flipV="1">
              <a:off x="4187915" y="1172621"/>
              <a:ext cx="1575175" cy="836629"/>
            </a:xfrm>
            <a:custGeom>
              <a:avLst/>
              <a:gdLst/>
              <a:ahLst/>
              <a:cxnLst/>
              <a:rect l="l" t="t" r="r" b="b"/>
              <a:pathLst>
                <a:path w="2374305" h="1261074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4989" y="4122"/>
                    <a:pt x="1232549" y="250900"/>
                    <a:pt x="1235886" y="556397"/>
                  </a:cubicBezTo>
                  <a:lnTo>
                    <a:pt x="1235988" y="556397"/>
                  </a:lnTo>
                  <a:cubicBezTo>
                    <a:pt x="1235988" y="711595"/>
                    <a:pt x="1361690" y="837467"/>
                    <a:pt x="1516888" y="837678"/>
                  </a:cubicBezTo>
                  <a:lnTo>
                    <a:pt x="1516888" y="838166"/>
                  </a:lnTo>
                  <a:lnTo>
                    <a:pt x="2091096" y="838166"/>
                  </a:lnTo>
                  <a:lnTo>
                    <a:pt x="2091096" y="694655"/>
                  </a:lnTo>
                  <a:lnTo>
                    <a:pt x="2374305" y="977865"/>
                  </a:lnTo>
                  <a:lnTo>
                    <a:pt x="2091096" y="1261074"/>
                  </a:lnTo>
                  <a:lnTo>
                    <a:pt x="2091096" y="1117563"/>
                  </a:lnTo>
                  <a:lnTo>
                    <a:pt x="1516509" y="1117563"/>
                  </a:lnTo>
                  <a:lnTo>
                    <a:pt x="1516507" y="1118959"/>
                  </a:lnTo>
                  <a:cubicBezTo>
                    <a:pt x="1208649" y="1118542"/>
                    <a:pt x="958824" y="870896"/>
                    <a:pt x="955472" y="563993"/>
                  </a:cubicBezTo>
                  <a:lnTo>
                    <a:pt x="955366" y="563993"/>
                  </a:lnTo>
                  <a:cubicBezTo>
                    <a:pt x="955366" y="408795"/>
                    <a:pt x="829664" y="282923"/>
                    <a:pt x="674466" y="282712"/>
                  </a:cubicBezTo>
                  <a:lnTo>
                    <a:pt x="674466" y="282539"/>
                  </a:lnTo>
                  <a:lnTo>
                    <a:pt x="0" y="282539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2297705" y="1223602"/>
            <a:ext cx="1575175" cy="871939"/>
            <a:chOff x="2297705" y="1223602"/>
            <a:chExt cx="1575175" cy="871939"/>
          </a:xfrm>
        </p:grpSpPr>
        <p:sp>
          <p:nvSpPr>
            <p:cNvPr id="47" name="正方形/長方形 46"/>
            <p:cNvSpPr/>
            <p:nvPr/>
          </p:nvSpPr>
          <p:spPr bwMode="auto">
            <a:xfrm>
              <a:off x="2297705" y="1284809"/>
              <a:ext cx="1575175" cy="810732"/>
            </a:xfrm>
            <a:custGeom>
              <a:avLst/>
              <a:gdLst/>
              <a:ahLst/>
              <a:cxnLst/>
              <a:rect l="l" t="t" r="r" b="b"/>
              <a:pathLst>
                <a:path w="2374305" h="1222039">
                  <a:moveTo>
                    <a:pt x="0" y="0"/>
                  </a:moveTo>
                  <a:lnTo>
                    <a:pt x="675260" y="0"/>
                  </a:lnTo>
                  <a:lnTo>
                    <a:pt x="675260" y="1473"/>
                  </a:lnTo>
                  <a:cubicBezTo>
                    <a:pt x="984195" y="2073"/>
                    <a:pt x="1234587" y="251675"/>
                    <a:pt x="1236264" y="560182"/>
                  </a:cubicBezTo>
                  <a:lnTo>
                    <a:pt x="1237097" y="560182"/>
                  </a:lnTo>
                  <a:cubicBezTo>
                    <a:pt x="1237097" y="764784"/>
                    <a:pt x="1402812" y="930724"/>
                    <a:pt x="1607413" y="931001"/>
                  </a:cubicBezTo>
                  <a:lnTo>
                    <a:pt x="1607412" y="931882"/>
                  </a:lnTo>
                  <a:lnTo>
                    <a:pt x="2179996" y="931882"/>
                  </a:lnTo>
                  <a:lnTo>
                    <a:pt x="2179996" y="833420"/>
                  </a:lnTo>
                  <a:lnTo>
                    <a:pt x="2374305" y="1027730"/>
                  </a:lnTo>
                  <a:lnTo>
                    <a:pt x="2179996" y="1222039"/>
                  </a:lnTo>
                  <a:lnTo>
                    <a:pt x="2179996" y="1123577"/>
                  </a:lnTo>
                  <a:lnTo>
                    <a:pt x="1591565" y="1123577"/>
                  </a:lnTo>
                  <a:lnTo>
                    <a:pt x="1591565" y="1121159"/>
                  </a:lnTo>
                  <a:cubicBezTo>
                    <a:pt x="1289627" y="1113866"/>
                    <a:pt x="1047387" y="867420"/>
                    <a:pt x="1045737" y="563993"/>
                  </a:cubicBezTo>
                  <a:lnTo>
                    <a:pt x="1044903" y="563993"/>
                  </a:lnTo>
                  <a:cubicBezTo>
                    <a:pt x="1044903" y="359616"/>
                    <a:pt x="879552" y="193815"/>
                    <a:pt x="675260" y="193243"/>
                  </a:cubicBezTo>
                  <a:lnTo>
                    <a:pt x="675260" y="193340"/>
                  </a:lnTo>
                  <a:lnTo>
                    <a:pt x="0" y="19334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正方形/長方形 46"/>
            <p:cNvSpPr/>
            <p:nvPr/>
          </p:nvSpPr>
          <p:spPr bwMode="auto">
            <a:xfrm flipV="1">
              <a:off x="2297705" y="1223602"/>
              <a:ext cx="1575175" cy="810732"/>
            </a:xfrm>
            <a:custGeom>
              <a:avLst/>
              <a:gdLst/>
              <a:ahLst/>
              <a:cxnLst/>
              <a:rect l="l" t="t" r="r" b="b"/>
              <a:pathLst>
                <a:path w="2374305" h="1222039">
                  <a:moveTo>
                    <a:pt x="0" y="0"/>
                  </a:moveTo>
                  <a:lnTo>
                    <a:pt x="675260" y="0"/>
                  </a:lnTo>
                  <a:lnTo>
                    <a:pt x="675260" y="1473"/>
                  </a:lnTo>
                  <a:cubicBezTo>
                    <a:pt x="984195" y="2073"/>
                    <a:pt x="1234587" y="251675"/>
                    <a:pt x="1236264" y="560182"/>
                  </a:cubicBezTo>
                  <a:lnTo>
                    <a:pt x="1237097" y="560182"/>
                  </a:lnTo>
                  <a:cubicBezTo>
                    <a:pt x="1237097" y="764784"/>
                    <a:pt x="1402812" y="930724"/>
                    <a:pt x="1607413" y="931001"/>
                  </a:cubicBezTo>
                  <a:lnTo>
                    <a:pt x="1607412" y="931882"/>
                  </a:lnTo>
                  <a:lnTo>
                    <a:pt x="2179996" y="931882"/>
                  </a:lnTo>
                  <a:lnTo>
                    <a:pt x="2179996" y="833420"/>
                  </a:lnTo>
                  <a:lnTo>
                    <a:pt x="2374305" y="1027730"/>
                  </a:lnTo>
                  <a:lnTo>
                    <a:pt x="2179996" y="1222039"/>
                  </a:lnTo>
                  <a:lnTo>
                    <a:pt x="2179996" y="1123577"/>
                  </a:lnTo>
                  <a:lnTo>
                    <a:pt x="1591565" y="1123577"/>
                  </a:lnTo>
                  <a:lnTo>
                    <a:pt x="1591565" y="1121159"/>
                  </a:lnTo>
                  <a:cubicBezTo>
                    <a:pt x="1289627" y="1113866"/>
                    <a:pt x="1047387" y="867420"/>
                    <a:pt x="1045737" y="563993"/>
                  </a:cubicBezTo>
                  <a:lnTo>
                    <a:pt x="1044903" y="563993"/>
                  </a:lnTo>
                  <a:cubicBezTo>
                    <a:pt x="1044903" y="359616"/>
                    <a:pt x="879552" y="193815"/>
                    <a:pt x="675260" y="193243"/>
                  </a:cubicBezTo>
                  <a:lnTo>
                    <a:pt x="675260" y="193340"/>
                  </a:lnTo>
                  <a:lnTo>
                    <a:pt x="0" y="193340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" name="グループ化 1"/>
          <p:cNvGrpSpPr/>
          <p:nvPr/>
        </p:nvGrpSpPr>
        <p:grpSpPr>
          <a:xfrm>
            <a:off x="407495" y="1211199"/>
            <a:ext cx="1575175" cy="859956"/>
            <a:chOff x="407495" y="1211199"/>
            <a:chExt cx="1575175" cy="859956"/>
          </a:xfrm>
        </p:grpSpPr>
        <p:sp>
          <p:nvSpPr>
            <p:cNvPr id="51" name="正方形/長方形 50"/>
            <p:cNvSpPr/>
            <p:nvPr/>
          </p:nvSpPr>
          <p:spPr bwMode="auto">
            <a:xfrm>
              <a:off x="407495" y="1294546"/>
              <a:ext cx="1575175" cy="776609"/>
            </a:xfrm>
            <a:custGeom>
              <a:avLst/>
              <a:gdLst/>
              <a:ahLst/>
              <a:cxnLst/>
              <a:rect l="l" t="t" r="r" b="b"/>
              <a:pathLst>
                <a:path w="2374305" h="1170605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5617" y="4127"/>
                    <a:pt x="1233567" y="251916"/>
                    <a:pt x="1236074" y="558277"/>
                  </a:cubicBezTo>
                  <a:lnTo>
                    <a:pt x="1236720" y="558277"/>
                  </a:lnTo>
                  <a:cubicBezTo>
                    <a:pt x="1236720" y="813672"/>
                    <a:pt x="1440495" y="1021528"/>
                    <a:pt x="1694435" y="1026976"/>
                  </a:cubicBezTo>
                  <a:lnTo>
                    <a:pt x="1694435" y="1026949"/>
                  </a:lnTo>
                  <a:lnTo>
                    <a:pt x="2278103" y="1026949"/>
                  </a:lnTo>
                  <a:lnTo>
                    <a:pt x="2278103" y="978200"/>
                  </a:lnTo>
                  <a:lnTo>
                    <a:pt x="2374305" y="1074403"/>
                  </a:lnTo>
                  <a:lnTo>
                    <a:pt x="2278103" y="1170605"/>
                  </a:lnTo>
                  <a:lnTo>
                    <a:pt x="2278103" y="1121856"/>
                  </a:lnTo>
                  <a:lnTo>
                    <a:pt x="1694435" y="1121856"/>
                  </a:lnTo>
                  <a:lnTo>
                    <a:pt x="1694435" y="1119683"/>
                  </a:lnTo>
                  <a:cubicBezTo>
                    <a:pt x="1391194" y="1114261"/>
                    <a:pt x="1147096" y="867955"/>
                    <a:pt x="1144608" y="563993"/>
                  </a:cubicBezTo>
                  <a:lnTo>
                    <a:pt x="1143959" y="563993"/>
                  </a:lnTo>
                  <a:cubicBezTo>
                    <a:pt x="1143959" y="305263"/>
                    <a:pt x="934829" y="95323"/>
                    <a:pt x="676298" y="94279"/>
                  </a:cubicBezTo>
                  <a:lnTo>
                    <a:pt x="0" y="94279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正方形/長方形 50"/>
            <p:cNvSpPr/>
            <p:nvPr/>
          </p:nvSpPr>
          <p:spPr bwMode="auto">
            <a:xfrm flipV="1">
              <a:off x="407495" y="1211199"/>
              <a:ext cx="1575175" cy="776609"/>
            </a:xfrm>
            <a:custGeom>
              <a:avLst/>
              <a:gdLst/>
              <a:ahLst/>
              <a:cxnLst/>
              <a:rect l="l" t="t" r="r" b="b"/>
              <a:pathLst>
                <a:path w="2374305" h="1170605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5617" y="4127"/>
                    <a:pt x="1233567" y="251916"/>
                    <a:pt x="1236074" y="558277"/>
                  </a:cubicBezTo>
                  <a:lnTo>
                    <a:pt x="1236720" y="558277"/>
                  </a:lnTo>
                  <a:cubicBezTo>
                    <a:pt x="1236720" y="813672"/>
                    <a:pt x="1440495" y="1021528"/>
                    <a:pt x="1694435" y="1026976"/>
                  </a:cubicBezTo>
                  <a:lnTo>
                    <a:pt x="1694435" y="1026949"/>
                  </a:lnTo>
                  <a:lnTo>
                    <a:pt x="2278103" y="1026949"/>
                  </a:lnTo>
                  <a:lnTo>
                    <a:pt x="2278103" y="978200"/>
                  </a:lnTo>
                  <a:lnTo>
                    <a:pt x="2374305" y="1074403"/>
                  </a:lnTo>
                  <a:lnTo>
                    <a:pt x="2278103" y="1170605"/>
                  </a:lnTo>
                  <a:lnTo>
                    <a:pt x="2278103" y="1121856"/>
                  </a:lnTo>
                  <a:lnTo>
                    <a:pt x="1694435" y="1121856"/>
                  </a:lnTo>
                  <a:lnTo>
                    <a:pt x="1694435" y="1119683"/>
                  </a:lnTo>
                  <a:cubicBezTo>
                    <a:pt x="1391194" y="1114261"/>
                    <a:pt x="1147096" y="867955"/>
                    <a:pt x="1144608" y="563993"/>
                  </a:cubicBezTo>
                  <a:lnTo>
                    <a:pt x="1143959" y="563993"/>
                  </a:lnTo>
                  <a:cubicBezTo>
                    <a:pt x="1143959" y="305263"/>
                    <a:pt x="934829" y="95323"/>
                    <a:pt x="676298" y="94279"/>
                  </a:cubicBezTo>
                  <a:lnTo>
                    <a:pt x="0" y="94279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6033120" y="1180710"/>
            <a:ext cx="1572791" cy="961012"/>
            <a:chOff x="6033120" y="1180710"/>
            <a:chExt cx="1572791" cy="961012"/>
          </a:xfrm>
        </p:grpSpPr>
        <p:sp>
          <p:nvSpPr>
            <p:cNvPr id="54" name="正方形/長方形 53"/>
            <p:cNvSpPr/>
            <p:nvPr/>
          </p:nvSpPr>
          <p:spPr bwMode="auto">
            <a:xfrm>
              <a:off x="6033120" y="1281531"/>
              <a:ext cx="1572791" cy="860191"/>
            </a:xfrm>
            <a:custGeom>
              <a:avLst/>
              <a:gdLst/>
              <a:ahLst/>
              <a:cxnLst/>
              <a:rect l="l" t="t" r="r" b="b"/>
              <a:pathLst>
                <a:path w="2370711" h="1296590">
                  <a:moveTo>
                    <a:pt x="0" y="0"/>
                  </a:moveTo>
                  <a:lnTo>
                    <a:pt x="677165" y="0"/>
                  </a:lnTo>
                  <a:lnTo>
                    <a:pt x="677165" y="1669"/>
                  </a:lnTo>
                  <a:cubicBezTo>
                    <a:pt x="986496" y="3108"/>
                    <a:pt x="1236648" y="254372"/>
                    <a:pt x="1236647" y="563996"/>
                  </a:cubicBezTo>
                  <a:lnTo>
                    <a:pt x="1234943" y="563996"/>
                  </a:lnTo>
                  <a:cubicBezTo>
                    <a:pt x="1235498" y="687782"/>
                    <a:pt x="1334850" y="788230"/>
                    <a:pt x="1458268" y="790237"/>
                  </a:cubicBezTo>
                  <a:lnTo>
                    <a:pt x="2031621" y="790237"/>
                  </a:lnTo>
                  <a:lnTo>
                    <a:pt x="2031621" y="618410"/>
                  </a:lnTo>
                  <a:lnTo>
                    <a:pt x="2370711" y="957500"/>
                  </a:lnTo>
                  <a:lnTo>
                    <a:pt x="2031621" y="1296590"/>
                  </a:lnTo>
                  <a:lnTo>
                    <a:pt x="2031621" y="1124763"/>
                  </a:lnTo>
                  <a:lnTo>
                    <a:pt x="1461993" y="1124763"/>
                  </a:lnTo>
                  <a:lnTo>
                    <a:pt x="1461992" y="1125285"/>
                  </a:lnTo>
                  <a:lnTo>
                    <a:pt x="1456879" y="1124763"/>
                  </a:lnTo>
                  <a:lnTo>
                    <a:pt x="1452501" y="1124763"/>
                  </a:lnTo>
                  <a:lnTo>
                    <a:pt x="1452501" y="1124316"/>
                  </a:lnTo>
                  <a:cubicBezTo>
                    <a:pt x="1146478" y="1119708"/>
                    <a:pt x="900191" y="869944"/>
                    <a:pt x="900192" y="562721"/>
                  </a:cubicBezTo>
                  <a:lnTo>
                    <a:pt x="901897" y="562721"/>
                  </a:lnTo>
                  <a:cubicBezTo>
                    <a:pt x="901341" y="438464"/>
                    <a:pt x="801232" y="337724"/>
                    <a:pt x="677165" y="336338"/>
                  </a:cubicBezTo>
                  <a:lnTo>
                    <a:pt x="677165" y="336469"/>
                  </a:lnTo>
                  <a:lnTo>
                    <a:pt x="0" y="336469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正方形/長方形 53"/>
            <p:cNvSpPr/>
            <p:nvPr/>
          </p:nvSpPr>
          <p:spPr bwMode="auto">
            <a:xfrm flipV="1">
              <a:off x="6033120" y="1180710"/>
              <a:ext cx="1572791" cy="860191"/>
            </a:xfrm>
            <a:custGeom>
              <a:avLst/>
              <a:gdLst/>
              <a:ahLst/>
              <a:cxnLst/>
              <a:rect l="l" t="t" r="r" b="b"/>
              <a:pathLst>
                <a:path w="2370711" h="1296590">
                  <a:moveTo>
                    <a:pt x="0" y="0"/>
                  </a:moveTo>
                  <a:lnTo>
                    <a:pt x="677165" y="0"/>
                  </a:lnTo>
                  <a:lnTo>
                    <a:pt x="677165" y="1669"/>
                  </a:lnTo>
                  <a:cubicBezTo>
                    <a:pt x="986496" y="3108"/>
                    <a:pt x="1236648" y="254372"/>
                    <a:pt x="1236647" y="563996"/>
                  </a:cubicBezTo>
                  <a:lnTo>
                    <a:pt x="1234943" y="563996"/>
                  </a:lnTo>
                  <a:cubicBezTo>
                    <a:pt x="1235498" y="687782"/>
                    <a:pt x="1334850" y="788230"/>
                    <a:pt x="1458268" y="790237"/>
                  </a:cubicBezTo>
                  <a:lnTo>
                    <a:pt x="2031621" y="790237"/>
                  </a:lnTo>
                  <a:lnTo>
                    <a:pt x="2031621" y="618410"/>
                  </a:lnTo>
                  <a:lnTo>
                    <a:pt x="2370711" y="957500"/>
                  </a:lnTo>
                  <a:lnTo>
                    <a:pt x="2031621" y="1296590"/>
                  </a:lnTo>
                  <a:lnTo>
                    <a:pt x="2031621" y="1124763"/>
                  </a:lnTo>
                  <a:lnTo>
                    <a:pt x="1461993" y="1124763"/>
                  </a:lnTo>
                  <a:lnTo>
                    <a:pt x="1461992" y="1125285"/>
                  </a:lnTo>
                  <a:lnTo>
                    <a:pt x="1456879" y="1124763"/>
                  </a:lnTo>
                  <a:lnTo>
                    <a:pt x="1452501" y="1124763"/>
                  </a:lnTo>
                  <a:lnTo>
                    <a:pt x="1452501" y="1124316"/>
                  </a:lnTo>
                  <a:cubicBezTo>
                    <a:pt x="1146478" y="1119708"/>
                    <a:pt x="900191" y="869944"/>
                    <a:pt x="900192" y="562721"/>
                  </a:cubicBezTo>
                  <a:lnTo>
                    <a:pt x="901897" y="562721"/>
                  </a:lnTo>
                  <a:cubicBezTo>
                    <a:pt x="901341" y="438464"/>
                    <a:pt x="801232" y="337724"/>
                    <a:pt x="677165" y="336338"/>
                  </a:cubicBezTo>
                  <a:lnTo>
                    <a:pt x="677165" y="336469"/>
                  </a:lnTo>
                  <a:lnTo>
                    <a:pt x="0" y="336469"/>
                  </a:lnTo>
                  <a:close/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/>
          <p:cNvGrpSpPr/>
          <p:nvPr/>
        </p:nvGrpSpPr>
        <p:grpSpPr>
          <a:xfrm>
            <a:off x="7923330" y="3002408"/>
            <a:ext cx="1575175" cy="1095488"/>
            <a:chOff x="7923330" y="3002408"/>
            <a:chExt cx="1575175" cy="1095488"/>
          </a:xfrm>
        </p:grpSpPr>
        <p:sp>
          <p:nvSpPr>
            <p:cNvPr id="45" name="右矢印 39"/>
            <p:cNvSpPr/>
            <p:nvPr/>
          </p:nvSpPr>
          <p:spPr bwMode="auto">
            <a:xfrm>
              <a:off x="7923330" y="3215768"/>
              <a:ext cx="1575175" cy="882128"/>
            </a:xfrm>
            <a:custGeom>
              <a:avLst/>
              <a:gdLst/>
              <a:ahLst/>
              <a:cxnLst/>
              <a:rect l="l" t="t" r="r" b="b"/>
              <a:pathLst>
                <a:path w="2374305" h="1329656">
                  <a:moveTo>
                    <a:pt x="0" y="0"/>
                  </a:moveTo>
                  <a:lnTo>
                    <a:pt x="677165" y="0"/>
                  </a:lnTo>
                  <a:lnTo>
                    <a:pt x="677165" y="1668"/>
                  </a:lnTo>
                  <a:cubicBezTo>
                    <a:pt x="986496" y="3107"/>
                    <a:pt x="1236646" y="254368"/>
                    <a:pt x="1236646" y="563992"/>
                  </a:cubicBezTo>
                  <a:lnTo>
                    <a:pt x="1237340" y="563992"/>
                  </a:lnTo>
                  <a:cubicBezTo>
                    <a:pt x="1237340" y="651922"/>
                    <a:pt x="1308557" y="723236"/>
                    <a:pt x="1396487" y="723355"/>
                  </a:cubicBezTo>
                  <a:lnTo>
                    <a:pt x="1396486" y="724178"/>
                  </a:lnTo>
                  <a:lnTo>
                    <a:pt x="1968834" y="724178"/>
                  </a:lnTo>
                  <a:lnTo>
                    <a:pt x="1968834" y="518714"/>
                  </a:lnTo>
                  <a:lnTo>
                    <a:pt x="2374305" y="924185"/>
                  </a:lnTo>
                  <a:lnTo>
                    <a:pt x="1968834" y="1329656"/>
                  </a:lnTo>
                  <a:lnTo>
                    <a:pt x="1968834" y="1124192"/>
                  </a:lnTo>
                  <a:lnTo>
                    <a:pt x="1395943" y="1124192"/>
                  </a:lnTo>
                  <a:cubicBezTo>
                    <a:pt x="1395942" y="1124979"/>
                    <a:pt x="1395941" y="1125767"/>
                    <a:pt x="1395940" y="1126554"/>
                  </a:cubicBezTo>
                  <a:cubicBezTo>
                    <a:pt x="1085543" y="1126133"/>
                    <a:pt x="834140" y="874390"/>
                    <a:pt x="834140" y="563993"/>
                  </a:cubicBezTo>
                  <a:lnTo>
                    <a:pt x="833447" y="563993"/>
                  </a:lnTo>
                  <a:cubicBezTo>
                    <a:pt x="833447" y="476063"/>
                    <a:pt x="762230" y="404749"/>
                    <a:pt x="674300" y="404630"/>
                  </a:cubicBezTo>
                  <a:lnTo>
                    <a:pt x="674301" y="404414"/>
                  </a:lnTo>
                  <a:lnTo>
                    <a:pt x="0" y="404414"/>
                  </a:ln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右矢印 39"/>
            <p:cNvSpPr/>
            <p:nvPr/>
          </p:nvSpPr>
          <p:spPr bwMode="auto">
            <a:xfrm flipV="1">
              <a:off x="7923330" y="3002408"/>
              <a:ext cx="1575175" cy="882128"/>
            </a:xfrm>
            <a:custGeom>
              <a:avLst/>
              <a:gdLst/>
              <a:ahLst/>
              <a:cxnLst/>
              <a:rect l="l" t="t" r="r" b="b"/>
              <a:pathLst>
                <a:path w="2374305" h="1329656">
                  <a:moveTo>
                    <a:pt x="0" y="0"/>
                  </a:moveTo>
                  <a:lnTo>
                    <a:pt x="677165" y="0"/>
                  </a:lnTo>
                  <a:lnTo>
                    <a:pt x="677165" y="1668"/>
                  </a:lnTo>
                  <a:cubicBezTo>
                    <a:pt x="986496" y="3107"/>
                    <a:pt x="1236646" y="254368"/>
                    <a:pt x="1236646" y="563992"/>
                  </a:cubicBezTo>
                  <a:lnTo>
                    <a:pt x="1237340" y="563992"/>
                  </a:lnTo>
                  <a:cubicBezTo>
                    <a:pt x="1237340" y="651922"/>
                    <a:pt x="1308557" y="723236"/>
                    <a:pt x="1396487" y="723355"/>
                  </a:cubicBezTo>
                  <a:lnTo>
                    <a:pt x="1396486" y="724178"/>
                  </a:lnTo>
                  <a:lnTo>
                    <a:pt x="1968834" y="724178"/>
                  </a:lnTo>
                  <a:lnTo>
                    <a:pt x="1968834" y="518714"/>
                  </a:lnTo>
                  <a:lnTo>
                    <a:pt x="2374305" y="924185"/>
                  </a:lnTo>
                  <a:lnTo>
                    <a:pt x="1968834" y="1329656"/>
                  </a:lnTo>
                  <a:lnTo>
                    <a:pt x="1968834" y="1124192"/>
                  </a:lnTo>
                  <a:lnTo>
                    <a:pt x="1395943" y="1124192"/>
                  </a:lnTo>
                  <a:cubicBezTo>
                    <a:pt x="1395942" y="1124979"/>
                    <a:pt x="1395941" y="1125767"/>
                    <a:pt x="1395940" y="1126554"/>
                  </a:cubicBezTo>
                  <a:cubicBezTo>
                    <a:pt x="1085543" y="1126133"/>
                    <a:pt x="834140" y="874390"/>
                    <a:pt x="834140" y="563993"/>
                  </a:cubicBezTo>
                  <a:lnTo>
                    <a:pt x="833447" y="563993"/>
                  </a:lnTo>
                  <a:cubicBezTo>
                    <a:pt x="833447" y="476063"/>
                    <a:pt x="762230" y="404749"/>
                    <a:pt x="674300" y="404630"/>
                  </a:cubicBezTo>
                  <a:lnTo>
                    <a:pt x="674301" y="404414"/>
                  </a:lnTo>
                  <a:lnTo>
                    <a:pt x="0" y="404414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187915" y="3116831"/>
            <a:ext cx="1575175" cy="981065"/>
            <a:chOff x="4187915" y="3116831"/>
            <a:chExt cx="1575175" cy="981065"/>
          </a:xfrm>
        </p:grpSpPr>
        <p:sp>
          <p:nvSpPr>
            <p:cNvPr id="46" name="正方形/長方形 43"/>
            <p:cNvSpPr/>
            <p:nvPr/>
          </p:nvSpPr>
          <p:spPr bwMode="auto">
            <a:xfrm>
              <a:off x="4187915" y="3261267"/>
              <a:ext cx="1575175" cy="836629"/>
            </a:xfrm>
            <a:custGeom>
              <a:avLst/>
              <a:gdLst/>
              <a:ahLst/>
              <a:cxnLst/>
              <a:rect l="l" t="t" r="r" b="b"/>
              <a:pathLst>
                <a:path w="2374305" h="1261074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4989" y="4122"/>
                    <a:pt x="1232549" y="250900"/>
                    <a:pt x="1235886" y="556397"/>
                  </a:cubicBezTo>
                  <a:lnTo>
                    <a:pt x="1235988" y="556397"/>
                  </a:lnTo>
                  <a:cubicBezTo>
                    <a:pt x="1235988" y="711595"/>
                    <a:pt x="1361690" y="837467"/>
                    <a:pt x="1516888" y="837678"/>
                  </a:cubicBezTo>
                  <a:lnTo>
                    <a:pt x="1516888" y="838166"/>
                  </a:lnTo>
                  <a:lnTo>
                    <a:pt x="2091096" y="838166"/>
                  </a:lnTo>
                  <a:lnTo>
                    <a:pt x="2091096" y="694655"/>
                  </a:lnTo>
                  <a:lnTo>
                    <a:pt x="2374305" y="977865"/>
                  </a:lnTo>
                  <a:lnTo>
                    <a:pt x="2091096" y="1261074"/>
                  </a:lnTo>
                  <a:lnTo>
                    <a:pt x="2091096" y="1117563"/>
                  </a:lnTo>
                  <a:lnTo>
                    <a:pt x="1516509" y="1117563"/>
                  </a:lnTo>
                  <a:lnTo>
                    <a:pt x="1516507" y="1118959"/>
                  </a:lnTo>
                  <a:cubicBezTo>
                    <a:pt x="1208649" y="1118542"/>
                    <a:pt x="958824" y="870896"/>
                    <a:pt x="955472" y="563993"/>
                  </a:cubicBezTo>
                  <a:lnTo>
                    <a:pt x="955366" y="563993"/>
                  </a:lnTo>
                  <a:cubicBezTo>
                    <a:pt x="955366" y="408795"/>
                    <a:pt x="829664" y="282923"/>
                    <a:pt x="674466" y="282712"/>
                  </a:cubicBezTo>
                  <a:lnTo>
                    <a:pt x="674466" y="282539"/>
                  </a:lnTo>
                  <a:lnTo>
                    <a:pt x="0" y="282539"/>
                  </a:ln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正方形/長方形 43"/>
            <p:cNvSpPr/>
            <p:nvPr/>
          </p:nvSpPr>
          <p:spPr bwMode="auto">
            <a:xfrm flipV="1">
              <a:off x="4187915" y="3116831"/>
              <a:ext cx="1575175" cy="836629"/>
            </a:xfrm>
            <a:custGeom>
              <a:avLst/>
              <a:gdLst/>
              <a:ahLst/>
              <a:cxnLst/>
              <a:rect l="l" t="t" r="r" b="b"/>
              <a:pathLst>
                <a:path w="2374305" h="1261074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4989" y="4122"/>
                    <a:pt x="1232549" y="250900"/>
                    <a:pt x="1235886" y="556397"/>
                  </a:cubicBezTo>
                  <a:lnTo>
                    <a:pt x="1235988" y="556397"/>
                  </a:lnTo>
                  <a:cubicBezTo>
                    <a:pt x="1235988" y="711595"/>
                    <a:pt x="1361690" y="837467"/>
                    <a:pt x="1516888" y="837678"/>
                  </a:cubicBezTo>
                  <a:lnTo>
                    <a:pt x="1516888" y="838166"/>
                  </a:lnTo>
                  <a:lnTo>
                    <a:pt x="2091096" y="838166"/>
                  </a:lnTo>
                  <a:lnTo>
                    <a:pt x="2091096" y="694655"/>
                  </a:lnTo>
                  <a:lnTo>
                    <a:pt x="2374305" y="977865"/>
                  </a:lnTo>
                  <a:lnTo>
                    <a:pt x="2091096" y="1261074"/>
                  </a:lnTo>
                  <a:lnTo>
                    <a:pt x="2091096" y="1117563"/>
                  </a:lnTo>
                  <a:lnTo>
                    <a:pt x="1516509" y="1117563"/>
                  </a:lnTo>
                  <a:lnTo>
                    <a:pt x="1516507" y="1118959"/>
                  </a:lnTo>
                  <a:cubicBezTo>
                    <a:pt x="1208649" y="1118542"/>
                    <a:pt x="958824" y="870896"/>
                    <a:pt x="955472" y="563993"/>
                  </a:cubicBezTo>
                  <a:lnTo>
                    <a:pt x="955366" y="563993"/>
                  </a:lnTo>
                  <a:cubicBezTo>
                    <a:pt x="955366" y="408795"/>
                    <a:pt x="829664" y="282923"/>
                    <a:pt x="674466" y="282712"/>
                  </a:cubicBezTo>
                  <a:lnTo>
                    <a:pt x="674466" y="282539"/>
                  </a:lnTo>
                  <a:lnTo>
                    <a:pt x="0" y="282539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2297705" y="3167812"/>
            <a:ext cx="1575175" cy="871939"/>
            <a:chOff x="2297705" y="3167812"/>
            <a:chExt cx="1575175" cy="871939"/>
          </a:xfrm>
        </p:grpSpPr>
        <p:sp>
          <p:nvSpPr>
            <p:cNvPr id="48" name="正方形/長方形 46"/>
            <p:cNvSpPr/>
            <p:nvPr/>
          </p:nvSpPr>
          <p:spPr bwMode="auto">
            <a:xfrm>
              <a:off x="2297705" y="3229019"/>
              <a:ext cx="1575175" cy="810732"/>
            </a:xfrm>
            <a:custGeom>
              <a:avLst/>
              <a:gdLst/>
              <a:ahLst/>
              <a:cxnLst/>
              <a:rect l="l" t="t" r="r" b="b"/>
              <a:pathLst>
                <a:path w="2374305" h="1222039">
                  <a:moveTo>
                    <a:pt x="0" y="0"/>
                  </a:moveTo>
                  <a:lnTo>
                    <a:pt x="675260" y="0"/>
                  </a:lnTo>
                  <a:lnTo>
                    <a:pt x="675260" y="1473"/>
                  </a:lnTo>
                  <a:cubicBezTo>
                    <a:pt x="984195" y="2073"/>
                    <a:pt x="1234587" y="251675"/>
                    <a:pt x="1236264" y="560182"/>
                  </a:cubicBezTo>
                  <a:lnTo>
                    <a:pt x="1237097" y="560182"/>
                  </a:lnTo>
                  <a:cubicBezTo>
                    <a:pt x="1237097" y="764784"/>
                    <a:pt x="1402812" y="930724"/>
                    <a:pt x="1607413" y="931001"/>
                  </a:cubicBezTo>
                  <a:lnTo>
                    <a:pt x="1607412" y="931882"/>
                  </a:lnTo>
                  <a:lnTo>
                    <a:pt x="2179996" y="931882"/>
                  </a:lnTo>
                  <a:lnTo>
                    <a:pt x="2179996" y="833420"/>
                  </a:lnTo>
                  <a:lnTo>
                    <a:pt x="2374305" y="1027730"/>
                  </a:lnTo>
                  <a:lnTo>
                    <a:pt x="2179996" y="1222039"/>
                  </a:lnTo>
                  <a:lnTo>
                    <a:pt x="2179996" y="1123577"/>
                  </a:lnTo>
                  <a:lnTo>
                    <a:pt x="1591565" y="1123577"/>
                  </a:lnTo>
                  <a:lnTo>
                    <a:pt x="1591565" y="1121159"/>
                  </a:lnTo>
                  <a:cubicBezTo>
                    <a:pt x="1289627" y="1113866"/>
                    <a:pt x="1047387" y="867420"/>
                    <a:pt x="1045737" y="563993"/>
                  </a:cubicBezTo>
                  <a:lnTo>
                    <a:pt x="1044903" y="563993"/>
                  </a:lnTo>
                  <a:cubicBezTo>
                    <a:pt x="1044903" y="359616"/>
                    <a:pt x="879552" y="193815"/>
                    <a:pt x="675260" y="193243"/>
                  </a:cubicBezTo>
                  <a:lnTo>
                    <a:pt x="675260" y="193340"/>
                  </a:lnTo>
                  <a:lnTo>
                    <a:pt x="0" y="193340"/>
                  </a:ln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正方形/長方形 46"/>
            <p:cNvSpPr/>
            <p:nvPr/>
          </p:nvSpPr>
          <p:spPr bwMode="auto">
            <a:xfrm flipV="1">
              <a:off x="2297705" y="3167812"/>
              <a:ext cx="1575175" cy="810732"/>
            </a:xfrm>
            <a:custGeom>
              <a:avLst/>
              <a:gdLst/>
              <a:ahLst/>
              <a:cxnLst/>
              <a:rect l="l" t="t" r="r" b="b"/>
              <a:pathLst>
                <a:path w="2374305" h="1222039">
                  <a:moveTo>
                    <a:pt x="0" y="0"/>
                  </a:moveTo>
                  <a:lnTo>
                    <a:pt x="675260" y="0"/>
                  </a:lnTo>
                  <a:lnTo>
                    <a:pt x="675260" y="1473"/>
                  </a:lnTo>
                  <a:cubicBezTo>
                    <a:pt x="984195" y="2073"/>
                    <a:pt x="1234587" y="251675"/>
                    <a:pt x="1236264" y="560182"/>
                  </a:cubicBezTo>
                  <a:lnTo>
                    <a:pt x="1237097" y="560182"/>
                  </a:lnTo>
                  <a:cubicBezTo>
                    <a:pt x="1237097" y="764784"/>
                    <a:pt x="1402812" y="930724"/>
                    <a:pt x="1607413" y="931001"/>
                  </a:cubicBezTo>
                  <a:lnTo>
                    <a:pt x="1607412" y="931882"/>
                  </a:lnTo>
                  <a:lnTo>
                    <a:pt x="2179996" y="931882"/>
                  </a:lnTo>
                  <a:lnTo>
                    <a:pt x="2179996" y="833420"/>
                  </a:lnTo>
                  <a:lnTo>
                    <a:pt x="2374305" y="1027730"/>
                  </a:lnTo>
                  <a:lnTo>
                    <a:pt x="2179996" y="1222039"/>
                  </a:lnTo>
                  <a:lnTo>
                    <a:pt x="2179996" y="1123577"/>
                  </a:lnTo>
                  <a:lnTo>
                    <a:pt x="1591565" y="1123577"/>
                  </a:lnTo>
                  <a:lnTo>
                    <a:pt x="1591565" y="1121159"/>
                  </a:lnTo>
                  <a:cubicBezTo>
                    <a:pt x="1289627" y="1113866"/>
                    <a:pt x="1047387" y="867420"/>
                    <a:pt x="1045737" y="563993"/>
                  </a:cubicBezTo>
                  <a:lnTo>
                    <a:pt x="1044903" y="563993"/>
                  </a:lnTo>
                  <a:cubicBezTo>
                    <a:pt x="1044903" y="359616"/>
                    <a:pt x="879552" y="193815"/>
                    <a:pt x="675260" y="193243"/>
                  </a:cubicBezTo>
                  <a:lnTo>
                    <a:pt x="675260" y="193340"/>
                  </a:lnTo>
                  <a:lnTo>
                    <a:pt x="0" y="193340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407495" y="3155409"/>
            <a:ext cx="1575175" cy="859956"/>
            <a:chOff x="407495" y="3155409"/>
            <a:chExt cx="1575175" cy="859956"/>
          </a:xfrm>
        </p:grpSpPr>
        <p:sp>
          <p:nvSpPr>
            <p:cNvPr id="49" name="正方形/長方形 50"/>
            <p:cNvSpPr/>
            <p:nvPr/>
          </p:nvSpPr>
          <p:spPr bwMode="auto">
            <a:xfrm>
              <a:off x="407495" y="3238756"/>
              <a:ext cx="1575175" cy="776609"/>
            </a:xfrm>
            <a:custGeom>
              <a:avLst/>
              <a:gdLst/>
              <a:ahLst/>
              <a:cxnLst/>
              <a:rect l="l" t="t" r="r" b="b"/>
              <a:pathLst>
                <a:path w="2374305" h="1170605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5617" y="4127"/>
                    <a:pt x="1233567" y="251916"/>
                    <a:pt x="1236074" y="558277"/>
                  </a:cubicBezTo>
                  <a:lnTo>
                    <a:pt x="1236720" y="558277"/>
                  </a:lnTo>
                  <a:cubicBezTo>
                    <a:pt x="1236720" y="813672"/>
                    <a:pt x="1440495" y="1021528"/>
                    <a:pt x="1694435" y="1026976"/>
                  </a:cubicBezTo>
                  <a:lnTo>
                    <a:pt x="1694435" y="1026949"/>
                  </a:lnTo>
                  <a:lnTo>
                    <a:pt x="2278103" y="1026949"/>
                  </a:lnTo>
                  <a:lnTo>
                    <a:pt x="2278103" y="978200"/>
                  </a:lnTo>
                  <a:lnTo>
                    <a:pt x="2374305" y="1074403"/>
                  </a:lnTo>
                  <a:lnTo>
                    <a:pt x="2278103" y="1170605"/>
                  </a:lnTo>
                  <a:lnTo>
                    <a:pt x="2278103" y="1121856"/>
                  </a:lnTo>
                  <a:lnTo>
                    <a:pt x="1694435" y="1121856"/>
                  </a:lnTo>
                  <a:lnTo>
                    <a:pt x="1694435" y="1119683"/>
                  </a:lnTo>
                  <a:cubicBezTo>
                    <a:pt x="1391194" y="1114261"/>
                    <a:pt x="1147096" y="867955"/>
                    <a:pt x="1144608" y="563993"/>
                  </a:cubicBezTo>
                  <a:lnTo>
                    <a:pt x="1143959" y="563993"/>
                  </a:lnTo>
                  <a:cubicBezTo>
                    <a:pt x="1143959" y="305263"/>
                    <a:pt x="934829" y="95323"/>
                    <a:pt x="676298" y="94279"/>
                  </a:cubicBezTo>
                  <a:lnTo>
                    <a:pt x="0" y="94279"/>
                  </a:ln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正方形/長方形 50"/>
            <p:cNvSpPr/>
            <p:nvPr/>
          </p:nvSpPr>
          <p:spPr bwMode="auto">
            <a:xfrm flipV="1">
              <a:off x="407495" y="3155409"/>
              <a:ext cx="1575175" cy="776609"/>
            </a:xfrm>
            <a:custGeom>
              <a:avLst/>
              <a:gdLst/>
              <a:ahLst/>
              <a:cxnLst/>
              <a:rect l="l" t="t" r="r" b="b"/>
              <a:pathLst>
                <a:path w="2374305" h="1170605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5617" y="4127"/>
                    <a:pt x="1233567" y="251916"/>
                    <a:pt x="1236074" y="558277"/>
                  </a:cubicBezTo>
                  <a:lnTo>
                    <a:pt x="1236720" y="558277"/>
                  </a:lnTo>
                  <a:cubicBezTo>
                    <a:pt x="1236720" y="813672"/>
                    <a:pt x="1440495" y="1021528"/>
                    <a:pt x="1694435" y="1026976"/>
                  </a:cubicBezTo>
                  <a:lnTo>
                    <a:pt x="1694435" y="1026949"/>
                  </a:lnTo>
                  <a:lnTo>
                    <a:pt x="2278103" y="1026949"/>
                  </a:lnTo>
                  <a:lnTo>
                    <a:pt x="2278103" y="978200"/>
                  </a:lnTo>
                  <a:lnTo>
                    <a:pt x="2374305" y="1074403"/>
                  </a:lnTo>
                  <a:lnTo>
                    <a:pt x="2278103" y="1170605"/>
                  </a:lnTo>
                  <a:lnTo>
                    <a:pt x="2278103" y="1121856"/>
                  </a:lnTo>
                  <a:lnTo>
                    <a:pt x="1694435" y="1121856"/>
                  </a:lnTo>
                  <a:lnTo>
                    <a:pt x="1694435" y="1119683"/>
                  </a:lnTo>
                  <a:cubicBezTo>
                    <a:pt x="1391194" y="1114261"/>
                    <a:pt x="1147096" y="867955"/>
                    <a:pt x="1144608" y="563993"/>
                  </a:cubicBezTo>
                  <a:lnTo>
                    <a:pt x="1143959" y="563993"/>
                  </a:lnTo>
                  <a:cubicBezTo>
                    <a:pt x="1143959" y="305263"/>
                    <a:pt x="934829" y="95323"/>
                    <a:pt x="676298" y="94279"/>
                  </a:cubicBezTo>
                  <a:lnTo>
                    <a:pt x="0" y="94279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/>
          <p:cNvGrpSpPr/>
          <p:nvPr/>
        </p:nvGrpSpPr>
        <p:grpSpPr>
          <a:xfrm>
            <a:off x="6033120" y="3124920"/>
            <a:ext cx="1572791" cy="961012"/>
            <a:chOff x="6033120" y="3124920"/>
            <a:chExt cx="1572791" cy="961012"/>
          </a:xfrm>
        </p:grpSpPr>
        <p:sp>
          <p:nvSpPr>
            <p:cNvPr id="50" name="正方形/長方形 53"/>
            <p:cNvSpPr/>
            <p:nvPr/>
          </p:nvSpPr>
          <p:spPr bwMode="auto">
            <a:xfrm>
              <a:off x="6033120" y="3225741"/>
              <a:ext cx="1572791" cy="860191"/>
            </a:xfrm>
            <a:custGeom>
              <a:avLst/>
              <a:gdLst/>
              <a:ahLst/>
              <a:cxnLst/>
              <a:rect l="l" t="t" r="r" b="b"/>
              <a:pathLst>
                <a:path w="2370711" h="1296590">
                  <a:moveTo>
                    <a:pt x="0" y="0"/>
                  </a:moveTo>
                  <a:lnTo>
                    <a:pt x="677165" y="0"/>
                  </a:lnTo>
                  <a:lnTo>
                    <a:pt x="677165" y="1669"/>
                  </a:lnTo>
                  <a:cubicBezTo>
                    <a:pt x="986496" y="3108"/>
                    <a:pt x="1236648" y="254372"/>
                    <a:pt x="1236647" y="563996"/>
                  </a:cubicBezTo>
                  <a:lnTo>
                    <a:pt x="1234943" y="563996"/>
                  </a:lnTo>
                  <a:cubicBezTo>
                    <a:pt x="1235498" y="687782"/>
                    <a:pt x="1334850" y="788230"/>
                    <a:pt x="1458268" y="790237"/>
                  </a:cubicBezTo>
                  <a:lnTo>
                    <a:pt x="2031621" y="790237"/>
                  </a:lnTo>
                  <a:lnTo>
                    <a:pt x="2031621" y="618410"/>
                  </a:lnTo>
                  <a:lnTo>
                    <a:pt x="2370711" y="957500"/>
                  </a:lnTo>
                  <a:lnTo>
                    <a:pt x="2031621" y="1296590"/>
                  </a:lnTo>
                  <a:lnTo>
                    <a:pt x="2031621" y="1124763"/>
                  </a:lnTo>
                  <a:lnTo>
                    <a:pt x="1461993" y="1124763"/>
                  </a:lnTo>
                  <a:lnTo>
                    <a:pt x="1461992" y="1125285"/>
                  </a:lnTo>
                  <a:lnTo>
                    <a:pt x="1456879" y="1124763"/>
                  </a:lnTo>
                  <a:lnTo>
                    <a:pt x="1452501" y="1124763"/>
                  </a:lnTo>
                  <a:lnTo>
                    <a:pt x="1452501" y="1124316"/>
                  </a:lnTo>
                  <a:cubicBezTo>
                    <a:pt x="1146478" y="1119708"/>
                    <a:pt x="900191" y="869944"/>
                    <a:pt x="900192" y="562721"/>
                  </a:cubicBezTo>
                  <a:lnTo>
                    <a:pt x="901897" y="562721"/>
                  </a:lnTo>
                  <a:cubicBezTo>
                    <a:pt x="901341" y="438464"/>
                    <a:pt x="801232" y="337724"/>
                    <a:pt x="677165" y="336338"/>
                  </a:cubicBezTo>
                  <a:lnTo>
                    <a:pt x="677165" y="336469"/>
                  </a:lnTo>
                  <a:lnTo>
                    <a:pt x="0" y="336469"/>
                  </a:lnTo>
                  <a:close/>
                </a:path>
              </a:pathLst>
            </a:custGeom>
            <a:solidFill>
              <a:srgbClr val="FF33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正方形/長方形 53"/>
            <p:cNvSpPr/>
            <p:nvPr/>
          </p:nvSpPr>
          <p:spPr bwMode="auto">
            <a:xfrm flipV="1">
              <a:off x="6033120" y="3124920"/>
              <a:ext cx="1572791" cy="860191"/>
            </a:xfrm>
            <a:custGeom>
              <a:avLst/>
              <a:gdLst/>
              <a:ahLst/>
              <a:cxnLst/>
              <a:rect l="l" t="t" r="r" b="b"/>
              <a:pathLst>
                <a:path w="2370711" h="1296590">
                  <a:moveTo>
                    <a:pt x="0" y="0"/>
                  </a:moveTo>
                  <a:lnTo>
                    <a:pt x="677165" y="0"/>
                  </a:lnTo>
                  <a:lnTo>
                    <a:pt x="677165" y="1669"/>
                  </a:lnTo>
                  <a:cubicBezTo>
                    <a:pt x="986496" y="3108"/>
                    <a:pt x="1236648" y="254372"/>
                    <a:pt x="1236647" y="563996"/>
                  </a:cubicBezTo>
                  <a:lnTo>
                    <a:pt x="1234943" y="563996"/>
                  </a:lnTo>
                  <a:cubicBezTo>
                    <a:pt x="1235498" y="687782"/>
                    <a:pt x="1334850" y="788230"/>
                    <a:pt x="1458268" y="790237"/>
                  </a:cubicBezTo>
                  <a:lnTo>
                    <a:pt x="2031621" y="790237"/>
                  </a:lnTo>
                  <a:lnTo>
                    <a:pt x="2031621" y="618410"/>
                  </a:lnTo>
                  <a:lnTo>
                    <a:pt x="2370711" y="957500"/>
                  </a:lnTo>
                  <a:lnTo>
                    <a:pt x="2031621" y="1296590"/>
                  </a:lnTo>
                  <a:lnTo>
                    <a:pt x="2031621" y="1124763"/>
                  </a:lnTo>
                  <a:lnTo>
                    <a:pt x="1461993" y="1124763"/>
                  </a:lnTo>
                  <a:lnTo>
                    <a:pt x="1461992" y="1125285"/>
                  </a:lnTo>
                  <a:lnTo>
                    <a:pt x="1456879" y="1124763"/>
                  </a:lnTo>
                  <a:lnTo>
                    <a:pt x="1452501" y="1124763"/>
                  </a:lnTo>
                  <a:lnTo>
                    <a:pt x="1452501" y="1124316"/>
                  </a:lnTo>
                  <a:cubicBezTo>
                    <a:pt x="1146478" y="1119708"/>
                    <a:pt x="900191" y="869944"/>
                    <a:pt x="900192" y="562721"/>
                  </a:cubicBezTo>
                  <a:lnTo>
                    <a:pt x="901897" y="562721"/>
                  </a:lnTo>
                  <a:cubicBezTo>
                    <a:pt x="901341" y="438464"/>
                    <a:pt x="801232" y="337724"/>
                    <a:pt x="677165" y="336338"/>
                  </a:cubicBezTo>
                  <a:lnTo>
                    <a:pt x="677165" y="336469"/>
                  </a:lnTo>
                  <a:lnTo>
                    <a:pt x="0" y="336469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>
            <a:off x="7923330" y="4946617"/>
            <a:ext cx="1575175" cy="1095488"/>
            <a:chOff x="7923330" y="4946617"/>
            <a:chExt cx="1575175" cy="1095488"/>
          </a:xfrm>
        </p:grpSpPr>
        <p:sp>
          <p:nvSpPr>
            <p:cNvPr id="68" name="右矢印 39"/>
            <p:cNvSpPr/>
            <p:nvPr/>
          </p:nvSpPr>
          <p:spPr bwMode="auto">
            <a:xfrm>
              <a:off x="7923330" y="5159977"/>
              <a:ext cx="1575175" cy="882128"/>
            </a:xfrm>
            <a:custGeom>
              <a:avLst/>
              <a:gdLst/>
              <a:ahLst/>
              <a:cxnLst/>
              <a:rect l="l" t="t" r="r" b="b"/>
              <a:pathLst>
                <a:path w="2374305" h="1329656">
                  <a:moveTo>
                    <a:pt x="0" y="0"/>
                  </a:moveTo>
                  <a:lnTo>
                    <a:pt x="677165" y="0"/>
                  </a:lnTo>
                  <a:lnTo>
                    <a:pt x="677165" y="1668"/>
                  </a:lnTo>
                  <a:cubicBezTo>
                    <a:pt x="986496" y="3107"/>
                    <a:pt x="1236646" y="254368"/>
                    <a:pt x="1236646" y="563992"/>
                  </a:cubicBezTo>
                  <a:lnTo>
                    <a:pt x="1237340" y="563992"/>
                  </a:lnTo>
                  <a:cubicBezTo>
                    <a:pt x="1237340" y="651922"/>
                    <a:pt x="1308557" y="723236"/>
                    <a:pt x="1396487" y="723355"/>
                  </a:cubicBezTo>
                  <a:lnTo>
                    <a:pt x="1396486" y="724178"/>
                  </a:lnTo>
                  <a:lnTo>
                    <a:pt x="1968834" y="724178"/>
                  </a:lnTo>
                  <a:lnTo>
                    <a:pt x="1968834" y="518714"/>
                  </a:lnTo>
                  <a:lnTo>
                    <a:pt x="2374305" y="924185"/>
                  </a:lnTo>
                  <a:lnTo>
                    <a:pt x="1968834" y="1329656"/>
                  </a:lnTo>
                  <a:lnTo>
                    <a:pt x="1968834" y="1124192"/>
                  </a:lnTo>
                  <a:lnTo>
                    <a:pt x="1395943" y="1124192"/>
                  </a:lnTo>
                  <a:cubicBezTo>
                    <a:pt x="1395942" y="1124979"/>
                    <a:pt x="1395941" y="1125767"/>
                    <a:pt x="1395940" y="1126554"/>
                  </a:cubicBezTo>
                  <a:cubicBezTo>
                    <a:pt x="1085543" y="1126133"/>
                    <a:pt x="834140" y="874390"/>
                    <a:pt x="834140" y="563993"/>
                  </a:cubicBezTo>
                  <a:lnTo>
                    <a:pt x="833447" y="563993"/>
                  </a:lnTo>
                  <a:cubicBezTo>
                    <a:pt x="833447" y="476063"/>
                    <a:pt x="762230" y="404749"/>
                    <a:pt x="674300" y="404630"/>
                  </a:cubicBezTo>
                  <a:lnTo>
                    <a:pt x="674301" y="404414"/>
                  </a:lnTo>
                  <a:lnTo>
                    <a:pt x="0" y="404414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右矢印 39"/>
            <p:cNvSpPr/>
            <p:nvPr/>
          </p:nvSpPr>
          <p:spPr bwMode="auto">
            <a:xfrm flipV="1">
              <a:off x="7923330" y="4946617"/>
              <a:ext cx="1575175" cy="882128"/>
            </a:xfrm>
            <a:custGeom>
              <a:avLst/>
              <a:gdLst/>
              <a:ahLst/>
              <a:cxnLst/>
              <a:rect l="l" t="t" r="r" b="b"/>
              <a:pathLst>
                <a:path w="2374305" h="1329656">
                  <a:moveTo>
                    <a:pt x="0" y="0"/>
                  </a:moveTo>
                  <a:lnTo>
                    <a:pt x="677165" y="0"/>
                  </a:lnTo>
                  <a:lnTo>
                    <a:pt x="677165" y="1668"/>
                  </a:lnTo>
                  <a:cubicBezTo>
                    <a:pt x="986496" y="3107"/>
                    <a:pt x="1236646" y="254368"/>
                    <a:pt x="1236646" y="563992"/>
                  </a:cubicBezTo>
                  <a:lnTo>
                    <a:pt x="1237340" y="563992"/>
                  </a:lnTo>
                  <a:cubicBezTo>
                    <a:pt x="1237340" y="651922"/>
                    <a:pt x="1308557" y="723236"/>
                    <a:pt x="1396487" y="723355"/>
                  </a:cubicBezTo>
                  <a:lnTo>
                    <a:pt x="1396486" y="724178"/>
                  </a:lnTo>
                  <a:lnTo>
                    <a:pt x="1968834" y="724178"/>
                  </a:lnTo>
                  <a:lnTo>
                    <a:pt x="1968834" y="518714"/>
                  </a:lnTo>
                  <a:lnTo>
                    <a:pt x="2374305" y="924185"/>
                  </a:lnTo>
                  <a:lnTo>
                    <a:pt x="1968834" y="1329656"/>
                  </a:lnTo>
                  <a:lnTo>
                    <a:pt x="1968834" y="1124192"/>
                  </a:lnTo>
                  <a:lnTo>
                    <a:pt x="1395943" y="1124192"/>
                  </a:lnTo>
                  <a:cubicBezTo>
                    <a:pt x="1395942" y="1124979"/>
                    <a:pt x="1395941" y="1125767"/>
                    <a:pt x="1395940" y="1126554"/>
                  </a:cubicBezTo>
                  <a:cubicBezTo>
                    <a:pt x="1085543" y="1126133"/>
                    <a:pt x="834140" y="874390"/>
                    <a:pt x="834140" y="563993"/>
                  </a:cubicBezTo>
                  <a:lnTo>
                    <a:pt x="833447" y="563993"/>
                  </a:lnTo>
                  <a:cubicBezTo>
                    <a:pt x="833447" y="476063"/>
                    <a:pt x="762230" y="404749"/>
                    <a:pt x="674300" y="404630"/>
                  </a:cubicBezTo>
                  <a:lnTo>
                    <a:pt x="674301" y="404414"/>
                  </a:lnTo>
                  <a:lnTo>
                    <a:pt x="0" y="40441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/>
          <p:cNvGrpSpPr/>
          <p:nvPr/>
        </p:nvGrpSpPr>
        <p:grpSpPr>
          <a:xfrm>
            <a:off x="4187915" y="5061040"/>
            <a:ext cx="1575175" cy="981065"/>
            <a:chOff x="4187915" y="5061040"/>
            <a:chExt cx="1575175" cy="981065"/>
          </a:xfrm>
        </p:grpSpPr>
        <p:sp>
          <p:nvSpPr>
            <p:cNvPr id="69" name="正方形/長方形 43"/>
            <p:cNvSpPr/>
            <p:nvPr/>
          </p:nvSpPr>
          <p:spPr bwMode="auto">
            <a:xfrm>
              <a:off x="4187915" y="5205476"/>
              <a:ext cx="1575175" cy="836629"/>
            </a:xfrm>
            <a:custGeom>
              <a:avLst/>
              <a:gdLst/>
              <a:ahLst/>
              <a:cxnLst/>
              <a:rect l="l" t="t" r="r" b="b"/>
              <a:pathLst>
                <a:path w="2374305" h="1261074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4989" y="4122"/>
                    <a:pt x="1232549" y="250900"/>
                    <a:pt x="1235886" y="556397"/>
                  </a:cubicBezTo>
                  <a:lnTo>
                    <a:pt x="1235988" y="556397"/>
                  </a:lnTo>
                  <a:cubicBezTo>
                    <a:pt x="1235988" y="711595"/>
                    <a:pt x="1361690" y="837467"/>
                    <a:pt x="1516888" y="837678"/>
                  </a:cubicBezTo>
                  <a:lnTo>
                    <a:pt x="1516888" y="838166"/>
                  </a:lnTo>
                  <a:lnTo>
                    <a:pt x="2091096" y="838166"/>
                  </a:lnTo>
                  <a:lnTo>
                    <a:pt x="2091096" y="694655"/>
                  </a:lnTo>
                  <a:lnTo>
                    <a:pt x="2374305" y="977865"/>
                  </a:lnTo>
                  <a:lnTo>
                    <a:pt x="2091096" y="1261074"/>
                  </a:lnTo>
                  <a:lnTo>
                    <a:pt x="2091096" y="1117563"/>
                  </a:lnTo>
                  <a:lnTo>
                    <a:pt x="1516509" y="1117563"/>
                  </a:lnTo>
                  <a:lnTo>
                    <a:pt x="1516507" y="1118959"/>
                  </a:lnTo>
                  <a:cubicBezTo>
                    <a:pt x="1208649" y="1118542"/>
                    <a:pt x="958824" y="870896"/>
                    <a:pt x="955472" y="563993"/>
                  </a:cubicBezTo>
                  <a:lnTo>
                    <a:pt x="955366" y="563993"/>
                  </a:lnTo>
                  <a:cubicBezTo>
                    <a:pt x="955366" y="408795"/>
                    <a:pt x="829664" y="282923"/>
                    <a:pt x="674466" y="282712"/>
                  </a:cubicBezTo>
                  <a:lnTo>
                    <a:pt x="674466" y="282539"/>
                  </a:lnTo>
                  <a:lnTo>
                    <a:pt x="0" y="282539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正方形/長方形 43"/>
            <p:cNvSpPr/>
            <p:nvPr/>
          </p:nvSpPr>
          <p:spPr bwMode="auto">
            <a:xfrm flipV="1">
              <a:off x="4187915" y="5061040"/>
              <a:ext cx="1575175" cy="836629"/>
            </a:xfrm>
            <a:custGeom>
              <a:avLst/>
              <a:gdLst/>
              <a:ahLst/>
              <a:cxnLst/>
              <a:rect l="l" t="t" r="r" b="b"/>
              <a:pathLst>
                <a:path w="2374305" h="1261074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4989" y="4122"/>
                    <a:pt x="1232549" y="250900"/>
                    <a:pt x="1235886" y="556397"/>
                  </a:cubicBezTo>
                  <a:lnTo>
                    <a:pt x="1235988" y="556397"/>
                  </a:lnTo>
                  <a:cubicBezTo>
                    <a:pt x="1235988" y="711595"/>
                    <a:pt x="1361690" y="837467"/>
                    <a:pt x="1516888" y="837678"/>
                  </a:cubicBezTo>
                  <a:lnTo>
                    <a:pt x="1516888" y="838166"/>
                  </a:lnTo>
                  <a:lnTo>
                    <a:pt x="2091096" y="838166"/>
                  </a:lnTo>
                  <a:lnTo>
                    <a:pt x="2091096" y="694655"/>
                  </a:lnTo>
                  <a:lnTo>
                    <a:pt x="2374305" y="977865"/>
                  </a:lnTo>
                  <a:lnTo>
                    <a:pt x="2091096" y="1261074"/>
                  </a:lnTo>
                  <a:lnTo>
                    <a:pt x="2091096" y="1117563"/>
                  </a:lnTo>
                  <a:lnTo>
                    <a:pt x="1516509" y="1117563"/>
                  </a:lnTo>
                  <a:lnTo>
                    <a:pt x="1516507" y="1118959"/>
                  </a:lnTo>
                  <a:cubicBezTo>
                    <a:pt x="1208649" y="1118542"/>
                    <a:pt x="958824" y="870896"/>
                    <a:pt x="955472" y="563993"/>
                  </a:cubicBezTo>
                  <a:lnTo>
                    <a:pt x="955366" y="563993"/>
                  </a:lnTo>
                  <a:cubicBezTo>
                    <a:pt x="955366" y="408795"/>
                    <a:pt x="829664" y="282923"/>
                    <a:pt x="674466" y="282712"/>
                  </a:cubicBezTo>
                  <a:lnTo>
                    <a:pt x="674466" y="282539"/>
                  </a:lnTo>
                  <a:lnTo>
                    <a:pt x="0" y="28253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>
            <a:off x="2297705" y="5112021"/>
            <a:ext cx="1575175" cy="871939"/>
            <a:chOff x="2297705" y="5112021"/>
            <a:chExt cx="1575175" cy="871939"/>
          </a:xfrm>
        </p:grpSpPr>
        <p:sp>
          <p:nvSpPr>
            <p:cNvPr id="70" name="正方形/長方形 46"/>
            <p:cNvSpPr/>
            <p:nvPr/>
          </p:nvSpPr>
          <p:spPr bwMode="auto">
            <a:xfrm>
              <a:off x="2297705" y="5173228"/>
              <a:ext cx="1575175" cy="810732"/>
            </a:xfrm>
            <a:custGeom>
              <a:avLst/>
              <a:gdLst/>
              <a:ahLst/>
              <a:cxnLst/>
              <a:rect l="l" t="t" r="r" b="b"/>
              <a:pathLst>
                <a:path w="2374305" h="1222039">
                  <a:moveTo>
                    <a:pt x="0" y="0"/>
                  </a:moveTo>
                  <a:lnTo>
                    <a:pt x="675260" y="0"/>
                  </a:lnTo>
                  <a:lnTo>
                    <a:pt x="675260" y="1473"/>
                  </a:lnTo>
                  <a:cubicBezTo>
                    <a:pt x="984195" y="2073"/>
                    <a:pt x="1234587" y="251675"/>
                    <a:pt x="1236264" y="560182"/>
                  </a:cubicBezTo>
                  <a:lnTo>
                    <a:pt x="1237097" y="560182"/>
                  </a:lnTo>
                  <a:cubicBezTo>
                    <a:pt x="1237097" y="764784"/>
                    <a:pt x="1402812" y="930724"/>
                    <a:pt x="1607413" y="931001"/>
                  </a:cubicBezTo>
                  <a:lnTo>
                    <a:pt x="1607412" y="931882"/>
                  </a:lnTo>
                  <a:lnTo>
                    <a:pt x="2179996" y="931882"/>
                  </a:lnTo>
                  <a:lnTo>
                    <a:pt x="2179996" y="833420"/>
                  </a:lnTo>
                  <a:lnTo>
                    <a:pt x="2374305" y="1027730"/>
                  </a:lnTo>
                  <a:lnTo>
                    <a:pt x="2179996" y="1222039"/>
                  </a:lnTo>
                  <a:lnTo>
                    <a:pt x="2179996" y="1123577"/>
                  </a:lnTo>
                  <a:lnTo>
                    <a:pt x="1591565" y="1123577"/>
                  </a:lnTo>
                  <a:lnTo>
                    <a:pt x="1591565" y="1121159"/>
                  </a:lnTo>
                  <a:cubicBezTo>
                    <a:pt x="1289627" y="1113866"/>
                    <a:pt x="1047387" y="867420"/>
                    <a:pt x="1045737" y="563993"/>
                  </a:cubicBezTo>
                  <a:lnTo>
                    <a:pt x="1044903" y="563993"/>
                  </a:lnTo>
                  <a:cubicBezTo>
                    <a:pt x="1044903" y="359616"/>
                    <a:pt x="879552" y="193815"/>
                    <a:pt x="675260" y="193243"/>
                  </a:cubicBezTo>
                  <a:lnTo>
                    <a:pt x="675260" y="193340"/>
                  </a:lnTo>
                  <a:lnTo>
                    <a:pt x="0" y="193340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正方形/長方形 46"/>
            <p:cNvSpPr/>
            <p:nvPr/>
          </p:nvSpPr>
          <p:spPr bwMode="auto">
            <a:xfrm flipV="1">
              <a:off x="2297705" y="5112021"/>
              <a:ext cx="1575175" cy="810732"/>
            </a:xfrm>
            <a:custGeom>
              <a:avLst/>
              <a:gdLst/>
              <a:ahLst/>
              <a:cxnLst/>
              <a:rect l="l" t="t" r="r" b="b"/>
              <a:pathLst>
                <a:path w="2374305" h="1222039">
                  <a:moveTo>
                    <a:pt x="0" y="0"/>
                  </a:moveTo>
                  <a:lnTo>
                    <a:pt x="675260" y="0"/>
                  </a:lnTo>
                  <a:lnTo>
                    <a:pt x="675260" y="1473"/>
                  </a:lnTo>
                  <a:cubicBezTo>
                    <a:pt x="984195" y="2073"/>
                    <a:pt x="1234587" y="251675"/>
                    <a:pt x="1236264" y="560182"/>
                  </a:cubicBezTo>
                  <a:lnTo>
                    <a:pt x="1237097" y="560182"/>
                  </a:lnTo>
                  <a:cubicBezTo>
                    <a:pt x="1237097" y="764784"/>
                    <a:pt x="1402812" y="930724"/>
                    <a:pt x="1607413" y="931001"/>
                  </a:cubicBezTo>
                  <a:lnTo>
                    <a:pt x="1607412" y="931882"/>
                  </a:lnTo>
                  <a:lnTo>
                    <a:pt x="2179996" y="931882"/>
                  </a:lnTo>
                  <a:lnTo>
                    <a:pt x="2179996" y="833420"/>
                  </a:lnTo>
                  <a:lnTo>
                    <a:pt x="2374305" y="1027730"/>
                  </a:lnTo>
                  <a:lnTo>
                    <a:pt x="2179996" y="1222039"/>
                  </a:lnTo>
                  <a:lnTo>
                    <a:pt x="2179996" y="1123577"/>
                  </a:lnTo>
                  <a:lnTo>
                    <a:pt x="1591565" y="1123577"/>
                  </a:lnTo>
                  <a:lnTo>
                    <a:pt x="1591565" y="1121159"/>
                  </a:lnTo>
                  <a:cubicBezTo>
                    <a:pt x="1289627" y="1113866"/>
                    <a:pt x="1047387" y="867420"/>
                    <a:pt x="1045737" y="563993"/>
                  </a:cubicBezTo>
                  <a:lnTo>
                    <a:pt x="1044903" y="563993"/>
                  </a:lnTo>
                  <a:cubicBezTo>
                    <a:pt x="1044903" y="359616"/>
                    <a:pt x="879552" y="193815"/>
                    <a:pt x="675260" y="193243"/>
                  </a:cubicBezTo>
                  <a:lnTo>
                    <a:pt x="675260" y="193340"/>
                  </a:lnTo>
                  <a:lnTo>
                    <a:pt x="0" y="19334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407495" y="5099618"/>
            <a:ext cx="1575175" cy="859956"/>
            <a:chOff x="407495" y="5099618"/>
            <a:chExt cx="1575175" cy="859956"/>
          </a:xfrm>
        </p:grpSpPr>
        <p:sp>
          <p:nvSpPr>
            <p:cNvPr id="71" name="正方形/長方形 50"/>
            <p:cNvSpPr/>
            <p:nvPr/>
          </p:nvSpPr>
          <p:spPr bwMode="auto">
            <a:xfrm>
              <a:off x="407495" y="5182965"/>
              <a:ext cx="1575175" cy="776609"/>
            </a:xfrm>
            <a:custGeom>
              <a:avLst/>
              <a:gdLst/>
              <a:ahLst/>
              <a:cxnLst/>
              <a:rect l="l" t="t" r="r" b="b"/>
              <a:pathLst>
                <a:path w="2374305" h="1170605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5617" y="4127"/>
                    <a:pt x="1233567" y="251916"/>
                    <a:pt x="1236074" y="558277"/>
                  </a:cubicBezTo>
                  <a:lnTo>
                    <a:pt x="1236720" y="558277"/>
                  </a:lnTo>
                  <a:cubicBezTo>
                    <a:pt x="1236720" y="813672"/>
                    <a:pt x="1440495" y="1021528"/>
                    <a:pt x="1694435" y="1026976"/>
                  </a:cubicBezTo>
                  <a:lnTo>
                    <a:pt x="1694435" y="1026949"/>
                  </a:lnTo>
                  <a:lnTo>
                    <a:pt x="2278103" y="1026949"/>
                  </a:lnTo>
                  <a:lnTo>
                    <a:pt x="2278103" y="978200"/>
                  </a:lnTo>
                  <a:lnTo>
                    <a:pt x="2374305" y="1074403"/>
                  </a:lnTo>
                  <a:lnTo>
                    <a:pt x="2278103" y="1170605"/>
                  </a:lnTo>
                  <a:lnTo>
                    <a:pt x="2278103" y="1121856"/>
                  </a:lnTo>
                  <a:lnTo>
                    <a:pt x="1694435" y="1121856"/>
                  </a:lnTo>
                  <a:lnTo>
                    <a:pt x="1694435" y="1119683"/>
                  </a:lnTo>
                  <a:cubicBezTo>
                    <a:pt x="1391194" y="1114261"/>
                    <a:pt x="1147096" y="867955"/>
                    <a:pt x="1144608" y="563993"/>
                  </a:cubicBezTo>
                  <a:lnTo>
                    <a:pt x="1143959" y="563993"/>
                  </a:lnTo>
                  <a:cubicBezTo>
                    <a:pt x="1143959" y="305263"/>
                    <a:pt x="934829" y="95323"/>
                    <a:pt x="676298" y="94279"/>
                  </a:cubicBezTo>
                  <a:lnTo>
                    <a:pt x="0" y="94279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正方形/長方形 50"/>
            <p:cNvSpPr/>
            <p:nvPr/>
          </p:nvSpPr>
          <p:spPr bwMode="auto">
            <a:xfrm flipV="1">
              <a:off x="407495" y="5099618"/>
              <a:ext cx="1575175" cy="776609"/>
            </a:xfrm>
            <a:custGeom>
              <a:avLst/>
              <a:gdLst/>
              <a:ahLst/>
              <a:cxnLst/>
              <a:rect l="l" t="t" r="r" b="b"/>
              <a:pathLst>
                <a:path w="2374305" h="1170605">
                  <a:moveTo>
                    <a:pt x="0" y="0"/>
                  </a:moveTo>
                  <a:lnTo>
                    <a:pt x="679070" y="0"/>
                  </a:lnTo>
                  <a:lnTo>
                    <a:pt x="679070" y="1862"/>
                  </a:lnTo>
                  <a:cubicBezTo>
                    <a:pt x="985617" y="4127"/>
                    <a:pt x="1233567" y="251916"/>
                    <a:pt x="1236074" y="558277"/>
                  </a:cubicBezTo>
                  <a:lnTo>
                    <a:pt x="1236720" y="558277"/>
                  </a:lnTo>
                  <a:cubicBezTo>
                    <a:pt x="1236720" y="813672"/>
                    <a:pt x="1440495" y="1021528"/>
                    <a:pt x="1694435" y="1026976"/>
                  </a:cubicBezTo>
                  <a:lnTo>
                    <a:pt x="1694435" y="1026949"/>
                  </a:lnTo>
                  <a:lnTo>
                    <a:pt x="2278103" y="1026949"/>
                  </a:lnTo>
                  <a:lnTo>
                    <a:pt x="2278103" y="978200"/>
                  </a:lnTo>
                  <a:lnTo>
                    <a:pt x="2374305" y="1074403"/>
                  </a:lnTo>
                  <a:lnTo>
                    <a:pt x="2278103" y="1170605"/>
                  </a:lnTo>
                  <a:lnTo>
                    <a:pt x="2278103" y="1121856"/>
                  </a:lnTo>
                  <a:lnTo>
                    <a:pt x="1694435" y="1121856"/>
                  </a:lnTo>
                  <a:lnTo>
                    <a:pt x="1694435" y="1119683"/>
                  </a:lnTo>
                  <a:cubicBezTo>
                    <a:pt x="1391194" y="1114261"/>
                    <a:pt x="1147096" y="867955"/>
                    <a:pt x="1144608" y="563993"/>
                  </a:cubicBezTo>
                  <a:lnTo>
                    <a:pt x="1143959" y="563993"/>
                  </a:lnTo>
                  <a:cubicBezTo>
                    <a:pt x="1143959" y="305263"/>
                    <a:pt x="934829" y="95323"/>
                    <a:pt x="676298" y="94279"/>
                  </a:cubicBezTo>
                  <a:lnTo>
                    <a:pt x="0" y="9427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/>
          <p:cNvGrpSpPr/>
          <p:nvPr/>
        </p:nvGrpSpPr>
        <p:grpSpPr>
          <a:xfrm flipV="1">
            <a:off x="6033120" y="5069129"/>
            <a:ext cx="1572791" cy="961012"/>
            <a:chOff x="6033120" y="5069129"/>
            <a:chExt cx="1572791" cy="961012"/>
          </a:xfrm>
        </p:grpSpPr>
        <p:sp>
          <p:nvSpPr>
            <p:cNvPr id="77" name="正方形/長方形 53"/>
            <p:cNvSpPr/>
            <p:nvPr/>
          </p:nvSpPr>
          <p:spPr bwMode="auto">
            <a:xfrm flipV="1">
              <a:off x="6033120" y="5069129"/>
              <a:ext cx="1572791" cy="860191"/>
            </a:xfrm>
            <a:custGeom>
              <a:avLst/>
              <a:gdLst/>
              <a:ahLst/>
              <a:cxnLst/>
              <a:rect l="l" t="t" r="r" b="b"/>
              <a:pathLst>
                <a:path w="2370711" h="1296590">
                  <a:moveTo>
                    <a:pt x="0" y="0"/>
                  </a:moveTo>
                  <a:lnTo>
                    <a:pt x="677165" y="0"/>
                  </a:lnTo>
                  <a:lnTo>
                    <a:pt x="677165" y="1669"/>
                  </a:lnTo>
                  <a:cubicBezTo>
                    <a:pt x="986496" y="3108"/>
                    <a:pt x="1236648" y="254372"/>
                    <a:pt x="1236647" y="563996"/>
                  </a:cubicBezTo>
                  <a:lnTo>
                    <a:pt x="1234943" y="563996"/>
                  </a:lnTo>
                  <a:cubicBezTo>
                    <a:pt x="1235498" y="687782"/>
                    <a:pt x="1334850" y="788230"/>
                    <a:pt x="1458268" y="790237"/>
                  </a:cubicBezTo>
                  <a:lnTo>
                    <a:pt x="2031621" y="790237"/>
                  </a:lnTo>
                  <a:lnTo>
                    <a:pt x="2031621" y="618410"/>
                  </a:lnTo>
                  <a:lnTo>
                    <a:pt x="2370711" y="957500"/>
                  </a:lnTo>
                  <a:lnTo>
                    <a:pt x="2031621" y="1296590"/>
                  </a:lnTo>
                  <a:lnTo>
                    <a:pt x="2031621" y="1124763"/>
                  </a:lnTo>
                  <a:lnTo>
                    <a:pt x="1461993" y="1124763"/>
                  </a:lnTo>
                  <a:lnTo>
                    <a:pt x="1461992" y="1125285"/>
                  </a:lnTo>
                  <a:lnTo>
                    <a:pt x="1456879" y="1124763"/>
                  </a:lnTo>
                  <a:lnTo>
                    <a:pt x="1452501" y="1124763"/>
                  </a:lnTo>
                  <a:lnTo>
                    <a:pt x="1452501" y="1124316"/>
                  </a:lnTo>
                  <a:cubicBezTo>
                    <a:pt x="1146478" y="1119708"/>
                    <a:pt x="900191" y="869944"/>
                    <a:pt x="900192" y="562721"/>
                  </a:cubicBezTo>
                  <a:lnTo>
                    <a:pt x="901897" y="562721"/>
                  </a:lnTo>
                  <a:cubicBezTo>
                    <a:pt x="901341" y="438464"/>
                    <a:pt x="801232" y="337724"/>
                    <a:pt x="677165" y="336338"/>
                  </a:cubicBezTo>
                  <a:lnTo>
                    <a:pt x="677165" y="336469"/>
                  </a:lnTo>
                  <a:lnTo>
                    <a:pt x="0" y="336469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正方形/長方形 53"/>
            <p:cNvSpPr/>
            <p:nvPr/>
          </p:nvSpPr>
          <p:spPr bwMode="auto">
            <a:xfrm>
              <a:off x="6033120" y="5169950"/>
              <a:ext cx="1572791" cy="860191"/>
            </a:xfrm>
            <a:custGeom>
              <a:avLst/>
              <a:gdLst/>
              <a:ahLst/>
              <a:cxnLst/>
              <a:rect l="l" t="t" r="r" b="b"/>
              <a:pathLst>
                <a:path w="2370711" h="1296590">
                  <a:moveTo>
                    <a:pt x="0" y="0"/>
                  </a:moveTo>
                  <a:lnTo>
                    <a:pt x="677165" y="0"/>
                  </a:lnTo>
                  <a:lnTo>
                    <a:pt x="677165" y="1669"/>
                  </a:lnTo>
                  <a:cubicBezTo>
                    <a:pt x="986496" y="3108"/>
                    <a:pt x="1236648" y="254372"/>
                    <a:pt x="1236647" y="563996"/>
                  </a:cubicBezTo>
                  <a:lnTo>
                    <a:pt x="1234943" y="563996"/>
                  </a:lnTo>
                  <a:cubicBezTo>
                    <a:pt x="1235498" y="687782"/>
                    <a:pt x="1334850" y="788230"/>
                    <a:pt x="1458268" y="790237"/>
                  </a:cubicBezTo>
                  <a:lnTo>
                    <a:pt x="2031621" y="790237"/>
                  </a:lnTo>
                  <a:lnTo>
                    <a:pt x="2031621" y="618410"/>
                  </a:lnTo>
                  <a:lnTo>
                    <a:pt x="2370711" y="957500"/>
                  </a:lnTo>
                  <a:lnTo>
                    <a:pt x="2031621" y="1296590"/>
                  </a:lnTo>
                  <a:lnTo>
                    <a:pt x="2031621" y="1124763"/>
                  </a:lnTo>
                  <a:lnTo>
                    <a:pt x="1461993" y="1124763"/>
                  </a:lnTo>
                  <a:lnTo>
                    <a:pt x="1461992" y="1125285"/>
                  </a:lnTo>
                  <a:lnTo>
                    <a:pt x="1456879" y="1124763"/>
                  </a:lnTo>
                  <a:lnTo>
                    <a:pt x="1452501" y="1124763"/>
                  </a:lnTo>
                  <a:lnTo>
                    <a:pt x="1452501" y="1124316"/>
                  </a:lnTo>
                  <a:cubicBezTo>
                    <a:pt x="1146478" y="1119708"/>
                    <a:pt x="900191" y="869944"/>
                    <a:pt x="900192" y="562721"/>
                  </a:cubicBezTo>
                  <a:lnTo>
                    <a:pt x="901897" y="562721"/>
                  </a:lnTo>
                  <a:cubicBezTo>
                    <a:pt x="901341" y="438464"/>
                    <a:pt x="801232" y="337724"/>
                    <a:pt x="677165" y="336338"/>
                  </a:cubicBezTo>
                  <a:lnTo>
                    <a:pt x="677165" y="336469"/>
                  </a:lnTo>
                  <a:lnTo>
                    <a:pt x="0" y="336469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57131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/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PPTX326_交差矢印</dc:title>
  <dc:subject>PPTX326_交差矢印</dc:subject>
  <dc:creator/>
  <cp:lastModifiedBy/>
  <cp:revision>1</cp:revision>
  <dcterms:created xsi:type="dcterms:W3CDTF">2014-01-30T05:12:09Z</dcterms:created>
  <dcterms:modified xsi:type="dcterms:W3CDTF">2015-07-25T04:40:55Z</dcterms:modified>
  <cp:version>1</cp:version>
</cp:coreProperties>
</file>