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CC"/>
    <a:srgbClr val="800000"/>
    <a:srgbClr val="00FFFF"/>
    <a:srgbClr val="CC6600"/>
    <a:srgbClr val="0066FF"/>
    <a:srgbClr val="FF9933"/>
    <a:srgbClr val="FFCC99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2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/>
          <p:cNvGrpSpPr/>
          <p:nvPr/>
        </p:nvGrpSpPr>
        <p:grpSpPr>
          <a:xfrm>
            <a:off x="2162690" y="1298801"/>
            <a:ext cx="1919243" cy="1025454"/>
            <a:chOff x="3793982" y="1844824"/>
            <a:chExt cx="2815202" cy="1504166"/>
          </a:xfrm>
        </p:grpSpPr>
        <p:sp>
          <p:nvSpPr>
            <p:cNvPr id="85" name="右矢印 8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ドーナツ 8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35463" y="1424918"/>
            <a:ext cx="1913009" cy="1009274"/>
            <a:chOff x="941089" y="2377952"/>
            <a:chExt cx="2806057" cy="1480432"/>
          </a:xfrm>
        </p:grpSpPr>
        <p:sp>
          <p:nvSpPr>
            <p:cNvPr id="89" name="右矢印 8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ドーナツ 8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014353" y="1159723"/>
            <a:ext cx="1919244" cy="1053502"/>
            <a:chOff x="4527399" y="1340768"/>
            <a:chExt cx="2815203" cy="1545307"/>
          </a:xfrm>
        </p:grpSpPr>
        <p:sp>
          <p:nvSpPr>
            <p:cNvPr id="93" name="右矢印 9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" name="ドーナツ 9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5927119" y="967983"/>
            <a:ext cx="1923603" cy="1091632"/>
            <a:chOff x="4521005" y="3205078"/>
            <a:chExt cx="2821597" cy="1601237"/>
          </a:xfrm>
        </p:grpSpPr>
        <p:sp>
          <p:nvSpPr>
            <p:cNvPr id="97" name="右矢印 9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8" name="ドーナツ 9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7794773" y="726928"/>
            <a:ext cx="1923603" cy="1143745"/>
            <a:chOff x="4521005" y="3205078"/>
            <a:chExt cx="2821597" cy="1677678"/>
          </a:xfrm>
        </p:grpSpPr>
        <p:sp>
          <p:nvSpPr>
            <p:cNvPr id="101" name="右矢印 10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C0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" name="ドーナツ 10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solidFill>
              <a:srgbClr val="FF0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2162690" y="3259681"/>
            <a:ext cx="1919243" cy="1025454"/>
            <a:chOff x="3793982" y="1844824"/>
            <a:chExt cx="2815202" cy="1504166"/>
          </a:xfrm>
          <a:solidFill>
            <a:srgbClr val="00B0F0"/>
          </a:solidFill>
        </p:grpSpPr>
        <p:sp>
          <p:nvSpPr>
            <p:cNvPr id="105" name="右矢印 10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70C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" name="ドーナツ 10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235463" y="3385798"/>
            <a:ext cx="1913009" cy="1009274"/>
            <a:chOff x="941089" y="2377952"/>
            <a:chExt cx="2806057" cy="1480432"/>
          </a:xfrm>
          <a:solidFill>
            <a:srgbClr val="00B0F0"/>
          </a:solidFill>
        </p:grpSpPr>
        <p:sp>
          <p:nvSpPr>
            <p:cNvPr id="109" name="右矢印 10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70C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ドーナツ 10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4014353" y="3120603"/>
            <a:ext cx="1919244" cy="1053502"/>
            <a:chOff x="4527399" y="1340768"/>
            <a:chExt cx="2815203" cy="1545307"/>
          </a:xfrm>
          <a:solidFill>
            <a:srgbClr val="00B0F0"/>
          </a:solidFill>
        </p:grpSpPr>
        <p:sp>
          <p:nvSpPr>
            <p:cNvPr id="113" name="右矢印 11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70C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" name="ドーナツ 11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5927119" y="2928863"/>
            <a:ext cx="1923603" cy="1091632"/>
            <a:chOff x="4521005" y="3205078"/>
            <a:chExt cx="2821597" cy="1601237"/>
          </a:xfrm>
          <a:solidFill>
            <a:srgbClr val="00B0F0"/>
          </a:solidFill>
        </p:grpSpPr>
        <p:sp>
          <p:nvSpPr>
            <p:cNvPr id="117" name="右矢印 11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70C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" name="ドーナツ 11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7794773" y="2687808"/>
            <a:ext cx="1923603" cy="1143745"/>
            <a:chOff x="4521005" y="3205078"/>
            <a:chExt cx="2821597" cy="1677678"/>
          </a:xfrm>
          <a:solidFill>
            <a:srgbClr val="00B0F0"/>
          </a:solidFill>
        </p:grpSpPr>
        <p:sp>
          <p:nvSpPr>
            <p:cNvPr id="121" name="右矢印 12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70C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" name="ドーナツ 12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162690" y="5190081"/>
            <a:ext cx="1919243" cy="1025454"/>
            <a:chOff x="3793982" y="1844824"/>
            <a:chExt cx="2815202" cy="1504166"/>
          </a:xfrm>
          <a:solidFill>
            <a:srgbClr val="92D050"/>
          </a:solidFill>
        </p:grpSpPr>
        <p:sp>
          <p:nvSpPr>
            <p:cNvPr id="125" name="右矢印 12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ドーナツ 12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235463" y="5316198"/>
            <a:ext cx="1913009" cy="1009274"/>
            <a:chOff x="941089" y="2377952"/>
            <a:chExt cx="2806057" cy="1480432"/>
          </a:xfrm>
          <a:solidFill>
            <a:srgbClr val="92D050"/>
          </a:solidFill>
        </p:grpSpPr>
        <p:sp>
          <p:nvSpPr>
            <p:cNvPr id="129" name="右矢印 12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ドーナツ 12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4014353" y="5051003"/>
            <a:ext cx="1919244" cy="1053502"/>
            <a:chOff x="4527399" y="1340768"/>
            <a:chExt cx="2815203" cy="1545307"/>
          </a:xfrm>
          <a:solidFill>
            <a:srgbClr val="92D050"/>
          </a:solidFill>
        </p:grpSpPr>
        <p:sp>
          <p:nvSpPr>
            <p:cNvPr id="133" name="右矢印 13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" name="ドーナツ 13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5927119" y="4859263"/>
            <a:ext cx="1923603" cy="1091632"/>
            <a:chOff x="4521005" y="3205078"/>
            <a:chExt cx="2821597" cy="1601237"/>
          </a:xfrm>
          <a:solidFill>
            <a:srgbClr val="92D050"/>
          </a:solidFill>
        </p:grpSpPr>
        <p:sp>
          <p:nvSpPr>
            <p:cNvPr id="137" name="右矢印 13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" name="ドーナツ 13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7794773" y="4618208"/>
            <a:ext cx="1923603" cy="1143745"/>
            <a:chOff x="4521005" y="3205078"/>
            <a:chExt cx="2821597" cy="1677678"/>
          </a:xfrm>
          <a:solidFill>
            <a:srgbClr val="92D050"/>
          </a:solidFill>
        </p:grpSpPr>
        <p:sp>
          <p:nvSpPr>
            <p:cNvPr id="141" name="右矢印 14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" name="ドーナツ 14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5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/>
          <p:cNvGrpSpPr/>
          <p:nvPr/>
        </p:nvGrpSpPr>
        <p:grpSpPr>
          <a:xfrm>
            <a:off x="2162690" y="1298801"/>
            <a:ext cx="1919243" cy="1025454"/>
            <a:chOff x="3793982" y="1844824"/>
            <a:chExt cx="2815202" cy="1504166"/>
          </a:xfrm>
          <a:solidFill>
            <a:srgbClr val="FFFF00"/>
          </a:solidFill>
        </p:grpSpPr>
        <p:sp>
          <p:nvSpPr>
            <p:cNvPr id="85" name="右矢印 8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6" name="ドーナツ 8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35463" y="1424918"/>
            <a:ext cx="1913009" cy="1009274"/>
            <a:chOff x="941089" y="2377952"/>
            <a:chExt cx="2806057" cy="1480432"/>
          </a:xfrm>
          <a:solidFill>
            <a:srgbClr val="FFFF00"/>
          </a:solidFill>
        </p:grpSpPr>
        <p:sp>
          <p:nvSpPr>
            <p:cNvPr id="89" name="右矢印 8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" name="ドーナツ 8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014353" y="1159723"/>
            <a:ext cx="1919244" cy="1053502"/>
            <a:chOff x="4527399" y="1340768"/>
            <a:chExt cx="2815203" cy="1545307"/>
          </a:xfrm>
          <a:solidFill>
            <a:srgbClr val="FFFF00"/>
          </a:solidFill>
        </p:grpSpPr>
        <p:sp>
          <p:nvSpPr>
            <p:cNvPr id="93" name="右矢印 9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4" name="ドーナツ 9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5927119" y="967983"/>
            <a:ext cx="1923603" cy="1091632"/>
            <a:chOff x="4521005" y="3205078"/>
            <a:chExt cx="2821597" cy="1601237"/>
          </a:xfrm>
          <a:solidFill>
            <a:srgbClr val="FFFF00"/>
          </a:solidFill>
        </p:grpSpPr>
        <p:sp>
          <p:nvSpPr>
            <p:cNvPr id="97" name="右矢印 9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8" name="ドーナツ 9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7794773" y="726928"/>
            <a:ext cx="1923603" cy="1143745"/>
            <a:chOff x="4521005" y="3205078"/>
            <a:chExt cx="2821597" cy="1677678"/>
          </a:xfrm>
          <a:solidFill>
            <a:srgbClr val="FFFF00"/>
          </a:solidFill>
        </p:grpSpPr>
        <p:sp>
          <p:nvSpPr>
            <p:cNvPr id="101" name="右矢印 10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C000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" name="ドーナツ 10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2162690" y="3259681"/>
            <a:ext cx="1919243" cy="1025454"/>
            <a:chOff x="3793982" y="1844824"/>
            <a:chExt cx="2815202" cy="1504166"/>
          </a:xfrm>
          <a:solidFill>
            <a:srgbClr val="FF99CC"/>
          </a:solidFill>
        </p:grpSpPr>
        <p:sp>
          <p:nvSpPr>
            <p:cNvPr id="105" name="右矢印 10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33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" name="ドーナツ 10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8" name="グループ化 107"/>
          <p:cNvGrpSpPr/>
          <p:nvPr/>
        </p:nvGrpSpPr>
        <p:grpSpPr>
          <a:xfrm>
            <a:off x="235463" y="3385798"/>
            <a:ext cx="1913009" cy="1009274"/>
            <a:chOff x="941089" y="2377952"/>
            <a:chExt cx="2806057" cy="1480432"/>
          </a:xfrm>
          <a:solidFill>
            <a:srgbClr val="FF99CC"/>
          </a:solidFill>
        </p:grpSpPr>
        <p:sp>
          <p:nvSpPr>
            <p:cNvPr id="109" name="右矢印 10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33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0" name="ドーナツ 10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4014353" y="3120603"/>
            <a:ext cx="1919244" cy="1053502"/>
            <a:chOff x="4527399" y="1340768"/>
            <a:chExt cx="2815203" cy="1545307"/>
          </a:xfrm>
          <a:solidFill>
            <a:srgbClr val="FF99CC"/>
          </a:solidFill>
        </p:grpSpPr>
        <p:sp>
          <p:nvSpPr>
            <p:cNvPr id="113" name="右矢印 11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33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" name="ドーナツ 11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5927119" y="2928863"/>
            <a:ext cx="1923603" cy="1091632"/>
            <a:chOff x="4521005" y="3205078"/>
            <a:chExt cx="2821597" cy="1601237"/>
          </a:xfrm>
          <a:solidFill>
            <a:srgbClr val="FF99CC"/>
          </a:solidFill>
        </p:grpSpPr>
        <p:sp>
          <p:nvSpPr>
            <p:cNvPr id="117" name="右矢印 11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33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" name="ドーナツ 11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7794773" y="2687808"/>
            <a:ext cx="1923603" cy="1143745"/>
            <a:chOff x="4521005" y="3205078"/>
            <a:chExt cx="2821597" cy="1677678"/>
          </a:xfrm>
          <a:solidFill>
            <a:srgbClr val="FF99CC"/>
          </a:solidFill>
        </p:grpSpPr>
        <p:sp>
          <p:nvSpPr>
            <p:cNvPr id="121" name="右矢印 12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rgbClr val="FF33CC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" name="ドーナツ 12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162690" y="5190081"/>
            <a:ext cx="1919243" cy="1025454"/>
            <a:chOff x="3793982" y="1844824"/>
            <a:chExt cx="2815202" cy="1504166"/>
          </a:xfrm>
          <a:solidFill>
            <a:schemeClr val="bg1">
              <a:lumMod val="75000"/>
            </a:schemeClr>
          </a:solidFill>
        </p:grpSpPr>
        <p:sp>
          <p:nvSpPr>
            <p:cNvPr id="125" name="右矢印 124"/>
            <p:cNvSpPr/>
            <p:nvPr/>
          </p:nvSpPr>
          <p:spPr>
            <a:xfrm>
              <a:off x="4825987" y="3068960"/>
              <a:ext cx="1783197" cy="28003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ドーナツ 125"/>
            <p:cNvSpPr/>
            <p:nvPr/>
          </p:nvSpPr>
          <p:spPr>
            <a:xfrm>
              <a:off x="4088904" y="1844824"/>
              <a:ext cx="1440160" cy="1440160"/>
            </a:xfrm>
            <a:prstGeom prst="donut">
              <a:avLst>
                <a:gd name="adj" fmla="val 1073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正方形/長方形 21"/>
            <p:cNvSpPr/>
            <p:nvPr/>
          </p:nvSpPr>
          <p:spPr>
            <a:xfrm>
              <a:off x="3793982" y="3135250"/>
              <a:ext cx="1044198" cy="14897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235463" y="5316198"/>
            <a:ext cx="1913009" cy="1009274"/>
            <a:chOff x="941089" y="2377952"/>
            <a:chExt cx="2806057" cy="1480432"/>
          </a:xfrm>
          <a:solidFill>
            <a:schemeClr val="bg1">
              <a:lumMod val="75000"/>
            </a:schemeClr>
          </a:solidFill>
        </p:grpSpPr>
        <p:sp>
          <p:nvSpPr>
            <p:cNvPr id="129" name="右矢印 128"/>
            <p:cNvSpPr/>
            <p:nvPr/>
          </p:nvSpPr>
          <p:spPr>
            <a:xfrm>
              <a:off x="1686218" y="3684270"/>
              <a:ext cx="2060928" cy="17411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ドーナツ 129"/>
            <p:cNvSpPr/>
            <p:nvPr/>
          </p:nvSpPr>
          <p:spPr>
            <a:xfrm>
              <a:off x="1256092" y="2377952"/>
              <a:ext cx="1440160" cy="1440160"/>
            </a:xfrm>
            <a:prstGeom prst="donut">
              <a:avLst>
                <a:gd name="adj" fmla="val 6331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正方形/長方形 21"/>
            <p:cNvSpPr/>
            <p:nvPr/>
          </p:nvSpPr>
          <p:spPr>
            <a:xfrm>
              <a:off x="941089" y="3725723"/>
              <a:ext cx="1035051" cy="92389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4014353" y="5051003"/>
            <a:ext cx="1919244" cy="1053502"/>
            <a:chOff x="4527399" y="1340768"/>
            <a:chExt cx="2815203" cy="1545307"/>
          </a:xfrm>
          <a:solidFill>
            <a:schemeClr val="bg1">
              <a:lumMod val="75000"/>
            </a:schemeClr>
          </a:solidFill>
        </p:grpSpPr>
        <p:sp>
          <p:nvSpPr>
            <p:cNvPr id="133" name="右矢印 132"/>
            <p:cNvSpPr/>
            <p:nvPr/>
          </p:nvSpPr>
          <p:spPr>
            <a:xfrm>
              <a:off x="5542402" y="2434590"/>
              <a:ext cx="1800200" cy="451485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4" name="ドーナツ 133"/>
            <p:cNvSpPr/>
            <p:nvPr/>
          </p:nvSpPr>
          <p:spPr>
            <a:xfrm>
              <a:off x="4842641" y="1340768"/>
              <a:ext cx="1440160" cy="1440160"/>
            </a:xfrm>
            <a:prstGeom prst="donut">
              <a:avLst>
                <a:gd name="adj" fmla="val 16815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5" name="正方形/長方形 21"/>
            <p:cNvSpPr/>
            <p:nvPr/>
          </p:nvSpPr>
          <p:spPr>
            <a:xfrm>
              <a:off x="4527399" y="2540211"/>
              <a:ext cx="1044198" cy="24109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5927119" y="4859263"/>
            <a:ext cx="1923603" cy="1091632"/>
            <a:chOff x="4521005" y="3205078"/>
            <a:chExt cx="2821597" cy="1601237"/>
          </a:xfrm>
          <a:solidFill>
            <a:schemeClr val="bg1">
              <a:lumMod val="75000"/>
            </a:schemeClr>
          </a:solidFill>
        </p:grpSpPr>
        <p:sp>
          <p:nvSpPr>
            <p:cNvPr id="137" name="右矢印 136"/>
            <p:cNvSpPr/>
            <p:nvPr/>
          </p:nvSpPr>
          <p:spPr>
            <a:xfrm>
              <a:off x="5542402" y="4126231"/>
              <a:ext cx="1800200" cy="680084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" name="ドーナツ 137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25984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正方形/長方形 21"/>
            <p:cNvSpPr/>
            <p:nvPr/>
          </p:nvSpPr>
          <p:spPr>
            <a:xfrm>
              <a:off x="4521005" y="4272280"/>
              <a:ext cx="1050592" cy="373331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7794773" y="4618208"/>
            <a:ext cx="1923603" cy="1143745"/>
            <a:chOff x="4521005" y="3205078"/>
            <a:chExt cx="2821597" cy="1677678"/>
          </a:xfrm>
          <a:solidFill>
            <a:schemeClr val="bg1">
              <a:lumMod val="75000"/>
            </a:schemeClr>
          </a:solidFill>
        </p:grpSpPr>
        <p:sp>
          <p:nvSpPr>
            <p:cNvPr id="141" name="右矢印 140"/>
            <p:cNvSpPr/>
            <p:nvPr/>
          </p:nvSpPr>
          <p:spPr>
            <a:xfrm>
              <a:off x="5542402" y="3876916"/>
              <a:ext cx="1800200" cy="1005840"/>
            </a:xfrm>
            <a:prstGeom prst="rightArrow">
              <a:avLst>
                <a:gd name="adj1" fmla="val 52993"/>
                <a:gd name="adj2" fmla="val 92171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" name="ドーナツ 141"/>
            <p:cNvSpPr/>
            <p:nvPr/>
          </p:nvSpPr>
          <p:spPr>
            <a:xfrm>
              <a:off x="4842641" y="3205078"/>
              <a:ext cx="1440160" cy="1440160"/>
            </a:xfrm>
            <a:prstGeom prst="donut">
              <a:avLst>
                <a:gd name="adj" fmla="val 38106"/>
              </a:avLst>
            </a:pr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3" name="正方形/長方形 21"/>
            <p:cNvSpPr/>
            <p:nvPr/>
          </p:nvSpPr>
          <p:spPr>
            <a:xfrm>
              <a:off x="4521005" y="4095992"/>
              <a:ext cx="1050591" cy="549620"/>
            </a:xfrm>
            <a:custGeom>
              <a:avLst/>
              <a:gdLst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3852 w 913852"/>
                <a:gd name="connsiteY2" fmla="*/ 273337 h 273337"/>
                <a:gd name="connsiteX3" fmla="*/ 0 w 913852"/>
                <a:gd name="connsiteY3" fmla="*/ 273337 h 273337"/>
                <a:gd name="connsiteX4" fmla="*/ 0 w 913852"/>
                <a:gd name="connsiteY4" fmla="*/ 0 h 273337"/>
                <a:gd name="connsiteX0" fmla="*/ 0 w 913852"/>
                <a:gd name="connsiteY0" fmla="*/ 0 h 273337"/>
                <a:gd name="connsiteX1" fmla="*/ 913852 w 913852"/>
                <a:gd name="connsiteY1" fmla="*/ 0 h 273337"/>
                <a:gd name="connsiteX2" fmla="*/ 911324 w 913852"/>
                <a:gd name="connsiteY2" fmla="*/ 127218 h 273337"/>
                <a:gd name="connsiteX3" fmla="*/ 913852 w 913852"/>
                <a:gd name="connsiteY3" fmla="*/ 273337 h 273337"/>
                <a:gd name="connsiteX4" fmla="*/ 0 w 913852"/>
                <a:gd name="connsiteY4" fmla="*/ 273337 h 273337"/>
                <a:gd name="connsiteX5" fmla="*/ 0 w 913852"/>
                <a:gd name="connsiteY5" fmla="*/ 0 h 273337"/>
                <a:gd name="connsiteX0" fmla="*/ 911324 w 1002764"/>
                <a:gd name="connsiteY0" fmla="*/ 127218 h 273337"/>
                <a:gd name="connsiteX1" fmla="*/ 913852 w 1002764"/>
                <a:gd name="connsiteY1" fmla="*/ 273337 h 273337"/>
                <a:gd name="connsiteX2" fmla="*/ 0 w 1002764"/>
                <a:gd name="connsiteY2" fmla="*/ 273337 h 273337"/>
                <a:gd name="connsiteX3" fmla="*/ 0 w 1002764"/>
                <a:gd name="connsiteY3" fmla="*/ 0 h 273337"/>
                <a:gd name="connsiteX4" fmla="*/ 913852 w 1002764"/>
                <a:gd name="connsiteY4" fmla="*/ 0 h 273337"/>
                <a:gd name="connsiteX5" fmla="*/ 1002764 w 1002764"/>
                <a:gd name="connsiteY5" fmla="*/ 218658 h 273337"/>
                <a:gd name="connsiteX0" fmla="*/ 911324 w 913852"/>
                <a:gd name="connsiteY0" fmla="*/ 127218 h 273337"/>
                <a:gd name="connsiteX1" fmla="*/ 913852 w 913852"/>
                <a:gd name="connsiteY1" fmla="*/ 273337 h 273337"/>
                <a:gd name="connsiteX2" fmla="*/ 0 w 913852"/>
                <a:gd name="connsiteY2" fmla="*/ 273337 h 273337"/>
                <a:gd name="connsiteX3" fmla="*/ 0 w 913852"/>
                <a:gd name="connsiteY3" fmla="*/ 0 h 273337"/>
                <a:gd name="connsiteX4" fmla="*/ 913852 w 913852"/>
                <a:gd name="connsiteY4" fmla="*/ 0 h 273337"/>
                <a:gd name="connsiteX0" fmla="*/ 913852 w 913852"/>
                <a:gd name="connsiteY0" fmla="*/ 273337 h 273337"/>
                <a:gd name="connsiteX1" fmla="*/ 0 w 913852"/>
                <a:gd name="connsiteY1" fmla="*/ 273337 h 273337"/>
                <a:gd name="connsiteX2" fmla="*/ 0 w 913852"/>
                <a:gd name="connsiteY2" fmla="*/ 0 h 273337"/>
                <a:gd name="connsiteX3" fmla="*/ 913852 w 913852"/>
                <a:gd name="connsiteY3" fmla="*/ 0 h 27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3852" h="273337">
                  <a:moveTo>
                    <a:pt x="913852" y="273337"/>
                  </a:moveTo>
                  <a:lnTo>
                    <a:pt x="0" y="273337"/>
                  </a:lnTo>
                  <a:lnTo>
                    <a:pt x="0" y="0"/>
                  </a:lnTo>
                  <a:lnTo>
                    <a:pt x="913852" y="0"/>
                  </a:lnTo>
                </a:path>
              </a:pathLst>
            </a:custGeom>
            <a:grp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3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PPTX323_寄り道矢印</dc:title>
  <dc:subject>PPTX323_寄り道矢印</dc:subject>
  <dc:creator>http://www.digipot.net</dc:creator>
  <cp:lastModifiedBy/>
  <cp:revision>1</cp:revision>
  <dcterms:created xsi:type="dcterms:W3CDTF">2014-01-30T05:12:09Z</dcterms:created>
  <dcterms:modified xsi:type="dcterms:W3CDTF">2015-07-16T04:30:38Z</dcterms:modified>
  <cp:version>1</cp:version>
</cp:coreProperties>
</file>