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0000"/>
    <a:srgbClr val="00FFFF"/>
    <a:srgbClr val="CC6600"/>
    <a:srgbClr val="0066FF"/>
    <a:srgbClr val="FF9933"/>
    <a:srgbClr val="FFCC99"/>
    <a:srgbClr val="FF6600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2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20876" y="821915"/>
            <a:ext cx="1211044" cy="1574357"/>
            <a:chOff x="4520952" y="872716"/>
            <a:chExt cx="1800200" cy="2340260"/>
          </a:xfrm>
          <a:scene3d>
            <a:camera prst="isometricOffAxis1Right"/>
            <a:lightRig rig="threePt" dir="t"/>
          </a:scene3d>
        </p:grpSpPr>
        <p:sp>
          <p:nvSpPr>
            <p:cNvPr id="1138" name="アーチ 1137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2006271"/>
                <a:gd name="adj3" fmla="val 2004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9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2481394" y="1069631"/>
            <a:ext cx="1211044" cy="1332148"/>
            <a:chOff x="6611880" y="872716"/>
            <a:chExt cx="1800200" cy="1980220"/>
          </a:xfrm>
          <a:scene3d>
            <a:camera prst="isometricOffAxis1Right"/>
            <a:lightRig rig="threePt" dir="t"/>
          </a:scene3d>
        </p:grpSpPr>
        <p:sp>
          <p:nvSpPr>
            <p:cNvPr id="1141" name="アーチ 1140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30907"/>
                <a:gd name="adj3" fmla="val 1276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2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3" name="グループ化 1142"/>
          <p:cNvGrpSpPr/>
          <p:nvPr/>
        </p:nvGrpSpPr>
        <p:grpSpPr>
          <a:xfrm>
            <a:off x="5881946" y="1306332"/>
            <a:ext cx="1872208" cy="1152128"/>
            <a:chOff x="416146" y="3575242"/>
            <a:chExt cx="1872208" cy="1152128"/>
          </a:xfrm>
          <a:scene3d>
            <a:camera prst="isometricOffAxis1Right"/>
            <a:lightRig rig="threePt" dir="t"/>
          </a:scene3d>
        </p:grpSpPr>
        <p:sp>
          <p:nvSpPr>
            <p:cNvPr id="1144" name="正方形/長方形 1143"/>
            <p:cNvSpPr/>
            <p:nvPr/>
          </p:nvSpPr>
          <p:spPr>
            <a:xfrm>
              <a:off x="636487" y="3647250"/>
              <a:ext cx="1431525" cy="944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5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6" name="グループ化 1145"/>
          <p:cNvGrpSpPr/>
          <p:nvPr/>
        </p:nvGrpSpPr>
        <p:grpSpPr>
          <a:xfrm>
            <a:off x="7994168" y="618448"/>
            <a:ext cx="1440160" cy="1822760"/>
            <a:chOff x="3080792" y="3694472"/>
            <a:chExt cx="1440160" cy="1822760"/>
          </a:xfrm>
          <a:scene3d>
            <a:camera prst="isometricOffAxis1Right"/>
            <a:lightRig rig="threePt" dir="t"/>
          </a:scene3d>
        </p:grpSpPr>
        <p:sp>
          <p:nvSpPr>
            <p:cNvPr id="1147" name="アーチ 1146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1934564"/>
                <a:gd name="adj3" fmla="val 960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8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9" name="グループ化 1148"/>
          <p:cNvGrpSpPr/>
          <p:nvPr/>
        </p:nvGrpSpPr>
        <p:grpSpPr>
          <a:xfrm>
            <a:off x="4562389" y="841724"/>
            <a:ext cx="771593" cy="1554548"/>
            <a:chOff x="1734617" y="1216730"/>
            <a:chExt cx="990828" cy="1996246"/>
          </a:xfrm>
          <a:scene3d>
            <a:camera prst="isometricOffAxis1Right"/>
            <a:lightRig rig="threePt" dir="t"/>
          </a:scene3d>
        </p:grpSpPr>
        <p:sp>
          <p:nvSpPr>
            <p:cNvPr id="1150" name="正方形/長方形 35"/>
            <p:cNvSpPr/>
            <p:nvPr/>
          </p:nvSpPr>
          <p:spPr>
            <a:xfrm flipV="1">
              <a:off x="1856656" y="1216730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51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2" name="グループ化 1151"/>
          <p:cNvGrpSpPr/>
          <p:nvPr/>
        </p:nvGrpSpPr>
        <p:grpSpPr>
          <a:xfrm>
            <a:off x="620876" y="2807181"/>
            <a:ext cx="1211044" cy="1574357"/>
            <a:chOff x="4520952" y="872716"/>
            <a:chExt cx="1800200" cy="2340260"/>
          </a:xfrm>
          <a:scene3d>
            <a:camera prst="isometricOffAxis1Right"/>
            <a:lightRig rig="threePt" dir="t"/>
          </a:scene3d>
        </p:grpSpPr>
        <p:sp>
          <p:nvSpPr>
            <p:cNvPr id="1153" name="アーチ 1152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4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5" name="グループ化 1154"/>
          <p:cNvGrpSpPr/>
          <p:nvPr/>
        </p:nvGrpSpPr>
        <p:grpSpPr>
          <a:xfrm>
            <a:off x="2455089" y="2888940"/>
            <a:ext cx="1211044" cy="1332148"/>
            <a:chOff x="6611880" y="872716"/>
            <a:chExt cx="1800200" cy="1980220"/>
          </a:xfrm>
          <a:scene3d>
            <a:camera prst="isometricOffAxis1Right"/>
            <a:lightRig rig="threePt" dir="t"/>
          </a:scene3d>
        </p:grpSpPr>
        <p:sp>
          <p:nvSpPr>
            <p:cNvPr id="1156" name="アーチ 1155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7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8" name="グループ化 1157"/>
          <p:cNvGrpSpPr/>
          <p:nvPr/>
        </p:nvGrpSpPr>
        <p:grpSpPr>
          <a:xfrm>
            <a:off x="5881945" y="3231039"/>
            <a:ext cx="1872208" cy="1152128"/>
            <a:chOff x="416146" y="3575242"/>
            <a:chExt cx="1872208" cy="1152128"/>
          </a:xfrm>
          <a:scene3d>
            <a:camera prst="isometricOffAxis1Right"/>
            <a:lightRig rig="threePt" dir="t"/>
          </a:scene3d>
        </p:grpSpPr>
        <p:sp>
          <p:nvSpPr>
            <p:cNvPr id="1159" name="正方形/長方形 1158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0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1" name="グループ化 1160"/>
          <p:cNvGrpSpPr/>
          <p:nvPr/>
        </p:nvGrpSpPr>
        <p:grpSpPr>
          <a:xfrm>
            <a:off x="7994168" y="2602443"/>
            <a:ext cx="1440160" cy="1822760"/>
            <a:chOff x="3080792" y="3694472"/>
            <a:chExt cx="1440160" cy="1822760"/>
          </a:xfrm>
          <a:scene3d>
            <a:camera prst="isometricOffAxis1Right"/>
            <a:lightRig rig="threePt" dir="t"/>
          </a:scene3d>
        </p:grpSpPr>
        <p:sp>
          <p:nvSpPr>
            <p:cNvPr id="1162" name="アーチ 1161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3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4" name="グループ化 1163"/>
          <p:cNvGrpSpPr/>
          <p:nvPr/>
        </p:nvGrpSpPr>
        <p:grpSpPr>
          <a:xfrm>
            <a:off x="4562389" y="2637108"/>
            <a:ext cx="771593" cy="1746059"/>
            <a:chOff x="1734617" y="970805"/>
            <a:chExt cx="990828" cy="2242171"/>
          </a:xfrm>
          <a:scene3d>
            <a:camera prst="isometricOffAxis1Right"/>
            <a:lightRig rig="threePt" dir="t"/>
          </a:scene3d>
        </p:grpSpPr>
        <p:sp>
          <p:nvSpPr>
            <p:cNvPr id="1165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6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8" name="グループ化 1167"/>
          <p:cNvGrpSpPr/>
          <p:nvPr/>
        </p:nvGrpSpPr>
        <p:grpSpPr>
          <a:xfrm>
            <a:off x="4562389" y="4556096"/>
            <a:ext cx="771593" cy="1746058"/>
            <a:chOff x="1734617" y="970805"/>
            <a:chExt cx="990828" cy="2242171"/>
          </a:xfrm>
          <a:scene3d>
            <a:camera prst="isometricOffAxis1Right"/>
            <a:lightRig rig="threePt" dir="t"/>
          </a:scene3d>
        </p:grpSpPr>
        <p:sp>
          <p:nvSpPr>
            <p:cNvPr id="1172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3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9" name="グループ化 1168"/>
          <p:cNvGrpSpPr/>
          <p:nvPr/>
        </p:nvGrpSpPr>
        <p:grpSpPr>
          <a:xfrm rot="18900000" flipV="1">
            <a:off x="4995715" y="5416724"/>
            <a:ext cx="479796" cy="1083609"/>
            <a:chOff x="2147720" y="2285656"/>
            <a:chExt cx="1162408" cy="2625276"/>
          </a:xfrm>
          <a:solidFill>
            <a:schemeClr val="bg1">
              <a:lumMod val="50000"/>
            </a:schemeClr>
          </a:solidFill>
          <a:scene3d>
            <a:camera prst="isometricOffAxis1Right"/>
            <a:lightRig rig="threePt" dir="t"/>
          </a:scene3d>
        </p:grpSpPr>
        <p:sp>
          <p:nvSpPr>
            <p:cNvPr id="1170" name="正方形/長方形 28"/>
            <p:cNvSpPr/>
            <p:nvPr/>
          </p:nvSpPr>
          <p:spPr>
            <a:xfrm>
              <a:off x="2740494" y="4354280"/>
              <a:ext cx="376302" cy="556652"/>
            </a:xfrm>
            <a:custGeom>
              <a:avLst/>
              <a:gdLst/>
              <a:ahLst/>
              <a:cxnLst/>
              <a:rect l="l" t="t" r="r" b="b"/>
              <a:pathLst>
                <a:path w="376302" h="556652">
                  <a:moveTo>
                    <a:pt x="124274" y="0"/>
                  </a:moveTo>
                  <a:lnTo>
                    <a:pt x="376302" y="0"/>
                  </a:lnTo>
                  <a:lnTo>
                    <a:pt x="376302" y="121900"/>
                  </a:lnTo>
                  <a:lnTo>
                    <a:pt x="376302" y="174504"/>
                  </a:lnTo>
                  <a:lnTo>
                    <a:pt x="376302" y="244004"/>
                  </a:lnTo>
                  <a:lnTo>
                    <a:pt x="303492" y="244004"/>
                  </a:lnTo>
                  <a:lnTo>
                    <a:pt x="303492" y="174504"/>
                  </a:lnTo>
                  <a:lnTo>
                    <a:pt x="228766" y="174504"/>
                  </a:lnTo>
                  <a:lnTo>
                    <a:pt x="228766" y="446164"/>
                  </a:lnTo>
                  <a:lnTo>
                    <a:pt x="303492" y="446164"/>
                  </a:lnTo>
                  <a:lnTo>
                    <a:pt x="303492" y="373360"/>
                  </a:lnTo>
                  <a:lnTo>
                    <a:pt x="376302" y="373360"/>
                  </a:lnTo>
                  <a:lnTo>
                    <a:pt x="376302" y="446164"/>
                  </a:lnTo>
                  <a:lnTo>
                    <a:pt x="376302" y="495464"/>
                  </a:lnTo>
                  <a:lnTo>
                    <a:pt x="376302" y="556652"/>
                  </a:lnTo>
                  <a:lnTo>
                    <a:pt x="228766" y="556652"/>
                  </a:lnTo>
                  <a:lnTo>
                    <a:pt x="124274" y="556652"/>
                  </a:lnTo>
                  <a:lnTo>
                    <a:pt x="124274" y="448044"/>
                  </a:lnTo>
                  <a:lnTo>
                    <a:pt x="0" y="448044"/>
                  </a:lnTo>
                  <a:lnTo>
                    <a:pt x="0" y="146316"/>
                  </a:lnTo>
                  <a:lnTo>
                    <a:pt x="124274" y="146316"/>
                  </a:lnTo>
                  <a:lnTo>
                    <a:pt x="124274" y="87252"/>
                  </a:ln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1" name="正方形/長方形 27"/>
            <p:cNvSpPr/>
            <p:nvPr/>
          </p:nvSpPr>
          <p:spPr>
            <a:xfrm>
              <a:off x="2147720" y="2285656"/>
              <a:ext cx="1162408" cy="2625024"/>
            </a:xfrm>
            <a:custGeom>
              <a:avLst/>
              <a:gdLst/>
              <a:ahLst/>
              <a:cxnLst/>
              <a:rect l="l" t="t" r="r" b="b"/>
              <a:pathLst>
                <a:path w="1162408" h="2625024">
                  <a:moveTo>
                    <a:pt x="581204" y="104129"/>
                  </a:moveTo>
                  <a:cubicBezTo>
                    <a:pt x="317723" y="104129"/>
                    <a:pt x="104129" y="317723"/>
                    <a:pt x="104129" y="581204"/>
                  </a:cubicBezTo>
                  <a:cubicBezTo>
                    <a:pt x="104129" y="844685"/>
                    <a:pt x="317723" y="1058279"/>
                    <a:pt x="581204" y="1058279"/>
                  </a:cubicBezTo>
                  <a:cubicBezTo>
                    <a:pt x="844685" y="1058279"/>
                    <a:pt x="1058279" y="844685"/>
                    <a:pt x="1058279" y="581204"/>
                  </a:cubicBezTo>
                  <a:cubicBezTo>
                    <a:pt x="1058279" y="317723"/>
                    <a:pt x="844685" y="104129"/>
                    <a:pt x="581204" y="104129"/>
                  </a:cubicBezTo>
                  <a:close/>
                  <a:moveTo>
                    <a:pt x="581204" y="0"/>
                  </a:moveTo>
                  <a:cubicBezTo>
                    <a:pt x="902194" y="0"/>
                    <a:pt x="1162408" y="260214"/>
                    <a:pt x="1162408" y="581204"/>
                  </a:cubicBezTo>
                  <a:cubicBezTo>
                    <a:pt x="1162408" y="883891"/>
                    <a:pt x="931023" y="1132536"/>
                    <a:pt x="635210" y="1156964"/>
                  </a:cubicBezTo>
                  <a:lnTo>
                    <a:pt x="635210" y="2625024"/>
                  </a:lnTo>
                  <a:lnTo>
                    <a:pt x="527198" y="2625024"/>
                  </a:lnTo>
                  <a:lnTo>
                    <a:pt x="527198" y="1156964"/>
                  </a:lnTo>
                  <a:cubicBezTo>
                    <a:pt x="231385" y="1132536"/>
                    <a:pt x="0" y="883891"/>
                    <a:pt x="0" y="581204"/>
                  </a:cubicBezTo>
                  <a:cubicBezTo>
                    <a:pt x="0" y="260214"/>
                    <a:pt x="260214" y="0"/>
                    <a:pt x="581204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75" name="グループ化 1174"/>
          <p:cNvGrpSpPr/>
          <p:nvPr/>
        </p:nvGrpSpPr>
        <p:grpSpPr>
          <a:xfrm>
            <a:off x="7994168" y="4529187"/>
            <a:ext cx="1440160" cy="1822760"/>
            <a:chOff x="3080792" y="3694472"/>
            <a:chExt cx="1440160" cy="1822760"/>
          </a:xfrm>
          <a:scene3d>
            <a:camera prst="isometricOffAxis1Right"/>
            <a:lightRig rig="threePt" dir="t"/>
          </a:scene3d>
        </p:grpSpPr>
        <p:sp>
          <p:nvSpPr>
            <p:cNvPr id="1180" name="アーチ 1179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81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76" name="グループ化 1175"/>
          <p:cNvGrpSpPr/>
          <p:nvPr/>
        </p:nvGrpSpPr>
        <p:grpSpPr>
          <a:xfrm rot="18900000" flipV="1">
            <a:off x="8809255" y="5294163"/>
            <a:ext cx="496172" cy="1292618"/>
            <a:chOff x="3656856" y="2471960"/>
            <a:chExt cx="936104" cy="2438720"/>
          </a:xfrm>
          <a:solidFill>
            <a:schemeClr val="bg1">
              <a:lumMod val="50000"/>
            </a:schemeClr>
          </a:solidFill>
          <a:scene3d>
            <a:camera prst="isometricOffAxis1Right"/>
            <a:lightRig rig="threePt" dir="t"/>
          </a:scene3d>
        </p:grpSpPr>
        <p:sp>
          <p:nvSpPr>
            <p:cNvPr id="1177" name="正方形/長方形 1176"/>
            <p:cNvSpPr/>
            <p:nvPr/>
          </p:nvSpPr>
          <p:spPr>
            <a:xfrm>
              <a:off x="4124908" y="4378048"/>
              <a:ext cx="252028" cy="174504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8" name="正方形/長方形 1177"/>
            <p:cNvSpPr/>
            <p:nvPr/>
          </p:nvSpPr>
          <p:spPr>
            <a:xfrm>
              <a:off x="4124908" y="4626472"/>
              <a:ext cx="252028" cy="220976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9" name="正方形/長方形 1"/>
            <p:cNvSpPr/>
            <p:nvPr/>
          </p:nvSpPr>
          <p:spPr>
            <a:xfrm>
              <a:off x="3656856" y="2471960"/>
              <a:ext cx="936104" cy="2438720"/>
            </a:xfrm>
            <a:custGeom>
              <a:avLst/>
              <a:gdLst/>
              <a:ahLst/>
              <a:cxnLst/>
              <a:rect l="l" t="t" r="r" b="b"/>
              <a:pathLst>
                <a:path w="936104" h="2438720">
                  <a:moveTo>
                    <a:pt x="468052" y="118501"/>
                  </a:moveTo>
                  <a:cubicBezTo>
                    <a:pt x="275000" y="118501"/>
                    <a:pt x="118501" y="275000"/>
                    <a:pt x="118501" y="468052"/>
                  </a:cubicBezTo>
                  <a:cubicBezTo>
                    <a:pt x="118501" y="661104"/>
                    <a:pt x="275000" y="817603"/>
                    <a:pt x="468052" y="817603"/>
                  </a:cubicBezTo>
                  <a:cubicBezTo>
                    <a:pt x="661104" y="817603"/>
                    <a:pt x="817603" y="661104"/>
                    <a:pt x="817603" y="468052"/>
                  </a:cubicBezTo>
                  <a:cubicBezTo>
                    <a:pt x="817603" y="275000"/>
                    <a:pt x="661104" y="118501"/>
                    <a:pt x="468052" y="118501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08192"/>
                    <a:pt x="755257" y="906093"/>
                    <a:pt x="522058" y="930660"/>
                  </a:cubicBezTo>
                  <a:lnTo>
                    <a:pt x="522058" y="2438720"/>
                  </a:lnTo>
                  <a:lnTo>
                    <a:pt x="414046" y="2438720"/>
                  </a:lnTo>
                  <a:lnTo>
                    <a:pt x="414046" y="930660"/>
                  </a:lnTo>
                  <a:cubicBezTo>
                    <a:pt x="180847" y="906093"/>
                    <a:pt x="0" y="708192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83" name="グループ化 1182"/>
          <p:cNvGrpSpPr/>
          <p:nvPr/>
        </p:nvGrpSpPr>
        <p:grpSpPr>
          <a:xfrm>
            <a:off x="5881945" y="5012087"/>
            <a:ext cx="1872208" cy="1152128"/>
            <a:chOff x="416146" y="3575242"/>
            <a:chExt cx="1872208" cy="1152128"/>
          </a:xfrm>
          <a:scene3d>
            <a:camera prst="isometricOffAxis1Right"/>
            <a:lightRig rig="threePt" dir="t"/>
          </a:scene3d>
        </p:grpSpPr>
        <p:sp>
          <p:nvSpPr>
            <p:cNvPr id="1188" name="正方形/長方形 1187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9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84" name="グループ化 1183"/>
          <p:cNvGrpSpPr/>
          <p:nvPr/>
        </p:nvGrpSpPr>
        <p:grpSpPr>
          <a:xfrm rot="18900000" flipV="1">
            <a:off x="6683221" y="5403417"/>
            <a:ext cx="954992" cy="1339258"/>
            <a:chOff x="4925306" y="2507400"/>
            <a:chExt cx="1801736" cy="2526712"/>
          </a:xfrm>
          <a:solidFill>
            <a:schemeClr val="bg1">
              <a:lumMod val="50000"/>
            </a:schemeClr>
          </a:solidFill>
          <a:scene3d>
            <a:camera prst="isometricOffAxis1Right"/>
            <a:lightRig rig="threePt" dir="t"/>
          </a:scene3d>
        </p:grpSpPr>
        <p:sp>
          <p:nvSpPr>
            <p:cNvPr id="1185" name="正方形/長方形 1184"/>
            <p:cNvSpPr/>
            <p:nvPr/>
          </p:nvSpPr>
          <p:spPr>
            <a:xfrm>
              <a:off x="5826174" y="4624074"/>
              <a:ext cx="252028" cy="110488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6" name="正方形/長方形 1185"/>
            <p:cNvSpPr/>
            <p:nvPr/>
          </p:nvSpPr>
          <p:spPr>
            <a:xfrm>
              <a:off x="5826174" y="4799684"/>
              <a:ext cx="252028" cy="172720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7" name="正方形/長方形 10"/>
            <p:cNvSpPr/>
            <p:nvPr/>
          </p:nvSpPr>
          <p:spPr>
            <a:xfrm>
              <a:off x="4925306" y="2507400"/>
              <a:ext cx="1801736" cy="2526712"/>
            </a:xfrm>
            <a:custGeom>
              <a:avLst/>
              <a:gdLst/>
              <a:ahLst/>
              <a:cxnLst/>
              <a:rect l="l" t="t" r="r" b="b"/>
              <a:pathLst>
                <a:path w="1801736" h="2526712">
                  <a:moveTo>
                    <a:pt x="1277748" y="441083"/>
                  </a:moveTo>
                  <a:cubicBezTo>
                    <a:pt x="1085410" y="466499"/>
                    <a:pt x="937339" y="630617"/>
                    <a:pt x="935692" y="829727"/>
                  </a:cubicBezTo>
                  <a:cubicBezTo>
                    <a:pt x="936098" y="831085"/>
                    <a:pt x="936104" y="832448"/>
                    <a:pt x="936104" y="833812"/>
                  </a:cubicBezTo>
                  <a:lnTo>
                    <a:pt x="935710" y="837721"/>
                  </a:lnTo>
                  <a:lnTo>
                    <a:pt x="938035" y="860781"/>
                  </a:lnTo>
                  <a:cubicBezTo>
                    <a:pt x="1131688" y="835191"/>
                    <a:pt x="1280466" y="668997"/>
                    <a:pt x="1280466" y="468052"/>
                  </a:cubicBezTo>
                  <a:close/>
                  <a:moveTo>
                    <a:pt x="416812" y="440609"/>
                  </a:moveTo>
                  <a:cubicBezTo>
                    <a:pt x="220876" y="463990"/>
                    <a:pt x="69684" y="631244"/>
                    <a:pt x="69684" y="833812"/>
                  </a:cubicBezTo>
                  <a:cubicBezTo>
                    <a:pt x="69684" y="1053825"/>
                    <a:pt x="248039" y="1232180"/>
                    <a:pt x="468052" y="1232180"/>
                  </a:cubicBezTo>
                  <a:cubicBezTo>
                    <a:pt x="653716" y="1232180"/>
                    <a:pt x="809714" y="1105168"/>
                    <a:pt x="852481" y="932928"/>
                  </a:cubicBezTo>
                  <a:cubicBezTo>
                    <a:pt x="607720" y="919839"/>
                    <a:pt x="414046" y="716563"/>
                    <a:pt x="414046" y="468052"/>
                  </a:cubicBezTo>
                  <a:close/>
                  <a:moveTo>
                    <a:pt x="486826" y="437337"/>
                  </a:moveTo>
                  <a:cubicBezTo>
                    <a:pt x="484127" y="447375"/>
                    <a:pt x="483730" y="457667"/>
                    <a:pt x="483730" y="468052"/>
                  </a:cubicBezTo>
                  <a:cubicBezTo>
                    <a:pt x="483730" y="681757"/>
                    <a:pt x="652005" y="856159"/>
                    <a:pt x="863338" y="864385"/>
                  </a:cubicBezTo>
                  <a:lnTo>
                    <a:pt x="866026" y="837721"/>
                  </a:lnTo>
                  <a:cubicBezTo>
                    <a:pt x="865638" y="836422"/>
                    <a:pt x="865632" y="835118"/>
                    <a:pt x="865632" y="833812"/>
                  </a:cubicBezTo>
                  <a:lnTo>
                    <a:pt x="866008" y="829726"/>
                  </a:lnTo>
                  <a:cubicBezTo>
                    <a:pt x="864269" y="617894"/>
                    <a:pt x="696809" y="445656"/>
                    <a:pt x="486826" y="437337"/>
                  </a:cubicBezTo>
                  <a:close/>
                  <a:moveTo>
                    <a:pt x="1346998" y="436786"/>
                  </a:moveTo>
                  <a:cubicBezTo>
                    <a:pt x="1349801" y="447026"/>
                    <a:pt x="1350150" y="457498"/>
                    <a:pt x="1350150" y="468052"/>
                  </a:cubicBezTo>
                  <a:cubicBezTo>
                    <a:pt x="1350150" y="704024"/>
                    <a:pt x="1175527" y="899210"/>
                    <a:pt x="948173" y="929443"/>
                  </a:cubicBezTo>
                  <a:cubicBezTo>
                    <a:pt x="989882" y="1103419"/>
                    <a:pt x="1146746" y="1232180"/>
                    <a:pt x="1333684" y="1232180"/>
                  </a:cubicBezTo>
                  <a:cubicBezTo>
                    <a:pt x="1553697" y="1232180"/>
                    <a:pt x="1732052" y="1053825"/>
                    <a:pt x="1732052" y="833812"/>
                  </a:cubicBezTo>
                  <a:cubicBezTo>
                    <a:pt x="1732052" y="618267"/>
                    <a:pt x="1560868" y="442705"/>
                    <a:pt x="1346998" y="436786"/>
                  </a:cubicBezTo>
                  <a:close/>
                  <a:moveTo>
                    <a:pt x="882098" y="69684"/>
                  </a:moveTo>
                  <a:cubicBezTo>
                    <a:pt x="696501" y="69684"/>
                    <a:pt x="540549" y="196603"/>
                    <a:pt x="497726" y="368752"/>
                  </a:cubicBezTo>
                  <a:cubicBezTo>
                    <a:pt x="680847" y="378192"/>
                    <a:pt x="835311" y="494842"/>
                    <a:pt x="901027" y="657116"/>
                  </a:cubicBezTo>
                  <a:cubicBezTo>
                    <a:pt x="962074" y="505825"/>
                    <a:pt x="1100618" y="394627"/>
                    <a:pt x="1267609" y="372421"/>
                  </a:cubicBezTo>
                  <a:cubicBezTo>
                    <a:pt x="1225901" y="198445"/>
                    <a:pt x="1069037" y="69684"/>
                    <a:pt x="882098" y="69684"/>
                  </a:cubicBezTo>
                  <a:close/>
                  <a:moveTo>
                    <a:pt x="882098" y="0"/>
                  </a:moveTo>
                  <a:cubicBezTo>
                    <a:pt x="1105571" y="0"/>
                    <a:pt x="1292465" y="156614"/>
                    <a:pt x="1338314" y="366227"/>
                  </a:cubicBezTo>
                  <a:cubicBezTo>
                    <a:pt x="1594682" y="368269"/>
                    <a:pt x="1801736" y="576861"/>
                    <a:pt x="1801736" y="833812"/>
                  </a:cubicBezTo>
                  <a:cubicBezTo>
                    <a:pt x="1801736" y="1092310"/>
                    <a:pt x="1592182" y="1301864"/>
                    <a:pt x="1333684" y="1301864"/>
                  </a:cubicBezTo>
                  <a:cubicBezTo>
                    <a:pt x="1177185" y="1301864"/>
                    <a:pt x="1038624" y="1225056"/>
                    <a:pt x="954874" y="1106322"/>
                  </a:cubicBezTo>
                  <a:lnTo>
                    <a:pt x="954874" y="2526712"/>
                  </a:lnTo>
                  <a:lnTo>
                    <a:pt x="846862" y="2526712"/>
                  </a:lnTo>
                  <a:lnTo>
                    <a:pt x="846862" y="1106333"/>
                  </a:lnTo>
                  <a:cubicBezTo>
                    <a:pt x="763078" y="1225075"/>
                    <a:pt x="624532" y="1301864"/>
                    <a:pt x="468052" y="1301864"/>
                  </a:cubicBezTo>
                  <a:cubicBezTo>
                    <a:pt x="209554" y="1301864"/>
                    <a:pt x="0" y="1092310"/>
                    <a:pt x="0" y="833812"/>
                  </a:cubicBezTo>
                  <a:cubicBezTo>
                    <a:pt x="0" y="590016"/>
                    <a:pt x="186395" y="389755"/>
                    <a:pt x="424669" y="370133"/>
                  </a:cubicBezTo>
                  <a:cubicBezTo>
                    <a:pt x="469365" y="158605"/>
                    <a:pt x="657209" y="0"/>
                    <a:pt x="882098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1" name="グループ化 1190"/>
          <p:cNvGrpSpPr/>
          <p:nvPr/>
        </p:nvGrpSpPr>
        <p:grpSpPr>
          <a:xfrm>
            <a:off x="2482026" y="4798804"/>
            <a:ext cx="1211044" cy="1332148"/>
            <a:chOff x="6611880" y="872716"/>
            <a:chExt cx="1800200" cy="1980220"/>
          </a:xfrm>
          <a:scene3d>
            <a:camera prst="isometricOffAxis1Right"/>
            <a:lightRig rig="threePt" dir="t"/>
          </a:scene3d>
        </p:grpSpPr>
        <p:sp>
          <p:nvSpPr>
            <p:cNvPr id="1195" name="アーチ 1194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96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2" name="グループ化 1191"/>
          <p:cNvGrpSpPr/>
          <p:nvPr/>
        </p:nvGrpSpPr>
        <p:grpSpPr>
          <a:xfrm rot="18900000" flipV="1">
            <a:off x="3142303" y="5381140"/>
            <a:ext cx="496172" cy="1057796"/>
            <a:chOff x="7185248" y="3212976"/>
            <a:chExt cx="936104" cy="1995694"/>
          </a:xfrm>
          <a:solidFill>
            <a:schemeClr val="bg1">
              <a:lumMod val="50000"/>
            </a:schemeClr>
          </a:solidFill>
          <a:scene3d>
            <a:camera prst="isometricOffAxis1Right"/>
            <a:lightRig rig="threePt" dir="t"/>
          </a:scene3d>
        </p:grpSpPr>
        <p:sp>
          <p:nvSpPr>
            <p:cNvPr id="1193" name="ホームベース 1192"/>
            <p:cNvSpPr/>
            <p:nvPr/>
          </p:nvSpPr>
          <p:spPr>
            <a:xfrm rot="5400000">
              <a:off x="7077236" y="4483026"/>
              <a:ext cx="1152128" cy="299160"/>
            </a:xfrm>
            <a:prstGeom prst="homePlate">
              <a:avLst>
                <a:gd name="adj" fmla="val 40745"/>
              </a:avLst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94" name="フローチャート : 論理積ゲート 12"/>
            <p:cNvSpPr/>
            <p:nvPr/>
          </p:nvSpPr>
          <p:spPr>
            <a:xfrm rot="16200000">
              <a:off x="7185248" y="3212976"/>
              <a:ext cx="936104" cy="936104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802940" y="468052"/>
                  </a:moveTo>
                  <a:cubicBezTo>
                    <a:pt x="802940" y="328861"/>
                    <a:pt x="746522" y="216024"/>
                    <a:pt x="676926" y="216024"/>
                  </a:cubicBezTo>
                  <a:lnTo>
                    <a:pt x="550912" y="216024"/>
                  </a:lnTo>
                  <a:lnTo>
                    <a:pt x="550912" y="720080"/>
                  </a:lnTo>
                  <a:lnTo>
                    <a:pt x="676926" y="720080"/>
                  </a:lnTo>
                  <a:cubicBezTo>
                    <a:pt x="746522" y="720080"/>
                    <a:pt x="802940" y="607243"/>
                    <a:pt x="802940" y="468052"/>
                  </a:cubicBezTo>
                  <a:close/>
                  <a:moveTo>
                    <a:pt x="936104" y="468052"/>
                  </a:move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ubicBezTo>
                    <a:pt x="726550" y="0"/>
                    <a:pt x="936104" y="209554"/>
                    <a:pt x="936104" y="468052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8" name="グループ化 1197"/>
          <p:cNvGrpSpPr/>
          <p:nvPr/>
        </p:nvGrpSpPr>
        <p:grpSpPr>
          <a:xfrm>
            <a:off x="629973" y="4718341"/>
            <a:ext cx="1211044" cy="1574357"/>
            <a:chOff x="4520952" y="872716"/>
            <a:chExt cx="1800200" cy="2340260"/>
          </a:xfrm>
          <a:scene3d>
            <a:camera prst="isometricOffAxis1Right"/>
            <a:lightRig rig="threePt" dir="t"/>
          </a:scene3d>
        </p:grpSpPr>
        <p:sp>
          <p:nvSpPr>
            <p:cNvPr id="1202" name="アーチ 1201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03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9" name="グループ化 1198"/>
          <p:cNvGrpSpPr/>
          <p:nvPr/>
        </p:nvGrpSpPr>
        <p:grpSpPr>
          <a:xfrm rot="18900000" flipV="1">
            <a:off x="1247448" y="5457142"/>
            <a:ext cx="534340" cy="942188"/>
            <a:chOff x="8553400" y="3598167"/>
            <a:chExt cx="1008112" cy="1777581"/>
          </a:xfrm>
          <a:solidFill>
            <a:schemeClr val="bg1">
              <a:lumMod val="50000"/>
            </a:schemeClr>
          </a:solidFill>
          <a:scene3d>
            <a:camera prst="isometricOffAxis1Right"/>
            <a:lightRig rig="threePt" dir="t"/>
          </a:scene3d>
        </p:grpSpPr>
        <p:sp>
          <p:nvSpPr>
            <p:cNvPr id="1200" name="ホームベース 1199"/>
            <p:cNvSpPr/>
            <p:nvPr/>
          </p:nvSpPr>
          <p:spPr>
            <a:xfrm rot="5400000">
              <a:off x="8481392" y="4650104"/>
              <a:ext cx="1152128" cy="299160"/>
            </a:xfrm>
            <a:prstGeom prst="homePlate">
              <a:avLst>
                <a:gd name="adj" fmla="val 40745"/>
              </a:avLst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01" name="片側の 2 つの角を丸めた四角形 17"/>
            <p:cNvSpPr/>
            <p:nvPr/>
          </p:nvSpPr>
          <p:spPr>
            <a:xfrm>
              <a:off x="8553400" y="3598167"/>
              <a:ext cx="1008112" cy="694928"/>
            </a:xfrm>
            <a:custGeom>
              <a:avLst/>
              <a:gdLst/>
              <a:ahLst/>
              <a:cxnLst/>
              <a:rect l="l" t="t" r="r" b="b"/>
              <a:pathLst>
                <a:path w="1008112" h="694928">
                  <a:moveTo>
                    <a:pt x="228315" y="82859"/>
                  </a:moveTo>
                  <a:cubicBezTo>
                    <a:pt x="161873" y="82859"/>
                    <a:pt x="108012" y="136720"/>
                    <a:pt x="108012" y="203162"/>
                  </a:cubicBezTo>
                  <a:lnTo>
                    <a:pt x="108012" y="347464"/>
                  </a:lnTo>
                  <a:lnTo>
                    <a:pt x="900100" y="347464"/>
                  </a:lnTo>
                  <a:lnTo>
                    <a:pt x="900100" y="203162"/>
                  </a:lnTo>
                  <a:cubicBezTo>
                    <a:pt x="900100" y="136720"/>
                    <a:pt x="846239" y="82859"/>
                    <a:pt x="779797" y="82859"/>
                  </a:cubicBezTo>
                  <a:close/>
                  <a:moveTo>
                    <a:pt x="115824" y="0"/>
                  </a:moveTo>
                  <a:lnTo>
                    <a:pt x="892288" y="0"/>
                  </a:lnTo>
                  <a:cubicBezTo>
                    <a:pt x="956256" y="0"/>
                    <a:pt x="1008112" y="51856"/>
                    <a:pt x="1008112" y="115824"/>
                  </a:cubicBezTo>
                  <a:lnTo>
                    <a:pt x="1008112" y="579104"/>
                  </a:lnTo>
                  <a:cubicBezTo>
                    <a:pt x="1008112" y="643072"/>
                    <a:pt x="956256" y="694928"/>
                    <a:pt x="892288" y="694928"/>
                  </a:cubicBezTo>
                  <a:lnTo>
                    <a:pt x="115824" y="694928"/>
                  </a:lnTo>
                  <a:cubicBezTo>
                    <a:pt x="51856" y="694928"/>
                    <a:pt x="0" y="643072"/>
                    <a:pt x="0" y="579104"/>
                  </a:cubicBezTo>
                  <a:lnTo>
                    <a:pt x="0" y="115824"/>
                  </a:lnTo>
                  <a:cubicBezTo>
                    <a:pt x="0" y="51856"/>
                    <a:pt x="51856" y="0"/>
                    <a:pt x="115824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20876" y="821915"/>
            <a:ext cx="1211044" cy="1574357"/>
            <a:chOff x="4520952" y="872716"/>
            <a:chExt cx="1800200" cy="2340260"/>
          </a:xfrm>
          <a:scene3d>
            <a:camera prst="isometricOffAxis2Left"/>
            <a:lightRig rig="threePt" dir="t"/>
          </a:scene3d>
        </p:grpSpPr>
        <p:sp>
          <p:nvSpPr>
            <p:cNvPr id="1138" name="アーチ 1137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2006271"/>
                <a:gd name="adj3" fmla="val 20041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9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2481394" y="1069631"/>
            <a:ext cx="1211044" cy="1332148"/>
            <a:chOff x="6611880" y="872716"/>
            <a:chExt cx="1800200" cy="1980220"/>
          </a:xfrm>
          <a:scene3d>
            <a:camera prst="isometricOffAxis2Left"/>
            <a:lightRig rig="threePt" dir="t"/>
          </a:scene3d>
        </p:grpSpPr>
        <p:sp>
          <p:nvSpPr>
            <p:cNvPr id="1141" name="アーチ 1140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30907"/>
                <a:gd name="adj3" fmla="val 1276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2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3" name="グループ化 1142"/>
          <p:cNvGrpSpPr/>
          <p:nvPr/>
        </p:nvGrpSpPr>
        <p:grpSpPr>
          <a:xfrm>
            <a:off x="5881946" y="1306332"/>
            <a:ext cx="1872208" cy="1152128"/>
            <a:chOff x="416146" y="3575242"/>
            <a:chExt cx="1872208" cy="1152128"/>
          </a:xfrm>
          <a:scene3d>
            <a:camera prst="isometricOffAxis2Left"/>
            <a:lightRig rig="threePt" dir="t"/>
          </a:scene3d>
        </p:grpSpPr>
        <p:sp>
          <p:nvSpPr>
            <p:cNvPr id="1144" name="正方形/長方形 1143"/>
            <p:cNvSpPr/>
            <p:nvPr/>
          </p:nvSpPr>
          <p:spPr>
            <a:xfrm>
              <a:off x="636487" y="3647250"/>
              <a:ext cx="1431525" cy="94444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>
              <a:bevelT w="127000" h="63500"/>
              <a:bevelB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5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6" name="グループ化 1145"/>
          <p:cNvGrpSpPr/>
          <p:nvPr/>
        </p:nvGrpSpPr>
        <p:grpSpPr>
          <a:xfrm>
            <a:off x="7994168" y="618448"/>
            <a:ext cx="1440160" cy="1822760"/>
            <a:chOff x="3080792" y="3694472"/>
            <a:chExt cx="1440160" cy="1822760"/>
          </a:xfrm>
          <a:scene3d>
            <a:camera prst="isometricOffAxis2Left"/>
            <a:lightRig rig="threePt" dir="t"/>
          </a:scene3d>
        </p:grpSpPr>
        <p:sp>
          <p:nvSpPr>
            <p:cNvPr id="1147" name="アーチ 1146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1934564"/>
                <a:gd name="adj3" fmla="val 9604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8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9" name="グループ化 1148"/>
          <p:cNvGrpSpPr/>
          <p:nvPr/>
        </p:nvGrpSpPr>
        <p:grpSpPr>
          <a:xfrm>
            <a:off x="4562389" y="841724"/>
            <a:ext cx="771593" cy="1554548"/>
            <a:chOff x="1734617" y="1216730"/>
            <a:chExt cx="990828" cy="1996246"/>
          </a:xfrm>
          <a:scene3d>
            <a:camera prst="isometricOffAxis2Left"/>
            <a:lightRig rig="threePt" dir="t"/>
          </a:scene3d>
        </p:grpSpPr>
        <p:sp>
          <p:nvSpPr>
            <p:cNvPr id="1150" name="正方形/長方形 35"/>
            <p:cNvSpPr/>
            <p:nvPr/>
          </p:nvSpPr>
          <p:spPr>
            <a:xfrm flipV="1">
              <a:off x="1856656" y="1216730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51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2" name="グループ化 1151"/>
          <p:cNvGrpSpPr/>
          <p:nvPr/>
        </p:nvGrpSpPr>
        <p:grpSpPr>
          <a:xfrm>
            <a:off x="620876" y="2807181"/>
            <a:ext cx="1211044" cy="1574357"/>
            <a:chOff x="4520952" y="872716"/>
            <a:chExt cx="1800200" cy="2340260"/>
          </a:xfrm>
          <a:scene3d>
            <a:camera prst="isometricOffAxis2Left"/>
            <a:lightRig rig="threePt" dir="t"/>
          </a:scene3d>
        </p:grpSpPr>
        <p:sp>
          <p:nvSpPr>
            <p:cNvPr id="1153" name="アーチ 1152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4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5" name="グループ化 1154"/>
          <p:cNvGrpSpPr/>
          <p:nvPr/>
        </p:nvGrpSpPr>
        <p:grpSpPr>
          <a:xfrm>
            <a:off x="2455089" y="2888940"/>
            <a:ext cx="1211044" cy="1332148"/>
            <a:chOff x="6611880" y="872716"/>
            <a:chExt cx="1800200" cy="1980220"/>
          </a:xfrm>
          <a:scene3d>
            <a:camera prst="isometricOffAxis2Left"/>
            <a:lightRig rig="threePt" dir="t"/>
          </a:scene3d>
        </p:grpSpPr>
        <p:sp>
          <p:nvSpPr>
            <p:cNvPr id="1156" name="アーチ 1155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7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58" name="グループ化 1157"/>
          <p:cNvGrpSpPr/>
          <p:nvPr/>
        </p:nvGrpSpPr>
        <p:grpSpPr>
          <a:xfrm>
            <a:off x="5881945" y="3231039"/>
            <a:ext cx="1872208" cy="1152128"/>
            <a:chOff x="416146" y="3575242"/>
            <a:chExt cx="1872208" cy="1152128"/>
          </a:xfrm>
          <a:scene3d>
            <a:camera prst="isometricOffAxis2Left"/>
            <a:lightRig rig="threePt" dir="t"/>
          </a:scene3d>
        </p:grpSpPr>
        <p:sp>
          <p:nvSpPr>
            <p:cNvPr id="1159" name="正方形/長方形 1158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0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63500"/>
              <a:bevelB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1" name="グループ化 1160"/>
          <p:cNvGrpSpPr/>
          <p:nvPr/>
        </p:nvGrpSpPr>
        <p:grpSpPr>
          <a:xfrm>
            <a:off x="7994168" y="2602443"/>
            <a:ext cx="1440160" cy="1822760"/>
            <a:chOff x="3080792" y="3694472"/>
            <a:chExt cx="1440160" cy="1822760"/>
          </a:xfrm>
          <a:scene3d>
            <a:camera prst="isometricOffAxis2Left"/>
            <a:lightRig rig="threePt" dir="t"/>
          </a:scene3d>
        </p:grpSpPr>
        <p:sp>
          <p:nvSpPr>
            <p:cNvPr id="1162" name="アーチ 1161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3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4" name="グループ化 1163"/>
          <p:cNvGrpSpPr/>
          <p:nvPr/>
        </p:nvGrpSpPr>
        <p:grpSpPr>
          <a:xfrm>
            <a:off x="4562389" y="2637108"/>
            <a:ext cx="771593" cy="1746059"/>
            <a:chOff x="1734617" y="970805"/>
            <a:chExt cx="990828" cy="2242171"/>
          </a:xfrm>
          <a:scene3d>
            <a:camera prst="isometricOffAxis2Left"/>
            <a:lightRig rig="threePt" dir="t"/>
          </a:scene3d>
        </p:grpSpPr>
        <p:sp>
          <p:nvSpPr>
            <p:cNvPr id="1165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66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8" name="グループ化 1167"/>
          <p:cNvGrpSpPr/>
          <p:nvPr/>
        </p:nvGrpSpPr>
        <p:grpSpPr>
          <a:xfrm>
            <a:off x="4562389" y="4556096"/>
            <a:ext cx="771593" cy="1746058"/>
            <a:chOff x="1734617" y="970805"/>
            <a:chExt cx="990828" cy="2242171"/>
          </a:xfrm>
          <a:scene3d>
            <a:camera prst="isometricOffAxis2Left"/>
            <a:lightRig rig="threePt" dir="t"/>
          </a:scene3d>
        </p:grpSpPr>
        <p:sp>
          <p:nvSpPr>
            <p:cNvPr id="1172" name="正方形/長方形 35"/>
            <p:cNvSpPr/>
            <p:nvPr/>
          </p:nvSpPr>
          <p:spPr>
            <a:xfrm flipV="1">
              <a:off x="1856656" y="970805"/>
              <a:ext cx="746750" cy="988134"/>
            </a:xfrm>
            <a:custGeom>
              <a:avLst/>
              <a:gdLst/>
              <a:ahLst/>
              <a:cxnLst/>
              <a:rect l="l" t="t" r="r" b="b"/>
              <a:pathLst>
                <a:path w="746750" h="988134">
                  <a:moveTo>
                    <a:pt x="373375" y="988134"/>
                  </a:moveTo>
                  <a:cubicBezTo>
                    <a:pt x="579584" y="988134"/>
                    <a:pt x="746750" y="820968"/>
                    <a:pt x="746750" y="614759"/>
                  </a:cubicBezTo>
                  <a:lnTo>
                    <a:pt x="746750" y="288032"/>
                  </a:lnTo>
                  <a:lnTo>
                    <a:pt x="644350" y="288032"/>
                  </a:lnTo>
                  <a:lnTo>
                    <a:pt x="644350" y="597146"/>
                  </a:lnTo>
                  <a:cubicBezTo>
                    <a:pt x="644350" y="746801"/>
                    <a:pt x="523031" y="868121"/>
                    <a:pt x="373375" y="868121"/>
                  </a:cubicBezTo>
                  <a:cubicBezTo>
                    <a:pt x="223719" y="868121"/>
                    <a:pt x="102400" y="746801"/>
                    <a:pt x="102400" y="597146"/>
                  </a:cubicBezTo>
                  <a:lnTo>
                    <a:pt x="102400" y="0"/>
                  </a:lnTo>
                  <a:lnTo>
                    <a:pt x="0" y="0"/>
                  </a:lnTo>
                  <a:lnTo>
                    <a:pt x="0" y="614759"/>
                  </a:lnTo>
                  <a:cubicBezTo>
                    <a:pt x="0" y="820968"/>
                    <a:pt x="167166" y="988134"/>
                    <a:pt x="373375" y="9881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3" name="正方形/長方形 14"/>
            <p:cNvSpPr/>
            <p:nvPr/>
          </p:nvSpPr>
          <p:spPr>
            <a:xfrm>
              <a:off x="1734617" y="1844824"/>
              <a:ext cx="990828" cy="1368152"/>
            </a:xfrm>
            <a:custGeom>
              <a:avLst/>
              <a:gdLst/>
              <a:ahLst/>
              <a:cxnLst/>
              <a:rect l="l" t="t" r="r" b="b"/>
              <a:pathLst>
                <a:path w="990828" h="1368152">
                  <a:moveTo>
                    <a:pt x="495414" y="283338"/>
                  </a:moveTo>
                  <a:cubicBezTo>
                    <a:pt x="369268" y="283338"/>
                    <a:pt x="267006" y="385600"/>
                    <a:pt x="267006" y="511746"/>
                  </a:cubicBezTo>
                  <a:cubicBezTo>
                    <a:pt x="267006" y="599162"/>
                    <a:pt x="316114" y="675109"/>
                    <a:pt x="388747" y="712564"/>
                  </a:cubicBezTo>
                  <a:lnTo>
                    <a:pt x="312903" y="1059278"/>
                  </a:lnTo>
                  <a:lnTo>
                    <a:pt x="677925" y="1059278"/>
                  </a:lnTo>
                  <a:lnTo>
                    <a:pt x="602081" y="712564"/>
                  </a:lnTo>
                  <a:cubicBezTo>
                    <a:pt x="674714" y="675109"/>
                    <a:pt x="723822" y="599162"/>
                    <a:pt x="723822" y="511746"/>
                  </a:cubicBezTo>
                  <a:cubicBezTo>
                    <a:pt x="723822" y="385600"/>
                    <a:pt x="621560" y="283338"/>
                    <a:pt x="495414" y="283338"/>
                  </a:cubicBezTo>
                  <a:close/>
                  <a:moveTo>
                    <a:pt x="0" y="0"/>
                  </a:moveTo>
                  <a:lnTo>
                    <a:pt x="990828" y="0"/>
                  </a:lnTo>
                  <a:lnTo>
                    <a:pt x="990828" y="1368152"/>
                  </a:lnTo>
                  <a:lnTo>
                    <a:pt x="0" y="13681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9" name="グループ化 1168"/>
          <p:cNvGrpSpPr/>
          <p:nvPr/>
        </p:nvGrpSpPr>
        <p:grpSpPr>
          <a:xfrm rot="2700000" flipH="1" flipV="1">
            <a:off x="4184574" y="5416724"/>
            <a:ext cx="479796" cy="1083609"/>
            <a:chOff x="2147720" y="2285656"/>
            <a:chExt cx="1162408" cy="2625276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</a:gradFill>
          <a:scene3d>
            <a:camera prst="isometricOffAxis2Left"/>
            <a:lightRig rig="threePt" dir="t"/>
          </a:scene3d>
        </p:grpSpPr>
        <p:sp>
          <p:nvSpPr>
            <p:cNvPr id="1170" name="正方形/長方形 28"/>
            <p:cNvSpPr/>
            <p:nvPr/>
          </p:nvSpPr>
          <p:spPr>
            <a:xfrm>
              <a:off x="2740494" y="4354280"/>
              <a:ext cx="376302" cy="556652"/>
            </a:xfrm>
            <a:custGeom>
              <a:avLst/>
              <a:gdLst/>
              <a:ahLst/>
              <a:cxnLst/>
              <a:rect l="l" t="t" r="r" b="b"/>
              <a:pathLst>
                <a:path w="376302" h="556652">
                  <a:moveTo>
                    <a:pt x="124274" y="0"/>
                  </a:moveTo>
                  <a:lnTo>
                    <a:pt x="376302" y="0"/>
                  </a:lnTo>
                  <a:lnTo>
                    <a:pt x="376302" y="121900"/>
                  </a:lnTo>
                  <a:lnTo>
                    <a:pt x="376302" y="174504"/>
                  </a:lnTo>
                  <a:lnTo>
                    <a:pt x="376302" y="244004"/>
                  </a:lnTo>
                  <a:lnTo>
                    <a:pt x="303492" y="244004"/>
                  </a:lnTo>
                  <a:lnTo>
                    <a:pt x="303492" y="174504"/>
                  </a:lnTo>
                  <a:lnTo>
                    <a:pt x="228766" y="174504"/>
                  </a:lnTo>
                  <a:lnTo>
                    <a:pt x="228766" y="446164"/>
                  </a:lnTo>
                  <a:lnTo>
                    <a:pt x="303492" y="446164"/>
                  </a:lnTo>
                  <a:lnTo>
                    <a:pt x="303492" y="373360"/>
                  </a:lnTo>
                  <a:lnTo>
                    <a:pt x="376302" y="373360"/>
                  </a:lnTo>
                  <a:lnTo>
                    <a:pt x="376302" y="446164"/>
                  </a:lnTo>
                  <a:lnTo>
                    <a:pt x="376302" y="495464"/>
                  </a:lnTo>
                  <a:lnTo>
                    <a:pt x="376302" y="556652"/>
                  </a:lnTo>
                  <a:lnTo>
                    <a:pt x="228766" y="556652"/>
                  </a:lnTo>
                  <a:lnTo>
                    <a:pt x="124274" y="556652"/>
                  </a:lnTo>
                  <a:lnTo>
                    <a:pt x="124274" y="448044"/>
                  </a:lnTo>
                  <a:lnTo>
                    <a:pt x="0" y="448044"/>
                  </a:lnTo>
                  <a:lnTo>
                    <a:pt x="0" y="146316"/>
                  </a:lnTo>
                  <a:lnTo>
                    <a:pt x="124274" y="146316"/>
                  </a:lnTo>
                  <a:lnTo>
                    <a:pt x="124274" y="87252"/>
                  </a:ln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1" name="正方形/長方形 27"/>
            <p:cNvSpPr/>
            <p:nvPr/>
          </p:nvSpPr>
          <p:spPr>
            <a:xfrm>
              <a:off x="2147720" y="2285656"/>
              <a:ext cx="1162408" cy="2625024"/>
            </a:xfrm>
            <a:custGeom>
              <a:avLst/>
              <a:gdLst/>
              <a:ahLst/>
              <a:cxnLst/>
              <a:rect l="l" t="t" r="r" b="b"/>
              <a:pathLst>
                <a:path w="1162408" h="2625024">
                  <a:moveTo>
                    <a:pt x="581204" y="104129"/>
                  </a:moveTo>
                  <a:cubicBezTo>
                    <a:pt x="317723" y="104129"/>
                    <a:pt x="104129" y="317723"/>
                    <a:pt x="104129" y="581204"/>
                  </a:cubicBezTo>
                  <a:cubicBezTo>
                    <a:pt x="104129" y="844685"/>
                    <a:pt x="317723" y="1058279"/>
                    <a:pt x="581204" y="1058279"/>
                  </a:cubicBezTo>
                  <a:cubicBezTo>
                    <a:pt x="844685" y="1058279"/>
                    <a:pt x="1058279" y="844685"/>
                    <a:pt x="1058279" y="581204"/>
                  </a:cubicBezTo>
                  <a:cubicBezTo>
                    <a:pt x="1058279" y="317723"/>
                    <a:pt x="844685" y="104129"/>
                    <a:pt x="581204" y="104129"/>
                  </a:cubicBezTo>
                  <a:close/>
                  <a:moveTo>
                    <a:pt x="581204" y="0"/>
                  </a:moveTo>
                  <a:cubicBezTo>
                    <a:pt x="902194" y="0"/>
                    <a:pt x="1162408" y="260214"/>
                    <a:pt x="1162408" y="581204"/>
                  </a:cubicBezTo>
                  <a:cubicBezTo>
                    <a:pt x="1162408" y="883891"/>
                    <a:pt x="931023" y="1132536"/>
                    <a:pt x="635210" y="1156964"/>
                  </a:cubicBezTo>
                  <a:lnTo>
                    <a:pt x="635210" y="2625024"/>
                  </a:lnTo>
                  <a:lnTo>
                    <a:pt x="527198" y="2625024"/>
                  </a:lnTo>
                  <a:lnTo>
                    <a:pt x="527198" y="1156964"/>
                  </a:lnTo>
                  <a:cubicBezTo>
                    <a:pt x="231385" y="1132536"/>
                    <a:pt x="0" y="883891"/>
                    <a:pt x="0" y="581204"/>
                  </a:cubicBezTo>
                  <a:cubicBezTo>
                    <a:pt x="0" y="260214"/>
                    <a:pt x="260214" y="0"/>
                    <a:pt x="581204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75" name="グループ化 1174"/>
          <p:cNvGrpSpPr/>
          <p:nvPr/>
        </p:nvGrpSpPr>
        <p:grpSpPr>
          <a:xfrm>
            <a:off x="7994168" y="4529187"/>
            <a:ext cx="1440160" cy="1822760"/>
            <a:chOff x="3080792" y="3694472"/>
            <a:chExt cx="1440160" cy="1822760"/>
          </a:xfrm>
          <a:scene3d>
            <a:camera prst="isometricOffAxis2Left"/>
            <a:lightRig rig="threePt" dir="t"/>
          </a:scene3d>
        </p:grpSpPr>
        <p:sp>
          <p:nvSpPr>
            <p:cNvPr id="1180" name="アーチ 1179"/>
            <p:cNvSpPr/>
            <p:nvPr/>
          </p:nvSpPr>
          <p:spPr>
            <a:xfrm>
              <a:off x="3252868" y="3694472"/>
              <a:ext cx="1096008" cy="1096008"/>
            </a:xfrm>
            <a:prstGeom prst="blockArc">
              <a:avLst>
                <a:gd name="adj1" fmla="val 8167128"/>
                <a:gd name="adj2" fmla="val 20213224"/>
                <a:gd name="adj3" fmla="val 9261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127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81" name="角丸四角形 33"/>
            <p:cNvSpPr/>
            <p:nvPr/>
          </p:nvSpPr>
          <p:spPr>
            <a:xfrm>
              <a:off x="3080792" y="4151306"/>
              <a:ext cx="1440160" cy="1365926"/>
            </a:xfrm>
            <a:custGeom>
              <a:avLst/>
              <a:gdLst/>
              <a:ahLst/>
              <a:cxnLst/>
              <a:rect l="l" t="t" r="r" b="b"/>
              <a:pathLst>
                <a:path w="1440160" h="1365926">
                  <a:moveTo>
                    <a:pt x="720080" y="294993"/>
                  </a:moveTo>
                  <a:cubicBezTo>
                    <a:pt x="593934" y="294993"/>
                    <a:pt x="491672" y="397255"/>
                    <a:pt x="491672" y="523401"/>
                  </a:cubicBezTo>
                  <a:cubicBezTo>
                    <a:pt x="491672" y="610817"/>
                    <a:pt x="540780" y="686764"/>
                    <a:pt x="613413" y="724219"/>
                  </a:cubicBezTo>
                  <a:lnTo>
                    <a:pt x="537569" y="1070933"/>
                  </a:lnTo>
                  <a:lnTo>
                    <a:pt x="902591" y="1070933"/>
                  </a:lnTo>
                  <a:lnTo>
                    <a:pt x="826747" y="724219"/>
                  </a:lnTo>
                  <a:cubicBezTo>
                    <a:pt x="899380" y="686764"/>
                    <a:pt x="948488" y="610817"/>
                    <a:pt x="948488" y="523401"/>
                  </a:cubicBezTo>
                  <a:cubicBezTo>
                    <a:pt x="948488" y="397255"/>
                    <a:pt x="846226" y="294993"/>
                    <a:pt x="720080" y="294993"/>
                  </a:cubicBezTo>
                  <a:close/>
                  <a:moveTo>
                    <a:pt x="514558" y="0"/>
                  </a:moveTo>
                  <a:lnTo>
                    <a:pt x="925602" y="0"/>
                  </a:lnTo>
                  <a:cubicBezTo>
                    <a:pt x="1209785" y="0"/>
                    <a:pt x="1440160" y="230375"/>
                    <a:pt x="1440160" y="514558"/>
                  </a:cubicBezTo>
                  <a:lnTo>
                    <a:pt x="1440160" y="851368"/>
                  </a:lnTo>
                  <a:cubicBezTo>
                    <a:pt x="1440160" y="1135551"/>
                    <a:pt x="1209785" y="1365926"/>
                    <a:pt x="925602" y="1365926"/>
                  </a:cubicBezTo>
                  <a:lnTo>
                    <a:pt x="514558" y="1365926"/>
                  </a:lnTo>
                  <a:cubicBezTo>
                    <a:pt x="230375" y="1365926"/>
                    <a:pt x="0" y="1135551"/>
                    <a:pt x="0" y="851368"/>
                  </a:cubicBezTo>
                  <a:lnTo>
                    <a:pt x="0" y="514558"/>
                  </a:lnTo>
                  <a:cubicBezTo>
                    <a:pt x="0" y="230375"/>
                    <a:pt x="230375" y="0"/>
                    <a:pt x="51455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76" name="グループ化 1175"/>
          <p:cNvGrpSpPr/>
          <p:nvPr/>
        </p:nvGrpSpPr>
        <p:grpSpPr>
          <a:xfrm rot="2700000" flipH="1" flipV="1">
            <a:off x="7998114" y="5294163"/>
            <a:ext cx="496172" cy="1292618"/>
            <a:chOff x="3656856" y="2471960"/>
            <a:chExt cx="936104" cy="2438720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</a:gradFill>
          <a:scene3d>
            <a:camera prst="isometricOffAxis2Left"/>
            <a:lightRig rig="threePt" dir="t"/>
          </a:scene3d>
        </p:grpSpPr>
        <p:sp>
          <p:nvSpPr>
            <p:cNvPr id="1177" name="正方形/長方形 1176"/>
            <p:cNvSpPr/>
            <p:nvPr/>
          </p:nvSpPr>
          <p:spPr>
            <a:xfrm>
              <a:off x="4124908" y="4378048"/>
              <a:ext cx="252028" cy="174504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8" name="正方形/長方形 1177"/>
            <p:cNvSpPr/>
            <p:nvPr/>
          </p:nvSpPr>
          <p:spPr>
            <a:xfrm>
              <a:off x="4124908" y="4626472"/>
              <a:ext cx="252028" cy="220976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79" name="正方形/長方形 1"/>
            <p:cNvSpPr/>
            <p:nvPr/>
          </p:nvSpPr>
          <p:spPr>
            <a:xfrm>
              <a:off x="3656856" y="2471960"/>
              <a:ext cx="936104" cy="2438720"/>
            </a:xfrm>
            <a:custGeom>
              <a:avLst/>
              <a:gdLst/>
              <a:ahLst/>
              <a:cxnLst/>
              <a:rect l="l" t="t" r="r" b="b"/>
              <a:pathLst>
                <a:path w="936104" h="2438720">
                  <a:moveTo>
                    <a:pt x="468052" y="118501"/>
                  </a:moveTo>
                  <a:cubicBezTo>
                    <a:pt x="275000" y="118501"/>
                    <a:pt x="118501" y="275000"/>
                    <a:pt x="118501" y="468052"/>
                  </a:cubicBezTo>
                  <a:cubicBezTo>
                    <a:pt x="118501" y="661104"/>
                    <a:pt x="275000" y="817603"/>
                    <a:pt x="468052" y="817603"/>
                  </a:cubicBezTo>
                  <a:cubicBezTo>
                    <a:pt x="661104" y="817603"/>
                    <a:pt x="817603" y="661104"/>
                    <a:pt x="817603" y="468052"/>
                  </a:cubicBezTo>
                  <a:cubicBezTo>
                    <a:pt x="817603" y="275000"/>
                    <a:pt x="661104" y="118501"/>
                    <a:pt x="468052" y="118501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08192"/>
                    <a:pt x="755257" y="906093"/>
                    <a:pt x="522058" y="930660"/>
                  </a:cubicBezTo>
                  <a:lnTo>
                    <a:pt x="522058" y="2438720"/>
                  </a:lnTo>
                  <a:lnTo>
                    <a:pt x="414046" y="2438720"/>
                  </a:lnTo>
                  <a:lnTo>
                    <a:pt x="414046" y="930660"/>
                  </a:lnTo>
                  <a:cubicBezTo>
                    <a:pt x="180847" y="906093"/>
                    <a:pt x="0" y="708192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83" name="グループ化 1182"/>
          <p:cNvGrpSpPr/>
          <p:nvPr/>
        </p:nvGrpSpPr>
        <p:grpSpPr>
          <a:xfrm>
            <a:off x="5881945" y="5012087"/>
            <a:ext cx="1872208" cy="1152128"/>
            <a:chOff x="416146" y="3575242"/>
            <a:chExt cx="1872208" cy="1152128"/>
          </a:xfrm>
          <a:scene3d>
            <a:camera prst="isometricOffAxis2Left"/>
            <a:lightRig rig="threePt" dir="t"/>
          </a:scene3d>
        </p:grpSpPr>
        <p:sp>
          <p:nvSpPr>
            <p:cNvPr id="1188" name="正方形/長方形 1187"/>
            <p:cNvSpPr/>
            <p:nvPr/>
          </p:nvSpPr>
          <p:spPr>
            <a:xfrm>
              <a:off x="636487" y="3647249"/>
              <a:ext cx="1140653" cy="10419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>
              <a:bevelT w="127000" h="63500"/>
              <a:bevelB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9" name="正方形/長方形 27"/>
            <p:cNvSpPr/>
            <p:nvPr/>
          </p:nvSpPr>
          <p:spPr>
            <a:xfrm>
              <a:off x="416146" y="3575242"/>
              <a:ext cx="1872208" cy="1152128"/>
            </a:xfrm>
            <a:custGeom>
              <a:avLst/>
              <a:gdLst/>
              <a:ahLst/>
              <a:cxnLst/>
              <a:rect l="l" t="t" r="r" b="b"/>
              <a:pathLst>
                <a:path w="1872208" h="1152128">
                  <a:moveTo>
                    <a:pt x="936104" y="462469"/>
                  </a:moveTo>
                  <a:cubicBezTo>
                    <a:pt x="852344" y="462469"/>
                    <a:pt x="784442" y="530371"/>
                    <a:pt x="784442" y="614131"/>
                  </a:cubicBezTo>
                  <a:cubicBezTo>
                    <a:pt x="784442" y="672175"/>
                    <a:pt x="817050" y="722604"/>
                    <a:pt x="865277" y="747474"/>
                  </a:cubicBezTo>
                  <a:lnTo>
                    <a:pt x="814918" y="977691"/>
                  </a:lnTo>
                  <a:lnTo>
                    <a:pt x="1057291" y="977691"/>
                  </a:lnTo>
                  <a:lnTo>
                    <a:pt x="1006931" y="747474"/>
                  </a:lnTo>
                  <a:cubicBezTo>
                    <a:pt x="1055159" y="722604"/>
                    <a:pt x="1087766" y="672175"/>
                    <a:pt x="1087766" y="614131"/>
                  </a:cubicBezTo>
                  <a:cubicBezTo>
                    <a:pt x="1087766" y="530371"/>
                    <a:pt x="1019864" y="462469"/>
                    <a:pt x="936104" y="462469"/>
                  </a:cubicBezTo>
                  <a:close/>
                  <a:moveTo>
                    <a:pt x="58324" y="0"/>
                  </a:moveTo>
                  <a:lnTo>
                    <a:pt x="274348" y="0"/>
                  </a:lnTo>
                  <a:lnTo>
                    <a:pt x="274348" y="288032"/>
                  </a:lnTo>
                  <a:lnTo>
                    <a:pt x="1597861" y="288032"/>
                  </a:lnTo>
                  <a:lnTo>
                    <a:pt x="1597861" y="0"/>
                  </a:lnTo>
                  <a:lnTo>
                    <a:pt x="1813885" y="0"/>
                  </a:lnTo>
                  <a:lnTo>
                    <a:pt x="1813885" y="288032"/>
                  </a:lnTo>
                  <a:lnTo>
                    <a:pt x="1872208" y="288032"/>
                  </a:lnTo>
                  <a:lnTo>
                    <a:pt x="1872208" y="753365"/>
                  </a:lnTo>
                  <a:lnTo>
                    <a:pt x="1473445" y="1152128"/>
                  </a:lnTo>
                  <a:lnTo>
                    <a:pt x="398763" y="1152128"/>
                  </a:lnTo>
                  <a:lnTo>
                    <a:pt x="0" y="753365"/>
                  </a:lnTo>
                  <a:lnTo>
                    <a:pt x="0" y="288032"/>
                  </a:lnTo>
                  <a:lnTo>
                    <a:pt x="58324" y="28803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84" name="グループ化 1183"/>
          <p:cNvGrpSpPr/>
          <p:nvPr/>
        </p:nvGrpSpPr>
        <p:grpSpPr>
          <a:xfrm rot="2700000" flipH="1" flipV="1">
            <a:off x="5872080" y="5403417"/>
            <a:ext cx="954992" cy="1339258"/>
            <a:chOff x="4925306" y="2507400"/>
            <a:chExt cx="1801736" cy="2526712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</a:gradFill>
          <a:scene3d>
            <a:camera prst="isometricOffAxis2Left"/>
            <a:lightRig rig="threePt" dir="t"/>
          </a:scene3d>
        </p:grpSpPr>
        <p:sp>
          <p:nvSpPr>
            <p:cNvPr id="1185" name="正方形/長方形 1184"/>
            <p:cNvSpPr/>
            <p:nvPr/>
          </p:nvSpPr>
          <p:spPr>
            <a:xfrm>
              <a:off x="5826174" y="4624074"/>
              <a:ext cx="252028" cy="110488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6" name="正方形/長方形 1185"/>
            <p:cNvSpPr/>
            <p:nvPr/>
          </p:nvSpPr>
          <p:spPr>
            <a:xfrm>
              <a:off x="5826174" y="4799684"/>
              <a:ext cx="252028" cy="172720"/>
            </a:xfrm>
            <a:prstGeom prst="rect">
              <a:avLst/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87" name="正方形/長方形 10"/>
            <p:cNvSpPr/>
            <p:nvPr/>
          </p:nvSpPr>
          <p:spPr>
            <a:xfrm>
              <a:off x="4925306" y="2507400"/>
              <a:ext cx="1801736" cy="2526712"/>
            </a:xfrm>
            <a:custGeom>
              <a:avLst/>
              <a:gdLst/>
              <a:ahLst/>
              <a:cxnLst/>
              <a:rect l="l" t="t" r="r" b="b"/>
              <a:pathLst>
                <a:path w="1801736" h="2526712">
                  <a:moveTo>
                    <a:pt x="1277748" y="441083"/>
                  </a:moveTo>
                  <a:cubicBezTo>
                    <a:pt x="1085410" y="466499"/>
                    <a:pt x="937339" y="630617"/>
                    <a:pt x="935692" y="829727"/>
                  </a:cubicBezTo>
                  <a:cubicBezTo>
                    <a:pt x="936098" y="831085"/>
                    <a:pt x="936104" y="832448"/>
                    <a:pt x="936104" y="833812"/>
                  </a:cubicBezTo>
                  <a:lnTo>
                    <a:pt x="935710" y="837721"/>
                  </a:lnTo>
                  <a:lnTo>
                    <a:pt x="938035" y="860781"/>
                  </a:lnTo>
                  <a:cubicBezTo>
                    <a:pt x="1131688" y="835191"/>
                    <a:pt x="1280466" y="668997"/>
                    <a:pt x="1280466" y="468052"/>
                  </a:cubicBezTo>
                  <a:close/>
                  <a:moveTo>
                    <a:pt x="416812" y="440609"/>
                  </a:moveTo>
                  <a:cubicBezTo>
                    <a:pt x="220876" y="463990"/>
                    <a:pt x="69684" y="631244"/>
                    <a:pt x="69684" y="833812"/>
                  </a:cubicBezTo>
                  <a:cubicBezTo>
                    <a:pt x="69684" y="1053825"/>
                    <a:pt x="248039" y="1232180"/>
                    <a:pt x="468052" y="1232180"/>
                  </a:cubicBezTo>
                  <a:cubicBezTo>
                    <a:pt x="653716" y="1232180"/>
                    <a:pt x="809714" y="1105168"/>
                    <a:pt x="852481" y="932928"/>
                  </a:cubicBezTo>
                  <a:cubicBezTo>
                    <a:pt x="607720" y="919839"/>
                    <a:pt x="414046" y="716563"/>
                    <a:pt x="414046" y="468052"/>
                  </a:cubicBezTo>
                  <a:close/>
                  <a:moveTo>
                    <a:pt x="486826" y="437337"/>
                  </a:moveTo>
                  <a:cubicBezTo>
                    <a:pt x="484127" y="447375"/>
                    <a:pt x="483730" y="457667"/>
                    <a:pt x="483730" y="468052"/>
                  </a:cubicBezTo>
                  <a:cubicBezTo>
                    <a:pt x="483730" y="681757"/>
                    <a:pt x="652005" y="856159"/>
                    <a:pt x="863338" y="864385"/>
                  </a:cubicBezTo>
                  <a:lnTo>
                    <a:pt x="866026" y="837721"/>
                  </a:lnTo>
                  <a:cubicBezTo>
                    <a:pt x="865638" y="836422"/>
                    <a:pt x="865632" y="835118"/>
                    <a:pt x="865632" y="833812"/>
                  </a:cubicBezTo>
                  <a:lnTo>
                    <a:pt x="866008" y="829726"/>
                  </a:lnTo>
                  <a:cubicBezTo>
                    <a:pt x="864269" y="617894"/>
                    <a:pt x="696809" y="445656"/>
                    <a:pt x="486826" y="437337"/>
                  </a:cubicBezTo>
                  <a:close/>
                  <a:moveTo>
                    <a:pt x="1346998" y="436786"/>
                  </a:moveTo>
                  <a:cubicBezTo>
                    <a:pt x="1349801" y="447026"/>
                    <a:pt x="1350150" y="457498"/>
                    <a:pt x="1350150" y="468052"/>
                  </a:cubicBezTo>
                  <a:cubicBezTo>
                    <a:pt x="1350150" y="704024"/>
                    <a:pt x="1175527" y="899210"/>
                    <a:pt x="948173" y="929443"/>
                  </a:cubicBezTo>
                  <a:cubicBezTo>
                    <a:pt x="989882" y="1103419"/>
                    <a:pt x="1146746" y="1232180"/>
                    <a:pt x="1333684" y="1232180"/>
                  </a:cubicBezTo>
                  <a:cubicBezTo>
                    <a:pt x="1553697" y="1232180"/>
                    <a:pt x="1732052" y="1053825"/>
                    <a:pt x="1732052" y="833812"/>
                  </a:cubicBezTo>
                  <a:cubicBezTo>
                    <a:pt x="1732052" y="618267"/>
                    <a:pt x="1560868" y="442705"/>
                    <a:pt x="1346998" y="436786"/>
                  </a:cubicBezTo>
                  <a:close/>
                  <a:moveTo>
                    <a:pt x="882098" y="69684"/>
                  </a:moveTo>
                  <a:cubicBezTo>
                    <a:pt x="696501" y="69684"/>
                    <a:pt x="540549" y="196603"/>
                    <a:pt x="497726" y="368752"/>
                  </a:cubicBezTo>
                  <a:cubicBezTo>
                    <a:pt x="680847" y="378192"/>
                    <a:pt x="835311" y="494842"/>
                    <a:pt x="901027" y="657116"/>
                  </a:cubicBezTo>
                  <a:cubicBezTo>
                    <a:pt x="962074" y="505825"/>
                    <a:pt x="1100618" y="394627"/>
                    <a:pt x="1267609" y="372421"/>
                  </a:cubicBezTo>
                  <a:cubicBezTo>
                    <a:pt x="1225901" y="198445"/>
                    <a:pt x="1069037" y="69684"/>
                    <a:pt x="882098" y="69684"/>
                  </a:cubicBezTo>
                  <a:close/>
                  <a:moveTo>
                    <a:pt x="882098" y="0"/>
                  </a:moveTo>
                  <a:cubicBezTo>
                    <a:pt x="1105571" y="0"/>
                    <a:pt x="1292465" y="156614"/>
                    <a:pt x="1338314" y="366227"/>
                  </a:cubicBezTo>
                  <a:cubicBezTo>
                    <a:pt x="1594682" y="368269"/>
                    <a:pt x="1801736" y="576861"/>
                    <a:pt x="1801736" y="833812"/>
                  </a:cubicBezTo>
                  <a:cubicBezTo>
                    <a:pt x="1801736" y="1092310"/>
                    <a:pt x="1592182" y="1301864"/>
                    <a:pt x="1333684" y="1301864"/>
                  </a:cubicBezTo>
                  <a:cubicBezTo>
                    <a:pt x="1177185" y="1301864"/>
                    <a:pt x="1038624" y="1225056"/>
                    <a:pt x="954874" y="1106322"/>
                  </a:cubicBezTo>
                  <a:lnTo>
                    <a:pt x="954874" y="2526712"/>
                  </a:lnTo>
                  <a:lnTo>
                    <a:pt x="846862" y="2526712"/>
                  </a:lnTo>
                  <a:lnTo>
                    <a:pt x="846862" y="1106333"/>
                  </a:lnTo>
                  <a:cubicBezTo>
                    <a:pt x="763078" y="1225075"/>
                    <a:pt x="624532" y="1301864"/>
                    <a:pt x="468052" y="1301864"/>
                  </a:cubicBezTo>
                  <a:cubicBezTo>
                    <a:pt x="209554" y="1301864"/>
                    <a:pt x="0" y="1092310"/>
                    <a:pt x="0" y="833812"/>
                  </a:cubicBezTo>
                  <a:cubicBezTo>
                    <a:pt x="0" y="590016"/>
                    <a:pt x="186395" y="389755"/>
                    <a:pt x="424669" y="370133"/>
                  </a:cubicBezTo>
                  <a:cubicBezTo>
                    <a:pt x="469365" y="158605"/>
                    <a:pt x="657209" y="0"/>
                    <a:pt x="882098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1" name="グループ化 1190"/>
          <p:cNvGrpSpPr/>
          <p:nvPr/>
        </p:nvGrpSpPr>
        <p:grpSpPr>
          <a:xfrm>
            <a:off x="2482026" y="4798804"/>
            <a:ext cx="1211044" cy="1332148"/>
            <a:chOff x="6611880" y="872716"/>
            <a:chExt cx="1800200" cy="1980220"/>
          </a:xfrm>
          <a:scene3d>
            <a:camera prst="isometricOffAxis2Left"/>
            <a:lightRig rig="threePt" dir="t"/>
          </a:scene3d>
        </p:grpSpPr>
        <p:sp>
          <p:nvSpPr>
            <p:cNvPr id="1195" name="アーチ 1194"/>
            <p:cNvSpPr/>
            <p:nvPr/>
          </p:nvSpPr>
          <p:spPr>
            <a:xfrm>
              <a:off x="6792840" y="872716"/>
              <a:ext cx="1440160" cy="1440160"/>
            </a:xfrm>
            <a:prstGeom prst="blockArc">
              <a:avLst>
                <a:gd name="adj1" fmla="val 7130301"/>
                <a:gd name="adj2" fmla="val 20193835"/>
                <a:gd name="adj3" fmla="val 12298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96" name="台形 17"/>
            <p:cNvSpPr/>
            <p:nvPr/>
          </p:nvSpPr>
          <p:spPr>
            <a:xfrm>
              <a:off x="6611880" y="1556792"/>
              <a:ext cx="1800200" cy="1296144"/>
            </a:xfrm>
            <a:custGeom>
              <a:avLst/>
              <a:gdLst/>
              <a:ahLst/>
              <a:cxnLst/>
              <a:rect l="l" t="t" r="r" b="b"/>
              <a:pathLst>
                <a:path w="1800200" h="1296144">
                  <a:moveTo>
                    <a:pt x="901040" y="232241"/>
                  </a:moveTo>
                  <a:cubicBezTo>
                    <a:pt x="774894" y="232241"/>
                    <a:pt x="672632" y="334503"/>
                    <a:pt x="672632" y="460649"/>
                  </a:cubicBezTo>
                  <a:cubicBezTo>
                    <a:pt x="672632" y="548065"/>
                    <a:pt x="721740" y="624012"/>
                    <a:pt x="794373" y="661467"/>
                  </a:cubicBezTo>
                  <a:lnTo>
                    <a:pt x="718529" y="1008181"/>
                  </a:lnTo>
                  <a:lnTo>
                    <a:pt x="1083551" y="1008181"/>
                  </a:lnTo>
                  <a:lnTo>
                    <a:pt x="1007707" y="661467"/>
                  </a:lnTo>
                  <a:cubicBezTo>
                    <a:pt x="1080340" y="624012"/>
                    <a:pt x="1129448" y="548065"/>
                    <a:pt x="1129448" y="460649"/>
                  </a:cubicBezTo>
                  <a:cubicBezTo>
                    <a:pt x="1129448" y="334503"/>
                    <a:pt x="1027186" y="232241"/>
                    <a:pt x="901040" y="232241"/>
                  </a:cubicBezTo>
                  <a:close/>
                  <a:moveTo>
                    <a:pt x="0" y="0"/>
                  </a:moveTo>
                  <a:lnTo>
                    <a:pt x="1800200" y="0"/>
                  </a:lnTo>
                  <a:lnTo>
                    <a:pt x="1800200" y="1296144"/>
                  </a:lnTo>
                  <a:lnTo>
                    <a:pt x="0" y="129614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2" name="グループ化 1191"/>
          <p:cNvGrpSpPr/>
          <p:nvPr/>
        </p:nvGrpSpPr>
        <p:grpSpPr>
          <a:xfrm rot="2700000" flipH="1" flipV="1">
            <a:off x="2535323" y="5381140"/>
            <a:ext cx="496172" cy="1057796"/>
            <a:chOff x="7185248" y="3212976"/>
            <a:chExt cx="936104" cy="1995694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</a:gradFill>
          <a:scene3d>
            <a:camera prst="isometricOffAxis2Left"/>
            <a:lightRig rig="threePt" dir="t"/>
          </a:scene3d>
        </p:grpSpPr>
        <p:sp>
          <p:nvSpPr>
            <p:cNvPr id="1193" name="ホームベース 1192"/>
            <p:cNvSpPr/>
            <p:nvPr/>
          </p:nvSpPr>
          <p:spPr>
            <a:xfrm rot="5400000">
              <a:off x="7077236" y="4483026"/>
              <a:ext cx="1152128" cy="299160"/>
            </a:xfrm>
            <a:prstGeom prst="homePlate">
              <a:avLst>
                <a:gd name="adj" fmla="val 40745"/>
              </a:avLst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94" name="フローチャート : 論理積ゲート 12"/>
            <p:cNvSpPr/>
            <p:nvPr/>
          </p:nvSpPr>
          <p:spPr>
            <a:xfrm rot="16200000">
              <a:off x="7185248" y="3212976"/>
              <a:ext cx="936104" cy="936104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802940" y="468052"/>
                  </a:moveTo>
                  <a:cubicBezTo>
                    <a:pt x="802940" y="328861"/>
                    <a:pt x="746522" y="216024"/>
                    <a:pt x="676926" y="216024"/>
                  </a:cubicBezTo>
                  <a:lnTo>
                    <a:pt x="550912" y="216024"/>
                  </a:lnTo>
                  <a:lnTo>
                    <a:pt x="550912" y="720080"/>
                  </a:lnTo>
                  <a:lnTo>
                    <a:pt x="676926" y="720080"/>
                  </a:lnTo>
                  <a:cubicBezTo>
                    <a:pt x="746522" y="720080"/>
                    <a:pt x="802940" y="607243"/>
                    <a:pt x="802940" y="468052"/>
                  </a:cubicBezTo>
                  <a:close/>
                  <a:moveTo>
                    <a:pt x="936104" y="468052"/>
                  </a:move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ubicBezTo>
                    <a:pt x="726550" y="0"/>
                    <a:pt x="936104" y="209554"/>
                    <a:pt x="936104" y="468052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8" name="グループ化 1197"/>
          <p:cNvGrpSpPr/>
          <p:nvPr/>
        </p:nvGrpSpPr>
        <p:grpSpPr>
          <a:xfrm>
            <a:off x="629973" y="4718341"/>
            <a:ext cx="1211044" cy="1574357"/>
            <a:chOff x="4520952" y="872716"/>
            <a:chExt cx="1800200" cy="2340260"/>
          </a:xfrm>
          <a:scene3d>
            <a:camera prst="isometricOffAxis2Left"/>
            <a:lightRig rig="threePt" dir="t"/>
          </a:scene3d>
        </p:grpSpPr>
        <p:sp>
          <p:nvSpPr>
            <p:cNvPr id="1202" name="アーチ 1201"/>
            <p:cNvSpPr/>
            <p:nvPr/>
          </p:nvSpPr>
          <p:spPr>
            <a:xfrm>
              <a:off x="4695816" y="872716"/>
              <a:ext cx="1440160" cy="1440160"/>
            </a:xfrm>
            <a:prstGeom prst="blockArc">
              <a:avLst>
                <a:gd name="adj1" fmla="val 9919039"/>
                <a:gd name="adj2" fmla="val 19930431"/>
                <a:gd name="adj3" fmla="val 18623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0"/>
            </a:gra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03" name="角丸四角形 4"/>
            <p:cNvSpPr/>
            <p:nvPr/>
          </p:nvSpPr>
          <p:spPr>
            <a:xfrm>
              <a:off x="4520952" y="1556792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900100" y="292346"/>
                  </a:moveTo>
                  <a:cubicBezTo>
                    <a:pt x="725906" y="292346"/>
                    <a:pt x="584693" y="433559"/>
                    <a:pt x="584693" y="607753"/>
                  </a:cubicBezTo>
                  <a:cubicBezTo>
                    <a:pt x="584693" y="728465"/>
                    <a:pt x="652506" y="833340"/>
                    <a:pt x="752804" y="885062"/>
                  </a:cubicBezTo>
                  <a:lnTo>
                    <a:pt x="648072" y="1363837"/>
                  </a:lnTo>
                  <a:lnTo>
                    <a:pt x="1152128" y="1363837"/>
                  </a:lnTo>
                  <a:lnTo>
                    <a:pt x="1047396" y="885062"/>
                  </a:lnTo>
                  <a:cubicBezTo>
                    <a:pt x="1147694" y="833340"/>
                    <a:pt x="1215507" y="728465"/>
                    <a:pt x="1215507" y="607753"/>
                  </a:cubicBezTo>
                  <a:cubicBezTo>
                    <a:pt x="1215507" y="433559"/>
                    <a:pt x="1074294" y="292346"/>
                    <a:pt x="900100" y="292346"/>
                  </a:cubicBezTo>
                  <a:close/>
                  <a:moveTo>
                    <a:pt x="148013" y="0"/>
                  </a:moveTo>
                  <a:lnTo>
                    <a:pt x="1652187" y="0"/>
                  </a:lnTo>
                  <a:cubicBezTo>
                    <a:pt x="1733932" y="0"/>
                    <a:pt x="1800200" y="66268"/>
                    <a:pt x="1800200" y="148013"/>
                  </a:cubicBezTo>
                  <a:lnTo>
                    <a:pt x="1800200" y="1508171"/>
                  </a:lnTo>
                  <a:cubicBezTo>
                    <a:pt x="1800200" y="1589916"/>
                    <a:pt x="1733932" y="1656184"/>
                    <a:pt x="1652187" y="1656184"/>
                  </a:cubicBezTo>
                  <a:lnTo>
                    <a:pt x="148013" y="1656184"/>
                  </a:lnTo>
                  <a:cubicBezTo>
                    <a:pt x="66268" y="1656184"/>
                    <a:pt x="0" y="1589916"/>
                    <a:pt x="0" y="1508171"/>
                  </a:cubicBezTo>
                  <a:lnTo>
                    <a:pt x="0" y="148013"/>
                  </a:lnTo>
                  <a:cubicBezTo>
                    <a:pt x="0" y="66268"/>
                    <a:pt x="66268" y="0"/>
                    <a:pt x="14801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p3d extrusionH="254000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9" name="グループ化 1198"/>
          <p:cNvGrpSpPr/>
          <p:nvPr/>
        </p:nvGrpSpPr>
        <p:grpSpPr>
          <a:xfrm rot="2700000" flipH="1" flipV="1">
            <a:off x="640468" y="5457142"/>
            <a:ext cx="534340" cy="942188"/>
            <a:chOff x="8553400" y="3598167"/>
            <a:chExt cx="1008112" cy="1777581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</a:gradFill>
          <a:scene3d>
            <a:camera prst="isometricOffAxis2Left"/>
            <a:lightRig rig="threePt" dir="t"/>
          </a:scene3d>
        </p:grpSpPr>
        <p:sp>
          <p:nvSpPr>
            <p:cNvPr id="1200" name="ホームベース 1199"/>
            <p:cNvSpPr/>
            <p:nvPr/>
          </p:nvSpPr>
          <p:spPr>
            <a:xfrm rot="5400000">
              <a:off x="8481392" y="4650104"/>
              <a:ext cx="1152128" cy="299160"/>
            </a:xfrm>
            <a:prstGeom prst="homePlate">
              <a:avLst>
                <a:gd name="adj" fmla="val 40745"/>
              </a:avLst>
            </a:pr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01" name="片側の 2 つの角を丸めた四角形 17"/>
            <p:cNvSpPr/>
            <p:nvPr/>
          </p:nvSpPr>
          <p:spPr>
            <a:xfrm>
              <a:off x="8553400" y="3598167"/>
              <a:ext cx="1008112" cy="694928"/>
            </a:xfrm>
            <a:custGeom>
              <a:avLst/>
              <a:gdLst/>
              <a:ahLst/>
              <a:cxnLst/>
              <a:rect l="l" t="t" r="r" b="b"/>
              <a:pathLst>
                <a:path w="1008112" h="694928">
                  <a:moveTo>
                    <a:pt x="228315" y="82859"/>
                  </a:moveTo>
                  <a:cubicBezTo>
                    <a:pt x="161873" y="82859"/>
                    <a:pt x="108012" y="136720"/>
                    <a:pt x="108012" y="203162"/>
                  </a:cubicBezTo>
                  <a:lnTo>
                    <a:pt x="108012" y="347464"/>
                  </a:lnTo>
                  <a:lnTo>
                    <a:pt x="900100" y="347464"/>
                  </a:lnTo>
                  <a:lnTo>
                    <a:pt x="900100" y="203162"/>
                  </a:lnTo>
                  <a:cubicBezTo>
                    <a:pt x="900100" y="136720"/>
                    <a:pt x="846239" y="82859"/>
                    <a:pt x="779797" y="82859"/>
                  </a:cubicBezTo>
                  <a:close/>
                  <a:moveTo>
                    <a:pt x="115824" y="0"/>
                  </a:moveTo>
                  <a:lnTo>
                    <a:pt x="892288" y="0"/>
                  </a:lnTo>
                  <a:cubicBezTo>
                    <a:pt x="956256" y="0"/>
                    <a:pt x="1008112" y="51856"/>
                    <a:pt x="1008112" y="115824"/>
                  </a:cubicBezTo>
                  <a:lnTo>
                    <a:pt x="1008112" y="579104"/>
                  </a:lnTo>
                  <a:cubicBezTo>
                    <a:pt x="1008112" y="643072"/>
                    <a:pt x="956256" y="694928"/>
                    <a:pt x="892288" y="694928"/>
                  </a:cubicBezTo>
                  <a:lnTo>
                    <a:pt x="115824" y="694928"/>
                  </a:lnTo>
                  <a:cubicBezTo>
                    <a:pt x="51856" y="694928"/>
                    <a:pt x="0" y="643072"/>
                    <a:pt x="0" y="579104"/>
                  </a:cubicBezTo>
                  <a:lnTo>
                    <a:pt x="0" y="115824"/>
                  </a:lnTo>
                  <a:cubicBezTo>
                    <a:pt x="0" y="51856"/>
                    <a:pt x="51856" y="0"/>
                    <a:pt x="115824" y="0"/>
                  </a:cubicBezTo>
                  <a:close/>
                </a:path>
              </a:pathLst>
            </a:custGeom>
            <a:grpFill/>
            <a:ln>
              <a:noFill/>
            </a:ln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5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PPTX322_鍵穴のイラスト2</dc:title>
  <dc:subject>PPTX322_鍵穴のイラスト2</dc:subject>
  <dc:creator>http://www.digipot.net</dc:creator>
  <cp:lastModifiedBy/>
  <cp:revision>1</cp:revision>
  <dcterms:created xsi:type="dcterms:W3CDTF">2014-01-30T05:12:09Z</dcterms:created>
  <dcterms:modified xsi:type="dcterms:W3CDTF">2015-07-16T03:53:51Z</dcterms:modified>
  <cp:version>1</cp:version>
</cp:coreProperties>
</file>