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02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CC"/>
    <a:srgbClr val="800000"/>
    <a:srgbClr val="00FFFF"/>
    <a:srgbClr val="CC6600"/>
    <a:srgbClr val="0066FF"/>
    <a:srgbClr val="FF9933"/>
    <a:srgbClr val="FFCC99"/>
    <a:srgbClr val="FF6600"/>
    <a:srgbClr val="FFFF99"/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7" name="グループ化 1136"/>
          <p:cNvGrpSpPr/>
          <p:nvPr/>
        </p:nvGrpSpPr>
        <p:grpSpPr>
          <a:xfrm>
            <a:off x="6168135" y="1134257"/>
            <a:ext cx="1360686" cy="1342038"/>
            <a:chOff x="7344517" y="-208819"/>
            <a:chExt cx="1870262" cy="1844630"/>
          </a:xfrm>
        </p:grpSpPr>
        <p:grpSp>
          <p:nvGrpSpPr>
            <p:cNvPr id="1138" name="グループ化 1137"/>
            <p:cNvGrpSpPr/>
            <p:nvPr/>
          </p:nvGrpSpPr>
          <p:grpSpPr>
            <a:xfrm>
              <a:off x="7344517" y="626841"/>
              <a:ext cx="1008970" cy="1008970"/>
              <a:chOff x="7344517" y="626841"/>
              <a:chExt cx="1008970" cy="1008970"/>
            </a:xfrm>
          </p:grpSpPr>
          <p:grpSp>
            <p:nvGrpSpPr>
              <p:cNvPr id="1182" name="グループ化 1181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185" name="正方形/長方形 1184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6" name="正方形/長方形 1185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87" name="グループ化 1186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188" name="正方形/長方形 1187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9" name="正方形/長方形 1188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0" name="正方形/長方形 1189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1" name="正方形/長方形 1190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2" name="正方形/長方形 1191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3" name="正方形/長方形 1192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4" name="正方形/長方形 1193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183" name="正方形/長方形 1182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84" name="正方形/長方形 1183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39" name="グループ化 1138"/>
            <p:cNvGrpSpPr/>
            <p:nvPr/>
          </p:nvGrpSpPr>
          <p:grpSpPr>
            <a:xfrm>
              <a:off x="8205809" y="626841"/>
              <a:ext cx="1008970" cy="1008970"/>
              <a:chOff x="7344517" y="626841"/>
              <a:chExt cx="1008970" cy="1008970"/>
            </a:xfrm>
          </p:grpSpPr>
          <p:grpSp>
            <p:nvGrpSpPr>
              <p:cNvPr id="1169" name="グループ化 1168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172" name="正方形/長方形 1171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3" name="正方形/長方形 1172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74" name="グループ化 1173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175" name="正方形/長方形 1174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6" name="正方形/長方形 1175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7" name="正方形/長方形 1176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8" name="正方形/長方形 1177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9" name="正方形/長方形 1178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0" name="正方形/長方形 1179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1" name="正方形/長方形 1180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170" name="正方形/長方形 1169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71" name="正方形/長方形 1170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40" name="グループ化 1139"/>
            <p:cNvGrpSpPr/>
            <p:nvPr/>
          </p:nvGrpSpPr>
          <p:grpSpPr>
            <a:xfrm>
              <a:off x="7344517" y="-208819"/>
              <a:ext cx="1870262" cy="1008970"/>
              <a:chOff x="7344517" y="-208819"/>
              <a:chExt cx="1870262" cy="1008970"/>
            </a:xfrm>
          </p:grpSpPr>
          <p:grpSp>
            <p:nvGrpSpPr>
              <p:cNvPr id="1141" name="グループ化 1140"/>
              <p:cNvGrpSpPr/>
              <p:nvPr/>
            </p:nvGrpSpPr>
            <p:grpSpPr>
              <a:xfrm>
                <a:off x="7344517" y="-208819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156" name="グループ化 1155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159" name="正方形/長方形 1158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60" name="正方形/長方形 1159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161" name="グループ化 1160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162" name="正方形/長方形 1161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3" name="正方形/長方形 1162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4" name="正方形/長方形 1163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5" name="正方形/長方形 1164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6" name="正方形/長方形 1165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7" name="正方形/長方形 1166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8" name="正方形/長方形 1167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157" name="正方形/長方形 1156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8" name="正方形/長方形 1157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42" name="グループ化 1141"/>
              <p:cNvGrpSpPr/>
              <p:nvPr/>
            </p:nvGrpSpPr>
            <p:grpSpPr>
              <a:xfrm>
                <a:off x="8205809" y="-208819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143" name="グループ化 1142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146" name="正方形/長方形 1145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47" name="正方形/長方形 1146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148" name="グループ化 1147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149" name="正方形/長方形 1148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0" name="正方形/長方形 1149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1" name="正方形/長方形 1150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2" name="正方形/長方形 1151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3" name="正方形/長方形 1152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4" name="正方形/長方形 1153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5" name="正方形/長方形 1154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144" name="正方形/長方形 1143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5" name="正方形/長方形 1144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195" name="グループ化 1194"/>
          <p:cNvGrpSpPr/>
          <p:nvPr/>
        </p:nvGrpSpPr>
        <p:grpSpPr>
          <a:xfrm>
            <a:off x="555878" y="1216546"/>
            <a:ext cx="1293388" cy="1293388"/>
            <a:chOff x="7344517" y="626841"/>
            <a:chExt cx="1008970" cy="1008970"/>
          </a:xfrm>
        </p:grpSpPr>
        <p:grpSp>
          <p:nvGrpSpPr>
            <p:cNvPr id="1196" name="グループ化 1195"/>
            <p:cNvGrpSpPr/>
            <p:nvPr/>
          </p:nvGrpSpPr>
          <p:grpSpPr>
            <a:xfrm>
              <a:off x="7422482" y="710077"/>
              <a:ext cx="860888" cy="835347"/>
              <a:chOff x="7422482" y="710077"/>
              <a:chExt cx="950898" cy="835347"/>
            </a:xfrm>
          </p:grpSpPr>
          <p:sp>
            <p:nvSpPr>
              <p:cNvPr id="1199" name="正方形/長方形 1198"/>
              <p:cNvSpPr/>
              <p:nvPr/>
            </p:nvSpPr>
            <p:spPr>
              <a:xfrm>
                <a:off x="7422482" y="710077"/>
                <a:ext cx="950898" cy="835347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0" name="正方形/長方形 1199"/>
              <p:cNvSpPr/>
              <p:nvPr/>
            </p:nvSpPr>
            <p:spPr>
              <a:xfrm>
                <a:off x="7497479" y="782378"/>
                <a:ext cx="798796" cy="69074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01" name="グループ化 1200"/>
              <p:cNvGrpSpPr/>
              <p:nvPr/>
            </p:nvGrpSpPr>
            <p:grpSpPr>
              <a:xfrm>
                <a:off x="7497479" y="782378"/>
                <a:ext cx="798796" cy="690746"/>
                <a:chOff x="7497479" y="782378"/>
                <a:chExt cx="798796" cy="564608"/>
              </a:xfrm>
            </p:grpSpPr>
            <p:sp>
              <p:nvSpPr>
                <p:cNvPr id="1202" name="正方形/長方形 1201"/>
                <p:cNvSpPr/>
                <p:nvPr/>
              </p:nvSpPr>
              <p:spPr>
                <a:xfrm>
                  <a:off x="7497479" y="782378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3" name="正方形/長方形 1202"/>
                <p:cNvSpPr/>
                <p:nvPr/>
              </p:nvSpPr>
              <p:spPr>
                <a:xfrm>
                  <a:off x="7497479" y="863000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4" name="正方形/長方形 1203"/>
                <p:cNvSpPr/>
                <p:nvPr/>
              </p:nvSpPr>
              <p:spPr>
                <a:xfrm>
                  <a:off x="7497479" y="943622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5" name="正方形/長方形 1204"/>
                <p:cNvSpPr/>
                <p:nvPr/>
              </p:nvSpPr>
              <p:spPr>
                <a:xfrm>
                  <a:off x="7497479" y="1024244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6" name="正方形/長方形 1205"/>
                <p:cNvSpPr/>
                <p:nvPr/>
              </p:nvSpPr>
              <p:spPr>
                <a:xfrm>
                  <a:off x="7497479" y="1104866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7" name="正方形/長方形 1206"/>
                <p:cNvSpPr/>
                <p:nvPr/>
              </p:nvSpPr>
              <p:spPr>
                <a:xfrm>
                  <a:off x="7497479" y="1185488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8" name="正方形/長方形 1207"/>
                <p:cNvSpPr/>
                <p:nvPr/>
              </p:nvSpPr>
              <p:spPr>
                <a:xfrm>
                  <a:off x="7497479" y="1266364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97" name="正方形/長方形 1196"/>
            <p:cNvSpPr/>
            <p:nvPr/>
          </p:nvSpPr>
          <p:spPr>
            <a:xfrm rot="2700000">
              <a:off x="7344517" y="1088023"/>
              <a:ext cx="1008970" cy="86606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98" name="正方形/長方形 1197"/>
            <p:cNvSpPr/>
            <p:nvPr/>
          </p:nvSpPr>
          <p:spPr>
            <a:xfrm rot="18900000" flipH="1">
              <a:off x="7344517" y="1088021"/>
              <a:ext cx="1008970" cy="86606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09" name="グループ化 1208"/>
          <p:cNvGrpSpPr/>
          <p:nvPr/>
        </p:nvGrpSpPr>
        <p:grpSpPr>
          <a:xfrm>
            <a:off x="7915472" y="3158970"/>
            <a:ext cx="1535092" cy="1190925"/>
            <a:chOff x="-2353898" y="1990145"/>
            <a:chExt cx="1958077" cy="1519076"/>
          </a:xfrm>
        </p:grpSpPr>
        <p:grpSp>
          <p:nvGrpSpPr>
            <p:cNvPr id="1210" name="グループ化 1209"/>
            <p:cNvGrpSpPr/>
            <p:nvPr/>
          </p:nvGrpSpPr>
          <p:grpSpPr>
            <a:xfrm>
              <a:off x="-2353898" y="2744525"/>
              <a:ext cx="971287" cy="764696"/>
              <a:chOff x="711895" y="3658138"/>
              <a:chExt cx="1554494" cy="1223855"/>
            </a:xfrm>
            <a:solidFill>
              <a:srgbClr val="1F497D">
                <a:lumMod val="40000"/>
                <a:lumOff val="60000"/>
              </a:srgbClr>
            </a:solidFill>
          </p:grpSpPr>
          <p:sp>
            <p:nvSpPr>
              <p:cNvPr id="1253" name="正方形/長方形 1252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4" name="正方形/長方形 1253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5" name="正方形/長方形 1254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6" name="正方形/長方形 1255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7" name="正方形/長方形 1256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8" name="正方形/長方形 1257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9" name="正方形/長方形 1258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0" name="正方形/長方形 1259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1" name="正方形/長方形 1260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2" name="正方形/長方形 1261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3" name="正方形/長方形 1262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4" name="正方形/長方形 1263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5" name="正方形/長方形 1264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1" name="グループ化 1210"/>
            <p:cNvGrpSpPr/>
            <p:nvPr/>
          </p:nvGrpSpPr>
          <p:grpSpPr>
            <a:xfrm>
              <a:off x="-1367108" y="2744525"/>
              <a:ext cx="971287" cy="764696"/>
              <a:chOff x="711895" y="3658138"/>
              <a:chExt cx="1554494" cy="1223855"/>
            </a:xfrm>
            <a:solidFill>
              <a:srgbClr val="F79646">
                <a:lumMod val="75000"/>
              </a:srgbClr>
            </a:solidFill>
          </p:grpSpPr>
          <p:sp>
            <p:nvSpPr>
              <p:cNvPr id="1240" name="正方形/長方形 1239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1" name="正方形/長方形 1240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2" name="正方形/長方形 1241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3" name="正方形/長方形 1242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4" name="正方形/長方形 1243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5" name="正方形/長方形 1244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6" name="正方形/長方形 1245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7" name="正方形/長方形 1246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8" name="正方形/長方形 1247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9" name="正方形/長方形 1248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0" name="正方形/長方形 1249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1" name="正方形/長方形 1250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2" name="正方形/長方形 1251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2" name="グループ化 1211"/>
            <p:cNvGrpSpPr/>
            <p:nvPr/>
          </p:nvGrpSpPr>
          <p:grpSpPr>
            <a:xfrm>
              <a:off x="-2353898" y="1990145"/>
              <a:ext cx="971287" cy="764696"/>
              <a:chOff x="711895" y="3658138"/>
              <a:chExt cx="1554494" cy="1223855"/>
            </a:xfrm>
          </p:grpSpPr>
          <p:sp>
            <p:nvSpPr>
              <p:cNvPr id="1227" name="正方形/長方形 1226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8" name="正方形/長方形 1227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solidFill>
                <a:srgbClr val="92D05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9" name="正方形/長方形 1228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0" name="正方形/長方形 1229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1" name="正方形/長方形 1230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2" name="正方形/長方形 1231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3" name="正方形/長方形 1232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4" name="正方形/長方形 1233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5" name="正方形/長方形 1234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6" name="正方形/長方形 1235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7" name="正方形/長方形 1236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8" name="正方形/長方形 1237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solidFill>
                <a:srgbClr val="92D05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9" name="正方形/長方形 1238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3" name="グループ化 1212"/>
            <p:cNvGrpSpPr/>
            <p:nvPr/>
          </p:nvGrpSpPr>
          <p:grpSpPr>
            <a:xfrm>
              <a:off x="-1367108" y="1990145"/>
              <a:ext cx="971287" cy="764696"/>
              <a:chOff x="711895" y="3658138"/>
              <a:chExt cx="1554494" cy="1223855"/>
            </a:xfrm>
            <a:solidFill>
              <a:srgbClr val="C0504D">
                <a:lumMod val="75000"/>
              </a:srgbClr>
            </a:solidFill>
          </p:grpSpPr>
          <p:sp>
            <p:nvSpPr>
              <p:cNvPr id="1214" name="正方形/長方形 1213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5" name="正方形/長方形 1214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6" name="正方形/長方形 1215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7" name="正方形/長方形 1216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8" name="正方形/長方形 1217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9" name="正方形/長方形 1218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0" name="正方形/長方形 1219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1" name="正方形/長方形 1220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2" name="正方形/長方形 1221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3" name="正方形/長方形 1222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4" name="正方形/長方形 1223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5" name="正方形/長方形 1224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6" name="正方形/長方形 1225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4" name="グループ化 3"/>
          <p:cNvGrpSpPr/>
          <p:nvPr/>
        </p:nvGrpSpPr>
        <p:grpSpPr>
          <a:xfrm>
            <a:off x="2228161" y="5499230"/>
            <a:ext cx="1575732" cy="700534"/>
            <a:chOff x="2228161" y="5499230"/>
            <a:chExt cx="1575732" cy="700534"/>
          </a:xfrm>
        </p:grpSpPr>
        <p:grpSp>
          <p:nvGrpSpPr>
            <p:cNvPr id="1266" name="グループ化 1265"/>
            <p:cNvGrpSpPr/>
            <p:nvPr/>
          </p:nvGrpSpPr>
          <p:grpSpPr>
            <a:xfrm>
              <a:off x="3016916" y="5499230"/>
              <a:ext cx="786977" cy="700534"/>
              <a:chOff x="2134484" y="-487908"/>
              <a:chExt cx="965558" cy="859500"/>
            </a:xfrm>
          </p:grpSpPr>
          <p:sp>
            <p:nvSpPr>
              <p:cNvPr id="1267" name="ホームベース 1266"/>
              <p:cNvSpPr/>
              <p:nvPr/>
            </p:nvSpPr>
            <p:spPr>
              <a:xfrm rot="16200000">
                <a:off x="2187513" y="-540937"/>
                <a:ext cx="859500" cy="965558"/>
              </a:xfrm>
              <a:prstGeom prst="homePlate">
                <a:avLst>
                  <a:gd name="adj" fmla="val 36752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8" name="ホームベース 1267"/>
              <p:cNvSpPr/>
              <p:nvPr/>
            </p:nvSpPr>
            <p:spPr>
              <a:xfrm rot="16200000">
                <a:off x="2221325" y="-453785"/>
                <a:ext cx="791876" cy="858878"/>
              </a:xfrm>
              <a:prstGeom prst="homePlate">
                <a:avLst>
                  <a:gd name="adj" fmla="val 36752"/>
                </a:avLst>
              </a:prstGeom>
              <a:pattFill prst="dkVert">
                <a:fgClr>
                  <a:sysClr val="window" lastClr="FFFFFF">
                    <a:lumMod val="85000"/>
                  </a:sysClr>
                </a:fgClr>
                <a:bgClr>
                  <a:sysClr val="window" lastClr="FFFFFF">
                    <a:lumMod val="6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69" name="グループ化 1268"/>
              <p:cNvGrpSpPr/>
              <p:nvPr/>
            </p:nvGrpSpPr>
            <p:grpSpPr>
              <a:xfrm>
                <a:off x="2433324" y="98630"/>
                <a:ext cx="367878" cy="270264"/>
                <a:chOff x="2432720" y="98630"/>
                <a:chExt cx="367878" cy="270264"/>
              </a:xfrm>
            </p:grpSpPr>
            <p:sp>
              <p:nvSpPr>
                <p:cNvPr id="1270" name="正方形/長方形 1269"/>
                <p:cNvSpPr/>
                <p:nvPr/>
              </p:nvSpPr>
              <p:spPr>
                <a:xfrm>
                  <a:off x="2432720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71" name="正方形/長方形 1270"/>
                <p:cNvSpPr/>
                <p:nvPr/>
              </p:nvSpPr>
              <p:spPr>
                <a:xfrm>
                  <a:off x="2616659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272" name="グループ化 1271"/>
            <p:cNvGrpSpPr/>
            <p:nvPr/>
          </p:nvGrpSpPr>
          <p:grpSpPr>
            <a:xfrm>
              <a:off x="2228161" y="5499230"/>
              <a:ext cx="786977" cy="700534"/>
              <a:chOff x="2134484" y="-487908"/>
              <a:chExt cx="965558" cy="859500"/>
            </a:xfrm>
          </p:grpSpPr>
          <p:sp>
            <p:nvSpPr>
              <p:cNvPr id="1273" name="ホームベース 1272"/>
              <p:cNvSpPr/>
              <p:nvPr/>
            </p:nvSpPr>
            <p:spPr>
              <a:xfrm rot="16200000">
                <a:off x="2187513" y="-540937"/>
                <a:ext cx="859500" cy="965558"/>
              </a:xfrm>
              <a:prstGeom prst="homePlate">
                <a:avLst>
                  <a:gd name="adj" fmla="val 36752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74" name="ホームベース 1273"/>
              <p:cNvSpPr/>
              <p:nvPr/>
            </p:nvSpPr>
            <p:spPr>
              <a:xfrm rot="16200000">
                <a:off x="2221325" y="-453785"/>
                <a:ext cx="791876" cy="858878"/>
              </a:xfrm>
              <a:prstGeom prst="homePlate">
                <a:avLst>
                  <a:gd name="adj" fmla="val 36752"/>
                </a:avLst>
              </a:prstGeom>
              <a:pattFill prst="dkVert">
                <a:fgClr>
                  <a:sysClr val="window" lastClr="FFFFFF">
                    <a:lumMod val="85000"/>
                  </a:sysClr>
                </a:fgClr>
                <a:bgClr>
                  <a:sysClr val="window" lastClr="FFFFFF">
                    <a:lumMod val="6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75" name="グループ化 1274"/>
              <p:cNvGrpSpPr/>
              <p:nvPr/>
            </p:nvGrpSpPr>
            <p:grpSpPr>
              <a:xfrm>
                <a:off x="2433324" y="98630"/>
                <a:ext cx="367878" cy="270264"/>
                <a:chOff x="2432720" y="98630"/>
                <a:chExt cx="367878" cy="270264"/>
              </a:xfrm>
            </p:grpSpPr>
            <p:sp>
              <p:nvSpPr>
                <p:cNvPr id="1276" name="正方形/長方形 1275"/>
                <p:cNvSpPr/>
                <p:nvPr/>
              </p:nvSpPr>
              <p:spPr>
                <a:xfrm>
                  <a:off x="2432720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77" name="正方形/長方形 1276"/>
                <p:cNvSpPr/>
                <p:nvPr/>
              </p:nvSpPr>
              <p:spPr>
                <a:xfrm>
                  <a:off x="2616659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335" name="グループ化 1334"/>
          <p:cNvGrpSpPr/>
          <p:nvPr/>
        </p:nvGrpSpPr>
        <p:grpSpPr>
          <a:xfrm>
            <a:off x="4296100" y="1235548"/>
            <a:ext cx="1293388" cy="1293388"/>
            <a:chOff x="12594983" y="626841"/>
            <a:chExt cx="1008970" cy="1008970"/>
          </a:xfrm>
        </p:grpSpPr>
        <p:grpSp>
          <p:nvGrpSpPr>
            <p:cNvPr id="1336" name="グループ化 1335"/>
            <p:cNvGrpSpPr/>
            <p:nvPr/>
          </p:nvGrpSpPr>
          <p:grpSpPr>
            <a:xfrm>
              <a:off x="12594983" y="626841"/>
              <a:ext cx="1008970" cy="1008970"/>
              <a:chOff x="7171797" y="626841"/>
              <a:chExt cx="1008970" cy="1008970"/>
            </a:xfrm>
          </p:grpSpPr>
          <p:grpSp>
            <p:nvGrpSpPr>
              <p:cNvPr id="1338" name="グループ化 1337"/>
              <p:cNvGrpSpPr/>
              <p:nvPr/>
            </p:nvGrpSpPr>
            <p:grpSpPr>
              <a:xfrm>
                <a:off x="7171797" y="626841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340" name="グループ化 1339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343" name="正方形/長方形 1342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44" name="正方形/長方形 1343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345" name="グループ化 1344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346" name="正方形/長方形 1345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7" name="正方形/長方形 1346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8" name="正方形/長方形 1347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9" name="正方形/長方形 1348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0" name="正方形/長方形 1349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1" name="正方形/長方形 1350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2" name="正方形/長方形 1351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341" name="正方形/長方形 1340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42" name="正方形/長方形 1341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39" name="正方形/長方形 1338"/>
              <p:cNvSpPr/>
              <p:nvPr/>
            </p:nvSpPr>
            <p:spPr>
              <a:xfrm>
                <a:off x="7244175" y="1013460"/>
                <a:ext cx="866475" cy="223212"/>
              </a:xfrm>
              <a:prstGeom prst="rect">
                <a:avLst/>
              </a:prstGeom>
              <a:solidFill>
                <a:srgbClr val="FF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37" name="テキスト ボックス 1336"/>
            <p:cNvSpPr txBox="1"/>
            <p:nvPr/>
          </p:nvSpPr>
          <p:spPr>
            <a:xfrm>
              <a:off x="12727363" y="1036583"/>
              <a:ext cx="771467" cy="16737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</a:rPr>
                <a:t>DANGER</a:t>
              </a:r>
            </a:p>
          </p:txBody>
        </p:sp>
      </p:grpSp>
      <p:grpSp>
        <p:nvGrpSpPr>
          <p:cNvPr id="1353" name="グループ化 1352"/>
          <p:cNvGrpSpPr/>
          <p:nvPr/>
        </p:nvGrpSpPr>
        <p:grpSpPr>
          <a:xfrm>
            <a:off x="2360250" y="1216543"/>
            <a:ext cx="1293388" cy="1293388"/>
            <a:chOff x="11467223" y="626841"/>
            <a:chExt cx="1008970" cy="1008970"/>
          </a:xfrm>
        </p:grpSpPr>
        <p:grpSp>
          <p:nvGrpSpPr>
            <p:cNvPr id="1354" name="グループ化 1353"/>
            <p:cNvGrpSpPr/>
            <p:nvPr/>
          </p:nvGrpSpPr>
          <p:grpSpPr>
            <a:xfrm>
              <a:off x="11467223" y="626841"/>
              <a:ext cx="1008970" cy="1008970"/>
              <a:chOff x="7171797" y="626841"/>
              <a:chExt cx="1008970" cy="1008970"/>
            </a:xfrm>
          </p:grpSpPr>
          <p:grpSp>
            <p:nvGrpSpPr>
              <p:cNvPr id="1356" name="グループ化 1355"/>
              <p:cNvGrpSpPr/>
              <p:nvPr/>
            </p:nvGrpSpPr>
            <p:grpSpPr>
              <a:xfrm>
                <a:off x="7171797" y="626841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358" name="グループ化 1357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361" name="正方形/長方形 1360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62" name="正方形/長方形 1361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363" name="グループ化 1362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364" name="正方形/長方形 1363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5" name="正方形/長方形 1364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6" name="正方形/長方形 1365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7" name="正方形/長方形 1366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8" name="正方形/長方形 1367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9" name="正方形/長方形 1368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70" name="正方形/長方形 1369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359" name="正方形/長方形 1358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60" name="正方形/長方形 1359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57" name="正方形/長方形 1356"/>
              <p:cNvSpPr/>
              <p:nvPr/>
            </p:nvSpPr>
            <p:spPr>
              <a:xfrm>
                <a:off x="7244175" y="1013460"/>
                <a:ext cx="866475" cy="223212"/>
              </a:xfrm>
              <a:prstGeom prst="rect">
                <a:avLst/>
              </a:prstGeom>
              <a:solidFill>
                <a:srgbClr val="FFFF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55" name="テキスト ボックス 1354"/>
            <p:cNvSpPr txBox="1"/>
            <p:nvPr/>
          </p:nvSpPr>
          <p:spPr>
            <a:xfrm>
              <a:off x="11588173" y="1036583"/>
              <a:ext cx="771467" cy="16737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b="1" kern="0" dirty="0">
                  <a:solidFill>
                    <a:prstClr val="black"/>
                  </a:solidFill>
                </a:rPr>
                <a:t>CAUTION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1372" name="グループ化 1371"/>
          <p:cNvGrpSpPr/>
          <p:nvPr/>
        </p:nvGrpSpPr>
        <p:grpSpPr>
          <a:xfrm>
            <a:off x="2432720" y="3270940"/>
            <a:ext cx="1320125" cy="1039337"/>
            <a:chOff x="711895" y="3658138"/>
            <a:chExt cx="1554494" cy="1223855"/>
          </a:xfrm>
          <a:solidFill>
            <a:srgbClr val="1F497D">
              <a:lumMod val="40000"/>
              <a:lumOff val="60000"/>
            </a:srgbClr>
          </a:solidFill>
        </p:grpSpPr>
        <p:sp>
          <p:nvSpPr>
            <p:cNvPr id="1415" name="正方形/長方形 1414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6" name="正方形/長方形 1415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7" name="正方形/長方形 1416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8" name="正方形/長方形 1417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9" name="正方形/長方形 1418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0" name="正方形/長方形 1419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1" name="正方形/長方形 1420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2" name="正方形/長方形 1421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3" name="正方形/長方形 1422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4" name="正方形/長方形 1423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5" name="正方形/長方形 1424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6" name="正方形/長方形 1425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7" name="正方形/長方形 1426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3" name="グループ化 1372"/>
          <p:cNvGrpSpPr/>
          <p:nvPr/>
        </p:nvGrpSpPr>
        <p:grpSpPr>
          <a:xfrm>
            <a:off x="4277925" y="3270940"/>
            <a:ext cx="1320125" cy="1039337"/>
            <a:chOff x="711895" y="3658138"/>
            <a:chExt cx="1554494" cy="1223855"/>
          </a:xfrm>
          <a:solidFill>
            <a:srgbClr val="F79646">
              <a:lumMod val="75000"/>
            </a:srgbClr>
          </a:solidFill>
        </p:grpSpPr>
        <p:sp>
          <p:nvSpPr>
            <p:cNvPr id="1402" name="正方形/長方形 1401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3" name="正方形/長方形 1402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4" name="正方形/長方形 1403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5" name="正方形/長方形 1404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6" name="正方形/長方形 1405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7" name="正方形/長方形 1406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8" name="正方形/長方形 1407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9" name="正方形/長方形 1408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0" name="正方形/長方形 1409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1" name="正方形/長方形 1410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2" name="正方形/長方形 1411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3" name="正方形/長方形 1412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4" name="正方形/長方形 1413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4" name="グループ化 1373"/>
          <p:cNvGrpSpPr/>
          <p:nvPr/>
        </p:nvGrpSpPr>
        <p:grpSpPr>
          <a:xfrm>
            <a:off x="542510" y="3270940"/>
            <a:ext cx="1320125" cy="1039337"/>
            <a:chOff x="711895" y="3658138"/>
            <a:chExt cx="1554494" cy="1223855"/>
          </a:xfrm>
        </p:grpSpPr>
        <p:sp>
          <p:nvSpPr>
            <p:cNvPr id="1389" name="正方形/長方形 1388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0" name="正方形/長方形 1389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solidFill>
              <a:srgbClr val="92D050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1" name="正方形/長方形 1390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2" name="正方形/長方形 1391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3" name="正方形/長方形 1392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4" name="正方形/長方形 1393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5" name="正方形/長方形 1394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6" name="正方形/長方形 1395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7" name="正方形/長方形 1396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8" name="正方形/長方形 1397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9" name="正方形/長方形 1398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0" name="正方形/長方形 1399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solidFill>
              <a:srgbClr val="92D050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1" name="正方形/長方形 1400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5" name="グループ化 1374"/>
          <p:cNvGrpSpPr/>
          <p:nvPr/>
        </p:nvGrpSpPr>
        <p:grpSpPr>
          <a:xfrm>
            <a:off x="6168135" y="3270940"/>
            <a:ext cx="1320125" cy="1039337"/>
            <a:chOff x="711895" y="3658138"/>
            <a:chExt cx="1554494" cy="1223855"/>
          </a:xfrm>
          <a:solidFill>
            <a:srgbClr val="C0504D">
              <a:lumMod val="75000"/>
            </a:srgbClr>
          </a:solidFill>
        </p:grpSpPr>
        <p:sp>
          <p:nvSpPr>
            <p:cNvPr id="1376" name="正方形/長方形 1375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7" name="正方形/長方形 1376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8" name="正方形/長方形 1377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9" name="正方形/長方形 1378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0" name="正方形/長方形 1379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1" name="正方形/長方形 1380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2" name="正方形/長方形 1381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3" name="正方形/長方形 1382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4" name="正方形/長方形 1383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5" name="正方形/長方形 1384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6" name="正方形/長方形 1385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7" name="正方形/長方形 1386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8" name="正方形/長方形 1387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" name="グループ化 1"/>
          <p:cNvGrpSpPr/>
          <p:nvPr/>
        </p:nvGrpSpPr>
        <p:grpSpPr>
          <a:xfrm>
            <a:off x="7985692" y="1051752"/>
            <a:ext cx="1437695" cy="1414216"/>
            <a:chOff x="8088375" y="1062078"/>
            <a:chExt cx="1437695" cy="1414216"/>
          </a:xfrm>
        </p:grpSpPr>
        <p:grpSp>
          <p:nvGrpSpPr>
            <p:cNvPr id="1443" name="グループ化 1442"/>
            <p:cNvGrpSpPr/>
            <p:nvPr/>
          </p:nvGrpSpPr>
          <p:grpSpPr>
            <a:xfrm>
              <a:off x="8088375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487" name="グループ化 1486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90" name="正方形/長方形 1489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91" name="正方形/長方形 1490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92" name="グループ化 1491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93" name="正方形/長方形 1492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4" name="正方形/長方形 1493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5" name="正方形/長方形 1494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6" name="正方形/長方形 1495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7" name="正方形/長方形 1496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8" name="正方形/長方形 1497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9" name="正方形/長方形 1498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88" name="正方形/長方形 1487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89" name="正方形/長方形 1488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4" name="グループ化 1443"/>
            <p:cNvGrpSpPr/>
            <p:nvPr/>
          </p:nvGrpSpPr>
          <p:grpSpPr>
            <a:xfrm>
              <a:off x="8542835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474" name="グループ化 1473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77" name="正方形/長方形 1476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78" name="正方形/長方形 1477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79" name="グループ化 1478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80" name="正方形/長方形 1479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1" name="正方形/長方形 1480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2" name="正方形/長方形 1481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3" name="正方形/長方形 1482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4" name="正方形/長方形 1483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5" name="正方形/長方形 1484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6" name="正方形/長方形 1485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75" name="正方形/長方形 1474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6" name="正方形/長方形 1475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6" name="グループ化 1445"/>
            <p:cNvGrpSpPr/>
            <p:nvPr/>
          </p:nvGrpSpPr>
          <p:grpSpPr>
            <a:xfrm>
              <a:off x="8088375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461" name="グループ化 1460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64" name="正方形/長方形 1463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65" name="正方形/長方形 1464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66" name="グループ化 1465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67" name="正方形/長方形 1466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8" name="正方形/長方形 1467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9" name="正方形/長方形 1468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0" name="正方形/長方形 1469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1" name="正方形/長方形 1470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2" name="正方形/長方形 1471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3" name="正方形/長方形 1472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62" name="正方形/長方形 1461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63" name="正方形/長方形 1462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7" name="グループ化 1446"/>
            <p:cNvGrpSpPr/>
            <p:nvPr/>
          </p:nvGrpSpPr>
          <p:grpSpPr>
            <a:xfrm>
              <a:off x="8542835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448" name="グループ化 1447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51" name="正方形/長方形 1450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52" name="正方形/長方形 1451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53" name="グループ化 1452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54" name="正方形/長方形 1453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5" name="正方形/長方形 1454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6" name="正方形/長方形 1455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7" name="正方形/長方形 1456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8" name="正方形/長方形 1457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9" name="正方形/長方形 1458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0" name="正方形/長方形 1459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49" name="正方形/長方形 1448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50" name="正方形/長方形 1449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00" name="グループ化 1499"/>
            <p:cNvGrpSpPr/>
            <p:nvPr/>
          </p:nvGrpSpPr>
          <p:grpSpPr>
            <a:xfrm>
              <a:off x="8993688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501" name="グループ化 1500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04" name="正方形/長方形 1503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5" name="正方形/長方形 1504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06" name="グループ化 1505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07" name="正方形/長方形 1506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08" name="正方形/長方形 1507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09" name="正方形/長方形 1508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0" name="正方形/長方形 1509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1" name="正方形/長方形 1510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2" name="正方形/長方形 1511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3" name="正方形/長方形 1512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02" name="正方形/長方形 1501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03" name="正方形/長方形 1502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14" name="グループ化 1513"/>
            <p:cNvGrpSpPr/>
            <p:nvPr/>
          </p:nvGrpSpPr>
          <p:grpSpPr>
            <a:xfrm>
              <a:off x="8993688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515" name="グループ化 1514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18" name="正方形/長方形 1517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19" name="正方形/長方形 1518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20" name="グループ化 1519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21" name="正方形/長方形 1520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2" name="正方形/長方形 1521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3" name="正方形/長方形 1522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4" name="正方形/長方形 1523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5" name="正方形/長方形 1524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6" name="正方形/長方形 1525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7" name="正方形/長方形 1526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16" name="正方形/長方形 1515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17" name="正方形/長方形 1516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28" name="グループ化 1527"/>
            <p:cNvGrpSpPr/>
            <p:nvPr/>
          </p:nvGrpSpPr>
          <p:grpSpPr>
            <a:xfrm>
              <a:off x="8088375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29" name="グループ化 1528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32" name="正方形/長方形 1531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33" name="正方形/長方形 1532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34" name="グループ化 1533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35" name="正方形/長方形 1534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6" name="正方形/長方形 1535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7" name="正方形/長方形 1536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8" name="正方形/長方形 1537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9" name="正方形/長方形 1538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40" name="正方形/長方形 1539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41" name="正方形/長方形 1540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30" name="正方形/長方形 1529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31" name="正方形/長方形 1530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42" name="グループ化 1541"/>
            <p:cNvGrpSpPr/>
            <p:nvPr/>
          </p:nvGrpSpPr>
          <p:grpSpPr>
            <a:xfrm>
              <a:off x="8542835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43" name="グループ化 1542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46" name="正方形/長方形 1545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47" name="正方形/長方形 1546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48" name="グループ化 1547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49" name="正方形/長方形 1548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0" name="正方形/長方形 1549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1" name="正方形/長方形 1550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2" name="正方形/長方形 1551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3" name="正方形/長方形 1552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4" name="正方形/長方形 1553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5" name="正方形/長方形 1554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44" name="正方形/長方形 1543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5" name="正方形/長方形 1544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56" name="グループ化 1555"/>
            <p:cNvGrpSpPr/>
            <p:nvPr/>
          </p:nvGrpSpPr>
          <p:grpSpPr>
            <a:xfrm>
              <a:off x="8993688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57" name="グループ化 1556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60" name="正方形/長方形 1559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61" name="正方形/長方形 1560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62" name="グループ化 1561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63" name="正方形/長方形 1562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4" name="正方形/長方形 1563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5" name="正方形/長方形 1564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6" name="正方形/長方形 1565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7" name="正方形/長方形 1566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8" name="正方形/長方形 1567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9" name="正方形/長方形 1568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58" name="正方形/長方形 1557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59" name="正方形/長方形 1558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571" name="グループ化 1570"/>
          <p:cNvGrpSpPr/>
          <p:nvPr/>
        </p:nvGrpSpPr>
        <p:grpSpPr>
          <a:xfrm>
            <a:off x="547152" y="5134239"/>
            <a:ext cx="1342870" cy="1195368"/>
            <a:chOff x="2134484" y="-487908"/>
            <a:chExt cx="965558" cy="859500"/>
          </a:xfrm>
        </p:grpSpPr>
        <p:sp>
          <p:nvSpPr>
            <p:cNvPr id="1572" name="ホームベース 1571"/>
            <p:cNvSpPr/>
            <p:nvPr/>
          </p:nvSpPr>
          <p:spPr>
            <a:xfrm rot="16200000">
              <a:off x="2187513" y="-540937"/>
              <a:ext cx="859500" cy="965558"/>
            </a:xfrm>
            <a:prstGeom prst="homePlate">
              <a:avLst>
                <a:gd name="adj" fmla="val 36752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73" name="ホームベース 1572"/>
            <p:cNvSpPr/>
            <p:nvPr/>
          </p:nvSpPr>
          <p:spPr>
            <a:xfrm rot="16200000">
              <a:off x="2221325" y="-453785"/>
              <a:ext cx="791876" cy="858878"/>
            </a:xfrm>
            <a:prstGeom prst="homePlate">
              <a:avLst>
                <a:gd name="adj" fmla="val 36752"/>
              </a:avLst>
            </a:prstGeom>
            <a:pattFill prst="dkVert">
              <a:fgClr>
                <a:sysClr val="window" lastClr="FFFFFF">
                  <a:lumMod val="85000"/>
                </a:sysClr>
              </a:fgClr>
              <a:bgClr>
                <a:sysClr val="window" lastClr="FFFFFF">
                  <a:lumMod val="65000"/>
                </a:sysClr>
              </a:bgClr>
            </a:patt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74" name="グループ化 1573"/>
            <p:cNvGrpSpPr/>
            <p:nvPr/>
          </p:nvGrpSpPr>
          <p:grpSpPr>
            <a:xfrm>
              <a:off x="2433324" y="98630"/>
              <a:ext cx="367878" cy="270264"/>
              <a:chOff x="2432720" y="98630"/>
              <a:chExt cx="367878" cy="270264"/>
            </a:xfrm>
          </p:grpSpPr>
          <p:sp>
            <p:nvSpPr>
              <p:cNvPr id="1575" name="正方形/長方形 1574"/>
              <p:cNvSpPr/>
              <p:nvPr/>
            </p:nvSpPr>
            <p:spPr>
              <a:xfrm>
                <a:off x="2432720" y="98630"/>
                <a:ext cx="183939" cy="270264"/>
              </a:xfrm>
              <a:prstGeom prst="rect">
                <a:avLst/>
              </a:prstGeom>
              <a:solidFill>
                <a:srgbClr val="8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6" name="正方形/長方形 1575"/>
              <p:cNvSpPr/>
              <p:nvPr/>
            </p:nvSpPr>
            <p:spPr>
              <a:xfrm>
                <a:off x="2616659" y="98630"/>
                <a:ext cx="183939" cy="270264"/>
              </a:xfrm>
              <a:prstGeom prst="rect">
                <a:avLst/>
              </a:prstGeom>
              <a:solidFill>
                <a:srgbClr val="8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" name="グループ化 6"/>
          <p:cNvGrpSpPr/>
          <p:nvPr/>
        </p:nvGrpSpPr>
        <p:grpSpPr>
          <a:xfrm>
            <a:off x="4168721" y="5499230"/>
            <a:ext cx="1729242" cy="764133"/>
            <a:chOff x="4168721" y="5499230"/>
            <a:chExt cx="1729242" cy="764133"/>
          </a:xfrm>
        </p:grpSpPr>
        <p:grpSp>
          <p:nvGrpSpPr>
            <p:cNvPr id="1579" name="グループ化 1578"/>
            <p:cNvGrpSpPr/>
            <p:nvPr/>
          </p:nvGrpSpPr>
          <p:grpSpPr>
            <a:xfrm>
              <a:off x="4168721" y="5499230"/>
              <a:ext cx="1575732" cy="700534"/>
              <a:chOff x="2228161" y="5499230"/>
              <a:chExt cx="1575732" cy="700534"/>
            </a:xfrm>
          </p:grpSpPr>
          <p:grpSp>
            <p:nvGrpSpPr>
              <p:cNvPr id="1580" name="グループ化 1579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587" name="ホームベース 1586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8" name="ホームベース 1587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9" name="グループ化 1588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590" name="正方形/長方形 1589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91" name="正方形/長方形 1590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581" name="グループ化 1580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582" name="ホームベース 1581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3" name="ホームベース 1582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4" name="グループ化 1583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585" name="正方形/長方形 1584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86" name="正方形/長方形 1585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592" name="グループ化 1591"/>
            <p:cNvGrpSpPr/>
            <p:nvPr/>
          </p:nvGrpSpPr>
          <p:grpSpPr>
            <a:xfrm>
              <a:off x="5444243" y="5911489"/>
              <a:ext cx="453720" cy="351874"/>
              <a:chOff x="2315558" y="583504"/>
              <a:chExt cx="1966634" cy="1525188"/>
            </a:xfrm>
          </p:grpSpPr>
          <p:grpSp>
            <p:nvGrpSpPr>
              <p:cNvPr id="1593" name="グループ化 1592"/>
              <p:cNvGrpSpPr/>
              <p:nvPr/>
            </p:nvGrpSpPr>
            <p:grpSpPr>
              <a:xfrm>
                <a:off x="2315558" y="1343996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36" name="正方形/長方形 1635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7" name="正方形/長方形 1636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8" name="正方形/長方形 1637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9" name="正方形/長方形 1638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0" name="正方形/長方形 1639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1" name="正方形/長方形 1640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2" name="正方形/長方形 1641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3" name="正方形/長方形 1642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4" name="正方形/長方形 1643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5" name="正方形/長方形 1644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6" name="正方形/長方形 1645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7" name="正方形/長方形 1646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8" name="正方形/長方形 1647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4" name="グループ化 1593"/>
              <p:cNvGrpSpPr/>
              <p:nvPr/>
            </p:nvGrpSpPr>
            <p:grpSpPr>
              <a:xfrm>
                <a:off x="3310905" y="1343996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23" name="正方形/長方形 1622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4" name="正方形/長方形 1623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5" name="正方形/長方形 1624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6" name="正方形/長方形 1625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7" name="正方形/長方形 1626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8" name="正方形/長方形 1627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9" name="正方形/長方形 1628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0" name="正方形/長方形 1629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1" name="正方形/長方形 1630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2" name="正方形/長方形 1631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3" name="正方形/長方形 1632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4" name="正方形/長方形 1633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5" name="正方形/長方形 1634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5" name="グループ化 1594"/>
              <p:cNvGrpSpPr/>
              <p:nvPr/>
            </p:nvGrpSpPr>
            <p:grpSpPr>
              <a:xfrm>
                <a:off x="2315558" y="583504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10" name="正方形/長方形 1609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1" name="正方形/長方形 1610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2" name="正方形/長方形 1611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3" name="正方形/長方形 1612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4" name="正方形/長方形 1613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5" name="正方形/長方形 1614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6" name="正方形/長方形 1615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7" name="正方形/長方形 1616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8" name="正方形/長方形 1617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9" name="正方形/長方形 1618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0" name="正方形/長方形 1619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1" name="正方形/長方形 1620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2" name="正方形/長方形 1621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6" name="グループ化 1595"/>
              <p:cNvGrpSpPr/>
              <p:nvPr/>
            </p:nvGrpSpPr>
            <p:grpSpPr>
              <a:xfrm>
                <a:off x="3310905" y="583504"/>
                <a:ext cx="971287" cy="764696"/>
                <a:chOff x="711895" y="3658138"/>
                <a:chExt cx="1554494" cy="1223855"/>
              </a:xfrm>
            </p:grpSpPr>
            <p:sp>
              <p:nvSpPr>
                <p:cNvPr id="1597" name="正方形/長方形 1596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98" name="正方形/長方形 1597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99" name="正方形/長方形 1598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0" name="正方形/長方形 1599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1" name="正方形/長方形 1600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2" name="正方形/長方形 1601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3" name="正方形/長方形 1602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4" name="正方形/長方形 1603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5" name="正方形/長方形 1604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6" name="正方形/長方形 1605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7" name="正方形/長方形 1606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8" name="正方形/長方形 1607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9" name="正方形/長方形 1608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6" name="グループ化 5"/>
          <p:cNvGrpSpPr/>
          <p:nvPr/>
        </p:nvGrpSpPr>
        <p:grpSpPr>
          <a:xfrm>
            <a:off x="6058481" y="5311399"/>
            <a:ext cx="1575732" cy="1137086"/>
            <a:chOff x="6058481" y="5311399"/>
            <a:chExt cx="1575732" cy="1137086"/>
          </a:xfrm>
        </p:grpSpPr>
        <p:grpSp>
          <p:nvGrpSpPr>
            <p:cNvPr id="1776" name="グループ化 1775"/>
            <p:cNvGrpSpPr/>
            <p:nvPr/>
          </p:nvGrpSpPr>
          <p:grpSpPr>
            <a:xfrm>
              <a:off x="6058481" y="5359086"/>
              <a:ext cx="1575732" cy="700534"/>
              <a:chOff x="2228161" y="5499230"/>
              <a:chExt cx="1575732" cy="700534"/>
            </a:xfrm>
          </p:grpSpPr>
          <p:grpSp>
            <p:nvGrpSpPr>
              <p:cNvPr id="1777" name="グループ化 1776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784" name="ホームベース 1783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5" name="ホームベース 1784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786" name="グループ化 1785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787" name="正方形/長方形 1786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8" name="正方形/長方形 1787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778" name="グループ化 1777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779" name="ホームベース 1778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0" name="ホームベース 1779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781" name="グループ化 1780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782" name="正方形/長方形 1781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3" name="正方形/長方形 1782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858" name="グループ化 1857"/>
            <p:cNvGrpSpPr/>
            <p:nvPr/>
          </p:nvGrpSpPr>
          <p:grpSpPr>
            <a:xfrm>
              <a:off x="6521774" y="5311399"/>
              <a:ext cx="1066699" cy="1137086"/>
              <a:chOff x="11895889" y="3439785"/>
              <a:chExt cx="1683604" cy="1794698"/>
            </a:xfrm>
          </p:grpSpPr>
          <p:grpSp>
            <p:nvGrpSpPr>
              <p:cNvPr id="1859" name="グループ化 1858"/>
              <p:cNvGrpSpPr/>
              <p:nvPr/>
            </p:nvGrpSpPr>
            <p:grpSpPr>
              <a:xfrm>
                <a:off x="12068939" y="4548563"/>
                <a:ext cx="645172" cy="645172"/>
                <a:chOff x="7344517" y="626841"/>
                <a:chExt cx="1008970" cy="1008970"/>
              </a:xfrm>
            </p:grpSpPr>
            <p:grpSp>
              <p:nvGrpSpPr>
                <p:cNvPr id="1915" name="グループ化 1914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918" name="正方形/長方形 1917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19" name="正方形/長方形 1918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920" name="グループ化 1919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921" name="正方形/長方形 1920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2" name="正方形/長方形 1921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3" name="正方形/長方形 1922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4" name="正方形/長方形 1923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5" name="正方形/長方形 1924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6" name="正方形/長方形 1925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7" name="正方形/長方形 1926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916" name="正方形/長方形 1915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17" name="正方形/長方形 1916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0" name="グループ化 1859"/>
              <p:cNvGrpSpPr/>
              <p:nvPr/>
            </p:nvGrpSpPr>
            <p:grpSpPr>
              <a:xfrm>
                <a:off x="13000596" y="3610780"/>
                <a:ext cx="519089" cy="1466713"/>
                <a:chOff x="852168" y="3303766"/>
                <a:chExt cx="894738" cy="2528129"/>
              </a:xfrm>
            </p:grpSpPr>
            <p:grpSp>
              <p:nvGrpSpPr>
                <p:cNvPr id="1886" name="グループ化 1885"/>
                <p:cNvGrpSpPr/>
                <p:nvPr/>
              </p:nvGrpSpPr>
              <p:grpSpPr>
                <a:xfrm>
                  <a:off x="1268060" y="4690187"/>
                  <a:ext cx="396680" cy="1141708"/>
                  <a:chOff x="2755900" y="4690187"/>
                  <a:chExt cx="362436" cy="1043149"/>
                </a:xfrm>
              </p:grpSpPr>
              <p:grpSp>
                <p:nvGrpSpPr>
                  <p:cNvPr id="1909" name="グループ化 1908"/>
                  <p:cNvGrpSpPr/>
                  <p:nvPr/>
                </p:nvGrpSpPr>
                <p:grpSpPr>
                  <a:xfrm>
                    <a:off x="2755900" y="5561924"/>
                    <a:ext cx="337724" cy="171412"/>
                    <a:chOff x="2635912" y="1772816"/>
                    <a:chExt cx="372872" cy="171412"/>
                  </a:xfrm>
                </p:grpSpPr>
                <p:sp>
                  <p:nvSpPr>
                    <p:cNvPr id="1912" name="片側の 2 つの角を丸めた四角形 1911"/>
                    <p:cNvSpPr/>
                    <p:nvPr/>
                  </p:nvSpPr>
                  <p:spPr>
                    <a:xfrm>
                      <a:off x="2635912" y="1841127"/>
                      <a:ext cx="372872" cy="103101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4F81BD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13" name="片側の 2 つの角を丸めた四角形 1912"/>
                    <p:cNvSpPr/>
                    <p:nvPr/>
                  </p:nvSpPr>
                  <p:spPr>
                    <a:xfrm>
                      <a:off x="2635912" y="1772816"/>
                      <a:ext cx="372872" cy="139960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00206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14" name="片側の 2 つの角を丸めた四角形 1913"/>
                    <p:cNvSpPr/>
                    <p:nvPr/>
                  </p:nvSpPr>
                  <p:spPr>
                    <a:xfrm>
                      <a:off x="2667145" y="1772816"/>
                      <a:ext cx="163886" cy="89322"/>
                    </a:xfrm>
                    <a:prstGeom prst="round2SameRect">
                      <a:avLst>
                        <a:gd name="adj1" fmla="val 50000"/>
                        <a:gd name="adj2" fmla="val 50000"/>
                      </a:avLst>
                    </a:prstGeom>
                    <a:solidFill>
                      <a:srgbClr val="FFFF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910" name="台形 1909"/>
                  <p:cNvSpPr/>
                  <p:nvPr/>
                </p:nvSpPr>
                <p:spPr>
                  <a:xfrm rot="10800000">
                    <a:off x="2858409" y="4690187"/>
                    <a:ext cx="259927" cy="864096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11" name="台形 1910"/>
                  <p:cNvSpPr/>
                  <p:nvPr/>
                </p:nvSpPr>
                <p:spPr>
                  <a:xfrm rot="10800000">
                    <a:off x="2884639" y="5468038"/>
                    <a:ext cx="208296" cy="107702"/>
                  </a:xfrm>
                  <a:prstGeom prst="trapezoid">
                    <a:avLst>
                      <a:gd name="adj" fmla="val 17765"/>
                    </a:avLst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887" name="グループ化 1886"/>
                <p:cNvGrpSpPr/>
                <p:nvPr/>
              </p:nvGrpSpPr>
              <p:grpSpPr>
                <a:xfrm>
                  <a:off x="1229158" y="4690187"/>
                  <a:ext cx="396680" cy="1141708"/>
                  <a:chOff x="2755900" y="4690187"/>
                  <a:chExt cx="362436" cy="1043149"/>
                </a:xfrm>
              </p:grpSpPr>
              <p:grpSp>
                <p:nvGrpSpPr>
                  <p:cNvPr id="1903" name="グループ化 1902"/>
                  <p:cNvGrpSpPr/>
                  <p:nvPr/>
                </p:nvGrpSpPr>
                <p:grpSpPr>
                  <a:xfrm>
                    <a:off x="2755900" y="5561924"/>
                    <a:ext cx="337724" cy="171412"/>
                    <a:chOff x="2635912" y="1772816"/>
                    <a:chExt cx="372872" cy="171412"/>
                  </a:xfrm>
                </p:grpSpPr>
                <p:sp>
                  <p:nvSpPr>
                    <p:cNvPr id="1906" name="片側の 2 つの角を丸めた四角形 1905"/>
                    <p:cNvSpPr/>
                    <p:nvPr/>
                  </p:nvSpPr>
                  <p:spPr>
                    <a:xfrm>
                      <a:off x="2635912" y="1841127"/>
                      <a:ext cx="372872" cy="103101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4F81BD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07" name="片側の 2 つの角を丸めた四角形 1906"/>
                    <p:cNvSpPr/>
                    <p:nvPr/>
                  </p:nvSpPr>
                  <p:spPr>
                    <a:xfrm>
                      <a:off x="2635912" y="1772816"/>
                      <a:ext cx="372872" cy="139960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00206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08" name="片側の 2 つの角を丸めた四角形 1907"/>
                    <p:cNvSpPr/>
                    <p:nvPr/>
                  </p:nvSpPr>
                  <p:spPr>
                    <a:xfrm>
                      <a:off x="2667145" y="1772816"/>
                      <a:ext cx="163886" cy="89322"/>
                    </a:xfrm>
                    <a:prstGeom prst="round2SameRect">
                      <a:avLst>
                        <a:gd name="adj1" fmla="val 50000"/>
                        <a:gd name="adj2" fmla="val 50000"/>
                      </a:avLst>
                    </a:prstGeom>
                    <a:solidFill>
                      <a:srgbClr val="FFFF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904" name="台形 1903"/>
                  <p:cNvSpPr/>
                  <p:nvPr/>
                </p:nvSpPr>
                <p:spPr>
                  <a:xfrm rot="10800000">
                    <a:off x="2858409" y="4690187"/>
                    <a:ext cx="259927" cy="864096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05" name="台形 1904"/>
                  <p:cNvSpPr/>
                  <p:nvPr/>
                </p:nvSpPr>
                <p:spPr>
                  <a:xfrm rot="10800000">
                    <a:off x="2884639" y="5468038"/>
                    <a:ext cx="208296" cy="107702"/>
                  </a:xfrm>
                  <a:prstGeom prst="trapezoid">
                    <a:avLst>
                      <a:gd name="adj" fmla="val 17765"/>
                    </a:avLst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888" name="円/楕円 1887"/>
                <p:cNvSpPr/>
                <p:nvPr/>
              </p:nvSpPr>
              <p:spPr>
                <a:xfrm>
                  <a:off x="1283912" y="3394043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9" name="月 1888"/>
                <p:cNvSpPr/>
                <p:nvPr/>
              </p:nvSpPr>
              <p:spPr>
                <a:xfrm rot="9900000">
                  <a:off x="1535569" y="3405023"/>
                  <a:ext cx="211337" cy="453302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0" name="円/楕円 503"/>
                <p:cNvSpPr/>
                <p:nvPr/>
              </p:nvSpPr>
              <p:spPr>
                <a:xfrm rot="11870928">
                  <a:off x="1510222" y="3575100"/>
                  <a:ext cx="98159" cy="180666"/>
                </a:xfrm>
                <a:custGeom>
                  <a:avLst/>
                  <a:gdLst>
                    <a:gd name="connsiteX0" fmla="*/ 0 w 119283"/>
                    <a:gd name="connsiteY0" fmla="*/ 89756 h 179512"/>
                    <a:gd name="connsiteX1" fmla="*/ 59642 w 119283"/>
                    <a:gd name="connsiteY1" fmla="*/ 0 h 179512"/>
                    <a:gd name="connsiteX2" fmla="*/ 119284 w 119283"/>
                    <a:gd name="connsiteY2" fmla="*/ 89756 h 179512"/>
                    <a:gd name="connsiteX3" fmla="*/ 59642 w 119283"/>
                    <a:gd name="connsiteY3" fmla="*/ 179512 h 179512"/>
                    <a:gd name="connsiteX4" fmla="*/ 0 w 119283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23309"/>
                    <a:gd name="connsiteY0" fmla="*/ 89756 h 179512"/>
                    <a:gd name="connsiteX1" fmla="*/ 59642 w 123309"/>
                    <a:gd name="connsiteY1" fmla="*/ 0 h 179512"/>
                    <a:gd name="connsiteX2" fmla="*/ 119284 w 123309"/>
                    <a:gd name="connsiteY2" fmla="*/ 89756 h 179512"/>
                    <a:gd name="connsiteX3" fmla="*/ 111476 w 123309"/>
                    <a:gd name="connsiteY3" fmla="*/ 35050 h 179512"/>
                    <a:gd name="connsiteX4" fmla="*/ 59642 w 123309"/>
                    <a:gd name="connsiteY4" fmla="*/ 179512 h 179512"/>
                    <a:gd name="connsiteX5" fmla="*/ 0 w 123309"/>
                    <a:gd name="connsiteY5" fmla="*/ 89756 h 179512"/>
                    <a:gd name="connsiteX0" fmla="*/ 0 w 122554"/>
                    <a:gd name="connsiteY0" fmla="*/ 89756 h 180338"/>
                    <a:gd name="connsiteX1" fmla="*/ 59642 w 122554"/>
                    <a:gd name="connsiteY1" fmla="*/ 0 h 180338"/>
                    <a:gd name="connsiteX2" fmla="*/ 119284 w 122554"/>
                    <a:gd name="connsiteY2" fmla="*/ 89756 h 180338"/>
                    <a:gd name="connsiteX3" fmla="*/ 111476 w 122554"/>
                    <a:gd name="connsiteY3" fmla="*/ 35050 h 180338"/>
                    <a:gd name="connsiteX4" fmla="*/ 83907 w 122554"/>
                    <a:gd name="connsiteY4" fmla="*/ 128738 h 180338"/>
                    <a:gd name="connsiteX5" fmla="*/ 59642 w 122554"/>
                    <a:gd name="connsiteY5" fmla="*/ 179512 h 180338"/>
                    <a:gd name="connsiteX6" fmla="*/ 0 w 122554"/>
                    <a:gd name="connsiteY6" fmla="*/ 89756 h 180338"/>
                    <a:gd name="connsiteX0" fmla="*/ 119284 w 210724"/>
                    <a:gd name="connsiteY0" fmla="*/ 89756 h 181196"/>
                    <a:gd name="connsiteX1" fmla="*/ 111476 w 210724"/>
                    <a:gd name="connsiteY1" fmla="*/ 35050 h 181196"/>
                    <a:gd name="connsiteX2" fmla="*/ 83907 w 210724"/>
                    <a:gd name="connsiteY2" fmla="*/ 128738 h 181196"/>
                    <a:gd name="connsiteX3" fmla="*/ 59642 w 210724"/>
                    <a:gd name="connsiteY3" fmla="*/ 179512 h 181196"/>
                    <a:gd name="connsiteX4" fmla="*/ 0 w 210724"/>
                    <a:gd name="connsiteY4" fmla="*/ 89756 h 181196"/>
                    <a:gd name="connsiteX5" fmla="*/ 59642 w 210724"/>
                    <a:gd name="connsiteY5" fmla="*/ 0 h 181196"/>
                    <a:gd name="connsiteX6" fmla="*/ 210724 w 210724"/>
                    <a:gd name="connsiteY6" fmla="*/ 181196 h 181196"/>
                    <a:gd name="connsiteX0" fmla="*/ 119284 w 122554"/>
                    <a:gd name="connsiteY0" fmla="*/ 89756 h 180338"/>
                    <a:gd name="connsiteX1" fmla="*/ 111476 w 122554"/>
                    <a:gd name="connsiteY1" fmla="*/ 35050 h 180338"/>
                    <a:gd name="connsiteX2" fmla="*/ 83907 w 122554"/>
                    <a:gd name="connsiteY2" fmla="*/ 128738 h 180338"/>
                    <a:gd name="connsiteX3" fmla="*/ 59642 w 122554"/>
                    <a:gd name="connsiteY3" fmla="*/ 179512 h 180338"/>
                    <a:gd name="connsiteX4" fmla="*/ 0 w 122554"/>
                    <a:gd name="connsiteY4" fmla="*/ 89756 h 180338"/>
                    <a:gd name="connsiteX5" fmla="*/ 59642 w 122554"/>
                    <a:gd name="connsiteY5" fmla="*/ 0 h 180338"/>
                    <a:gd name="connsiteX0" fmla="*/ 111476 w 111476"/>
                    <a:gd name="connsiteY0" fmla="*/ 35050 h 180338"/>
                    <a:gd name="connsiteX1" fmla="*/ 83907 w 111476"/>
                    <a:gd name="connsiteY1" fmla="*/ 128738 h 180338"/>
                    <a:gd name="connsiteX2" fmla="*/ 59642 w 111476"/>
                    <a:gd name="connsiteY2" fmla="*/ 179512 h 180338"/>
                    <a:gd name="connsiteX3" fmla="*/ 0 w 111476"/>
                    <a:gd name="connsiteY3" fmla="*/ 89756 h 180338"/>
                    <a:gd name="connsiteX4" fmla="*/ 59642 w 111476"/>
                    <a:gd name="connsiteY4" fmla="*/ 0 h 180338"/>
                    <a:gd name="connsiteX0" fmla="*/ 83907 w 83907"/>
                    <a:gd name="connsiteY0" fmla="*/ 128738 h 180338"/>
                    <a:gd name="connsiteX1" fmla="*/ 59642 w 83907"/>
                    <a:gd name="connsiteY1" fmla="*/ 179512 h 180338"/>
                    <a:gd name="connsiteX2" fmla="*/ 0 w 83907"/>
                    <a:gd name="connsiteY2" fmla="*/ 89756 h 180338"/>
                    <a:gd name="connsiteX3" fmla="*/ 59642 w 83907"/>
                    <a:gd name="connsiteY3" fmla="*/ 0 h 180338"/>
                    <a:gd name="connsiteX0" fmla="*/ 98159 w 98159"/>
                    <a:gd name="connsiteY0" fmla="*/ 139952 h 180666"/>
                    <a:gd name="connsiteX1" fmla="*/ 59642 w 98159"/>
                    <a:gd name="connsiteY1" fmla="*/ 179512 h 180666"/>
                    <a:gd name="connsiteX2" fmla="*/ 0 w 98159"/>
                    <a:gd name="connsiteY2" fmla="*/ 89756 h 180666"/>
                    <a:gd name="connsiteX3" fmla="*/ 59642 w 98159"/>
                    <a:gd name="connsiteY3" fmla="*/ 0 h 1806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98159" h="180666">
                      <a:moveTo>
                        <a:pt x="98159" y="139952"/>
                      </a:moveTo>
                      <a:cubicBezTo>
                        <a:pt x="89520" y="164029"/>
                        <a:pt x="73626" y="186009"/>
                        <a:pt x="59642" y="179512"/>
                      </a:cubicBezTo>
                      <a:cubicBezTo>
                        <a:pt x="26703" y="179512"/>
                        <a:pt x="0" y="139327"/>
                        <a:pt x="0" y="89756"/>
                      </a:cubicBezTo>
                      <a:cubicBezTo>
                        <a:pt x="0" y="40185"/>
                        <a:pt x="26703" y="0"/>
                        <a:pt x="59642" y="0"/>
                      </a:cubicBezTo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1" name="円/楕円 503"/>
                <p:cNvSpPr/>
                <p:nvPr/>
              </p:nvSpPr>
              <p:spPr>
                <a:xfrm rot="11870928">
                  <a:off x="1531818" y="3615042"/>
                  <a:ext cx="45719" cy="98408"/>
                </a:xfrm>
                <a:custGeom>
                  <a:avLst/>
                  <a:gdLst>
                    <a:gd name="connsiteX0" fmla="*/ 0 w 119283"/>
                    <a:gd name="connsiteY0" fmla="*/ 89756 h 179512"/>
                    <a:gd name="connsiteX1" fmla="*/ 59642 w 119283"/>
                    <a:gd name="connsiteY1" fmla="*/ 0 h 179512"/>
                    <a:gd name="connsiteX2" fmla="*/ 119284 w 119283"/>
                    <a:gd name="connsiteY2" fmla="*/ 89756 h 179512"/>
                    <a:gd name="connsiteX3" fmla="*/ 59642 w 119283"/>
                    <a:gd name="connsiteY3" fmla="*/ 179512 h 179512"/>
                    <a:gd name="connsiteX4" fmla="*/ 0 w 119283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23309"/>
                    <a:gd name="connsiteY0" fmla="*/ 89756 h 179512"/>
                    <a:gd name="connsiteX1" fmla="*/ 59642 w 123309"/>
                    <a:gd name="connsiteY1" fmla="*/ 0 h 179512"/>
                    <a:gd name="connsiteX2" fmla="*/ 119284 w 123309"/>
                    <a:gd name="connsiteY2" fmla="*/ 89756 h 179512"/>
                    <a:gd name="connsiteX3" fmla="*/ 111476 w 123309"/>
                    <a:gd name="connsiteY3" fmla="*/ 35050 h 179512"/>
                    <a:gd name="connsiteX4" fmla="*/ 59642 w 123309"/>
                    <a:gd name="connsiteY4" fmla="*/ 179512 h 179512"/>
                    <a:gd name="connsiteX5" fmla="*/ 0 w 123309"/>
                    <a:gd name="connsiteY5" fmla="*/ 89756 h 179512"/>
                    <a:gd name="connsiteX0" fmla="*/ 0 w 122554"/>
                    <a:gd name="connsiteY0" fmla="*/ 89756 h 180338"/>
                    <a:gd name="connsiteX1" fmla="*/ 59642 w 122554"/>
                    <a:gd name="connsiteY1" fmla="*/ 0 h 180338"/>
                    <a:gd name="connsiteX2" fmla="*/ 119284 w 122554"/>
                    <a:gd name="connsiteY2" fmla="*/ 89756 h 180338"/>
                    <a:gd name="connsiteX3" fmla="*/ 111476 w 122554"/>
                    <a:gd name="connsiteY3" fmla="*/ 35050 h 180338"/>
                    <a:gd name="connsiteX4" fmla="*/ 83907 w 122554"/>
                    <a:gd name="connsiteY4" fmla="*/ 128738 h 180338"/>
                    <a:gd name="connsiteX5" fmla="*/ 59642 w 122554"/>
                    <a:gd name="connsiteY5" fmla="*/ 179512 h 180338"/>
                    <a:gd name="connsiteX6" fmla="*/ 0 w 122554"/>
                    <a:gd name="connsiteY6" fmla="*/ 89756 h 180338"/>
                    <a:gd name="connsiteX0" fmla="*/ 119284 w 210724"/>
                    <a:gd name="connsiteY0" fmla="*/ 89756 h 181196"/>
                    <a:gd name="connsiteX1" fmla="*/ 111476 w 210724"/>
                    <a:gd name="connsiteY1" fmla="*/ 35050 h 181196"/>
                    <a:gd name="connsiteX2" fmla="*/ 83907 w 210724"/>
                    <a:gd name="connsiteY2" fmla="*/ 128738 h 181196"/>
                    <a:gd name="connsiteX3" fmla="*/ 59642 w 210724"/>
                    <a:gd name="connsiteY3" fmla="*/ 179512 h 181196"/>
                    <a:gd name="connsiteX4" fmla="*/ 0 w 210724"/>
                    <a:gd name="connsiteY4" fmla="*/ 89756 h 181196"/>
                    <a:gd name="connsiteX5" fmla="*/ 59642 w 210724"/>
                    <a:gd name="connsiteY5" fmla="*/ 0 h 181196"/>
                    <a:gd name="connsiteX6" fmla="*/ 210724 w 210724"/>
                    <a:gd name="connsiteY6" fmla="*/ 181196 h 181196"/>
                    <a:gd name="connsiteX0" fmla="*/ 119284 w 122554"/>
                    <a:gd name="connsiteY0" fmla="*/ 89756 h 180338"/>
                    <a:gd name="connsiteX1" fmla="*/ 111476 w 122554"/>
                    <a:gd name="connsiteY1" fmla="*/ 35050 h 180338"/>
                    <a:gd name="connsiteX2" fmla="*/ 83907 w 122554"/>
                    <a:gd name="connsiteY2" fmla="*/ 128738 h 180338"/>
                    <a:gd name="connsiteX3" fmla="*/ 59642 w 122554"/>
                    <a:gd name="connsiteY3" fmla="*/ 179512 h 180338"/>
                    <a:gd name="connsiteX4" fmla="*/ 0 w 122554"/>
                    <a:gd name="connsiteY4" fmla="*/ 89756 h 180338"/>
                    <a:gd name="connsiteX5" fmla="*/ 59642 w 122554"/>
                    <a:gd name="connsiteY5" fmla="*/ 0 h 180338"/>
                    <a:gd name="connsiteX0" fmla="*/ 111476 w 111476"/>
                    <a:gd name="connsiteY0" fmla="*/ 35050 h 180338"/>
                    <a:gd name="connsiteX1" fmla="*/ 83907 w 111476"/>
                    <a:gd name="connsiteY1" fmla="*/ 128738 h 180338"/>
                    <a:gd name="connsiteX2" fmla="*/ 59642 w 111476"/>
                    <a:gd name="connsiteY2" fmla="*/ 179512 h 180338"/>
                    <a:gd name="connsiteX3" fmla="*/ 0 w 111476"/>
                    <a:gd name="connsiteY3" fmla="*/ 89756 h 180338"/>
                    <a:gd name="connsiteX4" fmla="*/ 59642 w 111476"/>
                    <a:gd name="connsiteY4" fmla="*/ 0 h 180338"/>
                    <a:gd name="connsiteX0" fmla="*/ 83907 w 83907"/>
                    <a:gd name="connsiteY0" fmla="*/ 128738 h 180338"/>
                    <a:gd name="connsiteX1" fmla="*/ 59642 w 83907"/>
                    <a:gd name="connsiteY1" fmla="*/ 179512 h 180338"/>
                    <a:gd name="connsiteX2" fmla="*/ 0 w 83907"/>
                    <a:gd name="connsiteY2" fmla="*/ 89756 h 180338"/>
                    <a:gd name="connsiteX3" fmla="*/ 59642 w 83907"/>
                    <a:gd name="connsiteY3" fmla="*/ 0 h 180338"/>
                    <a:gd name="connsiteX0" fmla="*/ 98159 w 98159"/>
                    <a:gd name="connsiteY0" fmla="*/ 139952 h 180666"/>
                    <a:gd name="connsiteX1" fmla="*/ 59642 w 98159"/>
                    <a:gd name="connsiteY1" fmla="*/ 179512 h 180666"/>
                    <a:gd name="connsiteX2" fmla="*/ 0 w 98159"/>
                    <a:gd name="connsiteY2" fmla="*/ 89756 h 180666"/>
                    <a:gd name="connsiteX3" fmla="*/ 59642 w 98159"/>
                    <a:gd name="connsiteY3" fmla="*/ 0 h 1806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98159" h="180666">
                      <a:moveTo>
                        <a:pt x="98159" y="139952"/>
                      </a:moveTo>
                      <a:cubicBezTo>
                        <a:pt x="89520" y="164029"/>
                        <a:pt x="73626" y="186009"/>
                        <a:pt x="59642" y="179512"/>
                      </a:cubicBezTo>
                      <a:cubicBezTo>
                        <a:pt x="26703" y="179512"/>
                        <a:pt x="0" y="139327"/>
                        <a:pt x="0" y="89756"/>
                      </a:cubicBezTo>
                      <a:cubicBezTo>
                        <a:pt x="0" y="40185"/>
                        <a:pt x="26703" y="0"/>
                        <a:pt x="59642" y="0"/>
                      </a:cubicBezTo>
                    </a:path>
                  </a:pathLst>
                </a:cu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2" name="台形 1891"/>
                <p:cNvSpPr/>
                <p:nvPr/>
              </p:nvSpPr>
              <p:spPr>
                <a:xfrm>
                  <a:off x="1319383" y="3303766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3" name="フローチャート: 論理積ゲート 512"/>
                <p:cNvSpPr/>
                <p:nvPr/>
              </p:nvSpPr>
              <p:spPr>
                <a:xfrm rot="16200000">
                  <a:off x="1288773" y="3317745"/>
                  <a:ext cx="54893" cy="322136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4" name="円/楕円 1893"/>
                <p:cNvSpPr/>
                <p:nvPr/>
              </p:nvSpPr>
              <p:spPr>
                <a:xfrm>
                  <a:off x="1341858" y="3574571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5" name="片側の 2 つの角を丸めた四角形 1894"/>
                <p:cNvSpPr/>
                <p:nvPr/>
              </p:nvSpPr>
              <p:spPr>
                <a:xfrm>
                  <a:off x="1343392" y="3898099"/>
                  <a:ext cx="320823" cy="720080"/>
                </a:xfrm>
                <a:prstGeom prst="round2SameRect">
                  <a:avLst>
                    <a:gd name="adj1" fmla="val 13514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6" name="正方形/長方形 1895"/>
                <p:cNvSpPr/>
                <p:nvPr/>
              </p:nvSpPr>
              <p:spPr>
                <a:xfrm>
                  <a:off x="1341260" y="4618179"/>
                  <a:ext cx="322535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7" name="正方形/長方形 1896"/>
                <p:cNvSpPr/>
                <p:nvPr/>
              </p:nvSpPr>
              <p:spPr>
                <a:xfrm>
                  <a:off x="1337638" y="4618179"/>
                  <a:ext cx="80447" cy="72008"/>
                </a:xfrm>
                <a:prstGeom prst="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8" name="片側の 2 つの角を丸めた四角形 1897"/>
                <p:cNvSpPr/>
                <p:nvPr/>
              </p:nvSpPr>
              <p:spPr>
                <a:xfrm>
                  <a:off x="1342972" y="3898099"/>
                  <a:ext cx="45719" cy="720080"/>
                </a:xfrm>
                <a:prstGeom prst="round2SameRect">
                  <a:avLst>
                    <a:gd name="adj1" fmla="val 13514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9" name="二等辺三角形 1898"/>
                <p:cNvSpPr/>
                <p:nvPr/>
              </p:nvSpPr>
              <p:spPr>
                <a:xfrm rot="10800000" flipH="1">
                  <a:off x="1351352" y="3898889"/>
                  <a:ext cx="94115" cy="13008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0" name="L 字 540"/>
                <p:cNvSpPr/>
                <p:nvPr/>
              </p:nvSpPr>
              <p:spPr>
                <a:xfrm rot="17100000">
                  <a:off x="998594" y="3908662"/>
                  <a:ext cx="571476" cy="571476"/>
                </a:xfrm>
                <a:custGeom>
                  <a:avLst/>
                  <a:gdLst>
                    <a:gd name="connsiteX0" fmla="*/ 0 w 571476"/>
                    <a:gd name="connsiteY0" fmla="*/ 0 h 571476"/>
                    <a:gd name="connsiteX1" fmla="*/ 168911 w 571476"/>
                    <a:gd name="connsiteY1" fmla="*/ 0 h 571476"/>
                    <a:gd name="connsiteX2" fmla="*/ 168911 w 571476"/>
                    <a:gd name="connsiteY2" fmla="*/ 418395 h 571476"/>
                    <a:gd name="connsiteX3" fmla="*/ 571476 w 571476"/>
                    <a:gd name="connsiteY3" fmla="*/ 418395 h 571476"/>
                    <a:gd name="connsiteX4" fmla="*/ 571476 w 571476"/>
                    <a:gd name="connsiteY4" fmla="*/ 571476 h 571476"/>
                    <a:gd name="connsiteX5" fmla="*/ 0 w 571476"/>
                    <a:gd name="connsiteY5" fmla="*/ 571476 h 571476"/>
                    <a:gd name="connsiteX6" fmla="*/ 0 w 571476"/>
                    <a:gd name="connsiteY6" fmla="*/ 0 h 571476"/>
                    <a:gd name="connsiteX0" fmla="*/ 0 w 574496"/>
                    <a:gd name="connsiteY0" fmla="*/ 0 h 571476"/>
                    <a:gd name="connsiteX1" fmla="*/ 168911 w 574496"/>
                    <a:gd name="connsiteY1" fmla="*/ 0 h 571476"/>
                    <a:gd name="connsiteX2" fmla="*/ 168911 w 574496"/>
                    <a:gd name="connsiteY2" fmla="*/ 418395 h 571476"/>
                    <a:gd name="connsiteX3" fmla="*/ 571476 w 574496"/>
                    <a:gd name="connsiteY3" fmla="*/ 418395 h 571476"/>
                    <a:gd name="connsiteX4" fmla="*/ 574496 w 574496"/>
                    <a:gd name="connsiteY4" fmla="*/ 503820 h 571476"/>
                    <a:gd name="connsiteX5" fmla="*/ 571476 w 574496"/>
                    <a:gd name="connsiteY5" fmla="*/ 571476 h 571476"/>
                    <a:gd name="connsiteX6" fmla="*/ 0 w 574496"/>
                    <a:gd name="connsiteY6" fmla="*/ 571476 h 571476"/>
                    <a:gd name="connsiteX7" fmla="*/ 0 w 574496"/>
                    <a:gd name="connsiteY7" fmla="*/ 0 h 571476"/>
                    <a:gd name="connsiteX0" fmla="*/ 574496 w 665936"/>
                    <a:gd name="connsiteY0" fmla="*/ 503820 h 595260"/>
                    <a:gd name="connsiteX1" fmla="*/ 571476 w 665936"/>
                    <a:gd name="connsiteY1" fmla="*/ 571476 h 595260"/>
                    <a:gd name="connsiteX2" fmla="*/ 0 w 665936"/>
                    <a:gd name="connsiteY2" fmla="*/ 571476 h 595260"/>
                    <a:gd name="connsiteX3" fmla="*/ 0 w 665936"/>
                    <a:gd name="connsiteY3" fmla="*/ 0 h 595260"/>
                    <a:gd name="connsiteX4" fmla="*/ 168911 w 665936"/>
                    <a:gd name="connsiteY4" fmla="*/ 0 h 595260"/>
                    <a:gd name="connsiteX5" fmla="*/ 168911 w 665936"/>
                    <a:gd name="connsiteY5" fmla="*/ 418395 h 595260"/>
                    <a:gd name="connsiteX6" fmla="*/ 571476 w 665936"/>
                    <a:gd name="connsiteY6" fmla="*/ 418395 h 595260"/>
                    <a:gd name="connsiteX7" fmla="*/ 665936 w 665936"/>
                    <a:gd name="connsiteY7" fmla="*/ 595260 h 595260"/>
                    <a:gd name="connsiteX0" fmla="*/ 574496 w 574496"/>
                    <a:gd name="connsiteY0" fmla="*/ 503820 h 571476"/>
                    <a:gd name="connsiteX1" fmla="*/ 571476 w 574496"/>
                    <a:gd name="connsiteY1" fmla="*/ 571476 h 571476"/>
                    <a:gd name="connsiteX2" fmla="*/ 0 w 574496"/>
                    <a:gd name="connsiteY2" fmla="*/ 571476 h 571476"/>
                    <a:gd name="connsiteX3" fmla="*/ 0 w 574496"/>
                    <a:gd name="connsiteY3" fmla="*/ 0 h 571476"/>
                    <a:gd name="connsiteX4" fmla="*/ 168911 w 574496"/>
                    <a:gd name="connsiteY4" fmla="*/ 0 h 571476"/>
                    <a:gd name="connsiteX5" fmla="*/ 168911 w 574496"/>
                    <a:gd name="connsiteY5" fmla="*/ 418395 h 571476"/>
                    <a:gd name="connsiteX6" fmla="*/ 571476 w 574496"/>
                    <a:gd name="connsiteY6" fmla="*/ 418395 h 571476"/>
                    <a:gd name="connsiteX0" fmla="*/ 571476 w 571476"/>
                    <a:gd name="connsiteY0" fmla="*/ 571476 h 571476"/>
                    <a:gd name="connsiteX1" fmla="*/ 0 w 571476"/>
                    <a:gd name="connsiteY1" fmla="*/ 571476 h 571476"/>
                    <a:gd name="connsiteX2" fmla="*/ 0 w 571476"/>
                    <a:gd name="connsiteY2" fmla="*/ 0 h 571476"/>
                    <a:gd name="connsiteX3" fmla="*/ 168911 w 571476"/>
                    <a:gd name="connsiteY3" fmla="*/ 0 h 571476"/>
                    <a:gd name="connsiteX4" fmla="*/ 168911 w 571476"/>
                    <a:gd name="connsiteY4" fmla="*/ 418395 h 571476"/>
                    <a:gd name="connsiteX5" fmla="*/ 571476 w 571476"/>
                    <a:gd name="connsiteY5" fmla="*/ 418395 h 571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71476" h="571476">
                      <a:moveTo>
                        <a:pt x="571476" y="571476"/>
                      </a:moveTo>
                      <a:lnTo>
                        <a:pt x="0" y="571476"/>
                      </a:lnTo>
                      <a:lnTo>
                        <a:pt x="0" y="0"/>
                      </a:lnTo>
                      <a:lnTo>
                        <a:pt x="168911" y="0"/>
                      </a:lnTo>
                      <a:lnTo>
                        <a:pt x="168911" y="418395"/>
                      </a:lnTo>
                      <a:lnTo>
                        <a:pt x="571476" y="418395"/>
                      </a:lnTo>
                    </a:path>
                  </a:pathLst>
                </a:cu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1" name="円/楕円 1900"/>
                <p:cNvSpPr/>
                <p:nvPr/>
              </p:nvSpPr>
              <p:spPr>
                <a:xfrm>
                  <a:off x="852168" y="4191000"/>
                  <a:ext cx="135771" cy="203720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2" name="正方形/長方形 1901"/>
                <p:cNvSpPr/>
                <p:nvPr/>
              </p:nvSpPr>
              <p:spPr>
                <a:xfrm rot="810849">
                  <a:off x="948757" y="4234711"/>
                  <a:ext cx="112373" cy="185439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1" name="グループ化 1860"/>
              <p:cNvGrpSpPr/>
              <p:nvPr/>
            </p:nvGrpSpPr>
            <p:grpSpPr>
              <a:xfrm>
                <a:off x="11895889" y="3439785"/>
                <a:ext cx="1683604" cy="1794698"/>
                <a:chOff x="4253672" y="1845394"/>
                <a:chExt cx="3579648" cy="3815854"/>
              </a:xfrm>
            </p:grpSpPr>
            <p:sp>
              <p:nvSpPr>
                <p:cNvPr id="1876" name="フレーム (半分) 1875"/>
                <p:cNvSpPr/>
                <p:nvPr/>
              </p:nvSpPr>
              <p:spPr>
                <a:xfrm flipH="1" flipV="1">
                  <a:off x="4253672" y="4077072"/>
                  <a:ext cx="1896044" cy="1440160"/>
                </a:xfrm>
                <a:prstGeom prst="halfFrame">
                  <a:avLst>
                    <a:gd name="adj1" fmla="val 5820"/>
                    <a:gd name="adj2" fmla="val 7936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7" name="L 字 1876"/>
                <p:cNvSpPr/>
                <p:nvPr/>
              </p:nvSpPr>
              <p:spPr>
                <a:xfrm rot="5400000">
                  <a:off x="6107041" y="2187959"/>
                  <a:ext cx="1852820" cy="1167690"/>
                </a:xfrm>
                <a:prstGeom prst="corner">
                  <a:avLst>
                    <a:gd name="adj1" fmla="val 18974"/>
                    <a:gd name="adj2" fmla="val 1896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8" name="片側の 2 つの角を丸めた四角形 1877"/>
                <p:cNvSpPr/>
                <p:nvPr/>
              </p:nvSpPr>
              <p:spPr>
                <a:xfrm>
                  <a:off x="6449606" y="5229200"/>
                  <a:ext cx="1383714" cy="288032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9" name="片側の 2 つの角を丸めた四角形 1878"/>
                <p:cNvSpPr/>
                <p:nvPr/>
              </p:nvSpPr>
              <p:spPr>
                <a:xfrm>
                  <a:off x="6449606" y="3698213"/>
                  <a:ext cx="1383714" cy="1530987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F79646">
                    <a:lumMod val="75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0" name="片側の 2 つの角を丸めた四角形 1879"/>
                <p:cNvSpPr/>
                <p:nvPr/>
              </p:nvSpPr>
              <p:spPr>
                <a:xfrm>
                  <a:off x="6449606" y="3472662"/>
                  <a:ext cx="1383714" cy="225552"/>
                </a:xfrm>
                <a:prstGeom prst="round2SameRect">
                  <a:avLst>
                    <a:gd name="adj1" fmla="val 40362"/>
                    <a:gd name="adj2" fmla="val 0"/>
                  </a:avLst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1" name="L 字 1880"/>
                <p:cNvSpPr/>
                <p:nvPr/>
              </p:nvSpPr>
              <p:spPr>
                <a:xfrm rot="16200000">
                  <a:off x="4117127" y="3184753"/>
                  <a:ext cx="3240360" cy="1424598"/>
                </a:xfrm>
                <a:prstGeom prst="corner">
                  <a:avLst>
                    <a:gd name="adj1" fmla="val 18974"/>
                    <a:gd name="adj2" fmla="val 1896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2" name="円/楕円 1881"/>
                <p:cNvSpPr/>
                <p:nvPr/>
              </p:nvSpPr>
              <p:spPr>
                <a:xfrm>
                  <a:off x="7401272" y="5301208"/>
                  <a:ext cx="360040" cy="36004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3" name="円/楕円 1882"/>
                <p:cNvSpPr/>
                <p:nvPr/>
              </p:nvSpPr>
              <p:spPr>
                <a:xfrm>
                  <a:off x="7506008" y="5405944"/>
                  <a:ext cx="150568" cy="150568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4" name="円/楕円 1883"/>
                <p:cNvSpPr/>
                <p:nvPr/>
              </p:nvSpPr>
              <p:spPr>
                <a:xfrm>
                  <a:off x="5127464" y="5301208"/>
                  <a:ext cx="360040" cy="36004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5" name="円/楕円 1884"/>
                <p:cNvSpPr/>
                <p:nvPr/>
              </p:nvSpPr>
              <p:spPr>
                <a:xfrm>
                  <a:off x="5232200" y="5405944"/>
                  <a:ext cx="150568" cy="150568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2" name="グループ化 1861"/>
              <p:cNvGrpSpPr/>
              <p:nvPr/>
            </p:nvGrpSpPr>
            <p:grpSpPr>
              <a:xfrm>
                <a:off x="12068939" y="3989763"/>
                <a:ext cx="645172" cy="645172"/>
                <a:chOff x="7344517" y="626841"/>
                <a:chExt cx="1008970" cy="1008970"/>
              </a:xfrm>
            </p:grpSpPr>
            <p:grpSp>
              <p:nvGrpSpPr>
                <p:cNvPr id="1863" name="グループ化 1862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866" name="正方形/長方形 1865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867" name="正方形/長方形 1866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868" name="グループ化 1867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869" name="正方形/長方形 1868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0" name="正方形/長方形 1869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1" name="正方形/長方形 1870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2" name="正方形/長方形 1871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3" name="正方形/長方形 1872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4" name="正方形/長方形 1873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5" name="正方形/長方形 1874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864" name="正方形/長方形 1863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65" name="正方形/長方形 1864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5" name="グループ化 4"/>
          <p:cNvGrpSpPr/>
          <p:nvPr/>
        </p:nvGrpSpPr>
        <p:grpSpPr>
          <a:xfrm>
            <a:off x="7908082" y="5223234"/>
            <a:ext cx="1585411" cy="1227818"/>
            <a:chOff x="7908082" y="5223234"/>
            <a:chExt cx="1585411" cy="1227818"/>
          </a:xfrm>
        </p:grpSpPr>
        <p:grpSp>
          <p:nvGrpSpPr>
            <p:cNvPr id="1928" name="グループ化 1927"/>
            <p:cNvGrpSpPr/>
            <p:nvPr/>
          </p:nvGrpSpPr>
          <p:grpSpPr>
            <a:xfrm>
              <a:off x="7917761" y="5359086"/>
              <a:ext cx="1575732" cy="700534"/>
              <a:chOff x="2228161" y="5499230"/>
              <a:chExt cx="1575732" cy="700534"/>
            </a:xfrm>
          </p:grpSpPr>
          <p:grpSp>
            <p:nvGrpSpPr>
              <p:cNvPr id="1929" name="グループ化 1928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936" name="ホームベース 1935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7" name="ホームベース 1936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938" name="グループ化 1937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939" name="正方形/長方形 1938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40" name="正方形/長方形 1939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930" name="グループ化 1929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931" name="ホームベース 1930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2" name="ホームベース 1931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933" name="グループ化 1932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934" name="正方形/長方形 1933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35" name="正方形/長方形 1934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941" name="グループ化 1940"/>
            <p:cNvGrpSpPr/>
            <p:nvPr/>
          </p:nvGrpSpPr>
          <p:grpSpPr>
            <a:xfrm>
              <a:off x="7908082" y="5223234"/>
              <a:ext cx="1528380" cy="1227818"/>
              <a:chOff x="4177397" y="2938364"/>
              <a:chExt cx="1528380" cy="1227818"/>
            </a:xfrm>
          </p:grpSpPr>
          <p:grpSp>
            <p:nvGrpSpPr>
              <p:cNvPr id="1942" name="グループ化 1941"/>
              <p:cNvGrpSpPr/>
              <p:nvPr/>
            </p:nvGrpSpPr>
            <p:grpSpPr>
              <a:xfrm>
                <a:off x="4216680" y="3096861"/>
                <a:ext cx="1489097" cy="1069321"/>
                <a:chOff x="8271126" y="3111272"/>
                <a:chExt cx="2270416" cy="1630386"/>
              </a:xfrm>
            </p:grpSpPr>
            <p:sp>
              <p:nvSpPr>
                <p:cNvPr id="2001" name="正方形/長方形 2000"/>
                <p:cNvSpPr/>
                <p:nvPr/>
              </p:nvSpPr>
              <p:spPr bwMode="auto">
                <a:xfrm rot="18880417">
                  <a:off x="9520994" y="3973027"/>
                  <a:ext cx="207670" cy="17431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2" name="円/楕円 2001"/>
                <p:cNvSpPr/>
                <p:nvPr/>
              </p:nvSpPr>
              <p:spPr bwMode="auto">
                <a:xfrm rot="18900000" flipH="1">
                  <a:off x="9674182" y="3793433"/>
                  <a:ext cx="45719" cy="220695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003" name="グループ化 2002"/>
                <p:cNvGrpSpPr/>
                <p:nvPr/>
              </p:nvGrpSpPr>
              <p:grpSpPr>
                <a:xfrm>
                  <a:off x="9665090" y="3460632"/>
                  <a:ext cx="340145" cy="842180"/>
                  <a:chOff x="10572656" y="3529258"/>
                  <a:chExt cx="340145" cy="842180"/>
                </a:xfrm>
              </p:grpSpPr>
              <p:grpSp>
                <p:nvGrpSpPr>
                  <p:cNvPr id="2021" name="グループ化 2020"/>
                  <p:cNvGrpSpPr/>
                  <p:nvPr/>
                </p:nvGrpSpPr>
                <p:grpSpPr>
                  <a:xfrm>
                    <a:off x="10609333" y="3529258"/>
                    <a:ext cx="303468" cy="842180"/>
                    <a:chOff x="10609333" y="3529258"/>
                    <a:chExt cx="303468" cy="842180"/>
                  </a:xfrm>
                </p:grpSpPr>
                <p:grpSp>
                  <p:nvGrpSpPr>
                    <p:cNvPr id="2023" name="グループ化 2022"/>
                    <p:cNvGrpSpPr/>
                    <p:nvPr/>
                  </p:nvGrpSpPr>
                  <p:grpSpPr>
                    <a:xfrm>
                      <a:off x="10609333" y="4020091"/>
                      <a:ext cx="272229" cy="351347"/>
                      <a:chOff x="2755900" y="4875268"/>
                      <a:chExt cx="664845" cy="858068"/>
                    </a:xfrm>
                  </p:grpSpPr>
                  <p:grpSp>
                    <p:nvGrpSpPr>
                      <p:cNvPr id="2038" name="グループ化 2037"/>
                      <p:cNvGrpSpPr/>
                      <p:nvPr/>
                    </p:nvGrpSpPr>
                    <p:grpSpPr>
                      <a:xfrm>
                        <a:off x="2755900" y="5561924"/>
                        <a:ext cx="337724" cy="171412"/>
                        <a:chOff x="2635912" y="1772816"/>
                        <a:chExt cx="372872" cy="171412"/>
                      </a:xfrm>
                    </p:grpSpPr>
                    <p:sp>
                      <p:nvSpPr>
                        <p:cNvPr id="2041" name="片側の 2 つの角を丸めた四角形 2040"/>
                        <p:cNvSpPr/>
                        <p:nvPr/>
                      </p:nvSpPr>
                      <p:spPr>
                        <a:xfrm>
                          <a:off x="2635912" y="1841127"/>
                          <a:ext cx="372872" cy="103101"/>
                        </a:xfrm>
                        <a:prstGeom prst="round2SameRect">
                          <a:avLst>
                            <a:gd name="adj1" fmla="val 50000"/>
                            <a:gd name="adj2" fmla="val 16993"/>
                          </a:avLst>
                        </a:prstGeom>
                        <a:solidFill>
                          <a:srgbClr val="4F81BD"/>
                        </a:solidFill>
                        <a:ln w="1270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2042" name="片側の 2 つの角を丸めた四角形 2041"/>
                        <p:cNvSpPr/>
                        <p:nvPr/>
                      </p:nvSpPr>
                      <p:spPr>
                        <a:xfrm>
                          <a:off x="2635912" y="1772816"/>
                          <a:ext cx="372872" cy="139960"/>
                        </a:xfrm>
                        <a:prstGeom prst="round2SameRect">
                          <a:avLst>
                            <a:gd name="adj1" fmla="val 50000"/>
                            <a:gd name="adj2" fmla="val 16993"/>
                          </a:avLst>
                        </a:prstGeom>
                        <a:solidFill>
                          <a:srgbClr val="002060"/>
                        </a:solidFill>
                        <a:ln w="1270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2043" name="片側の 2 つの角を丸めた四角形 2042"/>
                        <p:cNvSpPr/>
                        <p:nvPr/>
                      </p:nvSpPr>
                      <p:spPr>
                        <a:xfrm>
                          <a:off x="2667145" y="1772816"/>
                          <a:ext cx="163886" cy="89322"/>
                        </a:xfrm>
                        <a:prstGeom prst="round2SameRect">
                          <a:avLst>
                            <a:gd name="adj1" fmla="val 50000"/>
                            <a:gd name="adj2" fmla="val 50000"/>
                          </a:avLst>
                        </a:prstGeom>
                        <a:solidFill>
                          <a:srgbClr val="FFFF00"/>
                        </a:solidFill>
                        <a:ln w="1270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  <p:sp>
                    <p:nvSpPr>
                      <p:cNvPr id="2039" name="台形 5763"/>
                      <p:cNvSpPr/>
                      <p:nvPr/>
                    </p:nvSpPr>
                    <p:spPr>
                      <a:xfrm rot="10800000">
                        <a:off x="2858410" y="4875268"/>
                        <a:ext cx="562335" cy="679016"/>
                      </a:xfrm>
                      <a:custGeom>
                        <a:avLst/>
                        <a:gdLst>
                          <a:gd name="connsiteX0" fmla="*/ 0 w 106430"/>
                          <a:gd name="connsiteY0" fmla="*/ 353815 h 353815"/>
                          <a:gd name="connsiteX1" fmla="*/ 26608 w 106430"/>
                          <a:gd name="connsiteY1" fmla="*/ 0 h 353815"/>
                          <a:gd name="connsiteX2" fmla="*/ 79823 w 106430"/>
                          <a:gd name="connsiteY2" fmla="*/ 0 h 353815"/>
                          <a:gd name="connsiteX3" fmla="*/ 106430 w 106430"/>
                          <a:gd name="connsiteY3" fmla="*/ 353815 h 353815"/>
                          <a:gd name="connsiteX4" fmla="*/ 0 w 106430"/>
                          <a:gd name="connsiteY4" fmla="*/ 353815 h 353815"/>
                          <a:gd name="connsiteX0" fmla="*/ 0 w 106430"/>
                          <a:gd name="connsiteY0" fmla="*/ 353815 h 353815"/>
                          <a:gd name="connsiteX1" fmla="*/ 13033 w 106430"/>
                          <a:gd name="connsiteY1" fmla="*/ 223197 h 353815"/>
                          <a:gd name="connsiteX2" fmla="*/ 26608 w 106430"/>
                          <a:gd name="connsiteY2" fmla="*/ 0 h 353815"/>
                          <a:gd name="connsiteX3" fmla="*/ 79823 w 106430"/>
                          <a:gd name="connsiteY3" fmla="*/ 0 h 353815"/>
                          <a:gd name="connsiteX4" fmla="*/ 106430 w 106430"/>
                          <a:gd name="connsiteY4" fmla="*/ 353815 h 353815"/>
                          <a:gd name="connsiteX5" fmla="*/ 0 w 106430"/>
                          <a:gd name="connsiteY5" fmla="*/ 353815 h 353815"/>
                          <a:gd name="connsiteX0" fmla="*/ 0 w 106430"/>
                          <a:gd name="connsiteY0" fmla="*/ 353815 h 353815"/>
                          <a:gd name="connsiteX1" fmla="*/ 9223 w 106430"/>
                          <a:gd name="connsiteY1" fmla="*/ 255582 h 353815"/>
                          <a:gd name="connsiteX2" fmla="*/ 13033 w 106430"/>
                          <a:gd name="connsiteY2" fmla="*/ 223197 h 353815"/>
                          <a:gd name="connsiteX3" fmla="*/ 26608 w 106430"/>
                          <a:gd name="connsiteY3" fmla="*/ 0 h 353815"/>
                          <a:gd name="connsiteX4" fmla="*/ 79823 w 106430"/>
                          <a:gd name="connsiteY4" fmla="*/ 0 h 353815"/>
                          <a:gd name="connsiteX5" fmla="*/ 106430 w 106430"/>
                          <a:gd name="connsiteY5" fmla="*/ 353815 h 353815"/>
                          <a:gd name="connsiteX6" fmla="*/ 0 w 106430"/>
                          <a:gd name="connsiteY6" fmla="*/ 353815 h 353815"/>
                          <a:gd name="connsiteX0" fmla="*/ 124127 w 230557"/>
                          <a:gd name="connsiteY0" fmla="*/ 353815 h 353815"/>
                          <a:gd name="connsiteX1" fmla="*/ 0 w 230557"/>
                          <a:gd name="connsiteY1" fmla="*/ 223197 h 353815"/>
                          <a:gd name="connsiteX2" fmla="*/ 137160 w 230557"/>
                          <a:gd name="connsiteY2" fmla="*/ 223197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124127 w 230557"/>
                          <a:gd name="connsiteY6" fmla="*/ 353815 h 353815"/>
                          <a:gd name="connsiteX0" fmla="*/ 302 w 230557"/>
                          <a:gd name="connsiteY0" fmla="*/ 338575 h 353815"/>
                          <a:gd name="connsiteX1" fmla="*/ 0 w 230557"/>
                          <a:gd name="connsiteY1" fmla="*/ 223197 h 353815"/>
                          <a:gd name="connsiteX2" fmla="*/ 137160 w 230557"/>
                          <a:gd name="connsiteY2" fmla="*/ 223197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302 w 230557"/>
                          <a:gd name="connsiteY6" fmla="*/ 338575 h 353815"/>
                          <a:gd name="connsiteX0" fmla="*/ 302 w 230557"/>
                          <a:gd name="connsiteY0" fmla="*/ 338575 h 353815"/>
                          <a:gd name="connsiteX1" fmla="*/ 0 w 230557"/>
                          <a:gd name="connsiteY1" fmla="*/ 223197 h 353815"/>
                          <a:gd name="connsiteX2" fmla="*/ 146685 w 230557"/>
                          <a:gd name="connsiteY2" fmla="*/ 239181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302 w 230557"/>
                          <a:gd name="connsiteY6" fmla="*/ 338575 h 353815"/>
                          <a:gd name="connsiteX0" fmla="*/ 302 w 230557"/>
                          <a:gd name="connsiteY0" fmla="*/ 338575 h 338575"/>
                          <a:gd name="connsiteX1" fmla="*/ 0 w 230557"/>
                          <a:gd name="connsiteY1" fmla="*/ 223197 h 338575"/>
                          <a:gd name="connsiteX2" fmla="*/ 146685 w 230557"/>
                          <a:gd name="connsiteY2" fmla="*/ 239181 h 338575"/>
                          <a:gd name="connsiteX3" fmla="*/ 150735 w 230557"/>
                          <a:gd name="connsiteY3" fmla="*/ 0 h 338575"/>
                          <a:gd name="connsiteX4" fmla="*/ 203950 w 230557"/>
                          <a:gd name="connsiteY4" fmla="*/ 0 h 338575"/>
                          <a:gd name="connsiteX5" fmla="*/ 230557 w 230557"/>
                          <a:gd name="connsiteY5" fmla="*/ 333264 h 338575"/>
                          <a:gd name="connsiteX6" fmla="*/ 302 w 230557"/>
                          <a:gd name="connsiteY6" fmla="*/ 338575 h 338575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146685 w 230557"/>
                          <a:gd name="connsiteY2" fmla="*/ 239181 h 333264"/>
                          <a:gd name="connsiteX3" fmla="*/ 150735 w 230557"/>
                          <a:gd name="connsiteY3" fmla="*/ 0 h 333264"/>
                          <a:gd name="connsiteX4" fmla="*/ 203950 w 230557"/>
                          <a:gd name="connsiteY4" fmla="*/ 0 h 333264"/>
                          <a:gd name="connsiteX5" fmla="*/ 230557 w 230557"/>
                          <a:gd name="connsiteY5" fmla="*/ 333264 h 333264"/>
                          <a:gd name="connsiteX6" fmla="*/ 302 w 230557"/>
                          <a:gd name="connsiteY6" fmla="*/ 327158 h 333264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6218 w 230557"/>
                          <a:gd name="connsiteY2" fmla="*/ 233441 h 333264"/>
                          <a:gd name="connsiteX3" fmla="*/ 146685 w 230557"/>
                          <a:gd name="connsiteY3" fmla="*/ 239181 h 333264"/>
                          <a:gd name="connsiteX4" fmla="*/ 150735 w 230557"/>
                          <a:gd name="connsiteY4" fmla="*/ 0 h 333264"/>
                          <a:gd name="connsiteX5" fmla="*/ 203950 w 230557"/>
                          <a:gd name="connsiteY5" fmla="*/ 0 h 333264"/>
                          <a:gd name="connsiteX6" fmla="*/ 230557 w 230557"/>
                          <a:gd name="connsiteY6" fmla="*/ 333264 h 333264"/>
                          <a:gd name="connsiteX7" fmla="*/ 302 w 230557"/>
                          <a:gd name="connsiteY7" fmla="*/ 327158 h 333264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6218 w 230557"/>
                          <a:gd name="connsiteY2" fmla="*/ 233441 h 333264"/>
                          <a:gd name="connsiteX3" fmla="*/ 146685 w 230557"/>
                          <a:gd name="connsiteY3" fmla="*/ 230047 h 333264"/>
                          <a:gd name="connsiteX4" fmla="*/ 150735 w 230557"/>
                          <a:gd name="connsiteY4" fmla="*/ 0 h 333264"/>
                          <a:gd name="connsiteX5" fmla="*/ 203950 w 230557"/>
                          <a:gd name="connsiteY5" fmla="*/ 0 h 333264"/>
                          <a:gd name="connsiteX6" fmla="*/ 230557 w 230557"/>
                          <a:gd name="connsiteY6" fmla="*/ 333264 h 333264"/>
                          <a:gd name="connsiteX7" fmla="*/ 302 w 230557"/>
                          <a:gd name="connsiteY7" fmla="*/ 327158 h 333264"/>
                          <a:gd name="connsiteX0" fmla="*/ 21101 w 251356"/>
                          <a:gd name="connsiteY0" fmla="*/ 327158 h 333264"/>
                          <a:gd name="connsiteX1" fmla="*/ 27017 w 251356"/>
                          <a:gd name="connsiteY1" fmla="*/ 233441 h 333264"/>
                          <a:gd name="connsiteX2" fmla="*/ 167484 w 251356"/>
                          <a:gd name="connsiteY2" fmla="*/ 230047 h 333264"/>
                          <a:gd name="connsiteX3" fmla="*/ 171534 w 251356"/>
                          <a:gd name="connsiteY3" fmla="*/ 0 h 333264"/>
                          <a:gd name="connsiteX4" fmla="*/ 224749 w 251356"/>
                          <a:gd name="connsiteY4" fmla="*/ 0 h 333264"/>
                          <a:gd name="connsiteX5" fmla="*/ 251356 w 251356"/>
                          <a:gd name="connsiteY5" fmla="*/ 333264 h 333264"/>
                          <a:gd name="connsiteX6" fmla="*/ 21101 w 251356"/>
                          <a:gd name="connsiteY6" fmla="*/ 327158 h 333264"/>
                          <a:gd name="connsiteX0" fmla="*/ 22584 w 252839"/>
                          <a:gd name="connsiteY0" fmla="*/ 327158 h 333264"/>
                          <a:gd name="connsiteX1" fmla="*/ 28500 w 252839"/>
                          <a:gd name="connsiteY1" fmla="*/ 233441 h 333264"/>
                          <a:gd name="connsiteX2" fmla="*/ 168967 w 252839"/>
                          <a:gd name="connsiteY2" fmla="*/ 230047 h 333264"/>
                          <a:gd name="connsiteX3" fmla="*/ 173017 w 252839"/>
                          <a:gd name="connsiteY3" fmla="*/ 0 h 333264"/>
                          <a:gd name="connsiteX4" fmla="*/ 226232 w 252839"/>
                          <a:gd name="connsiteY4" fmla="*/ 0 h 333264"/>
                          <a:gd name="connsiteX5" fmla="*/ 252839 w 252839"/>
                          <a:gd name="connsiteY5" fmla="*/ 333264 h 333264"/>
                          <a:gd name="connsiteX6" fmla="*/ 22584 w 252839"/>
                          <a:gd name="connsiteY6" fmla="*/ 327158 h 333264"/>
                          <a:gd name="connsiteX0" fmla="*/ 0 w 230255"/>
                          <a:gd name="connsiteY0" fmla="*/ 327158 h 333264"/>
                          <a:gd name="connsiteX1" fmla="*/ 5916 w 230255"/>
                          <a:gd name="connsiteY1" fmla="*/ 233441 h 333264"/>
                          <a:gd name="connsiteX2" fmla="*/ 146383 w 230255"/>
                          <a:gd name="connsiteY2" fmla="*/ 230047 h 333264"/>
                          <a:gd name="connsiteX3" fmla="*/ 150433 w 230255"/>
                          <a:gd name="connsiteY3" fmla="*/ 0 h 333264"/>
                          <a:gd name="connsiteX4" fmla="*/ 203648 w 230255"/>
                          <a:gd name="connsiteY4" fmla="*/ 0 h 333264"/>
                          <a:gd name="connsiteX5" fmla="*/ 230255 w 230255"/>
                          <a:gd name="connsiteY5" fmla="*/ 333264 h 333264"/>
                          <a:gd name="connsiteX6" fmla="*/ 0 w 230255"/>
                          <a:gd name="connsiteY6" fmla="*/ 327158 h 3332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230255" h="333264">
                            <a:moveTo>
                              <a:pt x="0" y="327158"/>
                            </a:moveTo>
                            <a:lnTo>
                              <a:pt x="5916" y="233441"/>
                            </a:lnTo>
                            <a:lnTo>
                              <a:pt x="146383" y="230047"/>
                            </a:lnTo>
                            <a:lnTo>
                              <a:pt x="150433" y="0"/>
                            </a:lnTo>
                            <a:lnTo>
                              <a:pt x="203648" y="0"/>
                            </a:lnTo>
                            <a:lnTo>
                              <a:pt x="230255" y="333264"/>
                            </a:lnTo>
                            <a:lnTo>
                              <a:pt x="0" y="327158"/>
                            </a:lnTo>
                            <a:close/>
                          </a:path>
                        </a:pathLst>
                      </a:custGeom>
                      <a:solidFill>
                        <a:srgbClr val="4F81BD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2040" name="台形 2039"/>
                      <p:cNvSpPr/>
                      <p:nvPr/>
                    </p:nvSpPr>
                    <p:spPr>
                      <a:xfrm rot="10800000">
                        <a:off x="2884639" y="5468038"/>
                        <a:ext cx="208296" cy="107702"/>
                      </a:xfrm>
                      <a:prstGeom prst="trapezoid">
                        <a:avLst>
                          <a:gd name="adj" fmla="val 17765"/>
                        </a:avLst>
                      </a:prstGeom>
                      <a:solidFill>
                        <a:srgbClr val="4F81BD">
                          <a:lumMod val="40000"/>
                          <a:lumOff val="60000"/>
                        </a:srgbClr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2024" name="円/楕円 2023"/>
                    <p:cNvSpPr/>
                    <p:nvPr/>
                  </p:nvSpPr>
                  <p:spPr>
                    <a:xfrm>
                      <a:off x="10739588" y="3563032"/>
                      <a:ext cx="161636" cy="188576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5" name="月 2024"/>
                    <p:cNvSpPr/>
                    <p:nvPr/>
                  </p:nvSpPr>
                  <p:spPr>
                    <a:xfrm rot="9900000">
                      <a:off x="10833737" y="3567140"/>
                      <a:ext cx="79064" cy="169588"/>
                    </a:xfrm>
                    <a:prstGeom prst="moon">
                      <a:avLst>
                        <a:gd name="adj" fmla="val 87500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6" name="円/楕円 503"/>
                    <p:cNvSpPr/>
                    <p:nvPr/>
                  </p:nvSpPr>
                  <p:spPr>
                    <a:xfrm rot="11870928">
                      <a:off x="10824254" y="3630768"/>
                      <a:ext cx="36723" cy="67590"/>
                    </a:xfrm>
                    <a:custGeom>
                      <a:avLst/>
                      <a:gdLst>
                        <a:gd name="connsiteX0" fmla="*/ 0 w 119283"/>
                        <a:gd name="connsiteY0" fmla="*/ 89756 h 179512"/>
                        <a:gd name="connsiteX1" fmla="*/ 59642 w 119283"/>
                        <a:gd name="connsiteY1" fmla="*/ 0 h 179512"/>
                        <a:gd name="connsiteX2" fmla="*/ 119284 w 119283"/>
                        <a:gd name="connsiteY2" fmla="*/ 89756 h 179512"/>
                        <a:gd name="connsiteX3" fmla="*/ 59642 w 119283"/>
                        <a:gd name="connsiteY3" fmla="*/ 179512 h 179512"/>
                        <a:gd name="connsiteX4" fmla="*/ 0 w 119283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23309"/>
                        <a:gd name="connsiteY0" fmla="*/ 89756 h 179512"/>
                        <a:gd name="connsiteX1" fmla="*/ 59642 w 123309"/>
                        <a:gd name="connsiteY1" fmla="*/ 0 h 179512"/>
                        <a:gd name="connsiteX2" fmla="*/ 119284 w 123309"/>
                        <a:gd name="connsiteY2" fmla="*/ 89756 h 179512"/>
                        <a:gd name="connsiteX3" fmla="*/ 111476 w 123309"/>
                        <a:gd name="connsiteY3" fmla="*/ 35050 h 179512"/>
                        <a:gd name="connsiteX4" fmla="*/ 59642 w 123309"/>
                        <a:gd name="connsiteY4" fmla="*/ 179512 h 179512"/>
                        <a:gd name="connsiteX5" fmla="*/ 0 w 123309"/>
                        <a:gd name="connsiteY5" fmla="*/ 89756 h 179512"/>
                        <a:gd name="connsiteX0" fmla="*/ 0 w 122554"/>
                        <a:gd name="connsiteY0" fmla="*/ 89756 h 180338"/>
                        <a:gd name="connsiteX1" fmla="*/ 59642 w 122554"/>
                        <a:gd name="connsiteY1" fmla="*/ 0 h 180338"/>
                        <a:gd name="connsiteX2" fmla="*/ 119284 w 122554"/>
                        <a:gd name="connsiteY2" fmla="*/ 89756 h 180338"/>
                        <a:gd name="connsiteX3" fmla="*/ 111476 w 122554"/>
                        <a:gd name="connsiteY3" fmla="*/ 35050 h 180338"/>
                        <a:gd name="connsiteX4" fmla="*/ 83907 w 122554"/>
                        <a:gd name="connsiteY4" fmla="*/ 128738 h 180338"/>
                        <a:gd name="connsiteX5" fmla="*/ 59642 w 122554"/>
                        <a:gd name="connsiteY5" fmla="*/ 179512 h 180338"/>
                        <a:gd name="connsiteX6" fmla="*/ 0 w 122554"/>
                        <a:gd name="connsiteY6" fmla="*/ 89756 h 180338"/>
                        <a:gd name="connsiteX0" fmla="*/ 119284 w 210724"/>
                        <a:gd name="connsiteY0" fmla="*/ 89756 h 181196"/>
                        <a:gd name="connsiteX1" fmla="*/ 111476 w 210724"/>
                        <a:gd name="connsiteY1" fmla="*/ 35050 h 181196"/>
                        <a:gd name="connsiteX2" fmla="*/ 83907 w 210724"/>
                        <a:gd name="connsiteY2" fmla="*/ 128738 h 181196"/>
                        <a:gd name="connsiteX3" fmla="*/ 59642 w 210724"/>
                        <a:gd name="connsiteY3" fmla="*/ 179512 h 181196"/>
                        <a:gd name="connsiteX4" fmla="*/ 0 w 210724"/>
                        <a:gd name="connsiteY4" fmla="*/ 89756 h 181196"/>
                        <a:gd name="connsiteX5" fmla="*/ 59642 w 210724"/>
                        <a:gd name="connsiteY5" fmla="*/ 0 h 181196"/>
                        <a:gd name="connsiteX6" fmla="*/ 210724 w 210724"/>
                        <a:gd name="connsiteY6" fmla="*/ 181196 h 181196"/>
                        <a:gd name="connsiteX0" fmla="*/ 119284 w 122554"/>
                        <a:gd name="connsiteY0" fmla="*/ 89756 h 180338"/>
                        <a:gd name="connsiteX1" fmla="*/ 111476 w 122554"/>
                        <a:gd name="connsiteY1" fmla="*/ 35050 h 180338"/>
                        <a:gd name="connsiteX2" fmla="*/ 83907 w 122554"/>
                        <a:gd name="connsiteY2" fmla="*/ 128738 h 180338"/>
                        <a:gd name="connsiteX3" fmla="*/ 59642 w 122554"/>
                        <a:gd name="connsiteY3" fmla="*/ 179512 h 180338"/>
                        <a:gd name="connsiteX4" fmla="*/ 0 w 122554"/>
                        <a:gd name="connsiteY4" fmla="*/ 89756 h 180338"/>
                        <a:gd name="connsiteX5" fmla="*/ 59642 w 122554"/>
                        <a:gd name="connsiteY5" fmla="*/ 0 h 180338"/>
                        <a:gd name="connsiteX0" fmla="*/ 111476 w 111476"/>
                        <a:gd name="connsiteY0" fmla="*/ 35050 h 180338"/>
                        <a:gd name="connsiteX1" fmla="*/ 83907 w 111476"/>
                        <a:gd name="connsiteY1" fmla="*/ 128738 h 180338"/>
                        <a:gd name="connsiteX2" fmla="*/ 59642 w 111476"/>
                        <a:gd name="connsiteY2" fmla="*/ 179512 h 180338"/>
                        <a:gd name="connsiteX3" fmla="*/ 0 w 111476"/>
                        <a:gd name="connsiteY3" fmla="*/ 89756 h 180338"/>
                        <a:gd name="connsiteX4" fmla="*/ 59642 w 111476"/>
                        <a:gd name="connsiteY4" fmla="*/ 0 h 180338"/>
                        <a:gd name="connsiteX0" fmla="*/ 83907 w 83907"/>
                        <a:gd name="connsiteY0" fmla="*/ 128738 h 180338"/>
                        <a:gd name="connsiteX1" fmla="*/ 59642 w 83907"/>
                        <a:gd name="connsiteY1" fmla="*/ 179512 h 180338"/>
                        <a:gd name="connsiteX2" fmla="*/ 0 w 83907"/>
                        <a:gd name="connsiteY2" fmla="*/ 89756 h 180338"/>
                        <a:gd name="connsiteX3" fmla="*/ 59642 w 83907"/>
                        <a:gd name="connsiteY3" fmla="*/ 0 h 180338"/>
                        <a:gd name="connsiteX0" fmla="*/ 98159 w 98159"/>
                        <a:gd name="connsiteY0" fmla="*/ 139952 h 180666"/>
                        <a:gd name="connsiteX1" fmla="*/ 59642 w 98159"/>
                        <a:gd name="connsiteY1" fmla="*/ 179512 h 180666"/>
                        <a:gd name="connsiteX2" fmla="*/ 0 w 98159"/>
                        <a:gd name="connsiteY2" fmla="*/ 89756 h 180666"/>
                        <a:gd name="connsiteX3" fmla="*/ 59642 w 98159"/>
                        <a:gd name="connsiteY3" fmla="*/ 0 h 1806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98159" h="180666">
                          <a:moveTo>
                            <a:pt x="98159" y="139952"/>
                          </a:moveTo>
                          <a:cubicBezTo>
                            <a:pt x="89520" y="164029"/>
                            <a:pt x="73626" y="186009"/>
                            <a:pt x="59642" y="179512"/>
                          </a:cubicBezTo>
                          <a:cubicBezTo>
                            <a:pt x="26703" y="179512"/>
                            <a:pt x="0" y="139327"/>
                            <a:pt x="0" y="89756"/>
                          </a:cubicBezTo>
                          <a:cubicBezTo>
                            <a:pt x="0" y="40185"/>
                            <a:pt x="26703" y="0"/>
                            <a:pt x="59642" y="0"/>
                          </a:cubicBezTo>
                        </a:path>
                      </a:pathLst>
                    </a:cu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7" name="円/楕円 503"/>
                    <p:cNvSpPr/>
                    <p:nvPr/>
                  </p:nvSpPr>
                  <p:spPr>
                    <a:xfrm rot="11870928">
                      <a:off x="10832333" y="3645711"/>
                      <a:ext cx="17104" cy="36816"/>
                    </a:xfrm>
                    <a:custGeom>
                      <a:avLst/>
                      <a:gdLst>
                        <a:gd name="connsiteX0" fmla="*/ 0 w 119283"/>
                        <a:gd name="connsiteY0" fmla="*/ 89756 h 179512"/>
                        <a:gd name="connsiteX1" fmla="*/ 59642 w 119283"/>
                        <a:gd name="connsiteY1" fmla="*/ 0 h 179512"/>
                        <a:gd name="connsiteX2" fmla="*/ 119284 w 119283"/>
                        <a:gd name="connsiteY2" fmla="*/ 89756 h 179512"/>
                        <a:gd name="connsiteX3" fmla="*/ 59642 w 119283"/>
                        <a:gd name="connsiteY3" fmla="*/ 179512 h 179512"/>
                        <a:gd name="connsiteX4" fmla="*/ 0 w 119283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23309"/>
                        <a:gd name="connsiteY0" fmla="*/ 89756 h 179512"/>
                        <a:gd name="connsiteX1" fmla="*/ 59642 w 123309"/>
                        <a:gd name="connsiteY1" fmla="*/ 0 h 179512"/>
                        <a:gd name="connsiteX2" fmla="*/ 119284 w 123309"/>
                        <a:gd name="connsiteY2" fmla="*/ 89756 h 179512"/>
                        <a:gd name="connsiteX3" fmla="*/ 111476 w 123309"/>
                        <a:gd name="connsiteY3" fmla="*/ 35050 h 179512"/>
                        <a:gd name="connsiteX4" fmla="*/ 59642 w 123309"/>
                        <a:gd name="connsiteY4" fmla="*/ 179512 h 179512"/>
                        <a:gd name="connsiteX5" fmla="*/ 0 w 123309"/>
                        <a:gd name="connsiteY5" fmla="*/ 89756 h 179512"/>
                        <a:gd name="connsiteX0" fmla="*/ 0 w 122554"/>
                        <a:gd name="connsiteY0" fmla="*/ 89756 h 180338"/>
                        <a:gd name="connsiteX1" fmla="*/ 59642 w 122554"/>
                        <a:gd name="connsiteY1" fmla="*/ 0 h 180338"/>
                        <a:gd name="connsiteX2" fmla="*/ 119284 w 122554"/>
                        <a:gd name="connsiteY2" fmla="*/ 89756 h 180338"/>
                        <a:gd name="connsiteX3" fmla="*/ 111476 w 122554"/>
                        <a:gd name="connsiteY3" fmla="*/ 35050 h 180338"/>
                        <a:gd name="connsiteX4" fmla="*/ 83907 w 122554"/>
                        <a:gd name="connsiteY4" fmla="*/ 128738 h 180338"/>
                        <a:gd name="connsiteX5" fmla="*/ 59642 w 122554"/>
                        <a:gd name="connsiteY5" fmla="*/ 179512 h 180338"/>
                        <a:gd name="connsiteX6" fmla="*/ 0 w 122554"/>
                        <a:gd name="connsiteY6" fmla="*/ 89756 h 180338"/>
                        <a:gd name="connsiteX0" fmla="*/ 119284 w 210724"/>
                        <a:gd name="connsiteY0" fmla="*/ 89756 h 181196"/>
                        <a:gd name="connsiteX1" fmla="*/ 111476 w 210724"/>
                        <a:gd name="connsiteY1" fmla="*/ 35050 h 181196"/>
                        <a:gd name="connsiteX2" fmla="*/ 83907 w 210724"/>
                        <a:gd name="connsiteY2" fmla="*/ 128738 h 181196"/>
                        <a:gd name="connsiteX3" fmla="*/ 59642 w 210724"/>
                        <a:gd name="connsiteY3" fmla="*/ 179512 h 181196"/>
                        <a:gd name="connsiteX4" fmla="*/ 0 w 210724"/>
                        <a:gd name="connsiteY4" fmla="*/ 89756 h 181196"/>
                        <a:gd name="connsiteX5" fmla="*/ 59642 w 210724"/>
                        <a:gd name="connsiteY5" fmla="*/ 0 h 181196"/>
                        <a:gd name="connsiteX6" fmla="*/ 210724 w 210724"/>
                        <a:gd name="connsiteY6" fmla="*/ 181196 h 181196"/>
                        <a:gd name="connsiteX0" fmla="*/ 119284 w 122554"/>
                        <a:gd name="connsiteY0" fmla="*/ 89756 h 180338"/>
                        <a:gd name="connsiteX1" fmla="*/ 111476 w 122554"/>
                        <a:gd name="connsiteY1" fmla="*/ 35050 h 180338"/>
                        <a:gd name="connsiteX2" fmla="*/ 83907 w 122554"/>
                        <a:gd name="connsiteY2" fmla="*/ 128738 h 180338"/>
                        <a:gd name="connsiteX3" fmla="*/ 59642 w 122554"/>
                        <a:gd name="connsiteY3" fmla="*/ 179512 h 180338"/>
                        <a:gd name="connsiteX4" fmla="*/ 0 w 122554"/>
                        <a:gd name="connsiteY4" fmla="*/ 89756 h 180338"/>
                        <a:gd name="connsiteX5" fmla="*/ 59642 w 122554"/>
                        <a:gd name="connsiteY5" fmla="*/ 0 h 180338"/>
                        <a:gd name="connsiteX0" fmla="*/ 111476 w 111476"/>
                        <a:gd name="connsiteY0" fmla="*/ 35050 h 180338"/>
                        <a:gd name="connsiteX1" fmla="*/ 83907 w 111476"/>
                        <a:gd name="connsiteY1" fmla="*/ 128738 h 180338"/>
                        <a:gd name="connsiteX2" fmla="*/ 59642 w 111476"/>
                        <a:gd name="connsiteY2" fmla="*/ 179512 h 180338"/>
                        <a:gd name="connsiteX3" fmla="*/ 0 w 111476"/>
                        <a:gd name="connsiteY3" fmla="*/ 89756 h 180338"/>
                        <a:gd name="connsiteX4" fmla="*/ 59642 w 111476"/>
                        <a:gd name="connsiteY4" fmla="*/ 0 h 180338"/>
                        <a:gd name="connsiteX0" fmla="*/ 83907 w 83907"/>
                        <a:gd name="connsiteY0" fmla="*/ 128738 h 180338"/>
                        <a:gd name="connsiteX1" fmla="*/ 59642 w 83907"/>
                        <a:gd name="connsiteY1" fmla="*/ 179512 h 180338"/>
                        <a:gd name="connsiteX2" fmla="*/ 0 w 83907"/>
                        <a:gd name="connsiteY2" fmla="*/ 89756 h 180338"/>
                        <a:gd name="connsiteX3" fmla="*/ 59642 w 83907"/>
                        <a:gd name="connsiteY3" fmla="*/ 0 h 180338"/>
                        <a:gd name="connsiteX0" fmla="*/ 98159 w 98159"/>
                        <a:gd name="connsiteY0" fmla="*/ 139952 h 180666"/>
                        <a:gd name="connsiteX1" fmla="*/ 59642 w 98159"/>
                        <a:gd name="connsiteY1" fmla="*/ 179512 h 180666"/>
                        <a:gd name="connsiteX2" fmla="*/ 0 w 98159"/>
                        <a:gd name="connsiteY2" fmla="*/ 89756 h 180666"/>
                        <a:gd name="connsiteX3" fmla="*/ 59642 w 98159"/>
                        <a:gd name="connsiteY3" fmla="*/ 0 h 1806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98159" h="180666">
                          <a:moveTo>
                            <a:pt x="98159" y="139952"/>
                          </a:moveTo>
                          <a:cubicBezTo>
                            <a:pt x="89520" y="164029"/>
                            <a:pt x="73626" y="186009"/>
                            <a:pt x="59642" y="179512"/>
                          </a:cubicBezTo>
                          <a:cubicBezTo>
                            <a:pt x="26703" y="179512"/>
                            <a:pt x="0" y="139327"/>
                            <a:pt x="0" y="89756"/>
                          </a:cubicBezTo>
                          <a:cubicBezTo>
                            <a:pt x="0" y="40185"/>
                            <a:pt x="26703" y="0"/>
                            <a:pt x="59642" y="0"/>
                          </a:cubicBezTo>
                        </a:path>
                      </a:pathLst>
                    </a:custGeom>
                    <a:solidFill>
                      <a:srgbClr val="FF9933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8" name="台形 2027"/>
                    <p:cNvSpPr/>
                    <p:nvPr/>
                  </p:nvSpPr>
                  <p:spPr>
                    <a:xfrm>
                      <a:off x="10752858" y="3529258"/>
                      <a:ext cx="135095" cy="67548"/>
                    </a:xfrm>
                    <a:prstGeom prst="trapezoid">
                      <a:avLst/>
                    </a:prstGeom>
                    <a:solidFill>
                      <a:srgbClr val="00206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9" name="フローチャート: 論理積ゲート 512"/>
                    <p:cNvSpPr/>
                    <p:nvPr/>
                  </p:nvSpPr>
                  <p:spPr>
                    <a:xfrm rot="16200000">
                      <a:off x="10741407" y="3534488"/>
                      <a:ext cx="20536" cy="120516"/>
                    </a:xfrm>
                    <a:prstGeom prst="flowChartDelay">
                      <a:avLst/>
                    </a:prstGeom>
                    <a:solidFill>
                      <a:srgbClr val="FF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0" name="円/楕円 2029"/>
                    <p:cNvSpPr/>
                    <p:nvPr/>
                  </p:nvSpPr>
                  <p:spPr>
                    <a:xfrm>
                      <a:off x="10761267" y="3630571"/>
                      <a:ext cx="17104" cy="3572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1" name="片側の 2 つの角を丸めた四角形 2030"/>
                    <p:cNvSpPr/>
                    <p:nvPr/>
                  </p:nvSpPr>
                  <p:spPr>
                    <a:xfrm>
                      <a:off x="10761840" y="3751608"/>
                      <a:ext cx="120025" cy="269394"/>
                    </a:xfrm>
                    <a:prstGeom prst="round2SameRect">
                      <a:avLst>
                        <a:gd name="adj1" fmla="val 13514"/>
                        <a:gd name="adj2" fmla="val 0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2" name="正方形/長方形 2031"/>
                    <p:cNvSpPr/>
                    <p:nvPr/>
                  </p:nvSpPr>
                  <p:spPr>
                    <a:xfrm>
                      <a:off x="10761043" y="4021001"/>
                      <a:ext cx="120665" cy="26939"/>
                    </a:xfrm>
                    <a:prstGeom prst="rect">
                      <a:avLst/>
                    </a:prstGeom>
                    <a:solidFill>
                      <a:srgbClr val="8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3" name="正方形/長方形 2032"/>
                    <p:cNvSpPr/>
                    <p:nvPr/>
                  </p:nvSpPr>
                  <p:spPr>
                    <a:xfrm>
                      <a:off x="10759688" y="4021001"/>
                      <a:ext cx="30096" cy="26939"/>
                    </a:xfrm>
                    <a:prstGeom prst="rect">
                      <a:avLst/>
                    </a:prstGeom>
                    <a:solidFill>
                      <a:sysClr val="window" lastClr="FFFFFF">
                        <a:lumMod val="7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4" name="片側の 2 つの角を丸めた四角形 2033"/>
                    <p:cNvSpPr/>
                    <p:nvPr/>
                  </p:nvSpPr>
                  <p:spPr>
                    <a:xfrm>
                      <a:off x="10761683" y="3751608"/>
                      <a:ext cx="17104" cy="269394"/>
                    </a:xfrm>
                    <a:prstGeom prst="round2SameRect">
                      <a:avLst>
                        <a:gd name="adj1" fmla="val 13514"/>
                        <a:gd name="adj2" fmla="val 0"/>
                      </a:avLst>
                    </a:prstGeom>
                    <a:solidFill>
                      <a:srgbClr val="4F81BD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5" name="二等辺三角形 2034"/>
                    <p:cNvSpPr/>
                    <p:nvPr/>
                  </p:nvSpPr>
                  <p:spPr>
                    <a:xfrm rot="10800000" flipH="1">
                      <a:off x="10764818" y="3751903"/>
                      <a:ext cx="35210" cy="48667"/>
                    </a:xfrm>
                    <a:prstGeom prst="triangle">
                      <a:avLst>
                        <a:gd name="adj" fmla="val 83804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6" name="L 字 540"/>
                    <p:cNvSpPr/>
                    <p:nvPr/>
                  </p:nvSpPr>
                  <p:spPr>
                    <a:xfrm rot="16139505">
                      <a:off x="10630224" y="3783812"/>
                      <a:ext cx="213798" cy="213798"/>
                    </a:xfrm>
                    <a:custGeom>
                      <a:avLst/>
                      <a:gdLst>
                        <a:gd name="connsiteX0" fmla="*/ 0 w 571476"/>
                        <a:gd name="connsiteY0" fmla="*/ 0 h 571476"/>
                        <a:gd name="connsiteX1" fmla="*/ 168911 w 571476"/>
                        <a:gd name="connsiteY1" fmla="*/ 0 h 571476"/>
                        <a:gd name="connsiteX2" fmla="*/ 168911 w 571476"/>
                        <a:gd name="connsiteY2" fmla="*/ 418395 h 571476"/>
                        <a:gd name="connsiteX3" fmla="*/ 571476 w 571476"/>
                        <a:gd name="connsiteY3" fmla="*/ 418395 h 571476"/>
                        <a:gd name="connsiteX4" fmla="*/ 571476 w 571476"/>
                        <a:gd name="connsiteY4" fmla="*/ 571476 h 571476"/>
                        <a:gd name="connsiteX5" fmla="*/ 0 w 571476"/>
                        <a:gd name="connsiteY5" fmla="*/ 571476 h 571476"/>
                        <a:gd name="connsiteX6" fmla="*/ 0 w 571476"/>
                        <a:gd name="connsiteY6" fmla="*/ 0 h 571476"/>
                        <a:gd name="connsiteX0" fmla="*/ 0 w 574496"/>
                        <a:gd name="connsiteY0" fmla="*/ 0 h 571476"/>
                        <a:gd name="connsiteX1" fmla="*/ 168911 w 574496"/>
                        <a:gd name="connsiteY1" fmla="*/ 0 h 571476"/>
                        <a:gd name="connsiteX2" fmla="*/ 168911 w 574496"/>
                        <a:gd name="connsiteY2" fmla="*/ 418395 h 571476"/>
                        <a:gd name="connsiteX3" fmla="*/ 571476 w 574496"/>
                        <a:gd name="connsiteY3" fmla="*/ 418395 h 571476"/>
                        <a:gd name="connsiteX4" fmla="*/ 574496 w 574496"/>
                        <a:gd name="connsiteY4" fmla="*/ 503820 h 571476"/>
                        <a:gd name="connsiteX5" fmla="*/ 571476 w 574496"/>
                        <a:gd name="connsiteY5" fmla="*/ 571476 h 571476"/>
                        <a:gd name="connsiteX6" fmla="*/ 0 w 574496"/>
                        <a:gd name="connsiteY6" fmla="*/ 571476 h 571476"/>
                        <a:gd name="connsiteX7" fmla="*/ 0 w 574496"/>
                        <a:gd name="connsiteY7" fmla="*/ 0 h 571476"/>
                        <a:gd name="connsiteX0" fmla="*/ 574496 w 665936"/>
                        <a:gd name="connsiteY0" fmla="*/ 503820 h 595260"/>
                        <a:gd name="connsiteX1" fmla="*/ 571476 w 665936"/>
                        <a:gd name="connsiteY1" fmla="*/ 571476 h 595260"/>
                        <a:gd name="connsiteX2" fmla="*/ 0 w 665936"/>
                        <a:gd name="connsiteY2" fmla="*/ 571476 h 595260"/>
                        <a:gd name="connsiteX3" fmla="*/ 0 w 665936"/>
                        <a:gd name="connsiteY3" fmla="*/ 0 h 595260"/>
                        <a:gd name="connsiteX4" fmla="*/ 168911 w 665936"/>
                        <a:gd name="connsiteY4" fmla="*/ 0 h 595260"/>
                        <a:gd name="connsiteX5" fmla="*/ 168911 w 665936"/>
                        <a:gd name="connsiteY5" fmla="*/ 418395 h 595260"/>
                        <a:gd name="connsiteX6" fmla="*/ 571476 w 665936"/>
                        <a:gd name="connsiteY6" fmla="*/ 418395 h 595260"/>
                        <a:gd name="connsiteX7" fmla="*/ 665936 w 665936"/>
                        <a:gd name="connsiteY7" fmla="*/ 595260 h 595260"/>
                        <a:gd name="connsiteX0" fmla="*/ 574496 w 574496"/>
                        <a:gd name="connsiteY0" fmla="*/ 503820 h 571476"/>
                        <a:gd name="connsiteX1" fmla="*/ 571476 w 574496"/>
                        <a:gd name="connsiteY1" fmla="*/ 571476 h 571476"/>
                        <a:gd name="connsiteX2" fmla="*/ 0 w 574496"/>
                        <a:gd name="connsiteY2" fmla="*/ 571476 h 571476"/>
                        <a:gd name="connsiteX3" fmla="*/ 0 w 574496"/>
                        <a:gd name="connsiteY3" fmla="*/ 0 h 571476"/>
                        <a:gd name="connsiteX4" fmla="*/ 168911 w 574496"/>
                        <a:gd name="connsiteY4" fmla="*/ 0 h 571476"/>
                        <a:gd name="connsiteX5" fmla="*/ 168911 w 574496"/>
                        <a:gd name="connsiteY5" fmla="*/ 418395 h 571476"/>
                        <a:gd name="connsiteX6" fmla="*/ 571476 w 574496"/>
                        <a:gd name="connsiteY6" fmla="*/ 418395 h 571476"/>
                        <a:gd name="connsiteX0" fmla="*/ 571476 w 571476"/>
                        <a:gd name="connsiteY0" fmla="*/ 571476 h 571476"/>
                        <a:gd name="connsiteX1" fmla="*/ 0 w 571476"/>
                        <a:gd name="connsiteY1" fmla="*/ 571476 h 571476"/>
                        <a:gd name="connsiteX2" fmla="*/ 0 w 571476"/>
                        <a:gd name="connsiteY2" fmla="*/ 0 h 571476"/>
                        <a:gd name="connsiteX3" fmla="*/ 168911 w 571476"/>
                        <a:gd name="connsiteY3" fmla="*/ 0 h 571476"/>
                        <a:gd name="connsiteX4" fmla="*/ 168911 w 571476"/>
                        <a:gd name="connsiteY4" fmla="*/ 418395 h 571476"/>
                        <a:gd name="connsiteX5" fmla="*/ 571476 w 571476"/>
                        <a:gd name="connsiteY5" fmla="*/ 418395 h 57147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571476" h="571476">
                          <a:moveTo>
                            <a:pt x="571476" y="571476"/>
                          </a:moveTo>
                          <a:lnTo>
                            <a:pt x="0" y="571476"/>
                          </a:lnTo>
                          <a:lnTo>
                            <a:pt x="0" y="0"/>
                          </a:lnTo>
                          <a:lnTo>
                            <a:pt x="168911" y="0"/>
                          </a:lnTo>
                          <a:lnTo>
                            <a:pt x="168911" y="418395"/>
                          </a:lnTo>
                          <a:lnTo>
                            <a:pt x="571476" y="418395"/>
                          </a:lnTo>
                        </a:path>
                      </a:pathLst>
                    </a:custGeom>
                    <a:solidFill>
                      <a:srgbClr val="4F81BD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7" name="正方形/長方形 2036"/>
                    <p:cNvSpPr/>
                    <p:nvPr/>
                  </p:nvSpPr>
                  <p:spPr>
                    <a:xfrm rot="21450354">
                      <a:off x="10629359" y="3932688"/>
                      <a:ext cx="42041" cy="69376"/>
                    </a:xfrm>
                    <a:prstGeom prst="rect">
                      <a:avLst/>
                    </a:prstGeom>
                    <a:solidFill>
                      <a:srgbClr val="4F81BD">
                        <a:lumMod val="40000"/>
                        <a:lumOff val="6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022" name="円/楕円 2021"/>
                  <p:cNvSpPr/>
                  <p:nvPr/>
                </p:nvSpPr>
                <p:spPr>
                  <a:xfrm rot="20639505">
                    <a:off x="10572656" y="3928158"/>
                    <a:ext cx="69386" cy="76215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004" name="グループ化 2003"/>
                <p:cNvGrpSpPr/>
                <p:nvPr/>
              </p:nvGrpSpPr>
              <p:grpSpPr>
                <a:xfrm>
                  <a:off x="8271126" y="3111272"/>
                  <a:ext cx="2270416" cy="1630386"/>
                  <a:chOff x="2430780" y="1331866"/>
                  <a:chExt cx="6430044" cy="4617414"/>
                </a:xfrm>
              </p:grpSpPr>
              <p:sp>
                <p:nvSpPr>
                  <p:cNvPr id="2005" name="フリーフォーム 2004"/>
                  <p:cNvSpPr/>
                  <p:nvPr/>
                </p:nvSpPr>
                <p:spPr>
                  <a:xfrm>
                    <a:off x="5646420" y="3764280"/>
                    <a:ext cx="579120" cy="624840"/>
                  </a:xfrm>
                  <a:custGeom>
                    <a:avLst/>
                    <a:gdLst>
                      <a:gd name="connsiteX0" fmla="*/ 220980 w 579120"/>
                      <a:gd name="connsiteY0" fmla="*/ 0 h 624840"/>
                      <a:gd name="connsiteX1" fmla="*/ 579120 w 579120"/>
                      <a:gd name="connsiteY1" fmla="*/ 144780 h 624840"/>
                      <a:gd name="connsiteX2" fmla="*/ 365760 w 579120"/>
                      <a:gd name="connsiteY2" fmla="*/ 624840 h 624840"/>
                      <a:gd name="connsiteX3" fmla="*/ 0 w 579120"/>
                      <a:gd name="connsiteY3" fmla="*/ 624840 h 624840"/>
                      <a:gd name="connsiteX4" fmla="*/ 220980 w 579120"/>
                      <a:gd name="connsiteY4" fmla="*/ 0 h 6248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579120" h="624840">
                        <a:moveTo>
                          <a:pt x="220980" y="0"/>
                        </a:moveTo>
                        <a:lnTo>
                          <a:pt x="579120" y="144780"/>
                        </a:lnTo>
                        <a:lnTo>
                          <a:pt x="365760" y="624840"/>
                        </a:lnTo>
                        <a:lnTo>
                          <a:pt x="0" y="624840"/>
                        </a:lnTo>
                        <a:lnTo>
                          <a:pt x="220980" y="0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6" name="フリーフォーム 2005"/>
                  <p:cNvSpPr/>
                  <p:nvPr/>
                </p:nvSpPr>
                <p:spPr>
                  <a:xfrm>
                    <a:off x="5570220" y="2087880"/>
                    <a:ext cx="2689860" cy="2331720"/>
                  </a:xfrm>
                  <a:custGeom>
                    <a:avLst/>
                    <a:gdLst>
                      <a:gd name="connsiteX0" fmla="*/ 2689860 w 2689860"/>
                      <a:gd name="connsiteY0" fmla="*/ 2103120 h 2331720"/>
                      <a:gd name="connsiteX1" fmla="*/ 2689860 w 2689860"/>
                      <a:gd name="connsiteY1" fmla="*/ 0 h 2331720"/>
                      <a:gd name="connsiteX2" fmla="*/ 830580 w 2689860"/>
                      <a:gd name="connsiteY2" fmla="*/ 0 h 2331720"/>
                      <a:gd name="connsiteX3" fmla="*/ 0 w 2689860"/>
                      <a:gd name="connsiteY3" fmla="*/ 2331720 h 2331720"/>
                      <a:gd name="connsiteX4" fmla="*/ 160020 w 2689860"/>
                      <a:gd name="connsiteY4" fmla="*/ 2331720 h 2331720"/>
                      <a:gd name="connsiteX5" fmla="*/ 922020 w 2689860"/>
                      <a:gd name="connsiteY5" fmla="*/ 129540 h 2331720"/>
                      <a:gd name="connsiteX6" fmla="*/ 2514600 w 2689860"/>
                      <a:gd name="connsiteY6" fmla="*/ 129540 h 2331720"/>
                      <a:gd name="connsiteX7" fmla="*/ 2514600 w 2689860"/>
                      <a:gd name="connsiteY7" fmla="*/ 2110740 h 2331720"/>
                      <a:gd name="connsiteX8" fmla="*/ 2689860 w 2689860"/>
                      <a:gd name="connsiteY8" fmla="*/ 2103120 h 23317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689860" h="2331720">
                        <a:moveTo>
                          <a:pt x="2689860" y="2103120"/>
                        </a:moveTo>
                        <a:lnTo>
                          <a:pt x="2689860" y="0"/>
                        </a:lnTo>
                        <a:lnTo>
                          <a:pt x="830580" y="0"/>
                        </a:lnTo>
                        <a:lnTo>
                          <a:pt x="0" y="2331720"/>
                        </a:lnTo>
                        <a:lnTo>
                          <a:pt x="160020" y="2331720"/>
                        </a:lnTo>
                        <a:lnTo>
                          <a:pt x="922020" y="129540"/>
                        </a:lnTo>
                        <a:lnTo>
                          <a:pt x="2514600" y="129540"/>
                        </a:lnTo>
                        <a:lnTo>
                          <a:pt x="2514600" y="2110740"/>
                        </a:lnTo>
                        <a:lnTo>
                          <a:pt x="2689860" y="2103120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7" name="角丸四角形 2006"/>
                  <p:cNvSpPr/>
                  <p:nvPr/>
                </p:nvSpPr>
                <p:spPr>
                  <a:xfrm>
                    <a:off x="8049344" y="3950600"/>
                    <a:ext cx="679604" cy="613780"/>
                  </a:xfrm>
                  <a:prstGeom prst="roundRect">
                    <a:avLst/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8" name="フリーフォーム 2007"/>
                  <p:cNvSpPr/>
                  <p:nvPr/>
                </p:nvSpPr>
                <p:spPr>
                  <a:xfrm>
                    <a:off x="6911340" y="3131820"/>
                    <a:ext cx="716280" cy="853440"/>
                  </a:xfrm>
                  <a:custGeom>
                    <a:avLst/>
                    <a:gdLst>
                      <a:gd name="connsiteX0" fmla="*/ 716280 w 716280"/>
                      <a:gd name="connsiteY0" fmla="*/ 0 h 853440"/>
                      <a:gd name="connsiteX1" fmla="*/ 716280 w 716280"/>
                      <a:gd name="connsiteY1" fmla="*/ 853440 h 853440"/>
                      <a:gd name="connsiteX2" fmla="*/ 0 w 716280"/>
                      <a:gd name="connsiteY2" fmla="*/ 853440 h 853440"/>
                      <a:gd name="connsiteX3" fmla="*/ 0 w 716280"/>
                      <a:gd name="connsiteY3" fmla="*/ 769620 h 853440"/>
                      <a:gd name="connsiteX4" fmla="*/ 464820 w 716280"/>
                      <a:gd name="connsiteY4" fmla="*/ 769620 h 853440"/>
                      <a:gd name="connsiteX5" fmla="*/ 601980 w 716280"/>
                      <a:gd name="connsiteY5" fmla="*/ 7620 h 853440"/>
                      <a:gd name="connsiteX6" fmla="*/ 716280 w 716280"/>
                      <a:gd name="connsiteY6" fmla="*/ 0 h 8534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716280" h="853440">
                        <a:moveTo>
                          <a:pt x="716280" y="0"/>
                        </a:moveTo>
                        <a:lnTo>
                          <a:pt x="716280" y="853440"/>
                        </a:lnTo>
                        <a:lnTo>
                          <a:pt x="0" y="853440"/>
                        </a:lnTo>
                        <a:lnTo>
                          <a:pt x="0" y="769620"/>
                        </a:lnTo>
                        <a:lnTo>
                          <a:pt x="464820" y="769620"/>
                        </a:lnTo>
                        <a:lnTo>
                          <a:pt x="601980" y="7620"/>
                        </a:lnTo>
                        <a:lnTo>
                          <a:pt x="716280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9" name="角丸四角形 2008"/>
                  <p:cNvSpPr/>
                  <p:nvPr/>
                </p:nvSpPr>
                <p:spPr>
                  <a:xfrm>
                    <a:off x="6537176" y="3965468"/>
                    <a:ext cx="1448584" cy="655256"/>
                  </a:xfrm>
                  <a:prstGeom prst="roundRect">
                    <a:avLst/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0" name="角丸四角形 2009"/>
                  <p:cNvSpPr/>
                  <p:nvPr/>
                </p:nvSpPr>
                <p:spPr>
                  <a:xfrm>
                    <a:off x="5400272" y="4293096"/>
                    <a:ext cx="3460552" cy="1243544"/>
                  </a:xfrm>
                  <a:prstGeom prst="roundRect">
                    <a:avLst/>
                  </a:prstGeom>
                  <a:solidFill>
                    <a:srgbClr val="FFCC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1" name="正方形/長方形 2010"/>
                  <p:cNvSpPr/>
                  <p:nvPr/>
                </p:nvSpPr>
                <p:spPr>
                  <a:xfrm>
                    <a:off x="4877321" y="2123890"/>
                    <a:ext cx="426200" cy="2385230"/>
                  </a:xfrm>
                  <a:prstGeom prst="rect">
                    <a:avLst/>
                  </a:prstGeom>
                  <a:solidFill>
                    <a:sysClr val="windowText" lastClr="000000">
                      <a:lumMod val="85000"/>
                      <a:lumOff val="1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2" name="正方形/長方形 2011"/>
                  <p:cNvSpPr/>
                  <p:nvPr/>
                </p:nvSpPr>
                <p:spPr>
                  <a:xfrm>
                    <a:off x="4973834" y="2123890"/>
                    <a:ext cx="246364" cy="2385230"/>
                  </a:xfrm>
                  <a:prstGeom prst="rect">
                    <a:avLst/>
                  </a:pr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3" name="正方形/長方形 2012"/>
                  <p:cNvSpPr/>
                  <p:nvPr/>
                </p:nvSpPr>
                <p:spPr>
                  <a:xfrm>
                    <a:off x="4808984" y="4257490"/>
                    <a:ext cx="562873" cy="1521466"/>
                  </a:xfrm>
                  <a:prstGeom prst="rect">
                    <a:avLst/>
                  </a:prstGeom>
                  <a:solidFill>
                    <a:sysClr val="windowText" lastClr="000000">
                      <a:lumMod val="85000"/>
                      <a:lumOff val="1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4" name="正方形/長方形 2013"/>
                  <p:cNvSpPr/>
                  <p:nvPr/>
                </p:nvSpPr>
                <p:spPr>
                  <a:xfrm>
                    <a:off x="4934332" y="4257490"/>
                    <a:ext cx="325368" cy="1521466"/>
                  </a:xfrm>
                  <a:prstGeom prst="rect">
                    <a:avLst/>
                  </a:pr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5" name="フリーフォーム 2014"/>
                  <p:cNvSpPr/>
                  <p:nvPr/>
                </p:nvSpPr>
                <p:spPr>
                  <a:xfrm>
                    <a:off x="2430780" y="1331866"/>
                    <a:ext cx="2369820" cy="1813559"/>
                  </a:xfrm>
                  <a:custGeom>
                    <a:avLst/>
                    <a:gdLst>
                      <a:gd name="connsiteX0" fmla="*/ 2369820 w 2369820"/>
                      <a:gd name="connsiteY0" fmla="*/ 0 h 1706880"/>
                      <a:gd name="connsiteX1" fmla="*/ 2369820 w 2369820"/>
                      <a:gd name="connsiteY1" fmla="*/ 1661160 h 1706880"/>
                      <a:gd name="connsiteX2" fmla="*/ 2324100 w 2369820"/>
                      <a:gd name="connsiteY2" fmla="*/ 1706880 h 1706880"/>
                      <a:gd name="connsiteX3" fmla="*/ 0 w 2369820"/>
                      <a:gd name="connsiteY3" fmla="*/ 1706880 h 1706880"/>
                      <a:gd name="connsiteX4" fmla="*/ 213360 w 2369820"/>
                      <a:gd name="connsiteY4" fmla="*/ 1653540 h 1706880"/>
                      <a:gd name="connsiteX5" fmla="*/ 2255520 w 2369820"/>
                      <a:gd name="connsiteY5" fmla="*/ 1653540 h 1706880"/>
                      <a:gd name="connsiteX6" fmla="*/ 2316480 w 2369820"/>
                      <a:gd name="connsiteY6" fmla="*/ 1653540 h 1706880"/>
                      <a:gd name="connsiteX7" fmla="*/ 2316480 w 2369820"/>
                      <a:gd name="connsiteY7" fmla="*/ 0 h 1706880"/>
                      <a:gd name="connsiteX8" fmla="*/ 2369820 w 2369820"/>
                      <a:gd name="connsiteY8" fmla="*/ 0 h 17068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369820" h="1706880">
                        <a:moveTo>
                          <a:pt x="2369820" y="0"/>
                        </a:moveTo>
                        <a:lnTo>
                          <a:pt x="2369820" y="1661160"/>
                        </a:lnTo>
                        <a:lnTo>
                          <a:pt x="2324100" y="1706880"/>
                        </a:lnTo>
                        <a:lnTo>
                          <a:pt x="0" y="1706880"/>
                        </a:lnTo>
                        <a:lnTo>
                          <a:pt x="213360" y="1653540"/>
                        </a:lnTo>
                        <a:lnTo>
                          <a:pt x="2255520" y="1653540"/>
                        </a:lnTo>
                        <a:lnTo>
                          <a:pt x="2316480" y="1653540"/>
                        </a:lnTo>
                        <a:lnTo>
                          <a:pt x="2316480" y="0"/>
                        </a:lnTo>
                        <a:lnTo>
                          <a:pt x="2369820" y="0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6" name="角丸四角形 2015"/>
                  <p:cNvSpPr/>
                  <p:nvPr/>
                </p:nvSpPr>
                <p:spPr>
                  <a:xfrm>
                    <a:off x="5400272" y="5013960"/>
                    <a:ext cx="3460552" cy="522680"/>
                  </a:xfrm>
                  <a:prstGeom prst="roundRect">
                    <a:avLst>
                      <a:gd name="adj" fmla="val 2573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7" name="円/楕円 2016"/>
                  <p:cNvSpPr/>
                  <p:nvPr/>
                </p:nvSpPr>
                <p:spPr>
                  <a:xfrm>
                    <a:off x="8049344" y="5065776"/>
                    <a:ext cx="470864" cy="47086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8" name="ドーナツ 2017"/>
                  <p:cNvSpPr/>
                  <p:nvPr/>
                </p:nvSpPr>
                <p:spPr>
                  <a:xfrm>
                    <a:off x="7807028" y="4823460"/>
                    <a:ext cx="955496" cy="955496"/>
                  </a:xfrm>
                  <a:prstGeom prst="donut">
                    <a:avLst>
                      <a:gd name="adj" fmla="val 29627"/>
                    </a:avLst>
                  </a:prstGeom>
                  <a:solidFill>
                    <a:sysClr val="windowText" lastClr="0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9" name="円/楕円 2018"/>
                  <p:cNvSpPr/>
                  <p:nvPr/>
                </p:nvSpPr>
                <p:spPr>
                  <a:xfrm>
                    <a:off x="5400272" y="4956392"/>
                    <a:ext cx="689632" cy="689632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20" name="ドーナツ 2019"/>
                  <p:cNvSpPr/>
                  <p:nvPr/>
                </p:nvSpPr>
                <p:spPr>
                  <a:xfrm>
                    <a:off x="5097016" y="4653136"/>
                    <a:ext cx="1296144" cy="1296144"/>
                  </a:xfrm>
                  <a:prstGeom prst="donut">
                    <a:avLst>
                      <a:gd name="adj" fmla="val 29627"/>
                    </a:avLst>
                  </a:prstGeom>
                  <a:solidFill>
                    <a:sysClr val="windowText" lastClr="0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943" name="グループ化 1942"/>
              <p:cNvGrpSpPr/>
              <p:nvPr/>
            </p:nvGrpSpPr>
            <p:grpSpPr>
              <a:xfrm>
                <a:off x="4177397" y="2938364"/>
                <a:ext cx="591108" cy="583007"/>
                <a:chOff x="7344517" y="-208819"/>
                <a:chExt cx="1870262" cy="1844630"/>
              </a:xfrm>
            </p:grpSpPr>
            <p:grpSp>
              <p:nvGrpSpPr>
                <p:cNvPr id="1944" name="グループ化 1943"/>
                <p:cNvGrpSpPr/>
                <p:nvPr/>
              </p:nvGrpSpPr>
              <p:grpSpPr>
                <a:xfrm>
                  <a:off x="7344517" y="626841"/>
                  <a:ext cx="1008970" cy="1008970"/>
                  <a:chOff x="7344517" y="626841"/>
                  <a:chExt cx="1008970" cy="1008970"/>
                </a:xfrm>
              </p:grpSpPr>
              <p:grpSp>
                <p:nvGrpSpPr>
                  <p:cNvPr id="1988" name="グループ化 1987"/>
                  <p:cNvGrpSpPr/>
                  <p:nvPr/>
                </p:nvGrpSpPr>
                <p:grpSpPr>
                  <a:xfrm>
                    <a:off x="7422482" y="710077"/>
                    <a:ext cx="860888" cy="835347"/>
                    <a:chOff x="7422482" y="710077"/>
                    <a:chExt cx="950898" cy="835347"/>
                  </a:xfrm>
                </p:grpSpPr>
                <p:sp>
                  <p:nvSpPr>
                    <p:cNvPr id="1991" name="正方形/長方形 1990"/>
                    <p:cNvSpPr/>
                    <p:nvPr/>
                  </p:nvSpPr>
                  <p:spPr>
                    <a:xfrm>
                      <a:off x="7422482" y="710077"/>
                      <a:ext cx="950898" cy="835347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92" name="正方形/長方形 1991"/>
                    <p:cNvSpPr/>
                    <p:nvPr/>
                  </p:nvSpPr>
                  <p:spPr>
                    <a:xfrm>
                      <a:off x="7497479" y="782378"/>
                      <a:ext cx="798796" cy="69074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1993" name="グループ化 1992"/>
                    <p:cNvGrpSpPr/>
                    <p:nvPr/>
                  </p:nvGrpSpPr>
                  <p:grpSpPr>
                    <a:xfrm>
                      <a:off x="7497479" y="782378"/>
                      <a:ext cx="798796" cy="690746"/>
                      <a:chOff x="7497479" y="782378"/>
                      <a:chExt cx="798796" cy="564608"/>
                    </a:xfrm>
                  </p:grpSpPr>
                  <p:sp>
                    <p:nvSpPr>
                      <p:cNvPr id="1994" name="正方形/長方形 1993"/>
                      <p:cNvSpPr/>
                      <p:nvPr/>
                    </p:nvSpPr>
                    <p:spPr>
                      <a:xfrm>
                        <a:off x="7497479" y="78237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5" name="正方形/長方形 1994"/>
                      <p:cNvSpPr/>
                      <p:nvPr/>
                    </p:nvSpPr>
                    <p:spPr>
                      <a:xfrm>
                        <a:off x="7497479" y="863000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6" name="正方形/長方形 1995"/>
                      <p:cNvSpPr/>
                      <p:nvPr/>
                    </p:nvSpPr>
                    <p:spPr>
                      <a:xfrm>
                        <a:off x="7497479" y="943622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7" name="正方形/長方形 1996"/>
                      <p:cNvSpPr/>
                      <p:nvPr/>
                    </p:nvSpPr>
                    <p:spPr>
                      <a:xfrm>
                        <a:off x="7497479" y="102424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8" name="正方形/長方形 1997"/>
                      <p:cNvSpPr/>
                      <p:nvPr/>
                    </p:nvSpPr>
                    <p:spPr>
                      <a:xfrm>
                        <a:off x="7497479" y="1104866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9" name="正方形/長方形 1998"/>
                      <p:cNvSpPr/>
                      <p:nvPr/>
                    </p:nvSpPr>
                    <p:spPr>
                      <a:xfrm>
                        <a:off x="7497479" y="118548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2000" name="正方形/長方形 1999"/>
                      <p:cNvSpPr/>
                      <p:nvPr/>
                    </p:nvSpPr>
                    <p:spPr>
                      <a:xfrm>
                        <a:off x="7497479" y="126636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</p:grpSp>
              <p:sp>
                <p:nvSpPr>
                  <p:cNvPr id="1989" name="正方形/長方形 1988"/>
                  <p:cNvSpPr/>
                  <p:nvPr/>
                </p:nvSpPr>
                <p:spPr>
                  <a:xfrm rot="2700000">
                    <a:off x="7344517" y="1088023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90" name="正方形/長方形 1989"/>
                  <p:cNvSpPr/>
                  <p:nvPr/>
                </p:nvSpPr>
                <p:spPr>
                  <a:xfrm rot="18900000" flipH="1">
                    <a:off x="7344517" y="1088021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45" name="グループ化 1944"/>
                <p:cNvGrpSpPr/>
                <p:nvPr/>
              </p:nvGrpSpPr>
              <p:grpSpPr>
                <a:xfrm>
                  <a:off x="8205809" y="626841"/>
                  <a:ext cx="1008970" cy="1008970"/>
                  <a:chOff x="7344517" y="626841"/>
                  <a:chExt cx="1008970" cy="1008970"/>
                </a:xfrm>
              </p:grpSpPr>
              <p:grpSp>
                <p:nvGrpSpPr>
                  <p:cNvPr id="1975" name="グループ化 1974"/>
                  <p:cNvGrpSpPr/>
                  <p:nvPr/>
                </p:nvGrpSpPr>
                <p:grpSpPr>
                  <a:xfrm>
                    <a:off x="7422482" y="710077"/>
                    <a:ext cx="860888" cy="835347"/>
                    <a:chOff x="7422482" y="710077"/>
                    <a:chExt cx="950898" cy="835347"/>
                  </a:xfrm>
                </p:grpSpPr>
                <p:sp>
                  <p:nvSpPr>
                    <p:cNvPr id="1978" name="正方形/長方形 1977"/>
                    <p:cNvSpPr/>
                    <p:nvPr/>
                  </p:nvSpPr>
                  <p:spPr>
                    <a:xfrm>
                      <a:off x="7422482" y="710077"/>
                      <a:ext cx="950898" cy="835347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79" name="正方形/長方形 1978"/>
                    <p:cNvSpPr/>
                    <p:nvPr/>
                  </p:nvSpPr>
                  <p:spPr>
                    <a:xfrm>
                      <a:off x="7497479" y="782378"/>
                      <a:ext cx="798796" cy="69074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1980" name="グループ化 1979"/>
                    <p:cNvGrpSpPr/>
                    <p:nvPr/>
                  </p:nvGrpSpPr>
                  <p:grpSpPr>
                    <a:xfrm>
                      <a:off x="7497479" y="782378"/>
                      <a:ext cx="798796" cy="690746"/>
                      <a:chOff x="7497479" y="782378"/>
                      <a:chExt cx="798796" cy="564608"/>
                    </a:xfrm>
                  </p:grpSpPr>
                  <p:sp>
                    <p:nvSpPr>
                      <p:cNvPr id="1981" name="正方形/長方形 1980"/>
                      <p:cNvSpPr/>
                      <p:nvPr/>
                    </p:nvSpPr>
                    <p:spPr>
                      <a:xfrm>
                        <a:off x="7497479" y="78237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2" name="正方形/長方形 1981"/>
                      <p:cNvSpPr/>
                      <p:nvPr/>
                    </p:nvSpPr>
                    <p:spPr>
                      <a:xfrm>
                        <a:off x="7497479" y="863000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3" name="正方形/長方形 1982"/>
                      <p:cNvSpPr/>
                      <p:nvPr/>
                    </p:nvSpPr>
                    <p:spPr>
                      <a:xfrm>
                        <a:off x="7497479" y="943622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4" name="正方形/長方形 1983"/>
                      <p:cNvSpPr/>
                      <p:nvPr/>
                    </p:nvSpPr>
                    <p:spPr>
                      <a:xfrm>
                        <a:off x="7497479" y="102424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5" name="正方形/長方形 1984"/>
                      <p:cNvSpPr/>
                      <p:nvPr/>
                    </p:nvSpPr>
                    <p:spPr>
                      <a:xfrm>
                        <a:off x="7497479" y="1104866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6" name="正方形/長方形 1985"/>
                      <p:cNvSpPr/>
                      <p:nvPr/>
                    </p:nvSpPr>
                    <p:spPr>
                      <a:xfrm>
                        <a:off x="7497479" y="118548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7" name="正方形/長方形 1986"/>
                      <p:cNvSpPr/>
                      <p:nvPr/>
                    </p:nvSpPr>
                    <p:spPr>
                      <a:xfrm>
                        <a:off x="7497479" y="126636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</p:grpSp>
              <p:sp>
                <p:nvSpPr>
                  <p:cNvPr id="1976" name="正方形/長方形 1975"/>
                  <p:cNvSpPr/>
                  <p:nvPr/>
                </p:nvSpPr>
                <p:spPr>
                  <a:xfrm rot="2700000">
                    <a:off x="7344517" y="1088023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77" name="正方形/長方形 1976"/>
                  <p:cNvSpPr/>
                  <p:nvPr/>
                </p:nvSpPr>
                <p:spPr>
                  <a:xfrm rot="18900000" flipH="1">
                    <a:off x="7344517" y="1088021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46" name="グループ化 1945"/>
                <p:cNvGrpSpPr/>
                <p:nvPr/>
              </p:nvGrpSpPr>
              <p:grpSpPr>
                <a:xfrm>
                  <a:off x="7344517" y="-208819"/>
                  <a:ext cx="1870262" cy="1008970"/>
                  <a:chOff x="7344517" y="-208819"/>
                  <a:chExt cx="1870262" cy="1008970"/>
                </a:xfrm>
              </p:grpSpPr>
              <p:grpSp>
                <p:nvGrpSpPr>
                  <p:cNvPr id="1947" name="グループ化 1946"/>
                  <p:cNvGrpSpPr/>
                  <p:nvPr/>
                </p:nvGrpSpPr>
                <p:grpSpPr>
                  <a:xfrm>
                    <a:off x="7344517" y="-208819"/>
                    <a:ext cx="1008970" cy="1008970"/>
                    <a:chOff x="7344517" y="626841"/>
                    <a:chExt cx="1008970" cy="1008970"/>
                  </a:xfrm>
                </p:grpSpPr>
                <p:grpSp>
                  <p:nvGrpSpPr>
                    <p:cNvPr id="1962" name="グループ化 1961"/>
                    <p:cNvGrpSpPr/>
                    <p:nvPr/>
                  </p:nvGrpSpPr>
                  <p:grpSpPr>
                    <a:xfrm>
                      <a:off x="7422482" y="710077"/>
                      <a:ext cx="860888" cy="835347"/>
                      <a:chOff x="7422482" y="710077"/>
                      <a:chExt cx="950898" cy="835347"/>
                    </a:xfrm>
                  </p:grpSpPr>
                  <p:sp>
                    <p:nvSpPr>
                      <p:cNvPr id="1965" name="正方形/長方形 1964"/>
                      <p:cNvSpPr/>
                      <p:nvPr/>
                    </p:nvSpPr>
                    <p:spPr>
                      <a:xfrm>
                        <a:off x="7422482" y="710077"/>
                        <a:ext cx="950898" cy="835347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66" name="正方形/長方形 1965"/>
                      <p:cNvSpPr/>
                      <p:nvPr/>
                    </p:nvSpPr>
                    <p:spPr>
                      <a:xfrm>
                        <a:off x="7497479" y="782378"/>
                        <a:ext cx="798796" cy="690746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grpSp>
                    <p:nvGrpSpPr>
                      <p:cNvPr id="1967" name="グループ化 1966"/>
                      <p:cNvGrpSpPr/>
                      <p:nvPr/>
                    </p:nvGrpSpPr>
                    <p:grpSpPr>
                      <a:xfrm>
                        <a:off x="7497479" y="782378"/>
                        <a:ext cx="798796" cy="690746"/>
                        <a:chOff x="7497479" y="782378"/>
                        <a:chExt cx="798796" cy="564608"/>
                      </a:xfrm>
                    </p:grpSpPr>
                    <p:sp>
                      <p:nvSpPr>
                        <p:cNvPr id="1968" name="正方形/長方形 1967"/>
                        <p:cNvSpPr/>
                        <p:nvPr/>
                      </p:nvSpPr>
                      <p:spPr>
                        <a:xfrm>
                          <a:off x="7497479" y="78237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9" name="正方形/長方形 1968"/>
                        <p:cNvSpPr/>
                        <p:nvPr/>
                      </p:nvSpPr>
                      <p:spPr>
                        <a:xfrm>
                          <a:off x="7497479" y="863000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0" name="正方形/長方形 1969"/>
                        <p:cNvSpPr/>
                        <p:nvPr/>
                      </p:nvSpPr>
                      <p:spPr>
                        <a:xfrm>
                          <a:off x="7497479" y="943622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1" name="正方形/長方形 1970"/>
                        <p:cNvSpPr/>
                        <p:nvPr/>
                      </p:nvSpPr>
                      <p:spPr>
                        <a:xfrm>
                          <a:off x="7497479" y="102424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2" name="正方形/長方形 1971"/>
                        <p:cNvSpPr/>
                        <p:nvPr/>
                      </p:nvSpPr>
                      <p:spPr>
                        <a:xfrm>
                          <a:off x="7497479" y="1104866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3" name="正方形/長方形 1972"/>
                        <p:cNvSpPr/>
                        <p:nvPr/>
                      </p:nvSpPr>
                      <p:spPr>
                        <a:xfrm>
                          <a:off x="7497479" y="118548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4" name="正方形/長方形 1973"/>
                        <p:cNvSpPr/>
                        <p:nvPr/>
                      </p:nvSpPr>
                      <p:spPr>
                        <a:xfrm>
                          <a:off x="7497479" y="126636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</p:grpSp>
                <p:sp>
                  <p:nvSpPr>
                    <p:cNvPr id="1963" name="正方形/長方形 1962"/>
                    <p:cNvSpPr/>
                    <p:nvPr/>
                  </p:nvSpPr>
                  <p:spPr>
                    <a:xfrm rot="2700000">
                      <a:off x="7344517" y="1088023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64" name="正方形/長方形 1963"/>
                    <p:cNvSpPr/>
                    <p:nvPr/>
                  </p:nvSpPr>
                  <p:spPr>
                    <a:xfrm rot="18900000" flipH="1">
                      <a:off x="7344517" y="1088021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948" name="グループ化 1947"/>
                  <p:cNvGrpSpPr/>
                  <p:nvPr/>
                </p:nvGrpSpPr>
                <p:grpSpPr>
                  <a:xfrm>
                    <a:off x="8205809" y="-208819"/>
                    <a:ext cx="1008970" cy="1008970"/>
                    <a:chOff x="7344517" y="626841"/>
                    <a:chExt cx="1008970" cy="1008970"/>
                  </a:xfrm>
                </p:grpSpPr>
                <p:grpSp>
                  <p:nvGrpSpPr>
                    <p:cNvPr id="1949" name="グループ化 1948"/>
                    <p:cNvGrpSpPr/>
                    <p:nvPr/>
                  </p:nvGrpSpPr>
                  <p:grpSpPr>
                    <a:xfrm>
                      <a:off x="7422482" y="710077"/>
                      <a:ext cx="860888" cy="835347"/>
                      <a:chOff x="7422482" y="710077"/>
                      <a:chExt cx="950898" cy="835347"/>
                    </a:xfrm>
                  </p:grpSpPr>
                  <p:sp>
                    <p:nvSpPr>
                      <p:cNvPr id="1952" name="正方形/長方形 1951"/>
                      <p:cNvSpPr/>
                      <p:nvPr/>
                    </p:nvSpPr>
                    <p:spPr>
                      <a:xfrm>
                        <a:off x="7422482" y="710077"/>
                        <a:ext cx="950898" cy="835347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53" name="正方形/長方形 1952"/>
                      <p:cNvSpPr/>
                      <p:nvPr/>
                    </p:nvSpPr>
                    <p:spPr>
                      <a:xfrm>
                        <a:off x="7497479" y="782378"/>
                        <a:ext cx="798796" cy="690746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grpSp>
                    <p:nvGrpSpPr>
                      <p:cNvPr id="1954" name="グループ化 1953"/>
                      <p:cNvGrpSpPr/>
                      <p:nvPr/>
                    </p:nvGrpSpPr>
                    <p:grpSpPr>
                      <a:xfrm>
                        <a:off x="7497479" y="782378"/>
                        <a:ext cx="798796" cy="690746"/>
                        <a:chOff x="7497479" y="782378"/>
                        <a:chExt cx="798796" cy="564608"/>
                      </a:xfrm>
                    </p:grpSpPr>
                    <p:sp>
                      <p:nvSpPr>
                        <p:cNvPr id="1955" name="正方形/長方形 1954"/>
                        <p:cNvSpPr/>
                        <p:nvPr/>
                      </p:nvSpPr>
                      <p:spPr>
                        <a:xfrm>
                          <a:off x="7497479" y="78237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6" name="正方形/長方形 1955"/>
                        <p:cNvSpPr/>
                        <p:nvPr/>
                      </p:nvSpPr>
                      <p:spPr>
                        <a:xfrm>
                          <a:off x="7497479" y="863000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7" name="正方形/長方形 1956"/>
                        <p:cNvSpPr/>
                        <p:nvPr/>
                      </p:nvSpPr>
                      <p:spPr>
                        <a:xfrm>
                          <a:off x="7497479" y="943622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8" name="正方形/長方形 1957"/>
                        <p:cNvSpPr/>
                        <p:nvPr/>
                      </p:nvSpPr>
                      <p:spPr>
                        <a:xfrm>
                          <a:off x="7497479" y="102424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9" name="正方形/長方形 1958"/>
                        <p:cNvSpPr/>
                        <p:nvPr/>
                      </p:nvSpPr>
                      <p:spPr>
                        <a:xfrm>
                          <a:off x="7497479" y="1104866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0" name="正方形/長方形 1959"/>
                        <p:cNvSpPr/>
                        <p:nvPr/>
                      </p:nvSpPr>
                      <p:spPr>
                        <a:xfrm>
                          <a:off x="7497479" y="118548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1" name="正方形/長方形 1960"/>
                        <p:cNvSpPr/>
                        <p:nvPr/>
                      </p:nvSpPr>
                      <p:spPr>
                        <a:xfrm>
                          <a:off x="7497479" y="126636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solidFill>
                            <a:sysClr val="windowText" lastClr="000000"/>
                          </a:solidFill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</p:grpSp>
                <p:sp>
                  <p:nvSpPr>
                    <p:cNvPr id="1950" name="正方形/長方形 1949"/>
                    <p:cNvSpPr/>
                    <p:nvPr/>
                  </p:nvSpPr>
                  <p:spPr>
                    <a:xfrm rot="2700000">
                      <a:off x="7344517" y="1088023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51" name="正方形/長方形 1950"/>
                    <p:cNvSpPr/>
                    <p:nvPr/>
                  </p:nvSpPr>
                  <p:spPr>
                    <a:xfrm rot="18900000" flipH="1">
                      <a:off x="7344517" y="1088021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3824561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7" name="グループ化 1136"/>
          <p:cNvGrpSpPr/>
          <p:nvPr/>
        </p:nvGrpSpPr>
        <p:grpSpPr>
          <a:xfrm>
            <a:off x="6168135" y="1134257"/>
            <a:ext cx="1360686" cy="1342038"/>
            <a:chOff x="7344517" y="-208819"/>
            <a:chExt cx="1870262" cy="1844630"/>
          </a:xfrm>
        </p:grpSpPr>
        <p:grpSp>
          <p:nvGrpSpPr>
            <p:cNvPr id="1138" name="グループ化 1137"/>
            <p:cNvGrpSpPr/>
            <p:nvPr/>
          </p:nvGrpSpPr>
          <p:grpSpPr>
            <a:xfrm>
              <a:off x="7344517" y="626841"/>
              <a:ext cx="1008970" cy="1008970"/>
              <a:chOff x="7344517" y="626841"/>
              <a:chExt cx="1008970" cy="1008970"/>
            </a:xfrm>
          </p:grpSpPr>
          <p:grpSp>
            <p:nvGrpSpPr>
              <p:cNvPr id="1182" name="グループ化 1181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185" name="正方形/長方形 1184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6" name="正方形/長方形 1185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87" name="グループ化 1186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188" name="正方形/長方形 1187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9" name="正方形/長方形 1188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0" name="正方形/長方形 1189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1" name="正方形/長方形 1190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2" name="正方形/長方形 1191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3" name="正方形/長方形 1192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4" name="正方形/長方形 1193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183" name="正方形/長方形 1182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84" name="正方形/長方形 1183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39" name="グループ化 1138"/>
            <p:cNvGrpSpPr/>
            <p:nvPr/>
          </p:nvGrpSpPr>
          <p:grpSpPr>
            <a:xfrm>
              <a:off x="8205809" y="626841"/>
              <a:ext cx="1008970" cy="1008970"/>
              <a:chOff x="7344517" y="626841"/>
              <a:chExt cx="1008970" cy="1008970"/>
            </a:xfrm>
          </p:grpSpPr>
          <p:grpSp>
            <p:nvGrpSpPr>
              <p:cNvPr id="1169" name="グループ化 1168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172" name="正方形/長方形 1171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3" name="正方形/長方形 1172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74" name="グループ化 1173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175" name="正方形/長方形 1174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6" name="正方形/長方形 1175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7" name="正方形/長方形 1176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8" name="正方形/長方形 1177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9" name="正方形/長方形 1178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0" name="正方形/長方形 1179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1" name="正方形/長方形 1180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170" name="正方形/長方形 1169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71" name="正方形/長方形 1170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40" name="グループ化 1139"/>
            <p:cNvGrpSpPr/>
            <p:nvPr/>
          </p:nvGrpSpPr>
          <p:grpSpPr>
            <a:xfrm>
              <a:off x="7344517" y="-208819"/>
              <a:ext cx="1870262" cy="1008970"/>
              <a:chOff x="7344517" y="-208819"/>
              <a:chExt cx="1870262" cy="1008970"/>
            </a:xfrm>
          </p:grpSpPr>
          <p:grpSp>
            <p:nvGrpSpPr>
              <p:cNvPr id="1141" name="グループ化 1140"/>
              <p:cNvGrpSpPr/>
              <p:nvPr/>
            </p:nvGrpSpPr>
            <p:grpSpPr>
              <a:xfrm>
                <a:off x="7344517" y="-208819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156" name="グループ化 1155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159" name="正方形/長方形 1158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60" name="正方形/長方形 1159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161" name="グループ化 1160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162" name="正方形/長方形 1161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3" name="正方形/長方形 1162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4" name="正方形/長方形 1163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5" name="正方形/長方形 1164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6" name="正方形/長方形 1165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7" name="正方形/長方形 1166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68" name="正方形/長方形 1167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157" name="正方形/長方形 1156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8" name="正方形/長方形 1157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42" name="グループ化 1141"/>
              <p:cNvGrpSpPr/>
              <p:nvPr/>
            </p:nvGrpSpPr>
            <p:grpSpPr>
              <a:xfrm>
                <a:off x="8205809" y="-208819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143" name="グループ化 1142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146" name="正方形/長方形 1145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47" name="正方形/長方形 1146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148" name="グループ化 1147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149" name="正方形/長方形 1148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0" name="正方形/長方形 1149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1" name="正方形/長方形 1150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2" name="正方形/長方形 1151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3" name="正方形/長方形 1152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4" name="正方形/長方形 1153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155" name="正方形/長方形 1154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144" name="正方形/長方形 1143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5" name="正方形/長方形 1144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195" name="グループ化 1194"/>
          <p:cNvGrpSpPr/>
          <p:nvPr/>
        </p:nvGrpSpPr>
        <p:grpSpPr>
          <a:xfrm>
            <a:off x="555878" y="1216546"/>
            <a:ext cx="1293388" cy="1293388"/>
            <a:chOff x="7344517" y="626841"/>
            <a:chExt cx="1008970" cy="1008970"/>
          </a:xfrm>
        </p:grpSpPr>
        <p:grpSp>
          <p:nvGrpSpPr>
            <p:cNvPr id="1196" name="グループ化 1195"/>
            <p:cNvGrpSpPr/>
            <p:nvPr/>
          </p:nvGrpSpPr>
          <p:grpSpPr>
            <a:xfrm>
              <a:off x="7422482" y="710077"/>
              <a:ext cx="860888" cy="835347"/>
              <a:chOff x="7422482" y="710077"/>
              <a:chExt cx="950898" cy="835347"/>
            </a:xfrm>
          </p:grpSpPr>
          <p:sp>
            <p:nvSpPr>
              <p:cNvPr id="1199" name="正方形/長方形 1198"/>
              <p:cNvSpPr/>
              <p:nvPr/>
            </p:nvSpPr>
            <p:spPr>
              <a:xfrm>
                <a:off x="7422482" y="710077"/>
                <a:ext cx="950898" cy="835347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0" name="正方形/長方形 1199"/>
              <p:cNvSpPr/>
              <p:nvPr/>
            </p:nvSpPr>
            <p:spPr>
              <a:xfrm>
                <a:off x="7497479" y="782378"/>
                <a:ext cx="798796" cy="69074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01" name="グループ化 1200"/>
              <p:cNvGrpSpPr/>
              <p:nvPr/>
            </p:nvGrpSpPr>
            <p:grpSpPr>
              <a:xfrm>
                <a:off x="7497479" y="782378"/>
                <a:ext cx="798796" cy="690746"/>
                <a:chOff x="7497479" y="782378"/>
                <a:chExt cx="798796" cy="564608"/>
              </a:xfrm>
            </p:grpSpPr>
            <p:sp>
              <p:nvSpPr>
                <p:cNvPr id="1202" name="正方形/長方形 1201"/>
                <p:cNvSpPr/>
                <p:nvPr/>
              </p:nvSpPr>
              <p:spPr>
                <a:xfrm>
                  <a:off x="7497479" y="782378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3" name="正方形/長方形 1202"/>
                <p:cNvSpPr/>
                <p:nvPr/>
              </p:nvSpPr>
              <p:spPr>
                <a:xfrm>
                  <a:off x="7497479" y="863000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4" name="正方形/長方形 1203"/>
                <p:cNvSpPr/>
                <p:nvPr/>
              </p:nvSpPr>
              <p:spPr>
                <a:xfrm>
                  <a:off x="7497479" y="943622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5" name="正方形/長方形 1204"/>
                <p:cNvSpPr/>
                <p:nvPr/>
              </p:nvSpPr>
              <p:spPr>
                <a:xfrm>
                  <a:off x="7497479" y="1024244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6" name="正方形/長方形 1205"/>
                <p:cNvSpPr/>
                <p:nvPr/>
              </p:nvSpPr>
              <p:spPr>
                <a:xfrm>
                  <a:off x="7497479" y="1104866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7" name="正方形/長方形 1206"/>
                <p:cNvSpPr/>
                <p:nvPr/>
              </p:nvSpPr>
              <p:spPr>
                <a:xfrm>
                  <a:off x="7497479" y="1185488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8" name="正方形/長方形 1207"/>
                <p:cNvSpPr/>
                <p:nvPr/>
              </p:nvSpPr>
              <p:spPr>
                <a:xfrm>
                  <a:off x="7497479" y="1266364"/>
                  <a:ext cx="798796" cy="80622"/>
                </a:xfrm>
                <a:prstGeom prst="rect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97" name="正方形/長方形 1196"/>
            <p:cNvSpPr/>
            <p:nvPr/>
          </p:nvSpPr>
          <p:spPr>
            <a:xfrm rot="2700000">
              <a:off x="7344517" y="1088023"/>
              <a:ext cx="1008970" cy="86606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98" name="正方形/長方形 1197"/>
            <p:cNvSpPr/>
            <p:nvPr/>
          </p:nvSpPr>
          <p:spPr>
            <a:xfrm rot="18900000" flipH="1">
              <a:off x="7344517" y="1088021"/>
              <a:ext cx="1008970" cy="86606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09" name="グループ化 1208"/>
          <p:cNvGrpSpPr/>
          <p:nvPr/>
        </p:nvGrpSpPr>
        <p:grpSpPr>
          <a:xfrm>
            <a:off x="7915472" y="3158970"/>
            <a:ext cx="1535092" cy="1190925"/>
            <a:chOff x="-2353898" y="1990145"/>
            <a:chExt cx="1958077" cy="1519076"/>
          </a:xfrm>
        </p:grpSpPr>
        <p:grpSp>
          <p:nvGrpSpPr>
            <p:cNvPr id="1210" name="グループ化 1209"/>
            <p:cNvGrpSpPr/>
            <p:nvPr/>
          </p:nvGrpSpPr>
          <p:grpSpPr>
            <a:xfrm>
              <a:off x="-2353898" y="2744525"/>
              <a:ext cx="971287" cy="764696"/>
              <a:chOff x="711895" y="3658138"/>
              <a:chExt cx="1554494" cy="1223855"/>
            </a:xfrm>
            <a:solidFill>
              <a:srgbClr val="1F497D">
                <a:lumMod val="40000"/>
                <a:lumOff val="60000"/>
              </a:srgbClr>
            </a:solidFill>
          </p:grpSpPr>
          <p:sp>
            <p:nvSpPr>
              <p:cNvPr id="1253" name="正方形/長方形 1252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4" name="正方形/長方形 1253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5" name="正方形/長方形 1254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6" name="正方形/長方形 1255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7" name="正方形/長方形 1256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8" name="正方形/長方形 1257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9" name="正方形/長方形 1258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0" name="正方形/長方形 1259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1" name="正方形/長方形 1260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2" name="正方形/長方形 1261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3" name="正方形/長方形 1262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4" name="正方形/長方形 1263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5" name="正方形/長方形 1264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1" name="グループ化 1210"/>
            <p:cNvGrpSpPr/>
            <p:nvPr/>
          </p:nvGrpSpPr>
          <p:grpSpPr>
            <a:xfrm>
              <a:off x="-1367108" y="2744525"/>
              <a:ext cx="971287" cy="764696"/>
              <a:chOff x="711895" y="3658138"/>
              <a:chExt cx="1554494" cy="1223855"/>
            </a:xfrm>
            <a:solidFill>
              <a:srgbClr val="F79646">
                <a:lumMod val="75000"/>
              </a:srgbClr>
            </a:solidFill>
          </p:grpSpPr>
          <p:sp>
            <p:nvSpPr>
              <p:cNvPr id="1240" name="正方形/長方形 1239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1" name="正方形/長方形 1240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2" name="正方形/長方形 1241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3" name="正方形/長方形 1242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4" name="正方形/長方形 1243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5" name="正方形/長方形 1244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6" name="正方形/長方形 1245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7" name="正方形/長方形 1246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8" name="正方形/長方形 1247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9" name="正方形/長方形 1248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0" name="正方形/長方形 1249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1" name="正方形/長方形 1250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2" name="正方形/長方形 1251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2" name="グループ化 1211"/>
            <p:cNvGrpSpPr/>
            <p:nvPr/>
          </p:nvGrpSpPr>
          <p:grpSpPr>
            <a:xfrm>
              <a:off x="-2353898" y="1990145"/>
              <a:ext cx="971287" cy="764696"/>
              <a:chOff x="711895" y="3658138"/>
              <a:chExt cx="1554494" cy="1223855"/>
            </a:xfrm>
          </p:grpSpPr>
          <p:sp>
            <p:nvSpPr>
              <p:cNvPr id="1227" name="正方形/長方形 1226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8" name="正方形/長方形 1227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solidFill>
                <a:srgbClr val="92D05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9" name="正方形/長方形 1228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0" name="正方形/長方形 1229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1" name="正方形/長方形 1230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2" name="正方形/長方形 1231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3" name="正方形/長方形 1232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4" name="正方形/長方形 1233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5" name="正方形/長方形 1234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6" name="正方形/長方形 1235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7" name="正方形/長方形 1236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8" name="正方形/長方形 1237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solidFill>
                <a:srgbClr val="92D05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9" name="正方形/長方形 1238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solidFill>
                <a:srgbClr val="92D05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3" name="グループ化 1212"/>
            <p:cNvGrpSpPr/>
            <p:nvPr/>
          </p:nvGrpSpPr>
          <p:grpSpPr>
            <a:xfrm>
              <a:off x="-1367108" y="1990145"/>
              <a:ext cx="971287" cy="764696"/>
              <a:chOff x="711895" y="3658138"/>
              <a:chExt cx="1554494" cy="1223855"/>
            </a:xfrm>
            <a:solidFill>
              <a:srgbClr val="C0504D">
                <a:lumMod val="75000"/>
              </a:srgbClr>
            </a:solidFill>
          </p:grpSpPr>
          <p:sp>
            <p:nvSpPr>
              <p:cNvPr id="1214" name="正方形/長方形 1213"/>
              <p:cNvSpPr/>
              <p:nvPr/>
            </p:nvSpPr>
            <p:spPr>
              <a:xfrm>
                <a:off x="743426" y="3795587"/>
                <a:ext cx="1513433" cy="978572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5" name="正方形/長方形 1214"/>
              <p:cNvSpPr/>
              <p:nvPr/>
            </p:nvSpPr>
            <p:spPr>
              <a:xfrm>
                <a:off x="819219" y="3688571"/>
                <a:ext cx="1361847" cy="53099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6" name="正方形/長方形 1215"/>
              <p:cNvSpPr/>
              <p:nvPr/>
            </p:nvSpPr>
            <p:spPr>
              <a:xfrm>
                <a:off x="819219" y="3742488"/>
                <a:ext cx="1361847" cy="53099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7" name="正方形/長方形 1216"/>
              <p:cNvSpPr/>
              <p:nvPr/>
            </p:nvSpPr>
            <p:spPr>
              <a:xfrm>
                <a:off x="1154180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8" name="正方形/長方形 1217"/>
              <p:cNvSpPr/>
              <p:nvPr/>
            </p:nvSpPr>
            <p:spPr>
              <a:xfrm>
                <a:off x="948803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9" name="正方形/長方形 1218"/>
              <p:cNvSpPr/>
              <p:nvPr/>
            </p:nvSpPr>
            <p:spPr>
              <a:xfrm>
                <a:off x="1359557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0" name="正方形/長方形 1219"/>
              <p:cNvSpPr/>
              <p:nvPr/>
            </p:nvSpPr>
            <p:spPr>
              <a:xfrm>
                <a:off x="1770311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1" name="正方形/長方形 1220"/>
              <p:cNvSpPr/>
              <p:nvPr/>
            </p:nvSpPr>
            <p:spPr>
              <a:xfrm>
                <a:off x="1564934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2" name="正方形/長方形 1221"/>
              <p:cNvSpPr/>
              <p:nvPr/>
            </p:nvSpPr>
            <p:spPr>
              <a:xfrm>
                <a:off x="1975688" y="3795587"/>
                <a:ext cx="75793" cy="978572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3" name="正方形/長方形 1222"/>
              <p:cNvSpPr/>
              <p:nvPr/>
            </p:nvSpPr>
            <p:spPr>
              <a:xfrm>
                <a:off x="218106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4" name="正方形/長方形 1223"/>
              <p:cNvSpPr/>
              <p:nvPr/>
            </p:nvSpPr>
            <p:spPr>
              <a:xfrm>
                <a:off x="711895" y="4774159"/>
                <a:ext cx="1554494" cy="53917"/>
              </a:xfrm>
              <a:prstGeom prst="rect">
                <a:avLst/>
              </a:prstGeom>
              <a:solidFill>
                <a:srgbClr val="C0504D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5" name="正方形/長方形 1224"/>
              <p:cNvSpPr/>
              <p:nvPr/>
            </p:nvSpPr>
            <p:spPr>
              <a:xfrm>
                <a:off x="711895" y="4828076"/>
                <a:ext cx="1554494" cy="53917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6" name="正方形/長方形 1225"/>
              <p:cNvSpPr/>
              <p:nvPr/>
            </p:nvSpPr>
            <p:spPr>
              <a:xfrm>
                <a:off x="743426" y="3658138"/>
                <a:ext cx="75793" cy="1116021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4" name="グループ化 3"/>
          <p:cNvGrpSpPr/>
          <p:nvPr/>
        </p:nvGrpSpPr>
        <p:grpSpPr>
          <a:xfrm>
            <a:off x="2228161" y="5499230"/>
            <a:ext cx="1575732" cy="700534"/>
            <a:chOff x="2228161" y="5499230"/>
            <a:chExt cx="1575732" cy="700534"/>
          </a:xfrm>
        </p:grpSpPr>
        <p:grpSp>
          <p:nvGrpSpPr>
            <p:cNvPr id="1266" name="グループ化 1265"/>
            <p:cNvGrpSpPr/>
            <p:nvPr/>
          </p:nvGrpSpPr>
          <p:grpSpPr>
            <a:xfrm>
              <a:off x="3016916" y="5499230"/>
              <a:ext cx="786977" cy="700534"/>
              <a:chOff x="2134484" y="-487908"/>
              <a:chExt cx="965558" cy="859500"/>
            </a:xfrm>
          </p:grpSpPr>
          <p:sp>
            <p:nvSpPr>
              <p:cNvPr id="1267" name="ホームベース 1266"/>
              <p:cNvSpPr/>
              <p:nvPr/>
            </p:nvSpPr>
            <p:spPr>
              <a:xfrm rot="16200000">
                <a:off x="2187513" y="-540937"/>
                <a:ext cx="859500" cy="965558"/>
              </a:xfrm>
              <a:prstGeom prst="homePlate">
                <a:avLst>
                  <a:gd name="adj" fmla="val 36752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8" name="ホームベース 1267"/>
              <p:cNvSpPr/>
              <p:nvPr/>
            </p:nvSpPr>
            <p:spPr>
              <a:xfrm rot="16200000">
                <a:off x="2221325" y="-453785"/>
                <a:ext cx="791876" cy="858878"/>
              </a:xfrm>
              <a:prstGeom prst="homePlate">
                <a:avLst>
                  <a:gd name="adj" fmla="val 36752"/>
                </a:avLst>
              </a:prstGeom>
              <a:pattFill prst="dkVert">
                <a:fgClr>
                  <a:sysClr val="window" lastClr="FFFFFF">
                    <a:lumMod val="85000"/>
                  </a:sysClr>
                </a:fgClr>
                <a:bgClr>
                  <a:sysClr val="window" lastClr="FFFFFF">
                    <a:lumMod val="65000"/>
                  </a:sysClr>
                </a:bgClr>
              </a:patt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69" name="グループ化 1268"/>
              <p:cNvGrpSpPr/>
              <p:nvPr/>
            </p:nvGrpSpPr>
            <p:grpSpPr>
              <a:xfrm>
                <a:off x="2433324" y="98630"/>
                <a:ext cx="367878" cy="270264"/>
                <a:chOff x="2432720" y="98630"/>
                <a:chExt cx="367878" cy="270264"/>
              </a:xfrm>
            </p:grpSpPr>
            <p:sp>
              <p:nvSpPr>
                <p:cNvPr id="1270" name="正方形/長方形 1269"/>
                <p:cNvSpPr/>
                <p:nvPr/>
              </p:nvSpPr>
              <p:spPr>
                <a:xfrm>
                  <a:off x="2432720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71" name="正方形/長方形 1270"/>
                <p:cNvSpPr/>
                <p:nvPr/>
              </p:nvSpPr>
              <p:spPr>
                <a:xfrm>
                  <a:off x="2616659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272" name="グループ化 1271"/>
            <p:cNvGrpSpPr/>
            <p:nvPr/>
          </p:nvGrpSpPr>
          <p:grpSpPr>
            <a:xfrm>
              <a:off x="2228161" y="5499230"/>
              <a:ext cx="786977" cy="700534"/>
              <a:chOff x="2134484" y="-487908"/>
              <a:chExt cx="965558" cy="859500"/>
            </a:xfrm>
          </p:grpSpPr>
          <p:sp>
            <p:nvSpPr>
              <p:cNvPr id="1273" name="ホームベース 1272"/>
              <p:cNvSpPr/>
              <p:nvPr/>
            </p:nvSpPr>
            <p:spPr>
              <a:xfrm rot="16200000">
                <a:off x="2187513" y="-540937"/>
                <a:ext cx="859500" cy="965558"/>
              </a:xfrm>
              <a:prstGeom prst="homePlate">
                <a:avLst>
                  <a:gd name="adj" fmla="val 36752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74" name="ホームベース 1273"/>
              <p:cNvSpPr/>
              <p:nvPr/>
            </p:nvSpPr>
            <p:spPr>
              <a:xfrm rot="16200000">
                <a:off x="2221325" y="-453785"/>
                <a:ext cx="791876" cy="858878"/>
              </a:xfrm>
              <a:prstGeom prst="homePlate">
                <a:avLst>
                  <a:gd name="adj" fmla="val 36752"/>
                </a:avLst>
              </a:prstGeom>
              <a:pattFill prst="dkVert">
                <a:fgClr>
                  <a:sysClr val="window" lastClr="FFFFFF">
                    <a:lumMod val="85000"/>
                  </a:sysClr>
                </a:fgClr>
                <a:bgClr>
                  <a:sysClr val="window" lastClr="FFFFFF">
                    <a:lumMod val="65000"/>
                  </a:sysClr>
                </a:bgClr>
              </a:patt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75" name="グループ化 1274"/>
              <p:cNvGrpSpPr/>
              <p:nvPr/>
            </p:nvGrpSpPr>
            <p:grpSpPr>
              <a:xfrm>
                <a:off x="2433324" y="98630"/>
                <a:ext cx="367878" cy="270264"/>
                <a:chOff x="2432720" y="98630"/>
                <a:chExt cx="367878" cy="270264"/>
              </a:xfrm>
            </p:grpSpPr>
            <p:sp>
              <p:nvSpPr>
                <p:cNvPr id="1276" name="正方形/長方形 1275"/>
                <p:cNvSpPr/>
                <p:nvPr/>
              </p:nvSpPr>
              <p:spPr>
                <a:xfrm>
                  <a:off x="2432720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77" name="正方形/長方形 1276"/>
                <p:cNvSpPr/>
                <p:nvPr/>
              </p:nvSpPr>
              <p:spPr>
                <a:xfrm>
                  <a:off x="2616659" y="98630"/>
                  <a:ext cx="183939" cy="270264"/>
                </a:xfrm>
                <a:prstGeom prst="rect">
                  <a:avLst/>
                </a:prstGeom>
                <a:solidFill>
                  <a:srgbClr val="8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335" name="グループ化 1334"/>
          <p:cNvGrpSpPr/>
          <p:nvPr/>
        </p:nvGrpSpPr>
        <p:grpSpPr>
          <a:xfrm>
            <a:off x="4296100" y="1235548"/>
            <a:ext cx="1293388" cy="1293388"/>
            <a:chOff x="12594983" y="626841"/>
            <a:chExt cx="1008970" cy="1008970"/>
          </a:xfrm>
        </p:grpSpPr>
        <p:grpSp>
          <p:nvGrpSpPr>
            <p:cNvPr id="1336" name="グループ化 1335"/>
            <p:cNvGrpSpPr/>
            <p:nvPr/>
          </p:nvGrpSpPr>
          <p:grpSpPr>
            <a:xfrm>
              <a:off x="12594983" y="626841"/>
              <a:ext cx="1008970" cy="1008970"/>
              <a:chOff x="7171797" y="626841"/>
              <a:chExt cx="1008970" cy="1008970"/>
            </a:xfrm>
          </p:grpSpPr>
          <p:grpSp>
            <p:nvGrpSpPr>
              <p:cNvPr id="1338" name="グループ化 1337"/>
              <p:cNvGrpSpPr/>
              <p:nvPr/>
            </p:nvGrpSpPr>
            <p:grpSpPr>
              <a:xfrm>
                <a:off x="7171797" y="626841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340" name="グループ化 1339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343" name="正方形/長方形 1342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44" name="正方形/長方形 1343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345" name="グループ化 1344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346" name="正方形/長方形 1345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7" name="正方形/長方形 1346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8" name="正方形/長方形 1347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49" name="正方形/長方形 1348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0" name="正方形/長方形 1349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1" name="正方形/長方形 1350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52" name="正方形/長方形 1351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341" name="正方形/長方形 1340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42" name="正方形/長方形 1341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39" name="正方形/長方形 1338"/>
              <p:cNvSpPr/>
              <p:nvPr/>
            </p:nvSpPr>
            <p:spPr>
              <a:xfrm>
                <a:off x="7244175" y="1013460"/>
                <a:ext cx="866475" cy="223212"/>
              </a:xfrm>
              <a:prstGeom prst="rect">
                <a:avLst/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37" name="テキスト ボックス 1336"/>
            <p:cNvSpPr txBox="1"/>
            <p:nvPr/>
          </p:nvSpPr>
          <p:spPr>
            <a:xfrm>
              <a:off x="12727363" y="1036583"/>
              <a:ext cx="771467" cy="167378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</a:rPr>
                <a:t>DANGER</a:t>
              </a:r>
            </a:p>
          </p:txBody>
        </p:sp>
      </p:grpSp>
      <p:grpSp>
        <p:nvGrpSpPr>
          <p:cNvPr id="1353" name="グループ化 1352"/>
          <p:cNvGrpSpPr/>
          <p:nvPr/>
        </p:nvGrpSpPr>
        <p:grpSpPr>
          <a:xfrm>
            <a:off x="2360250" y="1216543"/>
            <a:ext cx="1293388" cy="1293388"/>
            <a:chOff x="11467223" y="626841"/>
            <a:chExt cx="1008970" cy="1008970"/>
          </a:xfrm>
        </p:grpSpPr>
        <p:grpSp>
          <p:nvGrpSpPr>
            <p:cNvPr id="1354" name="グループ化 1353"/>
            <p:cNvGrpSpPr/>
            <p:nvPr/>
          </p:nvGrpSpPr>
          <p:grpSpPr>
            <a:xfrm>
              <a:off x="11467223" y="626841"/>
              <a:ext cx="1008970" cy="1008970"/>
              <a:chOff x="7171797" y="626841"/>
              <a:chExt cx="1008970" cy="1008970"/>
            </a:xfrm>
          </p:grpSpPr>
          <p:grpSp>
            <p:nvGrpSpPr>
              <p:cNvPr id="1356" name="グループ化 1355"/>
              <p:cNvGrpSpPr/>
              <p:nvPr/>
            </p:nvGrpSpPr>
            <p:grpSpPr>
              <a:xfrm>
                <a:off x="7171797" y="626841"/>
                <a:ext cx="1008970" cy="1008970"/>
                <a:chOff x="7344517" y="626841"/>
                <a:chExt cx="1008970" cy="1008970"/>
              </a:xfrm>
            </p:grpSpPr>
            <p:grpSp>
              <p:nvGrpSpPr>
                <p:cNvPr id="1358" name="グループ化 1357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361" name="正方形/長方形 1360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62" name="正方形/長方形 1361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363" name="グループ化 1362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364" name="正方形/長方形 1363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5" name="正方形/長方形 1364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6" name="正方形/長方形 1365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7" name="正方形/長方形 1366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8" name="正方形/長方形 1367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69" name="正方形/長方形 1368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70" name="正方形/長方形 1369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359" name="正方形/長方形 1358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60" name="正方形/長方形 1359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57" name="正方形/長方形 1356"/>
              <p:cNvSpPr/>
              <p:nvPr/>
            </p:nvSpPr>
            <p:spPr>
              <a:xfrm>
                <a:off x="7244175" y="1013460"/>
                <a:ext cx="866475" cy="223212"/>
              </a:xfrm>
              <a:prstGeom prst="rect">
                <a:avLst/>
              </a:prstGeom>
              <a:solidFill>
                <a:srgbClr val="FFFF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55" name="テキスト ボックス 1354"/>
            <p:cNvSpPr txBox="1"/>
            <p:nvPr/>
          </p:nvSpPr>
          <p:spPr>
            <a:xfrm>
              <a:off x="11588173" y="1036583"/>
              <a:ext cx="771467" cy="167378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b="1" kern="0" dirty="0">
                  <a:solidFill>
                    <a:prstClr val="black"/>
                  </a:solidFill>
                </a:rPr>
                <a:t>CAUTION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1372" name="グループ化 1371"/>
          <p:cNvGrpSpPr/>
          <p:nvPr/>
        </p:nvGrpSpPr>
        <p:grpSpPr>
          <a:xfrm>
            <a:off x="2432720" y="3270940"/>
            <a:ext cx="1320125" cy="1039337"/>
            <a:chOff x="711895" y="3658138"/>
            <a:chExt cx="1554494" cy="1223855"/>
          </a:xfrm>
          <a:solidFill>
            <a:srgbClr val="1F497D">
              <a:lumMod val="40000"/>
              <a:lumOff val="60000"/>
            </a:srgbClr>
          </a:solidFill>
        </p:grpSpPr>
        <p:sp>
          <p:nvSpPr>
            <p:cNvPr id="1415" name="正方形/長方形 1414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6" name="正方形/長方形 1415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7" name="正方形/長方形 1416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8" name="正方形/長方形 1417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9" name="正方形/長方形 1418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0" name="正方形/長方形 1419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1" name="正方形/長方形 1420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2" name="正方形/長方形 1421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3" name="正方形/長方形 1422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4" name="正方形/長方形 1423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5" name="正方形/長方形 1424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6" name="正方形/長方形 1425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27" name="正方形/長方形 1426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3" name="グループ化 1372"/>
          <p:cNvGrpSpPr/>
          <p:nvPr/>
        </p:nvGrpSpPr>
        <p:grpSpPr>
          <a:xfrm>
            <a:off x="4277925" y="3270940"/>
            <a:ext cx="1320125" cy="1039337"/>
            <a:chOff x="711895" y="3658138"/>
            <a:chExt cx="1554494" cy="1223855"/>
          </a:xfrm>
          <a:solidFill>
            <a:srgbClr val="F79646">
              <a:lumMod val="75000"/>
            </a:srgbClr>
          </a:solidFill>
        </p:grpSpPr>
        <p:sp>
          <p:nvSpPr>
            <p:cNvPr id="1402" name="正方形/長方形 1401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3" name="正方形/長方形 1402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4" name="正方形/長方形 1403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5" name="正方形/長方形 1404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6" name="正方形/長方形 1405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7" name="正方形/長方形 1406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8" name="正方形/長方形 1407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9" name="正方形/長方形 1408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0" name="正方形/長方形 1409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1" name="正方形/長方形 1410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2" name="正方形/長方形 1411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F79646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3" name="正方形/長方形 1412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14" name="正方形/長方形 1413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4" name="グループ化 1373"/>
          <p:cNvGrpSpPr/>
          <p:nvPr/>
        </p:nvGrpSpPr>
        <p:grpSpPr>
          <a:xfrm>
            <a:off x="542510" y="3270940"/>
            <a:ext cx="1320125" cy="1039337"/>
            <a:chOff x="711895" y="3658138"/>
            <a:chExt cx="1554494" cy="1223855"/>
          </a:xfrm>
        </p:grpSpPr>
        <p:sp>
          <p:nvSpPr>
            <p:cNvPr id="1389" name="正方形/長方形 1388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0" name="正方形/長方形 1389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solidFill>
              <a:srgbClr val="92D05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1" name="正方形/長方形 1390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2" name="正方形/長方形 1391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3" name="正方形/長方形 1392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4" name="正方形/長方形 1393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5" name="正方形/長方形 1394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6" name="正方形/長方形 1395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7" name="正方形/長方形 1396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8" name="正方形/長方形 1397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9" name="正方形/長方形 1398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9BBB59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0" name="正方形/長方形 1399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solidFill>
              <a:srgbClr val="92D05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01" name="正方形/長方形 1400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solidFill>
              <a:srgbClr val="92D05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75" name="グループ化 1374"/>
          <p:cNvGrpSpPr/>
          <p:nvPr/>
        </p:nvGrpSpPr>
        <p:grpSpPr>
          <a:xfrm>
            <a:off x="6168135" y="3270940"/>
            <a:ext cx="1320125" cy="1039337"/>
            <a:chOff x="711895" y="3658138"/>
            <a:chExt cx="1554494" cy="1223855"/>
          </a:xfrm>
          <a:solidFill>
            <a:srgbClr val="C0504D">
              <a:lumMod val="75000"/>
            </a:srgbClr>
          </a:solidFill>
        </p:grpSpPr>
        <p:sp>
          <p:nvSpPr>
            <p:cNvPr id="1376" name="正方形/長方形 1375"/>
            <p:cNvSpPr/>
            <p:nvPr/>
          </p:nvSpPr>
          <p:spPr>
            <a:xfrm>
              <a:off x="743426" y="3795587"/>
              <a:ext cx="1513433" cy="978572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7" name="正方形/長方形 1376"/>
            <p:cNvSpPr/>
            <p:nvPr/>
          </p:nvSpPr>
          <p:spPr>
            <a:xfrm>
              <a:off x="819219" y="3688571"/>
              <a:ext cx="1361847" cy="53099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8" name="正方形/長方形 1377"/>
            <p:cNvSpPr/>
            <p:nvPr/>
          </p:nvSpPr>
          <p:spPr>
            <a:xfrm>
              <a:off x="819219" y="3742488"/>
              <a:ext cx="1361847" cy="53099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9" name="正方形/長方形 1378"/>
            <p:cNvSpPr/>
            <p:nvPr/>
          </p:nvSpPr>
          <p:spPr>
            <a:xfrm>
              <a:off x="1154180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0" name="正方形/長方形 1379"/>
            <p:cNvSpPr/>
            <p:nvPr/>
          </p:nvSpPr>
          <p:spPr>
            <a:xfrm>
              <a:off x="948803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1" name="正方形/長方形 1380"/>
            <p:cNvSpPr/>
            <p:nvPr/>
          </p:nvSpPr>
          <p:spPr>
            <a:xfrm>
              <a:off x="1359557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2" name="正方形/長方形 1381"/>
            <p:cNvSpPr/>
            <p:nvPr/>
          </p:nvSpPr>
          <p:spPr>
            <a:xfrm>
              <a:off x="1770311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3" name="正方形/長方形 1382"/>
            <p:cNvSpPr/>
            <p:nvPr/>
          </p:nvSpPr>
          <p:spPr>
            <a:xfrm>
              <a:off x="1564934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4" name="正方形/長方形 1383"/>
            <p:cNvSpPr/>
            <p:nvPr/>
          </p:nvSpPr>
          <p:spPr>
            <a:xfrm>
              <a:off x="1975688" y="3795587"/>
              <a:ext cx="75793" cy="978572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5" name="正方形/長方形 1384"/>
            <p:cNvSpPr/>
            <p:nvPr/>
          </p:nvSpPr>
          <p:spPr>
            <a:xfrm>
              <a:off x="218106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6" name="正方形/長方形 1385"/>
            <p:cNvSpPr/>
            <p:nvPr/>
          </p:nvSpPr>
          <p:spPr>
            <a:xfrm>
              <a:off x="711895" y="4774159"/>
              <a:ext cx="1554494" cy="53917"/>
            </a:xfrm>
            <a:prstGeom prst="rect">
              <a:avLst/>
            </a:prstGeom>
            <a:solidFill>
              <a:srgbClr val="C0504D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7" name="正方形/長方形 1386"/>
            <p:cNvSpPr/>
            <p:nvPr/>
          </p:nvSpPr>
          <p:spPr>
            <a:xfrm>
              <a:off x="711895" y="4828076"/>
              <a:ext cx="1554494" cy="53917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88" name="正方形/長方形 1387"/>
            <p:cNvSpPr/>
            <p:nvPr/>
          </p:nvSpPr>
          <p:spPr>
            <a:xfrm>
              <a:off x="743426" y="3658138"/>
              <a:ext cx="75793" cy="1116021"/>
            </a:xfrm>
            <a:prstGeom prst="rect">
              <a:avLst/>
            </a:prstGeom>
            <a:grpFill/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" name="グループ化 1"/>
          <p:cNvGrpSpPr/>
          <p:nvPr/>
        </p:nvGrpSpPr>
        <p:grpSpPr>
          <a:xfrm>
            <a:off x="7985692" y="1051752"/>
            <a:ext cx="1437695" cy="1414216"/>
            <a:chOff x="8088375" y="1062078"/>
            <a:chExt cx="1437695" cy="1414216"/>
          </a:xfrm>
        </p:grpSpPr>
        <p:grpSp>
          <p:nvGrpSpPr>
            <p:cNvPr id="1443" name="グループ化 1442"/>
            <p:cNvGrpSpPr/>
            <p:nvPr/>
          </p:nvGrpSpPr>
          <p:grpSpPr>
            <a:xfrm>
              <a:off x="8088375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487" name="グループ化 1486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90" name="正方形/長方形 1489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91" name="正方形/長方形 1490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92" name="グループ化 1491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93" name="正方形/長方形 1492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4" name="正方形/長方形 1493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5" name="正方形/長方形 1494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6" name="正方形/長方形 1495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7" name="正方形/長方形 1496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8" name="正方形/長方形 1497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99" name="正方形/長方形 1498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88" name="正方形/長方形 1487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89" name="正方形/長方形 1488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4" name="グループ化 1443"/>
            <p:cNvGrpSpPr/>
            <p:nvPr/>
          </p:nvGrpSpPr>
          <p:grpSpPr>
            <a:xfrm>
              <a:off x="8542835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474" name="グループ化 1473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77" name="正方形/長方形 1476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78" name="正方形/長方形 1477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79" name="グループ化 1478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80" name="正方形/長方形 1479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1" name="正方形/長方形 1480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2" name="正方形/長方形 1481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3" name="正方形/長方形 1482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4" name="正方形/長方形 1483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5" name="正方形/長方形 1484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86" name="正方形/長方形 1485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75" name="正方形/長方形 1474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6" name="正方形/長方形 1475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6" name="グループ化 1445"/>
            <p:cNvGrpSpPr/>
            <p:nvPr/>
          </p:nvGrpSpPr>
          <p:grpSpPr>
            <a:xfrm>
              <a:off x="8088375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461" name="グループ化 1460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64" name="正方形/長方形 1463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65" name="正方形/長方形 1464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66" name="グループ化 1465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67" name="正方形/長方形 1466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8" name="正方形/長方形 1467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9" name="正方形/長方形 1468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0" name="正方形/長方形 1469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1" name="正方形/長方形 1470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2" name="正方形/長方形 1471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73" name="正方形/長方形 1472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62" name="正方形/長方形 1461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63" name="正方形/長方形 1462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47" name="グループ化 1446"/>
            <p:cNvGrpSpPr/>
            <p:nvPr/>
          </p:nvGrpSpPr>
          <p:grpSpPr>
            <a:xfrm>
              <a:off x="8542835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448" name="グループ化 1447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451" name="正方形/長方形 1450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52" name="正方形/長方形 1451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53" name="グループ化 1452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454" name="正方形/長方形 1453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5" name="正方形/長方形 1454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6" name="正方形/長方形 1455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7" name="正方形/長方形 1456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8" name="正方形/長方形 1457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59" name="正方形/長方形 1458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60" name="正方形/長方形 1459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49" name="正方形/長方形 1448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50" name="正方形/長方形 1449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00" name="グループ化 1499"/>
            <p:cNvGrpSpPr/>
            <p:nvPr/>
          </p:nvGrpSpPr>
          <p:grpSpPr>
            <a:xfrm>
              <a:off x="8993688" y="1943912"/>
              <a:ext cx="532382" cy="532382"/>
              <a:chOff x="7344517" y="626841"/>
              <a:chExt cx="1008970" cy="1008970"/>
            </a:xfrm>
          </p:grpSpPr>
          <p:grpSp>
            <p:nvGrpSpPr>
              <p:cNvPr id="1501" name="グループ化 1500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04" name="正方形/長方形 1503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5" name="正方形/長方形 1504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06" name="グループ化 1505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07" name="正方形/長方形 1506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08" name="正方形/長方形 1507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09" name="正方形/長方形 1508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0" name="正方形/長方形 1509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1" name="正方形/長方形 1510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2" name="正方形/長方形 1511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3" name="正方形/長方形 1512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02" name="正方形/長方形 1501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03" name="正方形/長方形 1502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14" name="グループ化 1513"/>
            <p:cNvGrpSpPr/>
            <p:nvPr/>
          </p:nvGrpSpPr>
          <p:grpSpPr>
            <a:xfrm>
              <a:off x="8993688" y="1502977"/>
              <a:ext cx="532382" cy="532382"/>
              <a:chOff x="7344517" y="626841"/>
              <a:chExt cx="1008970" cy="1008970"/>
            </a:xfrm>
          </p:grpSpPr>
          <p:grpSp>
            <p:nvGrpSpPr>
              <p:cNvPr id="1515" name="グループ化 1514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18" name="正方形/長方形 1517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19" name="正方形/長方形 1518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20" name="グループ化 1519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21" name="正方形/長方形 1520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2" name="正方形/長方形 1521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3" name="正方形/長方形 1522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4" name="正方形/長方形 1523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5" name="正方形/長方形 1524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6" name="正方形/長方形 1525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27" name="正方形/長方形 1526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16" name="正方形/長方形 1515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17" name="正方形/長方形 1516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28" name="グループ化 1527"/>
            <p:cNvGrpSpPr/>
            <p:nvPr/>
          </p:nvGrpSpPr>
          <p:grpSpPr>
            <a:xfrm>
              <a:off x="8088375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29" name="グループ化 1528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32" name="正方形/長方形 1531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33" name="正方形/長方形 1532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34" name="グループ化 1533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35" name="正方形/長方形 1534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6" name="正方形/長方形 1535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7" name="正方形/長方形 1536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8" name="正方形/長方形 1537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9" name="正方形/長方形 1538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40" name="正方形/長方形 1539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41" name="正方形/長方形 1540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30" name="正方形/長方形 1529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31" name="正方形/長方形 1530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42" name="グループ化 1541"/>
            <p:cNvGrpSpPr/>
            <p:nvPr/>
          </p:nvGrpSpPr>
          <p:grpSpPr>
            <a:xfrm>
              <a:off x="8542835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43" name="グループ化 1542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46" name="正方形/長方形 1545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47" name="正方形/長方形 1546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48" name="グループ化 1547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49" name="正方形/長方形 1548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0" name="正方形/長方形 1549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1" name="正方形/長方形 1550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2" name="正方形/長方形 1551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3" name="正方形/長方形 1552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4" name="正方形/長方形 1553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55" name="正方形/長方形 1554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44" name="正方形/長方形 1543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5" name="正方形/長方形 1544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56" name="グループ化 1555"/>
            <p:cNvGrpSpPr/>
            <p:nvPr/>
          </p:nvGrpSpPr>
          <p:grpSpPr>
            <a:xfrm>
              <a:off x="8993688" y="1062078"/>
              <a:ext cx="532382" cy="532382"/>
              <a:chOff x="7344517" y="626841"/>
              <a:chExt cx="1008970" cy="1008970"/>
            </a:xfrm>
          </p:grpSpPr>
          <p:grpSp>
            <p:nvGrpSpPr>
              <p:cNvPr id="1557" name="グループ化 1556"/>
              <p:cNvGrpSpPr/>
              <p:nvPr/>
            </p:nvGrpSpPr>
            <p:grpSpPr>
              <a:xfrm>
                <a:off x="7422482" y="710077"/>
                <a:ext cx="860888" cy="835347"/>
                <a:chOff x="7422482" y="710077"/>
                <a:chExt cx="950898" cy="835347"/>
              </a:xfrm>
            </p:grpSpPr>
            <p:sp>
              <p:nvSpPr>
                <p:cNvPr id="1560" name="正方形/長方形 1559"/>
                <p:cNvSpPr/>
                <p:nvPr/>
              </p:nvSpPr>
              <p:spPr>
                <a:xfrm>
                  <a:off x="7422482" y="710077"/>
                  <a:ext cx="950898" cy="835347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61" name="正方形/長方形 1560"/>
                <p:cNvSpPr/>
                <p:nvPr/>
              </p:nvSpPr>
              <p:spPr>
                <a:xfrm>
                  <a:off x="7497479" y="782378"/>
                  <a:ext cx="798796" cy="69074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62" name="グループ化 1561"/>
                <p:cNvGrpSpPr/>
                <p:nvPr/>
              </p:nvGrpSpPr>
              <p:grpSpPr>
                <a:xfrm>
                  <a:off x="7497479" y="782378"/>
                  <a:ext cx="798796" cy="690746"/>
                  <a:chOff x="7497479" y="782378"/>
                  <a:chExt cx="798796" cy="564608"/>
                </a:xfrm>
              </p:grpSpPr>
              <p:sp>
                <p:nvSpPr>
                  <p:cNvPr id="1563" name="正方形/長方形 1562"/>
                  <p:cNvSpPr/>
                  <p:nvPr/>
                </p:nvSpPr>
                <p:spPr>
                  <a:xfrm>
                    <a:off x="7497479" y="78237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4" name="正方形/長方形 1563"/>
                  <p:cNvSpPr/>
                  <p:nvPr/>
                </p:nvSpPr>
                <p:spPr>
                  <a:xfrm>
                    <a:off x="7497479" y="863000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5" name="正方形/長方形 1564"/>
                  <p:cNvSpPr/>
                  <p:nvPr/>
                </p:nvSpPr>
                <p:spPr>
                  <a:xfrm>
                    <a:off x="7497479" y="943622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6" name="正方形/長方形 1565"/>
                  <p:cNvSpPr/>
                  <p:nvPr/>
                </p:nvSpPr>
                <p:spPr>
                  <a:xfrm>
                    <a:off x="7497479" y="102424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7" name="正方形/長方形 1566"/>
                  <p:cNvSpPr/>
                  <p:nvPr/>
                </p:nvSpPr>
                <p:spPr>
                  <a:xfrm>
                    <a:off x="7497479" y="1104866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8" name="正方形/長方形 1567"/>
                  <p:cNvSpPr/>
                  <p:nvPr/>
                </p:nvSpPr>
                <p:spPr>
                  <a:xfrm>
                    <a:off x="7497479" y="1185488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9" name="正方形/長方形 1568"/>
                  <p:cNvSpPr/>
                  <p:nvPr/>
                </p:nvSpPr>
                <p:spPr>
                  <a:xfrm>
                    <a:off x="7497479" y="1266364"/>
                    <a:ext cx="798796" cy="80622"/>
                  </a:xfrm>
                  <a:prstGeom prst="rect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58" name="正方形/長方形 1557"/>
              <p:cNvSpPr/>
              <p:nvPr/>
            </p:nvSpPr>
            <p:spPr>
              <a:xfrm rot="2700000">
                <a:off x="7344517" y="1088023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59" name="正方形/長方形 1558"/>
              <p:cNvSpPr/>
              <p:nvPr/>
            </p:nvSpPr>
            <p:spPr>
              <a:xfrm rot="18900000" flipH="1">
                <a:off x="7344517" y="1088021"/>
                <a:ext cx="1008970" cy="86606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571" name="グループ化 1570"/>
          <p:cNvGrpSpPr/>
          <p:nvPr/>
        </p:nvGrpSpPr>
        <p:grpSpPr>
          <a:xfrm>
            <a:off x="547152" y="5134239"/>
            <a:ext cx="1342870" cy="1195368"/>
            <a:chOff x="2134484" y="-487908"/>
            <a:chExt cx="965558" cy="859500"/>
          </a:xfrm>
        </p:grpSpPr>
        <p:sp>
          <p:nvSpPr>
            <p:cNvPr id="1572" name="ホームベース 1571"/>
            <p:cNvSpPr/>
            <p:nvPr/>
          </p:nvSpPr>
          <p:spPr>
            <a:xfrm rot="16200000">
              <a:off x="2187513" y="-540937"/>
              <a:ext cx="859500" cy="965558"/>
            </a:xfrm>
            <a:prstGeom prst="homePlate">
              <a:avLst>
                <a:gd name="adj" fmla="val 36752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73" name="ホームベース 1572"/>
            <p:cNvSpPr/>
            <p:nvPr/>
          </p:nvSpPr>
          <p:spPr>
            <a:xfrm rot="16200000">
              <a:off x="2221325" y="-453785"/>
              <a:ext cx="791876" cy="858878"/>
            </a:xfrm>
            <a:prstGeom prst="homePlate">
              <a:avLst>
                <a:gd name="adj" fmla="val 36752"/>
              </a:avLst>
            </a:prstGeom>
            <a:pattFill prst="dkVert">
              <a:fgClr>
                <a:sysClr val="window" lastClr="FFFFFF">
                  <a:lumMod val="85000"/>
                </a:sysClr>
              </a:fgClr>
              <a:bgClr>
                <a:sysClr val="window" lastClr="FFFFFF">
                  <a:lumMod val="65000"/>
                </a:sysClr>
              </a:bgClr>
            </a:patt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74" name="グループ化 1573"/>
            <p:cNvGrpSpPr/>
            <p:nvPr/>
          </p:nvGrpSpPr>
          <p:grpSpPr>
            <a:xfrm>
              <a:off x="2433324" y="98630"/>
              <a:ext cx="367878" cy="270264"/>
              <a:chOff x="2432720" y="98630"/>
              <a:chExt cx="367878" cy="270264"/>
            </a:xfrm>
          </p:grpSpPr>
          <p:sp>
            <p:nvSpPr>
              <p:cNvPr id="1575" name="正方形/長方形 1574"/>
              <p:cNvSpPr/>
              <p:nvPr/>
            </p:nvSpPr>
            <p:spPr>
              <a:xfrm>
                <a:off x="2432720" y="98630"/>
                <a:ext cx="183939" cy="270264"/>
              </a:xfrm>
              <a:prstGeom prst="rect">
                <a:avLst/>
              </a:prstGeom>
              <a:solidFill>
                <a:srgbClr val="8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6" name="正方形/長方形 1575"/>
              <p:cNvSpPr/>
              <p:nvPr/>
            </p:nvSpPr>
            <p:spPr>
              <a:xfrm>
                <a:off x="2616659" y="98630"/>
                <a:ext cx="183939" cy="270264"/>
              </a:xfrm>
              <a:prstGeom prst="rect">
                <a:avLst/>
              </a:prstGeom>
              <a:solidFill>
                <a:srgbClr val="8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" name="グループ化 6"/>
          <p:cNvGrpSpPr/>
          <p:nvPr/>
        </p:nvGrpSpPr>
        <p:grpSpPr>
          <a:xfrm>
            <a:off x="4168721" y="5499230"/>
            <a:ext cx="1729242" cy="764133"/>
            <a:chOff x="4168721" y="5499230"/>
            <a:chExt cx="1729242" cy="764133"/>
          </a:xfrm>
        </p:grpSpPr>
        <p:grpSp>
          <p:nvGrpSpPr>
            <p:cNvPr id="1579" name="グループ化 1578"/>
            <p:cNvGrpSpPr/>
            <p:nvPr/>
          </p:nvGrpSpPr>
          <p:grpSpPr>
            <a:xfrm>
              <a:off x="4168721" y="5499230"/>
              <a:ext cx="1575732" cy="700534"/>
              <a:chOff x="2228161" y="5499230"/>
              <a:chExt cx="1575732" cy="700534"/>
            </a:xfrm>
          </p:grpSpPr>
          <p:grpSp>
            <p:nvGrpSpPr>
              <p:cNvPr id="1580" name="グループ化 1579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587" name="ホームベース 1586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8" name="ホームベース 1587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9" name="グループ化 1588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590" name="正方形/長方形 1589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91" name="正方形/長方形 1590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581" name="グループ化 1580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582" name="ホームベース 1581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3" name="ホームベース 1582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4" name="グループ化 1583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585" name="正方形/長方形 1584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86" name="正方形/長方形 1585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592" name="グループ化 1591"/>
            <p:cNvGrpSpPr/>
            <p:nvPr/>
          </p:nvGrpSpPr>
          <p:grpSpPr>
            <a:xfrm>
              <a:off x="5444243" y="5911489"/>
              <a:ext cx="453720" cy="351874"/>
              <a:chOff x="2315558" y="583504"/>
              <a:chExt cx="1966634" cy="1525188"/>
            </a:xfrm>
          </p:grpSpPr>
          <p:grpSp>
            <p:nvGrpSpPr>
              <p:cNvPr id="1593" name="グループ化 1592"/>
              <p:cNvGrpSpPr/>
              <p:nvPr/>
            </p:nvGrpSpPr>
            <p:grpSpPr>
              <a:xfrm>
                <a:off x="2315558" y="1343996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36" name="正方形/長方形 1635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7" name="正方形/長方形 1636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8" name="正方形/長方形 1637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9" name="正方形/長方形 1638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0" name="正方形/長方形 1639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1" name="正方形/長方形 1640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2" name="正方形/長方形 1641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3" name="正方形/長方形 1642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4" name="正方形/長方形 1643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5" name="正方形/長方形 1644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6" name="正方形/長方形 1645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7" name="正方形/長方形 1646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8" name="正方形/長方形 1647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4" name="グループ化 1593"/>
              <p:cNvGrpSpPr/>
              <p:nvPr/>
            </p:nvGrpSpPr>
            <p:grpSpPr>
              <a:xfrm>
                <a:off x="3310905" y="1343996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23" name="正方形/長方形 1622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4" name="正方形/長方形 1623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5" name="正方形/長方形 1624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6" name="正方形/長方形 1625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7" name="正方形/長方形 1626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8" name="正方形/長方形 1627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9" name="正方形/長方形 1628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0" name="正方形/長方形 1629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1" name="正方形/長方形 1630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2" name="正方形/長方形 1631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3" name="正方形/長方形 1632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4" name="正方形/長方形 1633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5" name="正方形/長方形 1634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5" name="グループ化 1594"/>
              <p:cNvGrpSpPr/>
              <p:nvPr/>
            </p:nvGrpSpPr>
            <p:grpSpPr>
              <a:xfrm>
                <a:off x="2315558" y="583504"/>
                <a:ext cx="971287" cy="764696"/>
                <a:chOff x="711895" y="3658138"/>
                <a:chExt cx="1554494" cy="1223855"/>
              </a:xfrm>
            </p:grpSpPr>
            <p:sp>
              <p:nvSpPr>
                <p:cNvPr id="1610" name="正方形/長方形 1609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1" name="正方形/長方形 1610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2" name="正方形/長方形 1611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3" name="正方形/長方形 1612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4" name="正方形/長方形 1613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5" name="正方形/長方形 1614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6" name="正方形/長方形 1615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7" name="正方形/長方形 1616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8" name="正方形/長方形 1617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9" name="正方形/長方形 1618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0" name="正方形/長方形 1619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1" name="正方形/長方形 1620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2" name="正方形/長方形 1621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96" name="グループ化 1595"/>
              <p:cNvGrpSpPr/>
              <p:nvPr/>
            </p:nvGrpSpPr>
            <p:grpSpPr>
              <a:xfrm>
                <a:off x="3310905" y="583504"/>
                <a:ext cx="971287" cy="764696"/>
                <a:chOff x="711895" y="3658138"/>
                <a:chExt cx="1554494" cy="1223855"/>
              </a:xfrm>
            </p:grpSpPr>
            <p:sp>
              <p:nvSpPr>
                <p:cNvPr id="1597" name="正方形/長方形 1596"/>
                <p:cNvSpPr/>
                <p:nvPr/>
              </p:nvSpPr>
              <p:spPr>
                <a:xfrm>
                  <a:off x="743426" y="3795587"/>
                  <a:ext cx="1513433" cy="978572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98" name="正方形/長方形 1597"/>
                <p:cNvSpPr/>
                <p:nvPr/>
              </p:nvSpPr>
              <p:spPr>
                <a:xfrm>
                  <a:off x="819219" y="3688571"/>
                  <a:ext cx="1361847" cy="53099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99" name="正方形/長方形 1598"/>
                <p:cNvSpPr/>
                <p:nvPr/>
              </p:nvSpPr>
              <p:spPr>
                <a:xfrm>
                  <a:off x="819219" y="3742488"/>
                  <a:ext cx="1361847" cy="53099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0" name="正方形/長方形 1599"/>
                <p:cNvSpPr/>
                <p:nvPr/>
              </p:nvSpPr>
              <p:spPr>
                <a:xfrm>
                  <a:off x="1154180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1" name="正方形/長方形 1600"/>
                <p:cNvSpPr/>
                <p:nvPr/>
              </p:nvSpPr>
              <p:spPr>
                <a:xfrm>
                  <a:off x="948803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2" name="正方形/長方形 1601"/>
                <p:cNvSpPr/>
                <p:nvPr/>
              </p:nvSpPr>
              <p:spPr>
                <a:xfrm>
                  <a:off x="1359557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3" name="正方形/長方形 1602"/>
                <p:cNvSpPr/>
                <p:nvPr/>
              </p:nvSpPr>
              <p:spPr>
                <a:xfrm>
                  <a:off x="1770311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4" name="正方形/長方形 1603"/>
                <p:cNvSpPr/>
                <p:nvPr/>
              </p:nvSpPr>
              <p:spPr>
                <a:xfrm>
                  <a:off x="1564934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5" name="正方形/長方形 1604"/>
                <p:cNvSpPr/>
                <p:nvPr/>
              </p:nvSpPr>
              <p:spPr>
                <a:xfrm>
                  <a:off x="1975688" y="3795587"/>
                  <a:ext cx="75793" cy="978572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6" name="正方形/長方形 1605"/>
                <p:cNvSpPr/>
                <p:nvPr/>
              </p:nvSpPr>
              <p:spPr>
                <a:xfrm>
                  <a:off x="218106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7" name="正方形/長方形 1606"/>
                <p:cNvSpPr/>
                <p:nvPr/>
              </p:nvSpPr>
              <p:spPr>
                <a:xfrm>
                  <a:off x="711895" y="4774159"/>
                  <a:ext cx="1554494" cy="53917"/>
                </a:xfrm>
                <a:prstGeom prst="rect">
                  <a:avLst/>
                </a:prstGeom>
                <a:solidFill>
                  <a:srgbClr val="9BBB59">
                    <a:lumMod val="75000"/>
                  </a:srgbClr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8" name="正方形/長方形 1607"/>
                <p:cNvSpPr/>
                <p:nvPr/>
              </p:nvSpPr>
              <p:spPr>
                <a:xfrm>
                  <a:off x="711895" y="4828076"/>
                  <a:ext cx="1554494" cy="53917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9" name="正方形/長方形 1608"/>
                <p:cNvSpPr/>
                <p:nvPr/>
              </p:nvSpPr>
              <p:spPr>
                <a:xfrm>
                  <a:off x="743426" y="3658138"/>
                  <a:ext cx="75793" cy="1116021"/>
                </a:xfrm>
                <a:prstGeom prst="rect">
                  <a:avLst/>
                </a:prstGeom>
                <a:solidFill>
                  <a:srgbClr val="92D05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6" name="グループ化 5"/>
          <p:cNvGrpSpPr/>
          <p:nvPr/>
        </p:nvGrpSpPr>
        <p:grpSpPr>
          <a:xfrm>
            <a:off x="6058481" y="5311399"/>
            <a:ext cx="1575732" cy="1137086"/>
            <a:chOff x="6058481" y="5311399"/>
            <a:chExt cx="1575732" cy="1137086"/>
          </a:xfrm>
        </p:grpSpPr>
        <p:grpSp>
          <p:nvGrpSpPr>
            <p:cNvPr id="1776" name="グループ化 1775"/>
            <p:cNvGrpSpPr/>
            <p:nvPr/>
          </p:nvGrpSpPr>
          <p:grpSpPr>
            <a:xfrm>
              <a:off x="6058481" y="5359086"/>
              <a:ext cx="1575732" cy="700534"/>
              <a:chOff x="2228161" y="5499230"/>
              <a:chExt cx="1575732" cy="700534"/>
            </a:xfrm>
          </p:grpSpPr>
          <p:grpSp>
            <p:nvGrpSpPr>
              <p:cNvPr id="1777" name="グループ化 1776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784" name="ホームベース 1783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5" name="ホームベース 1784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786" name="グループ化 1785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787" name="正方形/長方形 1786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8" name="正方形/長方形 1787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778" name="グループ化 1777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779" name="ホームベース 1778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0" name="ホームベース 1779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781" name="グループ化 1780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782" name="正方形/長方形 1781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3" name="正方形/長方形 1782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858" name="グループ化 1857"/>
            <p:cNvGrpSpPr/>
            <p:nvPr/>
          </p:nvGrpSpPr>
          <p:grpSpPr>
            <a:xfrm>
              <a:off x="6521774" y="5311399"/>
              <a:ext cx="1066699" cy="1137086"/>
              <a:chOff x="11895889" y="3439785"/>
              <a:chExt cx="1683604" cy="1794698"/>
            </a:xfrm>
          </p:grpSpPr>
          <p:grpSp>
            <p:nvGrpSpPr>
              <p:cNvPr id="1859" name="グループ化 1858"/>
              <p:cNvGrpSpPr/>
              <p:nvPr/>
            </p:nvGrpSpPr>
            <p:grpSpPr>
              <a:xfrm>
                <a:off x="12068939" y="4548563"/>
                <a:ext cx="645172" cy="645172"/>
                <a:chOff x="7344517" y="626841"/>
                <a:chExt cx="1008970" cy="1008970"/>
              </a:xfrm>
            </p:grpSpPr>
            <p:grpSp>
              <p:nvGrpSpPr>
                <p:cNvPr id="1915" name="グループ化 1914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918" name="正方形/長方形 1917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19" name="正方形/長方形 1918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920" name="グループ化 1919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921" name="正方形/長方形 1920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2" name="正方形/長方形 1921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3" name="正方形/長方形 1922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4" name="正方形/長方形 1923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5" name="正方形/長方形 1924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6" name="正方形/長方形 1925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27" name="正方形/長方形 1926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916" name="正方形/長方形 1915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17" name="正方形/長方形 1916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0" name="グループ化 1859"/>
              <p:cNvGrpSpPr/>
              <p:nvPr/>
            </p:nvGrpSpPr>
            <p:grpSpPr>
              <a:xfrm>
                <a:off x="13000596" y="3610780"/>
                <a:ext cx="519089" cy="1466713"/>
                <a:chOff x="852168" y="3303766"/>
                <a:chExt cx="894738" cy="2528129"/>
              </a:xfrm>
            </p:grpSpPr>
            <p:grpSp>
              <p:nvGrpSpPr>
                <p:cNvPr id="1886" name="グループ化 1885"/>
                <p:cNvGrpSpPr/>
                <p:nvPr/>
              </p:nvGrpSpPr>
              <p:grpSpPr>
                <a:xfrm>
                  <a:off x="1268060" y="4690187"/>
                  <a:ext cx="396680" cy="1141708"/>
                  <a:chOff x="2755900" y="4690187"/>
                  <a:chExt cx="362436" cy="1043149"/>
                </a:xfrm>
              </p:grpSpPr>
              <p:grpSp>
                <p:nvGrpSpPr>
                  <p:cNvPr id="1909" name="グループ化 1908"/>
                  <p:cNvGrpSpPr/>
                  <p:nvPr/>
                </p:nvGrpSpPr>
                <p:grpSpPr>
                  <a:xfrm>
                    <a:off x="2755900" y="5561924"/>
                    <a:ext cx="337724" cy="171412"/>
                    <a:chOff x="2635912" y="1772816"/>
                    <a:chExt cx="372872" cy="171412"/>
                  </a:xfrm>
                </p:grpSpPr>
                <p:sp>
                  <p:nvSpPr>
                    <p:cNvPr id="1912" name="片側の 2 つの角を丸めた四角形 1911"/>
                    <p:cNvSpPr/>
                    <p:nvPr/>
                  </p:nvSpPr>
                  <p:spPr>
                    <a:xfrm>
                      <a:off x="2635912" y="1841127"/>
                      <a:ext cx="372872" cy="103101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4F81BD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13" name="片側の 2 つの角を丸めた四角形 1912"/>
                    <p:cNvSpPr/>
                    <p:nvPr/>
                  </p:nvSpPr>
                  <p:spPr>
                    <a:xfrm>
                      <a:off x="2635912" y="1772816"/>
                      <a:ext cx="372872" cy="139960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00206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14" name="片側の 2 つの角を丸めた四角形 1913"/>
                    <p:cNvSpPr/>
                    <p:nvPr/>
                  </p:nvSpPr>
                  <p:spPr>
                    <a:xfrm>
                      <a:off x="2667145" y="1772816"/>
                      <a:ext cx="163886" cy="89322"/>
                    </a:xfrm>
                    <a:prstGeom prst="round2SameRect">
                      <a:avLst>
                        <a:gd name="adj1" fmla="val 50000"/>
                        <a:gd name="adj2" fmla="val 50000"/>
                      </a:avLst>
                    </a:prstGeom>
                    <a:solidFill>
                      <a:srgbClr val="FFFF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910" name="台形 1909"/>
                  <p:cNvSpPr/>
                  <p:nvPr/>
                </p:nvSpPr>
                <p:spPr>
                  <a:xfrm rot="10800000">
                    <a:off x="2858409" y="4690187"/>
                    <a:ext cx="259927" cy="864096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11" name="台形 1910"/>
                  <p:cNvSpPr/>
                  <p:nvPr/>
                </p:nvSpPr>
                <p:spPr>
                  <a:xfrm rot="10800000">
                    <a:off x="2884639" y="5468038"/>
                    <a:ext cx="208296" cy="107702"/>
                  </a:xfrm>
                  <a:prstGeom prst="trapezoid">
                    <a:avLst>
                      <a:gd name="adj" fmla="val 17765"/>
                    </a:avLst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887" name="グループ化 1886"/>
                <p:cNvGrpSpPr/>
                <p:nvPr/>
              </p:nvGrpSpPr>
              <p:grpSpPr>
                <a:xfrm>
                  <a:off x="1229158" y="4690187"/>
                  <a:ext cx="396680" cy="1141708"/>
                  <a:chOff x="2755900" y="4690187"/>
                  <a:chExt cx="362436" cy="1043149"/>
                </a:xfrm>
              </p:grpSpPr>
              <p:grpSp>
                <p:nvGrpSpPr>
                  <p:cNvPr id="1903" name="グループ化 1902"/>
                  <p:cNvGrpSpPr/>
                  <p:nvPr/>
                </p:nvGrpSpPr>
                <p:grpSpPr>
                  <a:xfrm>
                    <a:off x="2755900" y="5561924"/>
                    <a:ext cx="337724" cy="171412"/>
                    <a:chOff x="2635912" y="1772816"/>
                    <a:chExt cx="372872" cy="171412"/>
                  </a:xfrm>
                </p:grpSpPr>
                <p:sp>
                  <p:nvSpPr>
                    <p:cNvPr id="1906" name="片側の 2 つの角を丸めた四角形 1905"/>
                    <p:cNvSpPr/>
                    <p:nvPr/>
                  </p:nvSpPr>
                  <p:spPr>
                    <a:xfrm>
                      <a:off x="2635912" y="1841127"/>
                      <a:ext cx="372872" cy="103101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4F81BD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07" name="片側の 2 つの角を丸めた四角形 1906"/>
                    <p:cNvSpPr/>
                    <p:nvPr/>
                  </p:nvSpPr>
                  <p:spPr>
                    <a:xfrm>
                      <a:off x="2635912" y="1772816"/>
                      <a:ext cx="372872" cy="139960"/>
                    </a:xfrm>
                    <a:prstGeom prst="round2SameRect">
                      <a:avLst>
                        <a:gd name="adj1" fmla="val 50000"/>
                        <a:gd name="adj2" fmla="val 16993"/>
                      </a:avLst>
                    </a:prstGeom>
                    <a:solidFill>
                      <a:srgbClr val="00206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08" name="片側の 2 つの角を丸めた四角形 1907"/>
                    <p:cNvSpPr/>
                    <p:nvPr/>
                  </p:nvSpPr>
                  <p:spPr>
                    <a:xfrm>
                      <a:off x="2667145" y="1772816"/>
                      <a:ext cx="163886" cy="89322"/>
                    </a:xfrm>
                    <a:prstGeom prst="round2SameRect">
                      <a:avLst>
                        <a:gd name="adj1" fmla="val 50000"/>
                        <a:gd name="adj2" fmla="val 50000"/>
                      </a:avLst>
                    </a:prstGeom>
                    <a:solidFill>
                      <a:srgbClr val="FFFF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904" name="台形 1903"/>
                  <p:cNvSpPr/>
                  <p:nvPr/>
                </p:nvSpPr>
                <p:spPr>
                  <a:xfrm rot="10800000">
                    <a:off x="2858409" y="4690187"/>
                    <a:ext cx="259927" cy="864096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05" name="台形 1904"/>
                  <p:cNvSpPr/>
                  <p:nvPr/>
                </p:nvSpPr>
                <p:spPr>
                  <a:xfrm rot="10800000">
                    <a:off x="2884639" y="5468038"/>
                    <a:ext cx="208296" cy="107702"/>
                  </a:xfrm>
                  <a:prstGeom prst="trapezoid">
                    <a:avLst>
                      <a:gd name="adj" fmla="val 17765"/>
                    </a:avLst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888" name="円/楕円 1887"/>
                <p:cNvSpPr/>
                <p:nvPr/>
              </p:nvSpPr>
              <p:spPr>
                <a:xfrm>
                  <a:off x="1283912" y="3394043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9" name="月 1888"/>
                <p:cNvSpPr/>
                <p:nvPr/>
              </p:nvSpPr>
              <p:spPr>
                <a:xfrm rot="9900000">
                  <a:off x="1535569" y="3405023"/>
                  <a:ext cx="211337" cy="453302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0" name="円/楕円 503"/>
                <p:cNvSpPr/>
                <p:nvPr/>
              </p:nvSpPr>
              <p:spPr>
                <a:xfrm rot="11870928">
                  <a:off x="1510222" y="3575100"/>
                  <a:ext cx="98159" cy="180666"/>
                </a:xfrm>
                <a:custGeom>
                  <a:avLst/>
                  <a:gdLst>
                    <a:gd name="connsiteX0" fmla="*/ 0 w 119283"/>
                    <a:gd name="connsiteY0" fmla="*/ 89756 h 179512"/>
                    <a:gd name="connsiteX1" fmla="*/ 59642 w 119283"/>
                    <a:gd name="connsiteY1" fmla="*/ 0 h 179512"/>
                    <a:gd name="connsiteX2" fmla="*/ 119284 w 119283"/>
                    <a:gd name="connsiteY2" fmla="*/ 89756 h 179512"/>
                    <a:gd name="connsiteX3" fmla="*/ 59642 w 119283"/>
                    <a:gd name="connsiteY3" fmla="*/ 179512 h 179512"/>
                    <a:gd name="connsiteX4" fmla="*/ 0 w 119283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23309"/>
                    <a:gd name="connsiteY0" fmla="*/ 89756 h 179512"/>
                    <a:gd name="connsiteX1" fmla="*/ 59642 w 123309"/>
                    <a:gd name="connsiteY1" fmla="*/ 0 h 179512"/>
                    <a:gd name="connsiteX2" fmla="*/ 119284 w 123309"/>
                    <a:gd name="connsiteY2" fmla="*/ 89756 h 179512"/>
                    <a:gd name="connsiteX3" fmla="*/ 111476 w 123309"/>
                    <a:gd name="connsiteY3" fmla="*/ 35050 h 179512"/>
                    <a:gd name="connsiteX4" fmla="*/ 59642 w 123309"/>
                    <a:gd name="connsiteY4" fmla="*/ 179512 h 179512"/>
                    <a:gd name="connsiteX5" fmla="*/ 0 w 123309"/>
                    <a:gd name="connsiteY5" fmla="*/ 89756 h 179512"/>
                    <a:gd name="connsiteX0" fmla="*/ 0 w 122554"/>
                    <a:gd name="connsiteY0" fmla="*/ 89756 h 180338"/>
                    <a:gd name="connsiteX1" fmla="*/ 59642 w 122554"/>
                    <a:gd name="connsiteY1" fmla="*/ 0 h 180338"/>
                    <a:gd name="connsiteX2" fmla="*/ 119284 w 122554"/>
                    <a:gd name="connsiteY2" fmla="*/ 89756 h 180338"/>
                    <a:gd name="connsiteX3" fmla="*/ 111476 w 122554"/>
                    <a:gd name="connsiteY3" fmla="*/ 35050 h 180338"/>
                    <a:gd name="connsiteX4" fmla="*/ 83907 w 122554"/>
                    <a:gd name="connsiteY4" fmla="*/ 128738 h 180338"/>
                    <a:gd name="connsiteX5" fmla="*/ 59642 w 122554"/>
                    <a:gd name="connsiteY5" fmla="*/ 179512 h 180338"/>
                    <a:gd name="connsiteX6" fmla="*/ 0 w 122554"/>
                    <a:gd name="connsiteY6" fmla="*/ 89756 h 180338"/>
                    <a:gd name="connsiteX0" fmla="*/ 119284 w 210724"/>
                    <a:gd name="connsiteY0" fmla="*/ 89756 h 181196"/>
                    <a:gd name="connsiteX1" fmla="*/ 111476 w 210724"/>
                    <a:gd name="connsiteY1" fmla="*/ 35050 h 181196"/>
                    <a:gd name="connsiteX2" fmla="*/ 83907 w 210724"/>
                    <a:gd name="connsiteY2" fmla="*/ 128738 h 181196"/>
                    <a:gd name="connsiteX3" fmla="*/ 59642 w 210724"/>
                    <a:gd name="connsiteY3" fmla="*/ 179512 h 181196"/>
                    <a:gd name="connsiteX4" fmla="*/ 0 w 210724"/>
                    <a:gd name="connsiteY4" fmla="*/ 89756 h 181196"/>
                    <a:gd name="connsiteX5" fmla="*/ 59642 w 210724"/>
                    <a:gd name="connsiteY5" fmla="*/ 0 h 181196"/>
                    <a:gd name="connsiteX6" fmla="*/ 210724 w 210724"/>
                    <a:gd name="connsiteY6" fmla="*/ 181196 h 181196"/>
                    <a:gd name="connsiteX0" fmla="*/ 119284 w 122554"/>
                    <a:gd name="connsiteY0" fmla="*/ 89756 h 180338"/>
                    <a:gd name="connsiteX1" fmla="*/ 111476 w 122554"/>
                    <a:gd name="connsiteY1" fmla="*/ 35050 h 180338"/>
                    <a:gd name="connsiteX2" fmla="*/ 83907 w 122554"/>
                    <a:gd name="connsiteY2" fmla="*/ 128738 h 180338"/>
                    <a:gd name="connsiteX3" fmla="*/ 59642 w 122554"/>
                    <a:gd name="connsiteY3" fmla="*/ 179512 h 180338"/>
                    <a:gd name="connsiteX4" fmla="*/ 0 w 122554"/>
                    <a:gd name="connsiteY4" fmla="*/ 89756 h 180338"/>
                    <a:gd name="connsiteX5" fmla="*/ 59642 w 122554"/>
                    <a:gd name="connsiteY5" fmla="*/ 0 h 180338"/>
                    <a:gd name="connsiteX0" fmla="*/ 111476 w 111476"/>
                    <a:gd name="connsiteY0" fmla="*/ 35050 h 180338"/>
                    <a:gd name="connsiteX1" fmla="*/ 83907 w 111476"/>
                    <a:gd name="connsiteY1" fmla="*/ 128738 h 180338"/>
                    <a:gd name="connsiteX2" fmla="*/ 59642 w 111476"/>
                    <a:gd name="connsiteY2" fmla="*/ 179512 h 180338"/>
                    <a:gd name="connsiteX3" fmla="*/ 0 w 111476"/>
                    <a:gd name="connsiteY3" fmla="*/ 89756 h 180338"/>
                    <a:gd name="connsiteX4" fmla="*/ 59642 w 111476"/>
                    <a:gd name="connsiteY4" fmla="*/ 0 h 180338"/>
                    <a:gd name="connsiteX0" fmla="*/ 83907 w 83907"/>
                    <a:gd name="connsiteY0" fmla="*/ 128738 h 180338"/>
                    <a:gd name="connsiteX1" fmla="*/ 59642 w 83907"/>
                    <a:gd name="connsiteY1" fmla="*/ 179512 h 180338"/>
                    <a:gd name="connsiteX2" fmla="*/ 0 w 83907"/>
                    <a:gd name="connsiteY2" fmla="*/ 89756 h 180338"/>
                    <a:gd name="connsiteX3" fmla="*/ 59642 w 83907"/>
                    <a:gd name="connsiteY3" fmla="*/ 0 h 180338"/>
                    <a:gd name="connsiteX0" fmla="*/ 98159 w 98159"/>
                    <a:gd name="connsiteY0" fmla="*/ 139952 h 180666"/>
                    <a:gd name="connsiteX1" fmla="*/ 59642 w 98159"/>
                    <a:gd name="connsiteY1" fmla="*/ 179512 h 180666"/>
                    <a:gd name="connsiteX2" fmla="*/ 0 w 98159"/>
                    <a:gd name="connsiteY2" fmla="*/ 89756 h 180666"/>
                    <a:gd name="connsiteX3" fmla="*/ 59642 w 98159"/>
                    <a:gd name="connsiteY3" fmla="*/ 0 h 1806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98159" h="180666">
                      <a:moveTo>
                        <a:pt x="98159" y="139952"/>
                      </a:moveTo>
                      <a:cubicBezTo>
                        <a:pt x="89520" y="164029"/>
                        <a:pt x="73626" y="186009"/>
                        <a:pt x="59642" y="179512"/>
                      </a:cubicBezTo>
                      <a:cubicBezTo>
                        <a:pt x="26703" y="179512"/>
                        <a:pt x="0" y="139327"/>
                        <a:pt x="0" y="89756"/>
                      </a:cubicBezTo>
                      <a:cubicBezTo>
                        <a:pt x="0" y="40185"/>
                        <a:pt x="26703" y="0"/>
                        <a:pt x="59642" y="0"/>
                      </a:cubicBezTo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1" name="円/楕円 503"/>
                <p:cNvSpPr/>
                <p:nvPr/>
              </p:nvSpPr>
              <p:spPr>
                <a:xfrm rot="11870928">
                  <a:off x="1531818" y="3615042"/>
                  <a:ext cx="45719" cy="98408"/>
                </a:xfrm>
                <a:custGeom>
                  <a:avLst/>
                  <a:gdLst>
                    <a:gd name="connsiteX0" fmla="*/ 0 w 119283"/>
                    <a:gd name="connsiteY0" fmla="*/ 89756 h 179512"/>
                    <a:gd name="connsiteX1" fmla="*/ 59642 w 119283"/>
                    <a:gd name="connsiteY1" fmla="*/ 0 h 179512"/>
                    <a:gd name="connsiteX2" fmla="*/ 119284 w 119283"/>
                    <a:gd name="connsiteY2" fmla="*/ 89756 h 179512"/>
                    <a:gd name="connsiteX3" fmla="*/ 59642 w 119283"/>
                    <a:gd name="connsiteY3" fmla="*/ 179512 h 179512"/>
                    <a:gd name="connsiteX4" fmla="*/ 0 w 119283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19284"/>
                    <a:gd name="connsiteY0" fmla="*/ 89756 h 179512"/>
                    <a:gd name="connsiteX1" fmla="*/ 59642 w 119284"/>
                    <a:gd name="connsiteY1" fmla="*/ 0 h 179512"/>
                    <a:gd name="connsiteX2" fmla="*/ 119284 w 119284"/>
                    <a:gd name="connsiteY2" fmla="*/ 89756 h 179512"/>
                    <a:gd name="connsiteX3" fmla="*/ 59642 w 119284"/>
                    <a:gd name="connsiteY3" fmla="*/ 179512 h 179512"/>
                    <a:gd name="connsiteX4" fmla="*/ 0 w 119284"/>
                    <a:gd name="connsiteY4" fmla="*/ 89756 h 179512"/>
                    <a:gd name="connsiteX0" fmla="*/ 0 w 123309"/>
                    <a:gd name="connsiteY0" fmla="*/ 89756 h 179512"/>
                    <a:gd name="connsiteX1" fmla="*/ 59642 w 123309"/>
                    <a:gd name="connsiteY1" fmla="*/ 0 h 179512"/>
                    <a:gd name="connsiteX2" fmla="*/ 119284 w 123309"/>
                    <a:gd name="connsiteY2" fmla="*/ 89756 h 179512"/>
                    <a:gd name="connsiteX3" fmla="*/ 111476 w 123309"/>
                    <a:gd name="connsiteY3" fmla="*/ 35050 h 179512"/>
                    <a:gd name="connsiteX4" fmla="*/ 59642 w 123309"/>
                    <a:gd name="connsiteY4" fmla="*/ 179512 h 179512"/>
                    <a:gd name="connsiteX5" fmla="*/ 0 w 123309"/>
                    <a:gd name="connsiteY5" fmla="*/ 89756 h 179512"/>
                    <a:gd name="connsiteX0" fmla="*/ 0 w 122554"/>
                    <a:gd name="connsiteY0" fmla="*/ 89756 h 180338"/>
                    <a:gd name="connsiteX1" fmla="*/ 59642 w 122554"/>
                    <a:gd name="connsiteY1" fmla="*/ 0 h 180338"/>
                    <a:gd name="connsiteX2" fmla="*/ 119284 w 122554"/>
                    <a:gd name="connsiteY2" fmla="*/ 89756 h 180338"/>
                    <a:gd name="connsiteX3" fmla="*/ 111476 w 122554"/>
                    <a:gd name="connsiteY3" fmla="*/ 35050 h 180338"/>
                    <a:gd name="connsiteX4" fmla="*/ 83907 w 122554"/>
                    <a:gd name="connsiteY4" fmla="*/ 128738 h 180338"/>
                    <a:gd name="connsiteX5" fmla="*/ 59642 w 122554"/>
                    <a:gd name="connsiteY5" fmla="*/ 179512 h 180338"/>
                    <a:gd name="connsiteX6" fmla="*/ 0 w 122554"/>
                    <a:gd name="connsiteY6" fmla="*/ 89756 h 180338"/>
                    <a:gd name="connsiteX0" fmla="*/ 119284 w 210724"/>
                    <a:gd name="connsiteY0" fmla="*/ 89756 h 181196"/>
                    <a:gd name="connsiteX1" fmla="*/ 111476 w 210724"/>
                    <a:gd name="connsiteY1" fmla="*/ 35050 h 181196"/>
                    <a:gd name="connsiteX2" fmla="*/ 83907 w 210724"/>
                    <a:gd name="connsiteY2" fmla="*/ 128738 h 181196"/>
                    <a:gd name="connsiteX3" fmla="*/ 59642 w 210724"/>
                    <a:gd name="connsiteY3" fmla="*/ 179512 h 181196"/>
                    <a:gd name="connsiteX4" fmla="*/ 0 w 210724"/>
                    <a:gd name="connsiteY4" fmla="*/ 89756 h 181196"/>
                    <a:gd name="connsiteX5" fmla="*/ 59642 w 210724"/>
                    <a:gd name="connsiteY5" fmla="*/ 0 h 181196"/>
                    <a:gd name="connsiteX6" fmla="*/ 210724 w 210724"/>
                    <a:gd name="connsiteY6" fmla="*/ 181196 h 181196"/>
                    <a:gd name="connsiteX0" fmla="*/ 119284 w 122554"/>
                    <a:gd name="connsiteY0" fmla="*/ 89756 h 180338"/>
                    <a:gd name="connsiteX1" fmla="*/ 111476 w 122554"/>
                    <a:gd name="connsiteY1" fmla="*/ 35050 h 180338"/>
                    <a:gd name="connsiteX2" fmla="*/ 83907 w 122554"/>
                    <a:gd name="connsiteY2" fmla="*/ 128738 h 180338"/>
                    <a:gd name="connsiteX3" fmla="*/ 59642 w 122554"/>
                    <a:gd name="connsiteY3" fmla="*/ 179512 h 180338"/>
                    <a:gd name="connsiteX4" fmla="*/ 0 w 122554"/>
                    <a:gd name="connsiteY4" fmla="*/ 89756 h 180338"/>
                    <a:gd name="connsiteX5" fmla="*/ 59642 w 122554"/>
                    <a:gd name="connsiteY5" fmla="*/ 0 h 180338"/>
                    <a:gd name="connsiteX0" fmla="*/ 111476 w 111476"/>
                    <a:gd name="connsiteY0" fmla="*/ 35050 h 180338"/>
                    <a:gd name="connsiteX1" fmla="*/ 83907 w 111476"/>
                    <a:gd name="connsiteY1" fmla="*/ 128738 h 180338"/>
                    <a:gd name="connsiteX2" fmla="*/ 59642 w 111476"/>
                    <a:gd name="connsiteY2" fmla="*/ 179512 h 180338"/>
                    <a:gd name="connsiteX3" fmla="*/ 0 w 111476"/>
                    <a:gd name="connsiteY3" fmla="*/ 89756 h 180338"/>
                    <a:gd name="connsiteX4" fmla="*/ 59642 w 111476"/>
                    <a:gd name="connsiteY4" fmla="*/ 0 h 180338"/>
                    <a:gd name="connsiteX0" fmla="*/ 83907 w 83907"/>
                    <a:gd name="connsiteY0" fmla="*/ 128738 h 180338"/>
                    <a:gd name="connsiteX1" fmla="*/ 59642 w 83907"/>
                    <a:gd name="connsiteY1" fmla="*/ 179512 h 180338"/>
                    <a:gd name="connsiteX2" fmla="*/ 0 w 83907"/>
                    <a:gd name="connsiteY2" fmla="*/ 89756 h 180338"/>
                    <a:gd name="connsiteX3" fmla="*/ 59642 w 83907"/>
                    <a:gd name="connsiteY3" fmla="*/ 0 h 180338"/>
                    <a:gd name="connsiteX0" fmla="*/ 98159 w 98159"/>
                    <a:gd name="connsiteY0" fmla="*/ 139952 h 180666"/>
                    <a:gd name="connsiteX1" fmla="*/ 59642 w 98159"/>
                    <a:gd name="connsiteY1" fmla="*/ 179512 h 180666"/>
                    <a:gd name="connsiteX2" fmla="*/ 0 w 98159"/>
                    <a:gd name="connsiteY2" fmla="*/ 89756 h 180666"/>
                    <a:gd name="connsiteX3" fmla="*/ 59642 w 98159"/>
                    <a:gd name="connsiteY3" fmla="*/ 0 h 1806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98159" h="180666">
                      <a:moveTo>
                        <a:pt x="98159" y="139952"/>
                      </a:moveTo>
                      <a:cubicBezTo>
                        <a:pt x="89520" y="164029"/>
                        <a:pt x="73626" y="186009"/>
                        <a:pt x="59642" y="179512"/>
                      </a:cubicBezTo>
                      <a:cubicBezTo>
                        <a:pt x="26703" y="179512"/>
                        <a:pt x="0" y="139327"/>
                        <a:pt x="0" y="89756"/>
                      </a:cubicBezTo>
                      <a:cubicBezTo>
                        <a:pt x="0" y="40185"/>
                        <a:pt x="26703" y="0"/>
                        <a:pt x="59642" y="0"/>
                      </a:cubicBezTo>
                    </a:path>
                  </a:pathLst>
                </a:cu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2" name="台形 1891"/>
                <p:cNvSpPr/>
                <p:nvPr/>
              </p:nvSpPr>
              <p:spPr>
                <a:xfrm>
                  <a:off x="1319383" y="3303766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3" name="フローチャート: 論理積ゲート 512"/>
                <p:cNvSpPr/>
                <p:nvPr/>
              </p:nvSpPr>
              <p:spPr>
                <a:xfrm rot="16200000">
                  <a:off x="1288773" y="3317745"/>
                  <a:ext cx="54893" cy="322136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4" name="円/楕円 1893"/>
                <p:cNvSpPr/>
                <p:nvPr/>
              </p:nvSpPr>
              <p:spPr>
                <a:xfrm>
                  <a:off x="1341858" y="3574571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5" name="片側の 2 つの角を丸めた四角形 1894"/>
                <p:cNvSpPr/>
                <p:nvPr/>
              </p:nvSpPr>
              <p:spPr>
                <a:xfrm>
                  <a:off x="1343392" y="3898099"/>
                  <a:ext cx="320823" cy="720080"/>
                </a:xfrm>
                <a:prstGeom prst="round2SameRect">
                  <a:avLst>
                    <a:gd name="adj1" fmla="val 13514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6" name="正方形/長方形 1895"/>
                <p:cNvSpPr/>
                <p:nvPr/>
              </p:nvSpPr>
              <p:spPr>
                <a:xfrm>
                  <a:off x="1341260" y="4618179"/>
                  <a:ext cx="322535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7" name="正方形/長方形 1896"/>
                <p:cNvSpPr/>
                <p:nvPr/>
              </p:nvSpPr>
              <p:spPr>
                <a:xfrm>
                  <a:off x="1337638" y="4618179"/>
                  <a:ext cx="80447" cy="72008"/>
                </a:xfrm>
                <a:prstGeom prst="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8" name="片側の 2 つの角を丸めた四角形 1897"/>
                <p:cNvSpPr/>
                <p:nvPr/>
              </p:nvSpPr>
              <p:spPr>
                <a:xfrm>
                  <a:off x="1342972" y="3898099"/>
                  <a:ext cx="45719" cy="720080"/>
                </a:xfrm>
                <a:prstGeom prst="round2SameRect">
                  <a:avLst>
                    <a:gd name="adj1" fmla="val 13514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9" name="二等辺三角形 1898"/>
                <p:cNvSpPr/>
                <p:nvPr/>
              </p:nvSpPr>
              <p:spPr>
                <a:xfrm rot="10800000" flipH="1">
                  <a:off x="1351352" y="3898889"/>
                  <a:ext cx="94115" cy="13008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0" name="L 字 540"/>
                <p:cNvSpPr/>
                <p:nvPr/>
              </p:nvSpPr>
              <p:spPr>
                <a:xfrm rot="17100000">
                  <a:off x="998594" y="3908662"/>
                  <a:ext cx="571476" cy="571476"/>
                </a:xfrm>
                <a:custGeom>
                  <a:avLst/>
                  <a:gdLst>
                    <a:gd name="connsiteX0" fmla="*/ 0 w 571476"/>
                    <a:gd name="connsiteY0" fmla="*/ 0 h 571476"/>
                    <a:gd name="connsiteX1" fmla="*/ 168911 w 571476"/>
                    <a:gd name="connsiteY1" fmla="*/ 0 h 571476"/>
                    <a:gd name="connsiteX2" fmla="*/ 168911 w 571476"/>
                    <a:gd name="connsiteY2" fmla="*/ 418395 h 571476"/>
                    <a:gd name="connsiteX3" fmla="*/ 571476 w 571476"/>
                    <a:gd name="connsiteY3" fmla="*/ 418395 h 571476"/>
                    <a:gd name="connsiteX4" fmla="*/ 571476 w 571476"/>
                    <a:gd name="connsiteY4" fmla="*/ 571476 h 571476"/>
                    <a:gd name="connsiteX5" fmla="*/ 0 w 571476"/>
                    <a:gd name="connsiteY5" fmla="*/ 571476 h 571476"/>
                    <a:gd name="connsiteX6" fmla="*/ 0 w 571476"/>
                    <a:gd name="connsiteY6" fmla="*/ 0 h 571476"/>
                    <a:gd name="connsiteX0" fmla="*/ 0 w 574496"/>
                    <a:gd name="connsiteY0" fmla="*/ 0 h 571476"/>
                    <a:gd name="connsiteX1" fmla="*/ 168911 w 574496"/>
                    <a:gd name="connsiteY1" fmla="*/ 0 h 571476"/>
                    <a:gd name="connsiteX2" fmla="*/ 168911 w 574496"/>
                    <a:gd name="connsiteY2" fmla="*/ 418395 h 571476"/>
                    <a:gd name="connsiteX3" fmla="*/ 571476 w 574496"/>
                    <a:gd name="connsiteY3" fmla="*/ 418395 h 571476"/>
                    <a:gd name="connsiteX4" fmla="*/ 574496 w 574496"/>
                    <a:gd name="connsiteY4" fmla="*/ 503820 h 571476"/>
                    <a:gd name="connsiteX5" fmla="*/ 571476 w 574496"/>
                    <a:gd name="connsiteY5" fmla="*/ 571476 h 571476"/>
                    <a:gd name="connsiteX6" fmla="*/ 0 w 574496"/>
                    <a:gd name="connsiteY6" fmla="*/ 571476 h 571476"/>
                    <a:gd name="connsiteX7" fmla="*/ 0 w 574496"/>
                    <a:gd name="connsiteY7" fmla="*/ 0 h 571476"/>
                    <a:gd name="connsiteX0" fmla="*/ 574496 w 665936"/>
                    <a:gd name="connsiteY0" fmla="*/ 503820 h 595260"/>
                    <a:gd name="connsiteX1" fmla="*/ 571476 w 665936"/>
                    <a:gd name="connsiteY1" fmla="*/ 571476 h 595260"/>
                    <a:gd name="connsiteX2" fmla="*/ 0 w 665936"/>
                    <a:gd name="connsiteY2" fmla="*/ 571476 h 595260"/>
                    <a:gd name="connsiteX3" fmla="*/ 0 w 665936"/>
                    <a:gd name="connsiteY3" fmla="*/ 0 h 595260"/>
                    <a:gd name="connsiteX4" fmla="*/ 168911 w 665936"/>
                    <a:gd name="connsiteY4" fmla="*/ 0 h 595260"/>
                    <a:gd name="connsiteX5" fmla="*/ 168911 w 665936"/>
                    <a:gd name="connsiteY5" fmla="*/ 418395 h 595260"/>
                    <a:gd name="connsiteX6" fmla="*/ 571476 w 665936"/>
                    <a:gd name="connsiteY6" fmla="*/ 418395 h 595260"/>
                    <a:gd name="connsiteX7" fmla="*/ 665936 w 665936"/>
                    <a:gd name="connsiteY7" fmla="*/ 595260 h 595260"/>
                    <a:gd name="connsiteX0" fmla="*/ 574496 w 574496"/>
                    <a:gd name="connsiteY0" fmla="*/ 503820 h 571476"/>
                    <a:gd name="connsiteX1" fmla="*/ 571476 w 574496"/>
                    <a:gd name="connsiteY1" fmla="*/ 571476 h 571476"/>
                    <a:gd name="connsiteX2" fmla="*/ 0 w 574496"/>
                    <a:gd name="connsiteY2" fmla="*/ 571476 h 571476"/>
                    <a:gd name="connsiteX3" fmla="*/ 0 w 574496"/>
                    <a:gd name="connsiteY3" fmla="*/ 0 h 571476"/>
                    <a:gd name="connsiteX4" fmla="*/ 168911 w 574496"/>
                    <a:gd name="connsiteY4" fmla="*/ 0 h 571476"/>
                    <a:gd name="connsiteX5" fmla="*/ 168911 w 574496"/>
                    <a:gd name="connsiteY5" fmla="*/ 418395 h 571476"/>
                    <a:gd name="connsiteX6" fmla="*/ 571476 w 574496"/>
                    <a:gd name="connsiteY6" fmla="*/ 418395 h 571476"/>
                    <a:gd name="connsiteX0" fmla="*/ 571476 w 571476"/>
                    <a:gd name="connsiteY0" fmla="*/ 571476 h 571476"/>
                    <a:gd name="connsiteX1" fmla="*/ 0 w 571476"/>
                    <a:gd name="connsiteY1" fmla="*/ 571476 h 571476"/>
                    <a:gd name="connsiteX2" fmla="*/ 0 w 571476"/>
                    <a:gd name="connsiteY2" fmla="*/ 0 h 571476"/>
                    <a:gd name="connsiteX3" fmla="*/ 168911 w 571476"/>
                    <a:gd name="connsiteY3" fmla="*/ 0 h 571476"/>
                    <a:gd name="connsiteX4" fmla="*/ 168911 w 571476"/>
                    <a:gd name="connsiteY4" fmla="*/ 418395 h 571476"/>
                    <a:gd name="connsiteX5" fmla="*/ 571476 w 571476"/>
                    <a:gd name="connsiteY5" fmla="*/ 418395 h 571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71476" h="571476">
                      <a:moveTo>
                        <a:pt x="571476" y="571476"/>
                      </a:moveTo>
                      <a:lnTo>
                        <a:pt x="0" y="571476"/>
                      </a:lnTo>
                      <a:lnTo>
                        <a:pt x="0" y="0"/>
                      </a:lnTo>
                      <a:lnTo>
                        <a:pt x="168911" y="0"/>
                      </a:lnTo>
                      <a:lnTo>
                        <a:pt x="168911" y="418395"/>
                      </a:lnTo>
                      <a:lnTo>
                        <a:pt x="571476" y="418395"/>
                      </a:lnTo>
                    </a:path>
                  </a:pathLst>
                </a:cu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1" name="円/楕円 1900"/>
                <p:cNvSpPr/>
                <p:nvPr/>
              </p:nvSpPr>
              <p:spPr>
                <a:xfrm>
                  <a:off x="852168" y="4191000"/>
                  <a:ext cx="135771" cy="203720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2" name="正方形/長方形 1901"/>
                <p:cNvSpPr/>
                <p:nvPr/>
              </p:nvSpPr>
              <p:spPr>
                <a:xfrm rot="810849">
                  <a:off x="948757" y="4234711"/>
                  <a:ext cx="112373" cy="185439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1" name="グループ化 1860"/>
              <p:cNvGrpSpPr/>
              <p:nvPr/>
            </p:nvGrpSpPr>
            <p:grpSpPr>
              <a:xfrm>
                <a:off x="11895889" y="3439785"/>
                <a:ext cx="1683604" cy="1794698"/>
                <a:chOff x="4253672" y="1845394"/>
                <a:chExt cx="3579648" cy="3815854"/>
              </a:xfrm>
            </p:grpSpPr>
            <p:sp>
              <p:nvSpPr>
                <p:cNvPr id="1876" name="フレーム (半分) 1875"/>
                <p:cNvSpPr/>
                <p:nvPr/>
              </p:nvSpPr>
              <p:spPr>
                <a:xfrm flipH="1" flipV="1">
                  <a:off x="4253672" y="4077072"/>
                  <a:ext cx="1896044" cy="1440160"/>
                </a:xfrm>
                <a:prstGeom prst="halfFrame">
                  <a:avLst>
                    <a:gd name="adj1" fmla="val 5820"/>
                    <a:gd name="adj2" fmla="val 7936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7" name="L 字 1876"/>
                <p:cNvSpPr/>
                <p:nvPr/>
              </p:nvSpPr>
              <p:spPr>
                <a:xfrm rot="5400000">
                  <a:off x="6107041" y="2187959"/>
                  <a:ext cx="1852820" cy="1167690"/>
                </a:xfrm>
                <a:prstGeom prst="corner">
                  <a:avLst>
                    <a:gd name="adj1" fmla="val 18974"/>
                    <a:gd name="adj2" fmla="val 1896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8" name="片側の 2 つの角を丸めた四角形 1877"/>
                <p:cNvSpPr/>
                <p:nvPr/>
              </p:nvSpPr>
              <p:spPr>
                <a:xfrm>
                  <a:off x="6449606" y="5229200"/>
                  <a:ext cx="1383714" cy="288032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79" name="片側の 2 つの角を丸めた四角形 1878"/>
                <p:cNvSpPr/>
                <p:nvPr/>
              </p:nvSpPr>
              <p:spPr>
                <a:xfrm>
                  <a:off x="6449606" y="3698213"/>
                  <a:ext cx="1383714" cy="1530987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F79646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0" name="片側の 2 つの角を丸めた四角形 1879"/>
                <p:cNvSpPr/>
                <p:nvPr/>
              </p:nvSpPr>
              <p:spPr>
                <a:xfrm>
                  <a:off x="6449606" y="3472662"/>
                  <a:ext cx="1383714" cy="225552"/>
                </a:xfrm>
                <a:prstGeom prst="round2SameRect">
                  <a:avLst>
                    <a:gd name="adj1" fmla="val 40362"/>
                    <a:gd name="adj2" fmla="val 0"/>
                  </a:avLst>
                </a:prstGeom>
                <a:solidFill>
                  <a:sysClr val="windowText" lastClr="0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1" name="L 字 1880"/>
                <p:cNvSpPr/>
                <p:nvPr/>
              </p:nvSpPr>
              <p:spPr>
                <a:xfrm rot="16200000">
                  <a:off x="4117127" y="3184753"/>
                  <a:ext cx="3240360" cy="1424598"/>
                </a:xfrm>
                <a:prstGeom prst="corner">
                  <a:avLst>
                    <a:gd name="adj1" fmla="val 18974"/>
                    <a:gd name="adj2" fmla="val 1896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2" name="円/楕円 1881"/>
                <p:cNvSpPr/>
                <p:nvPr/>
              </p:nvSpPr>
              <p:spPr>
                <a:xfrm>
                  <a:off x="7401272" y="5301208"/>
                  <a:ext cx="360040" cy="36004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3" name="円/楕円 1882"/>
                <p:cNvSpPr/>
                <p:nvPr/>
              </p:nvSpPr>
              <p:spPr>
                <a:xfrm>
                  <a:off x="7506008" y="5405944"/>
                  <a:ext cx="150568" cy="150568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4" name="円/楕円 1883"/>
                <p:cNvSpPr/>
                <p:nvPr/>
              </p:nvSpPr>
              <p:spPr>
                <a:xfrm>
                  <a:off x="5127464" y="5301208"/>
                  <a:ext cx="360040" cy="36004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85" name="円/楕円 1884"/>
                <p:cNvSpPr/>
                <p:nvPr/>
              </p:nvSpPr>
              <p:spPr>
                <a:xfrm>
                  <a:off x="5232200" y="5405944"/>
                  <a:ext cx="150568" cy="150568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62" name="グループ化 1861"/>
              <p:cNvGrpSpPr/>
              <p:nvPr/>
            </p:nvGrpSpPr>
            <p:grpSpPr>
              <a:xfrm>
                <a:off x="12068939" y="3989763"/>
                <a:ext cx="645172" cy="645172"/>
                <a:chOff x="7344517" y="626841"/>
                <a:chExt cx="1008970" cy="1008970"/>
              </a:xfrm>
            </p:grpSpPr>
            <p:grpSp>
              <p:nvGrpSpPr>
                <p:cNvPr id="1863" name="グループ化 1862"/>
                <p:cNvGrpSpPr/>
                <p:nvPr/>
              </p:nvGrpSpPr>
              <p:grpSpPr>
                <a:xfrm>
                  <a:off x="7422482" y="710077"/>
                  <a:ext cx="860888" cy="835347"/>
                  <a:chOff x="7422482" y="710077"/>
                  <a:chExt cx="950898" cy="835347"/>
                </a:xfrm>
              </p:grpSpPr>
              <p:sp>
                <p:nvSpPr>
                  <p:cNvPr id="1866" name="正方形/長方形 1865"/>
                  <p:cNvSpPr/>
                  <p:nvPr/>
                </p:nvSpPr>
                <p:spPr>
                  <a:xfrm>
                    <a:off x="7422482" y="710077"/>
                    <a:ext cx="950898" cy="835347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867" name="正方形/長方形 1866"/>
                  <p:cNvSpPr/>
                  <p:nvPr/>
                </p:nvSpPr>
                <p:spPr>
                  <a:xfrm>
                    <a:off x="7497479" y="782378"/>
                    <a:ext cx="798796" cy="69074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868" name="グループ化 1867"/>
                  <p:cNvGrpSpPr/>
                  <p:nvPr/>
                </p:nvGrpSpPr>
                <p:grpSpPr>
                  <a:xfrm>
                    <a:off x="7497479" y="782378"/>
                    <a:ext cx="798796" cy="690746"/>
                    <a:chOff x="7497479" y="782378"/>
                    <a:chExt cx="798796" cy="564608"/>
                  </a:xfrm>
                </p:grpSpPr>
                <p:sp>
                  <p:nvSpPr>
                    <p:cNvPr id="1869" name="正方形/長方形 1868"/>
                    <p:cNvSpPr/>
                    <p:nvPr/>
                  </p:nvSpPr>
                  <p:spPr>
                    <a:xfrm>
                      <a:off x="7497479" y="78237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0" name="正方形/長方形 1869"/>
                    <p:cNvSpPr/>
                    <p:nvPr/>
                  </p:nvSpPr>
                  <p:spPr>
                    <a:xfrm>
                      <a:off x="7497479" y="863000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1" name="正方形/長方形 1870"/>
                    <p:cNvSpPr/>
                    <p:nvPr/>
                  </p:nvSpPr>
                  <p:spPr>
                    <a:xfrm>
                      <a:off x="7497479" y="943622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2" name="正方形/長方形 1871"/>
                    <p:cNvSpPr/>
                    <p:nvPr/>
                  </p:nvSpPr>
                  <p:spPr>
                    <a:xfrm>
                      <a:off x="7497479" y="102424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3" name="正方形/長方形 1872"/>
                    <p:cNvSpPr/>
                    <p:nvPr/>
                  </p:nvSpPr>
                  <p:spPr>
                    <a:xfrm>
                      <a:off x="7497479" y="1104866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4" name="正方形/長方形 1873"/>
                    <p:cNvSpPr/>
                    <p:nvPr/>
                  </p:nvSpPr>
                  <p:spPr>
                    <a:xfrm>
                      <a:off x="7497479" y="1185488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875" name="正方形/長方形 1874"/>
                    <p:cNvSpPr/>
                    <p:nvPr/>
                  </p:nvSpPr>
                  <p:spPr>
                    <a:xfrm>
                      <a:off x="7497479" y="1266364"/>
                      <a:ext cx="798796" cy="80622"/>
                    </a:xfrm>
                    <a:prstGeom prst="rect">
                      <a:avLst/>
                    </a:prstGeom>
                    <a:solidFill>
                      <a:srgbClr val="FF9933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864" name="正方形/長方形 1863"/>
                <p:cNvSpPr/>
                <p:nvPr/>
              </p:nvSpPr>
              <p:spPr>
                <a:xfrm rot="2700000">
                  <a:off x="7344517" y="1088023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65" name="正方形/長方形 1864"/>
                <p:cNvSpPr/>
                <p:nvPr/>
              </p:nvSpPr>
              <p:spPr>
                <a:xfrm rot="18900000" flipH="1">
                  <a:off x="7344517" y="1088021"/>
                  <a:ext cx="1008970" cy="86606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5" name="グループ化 4"/>
          <p:cNvGrpSpPr/>
          <p:nvPr/>
        </p:nvGrpSpPr>
        <p:grpSpPr>
          <a:xfrm>
            <a:off x="7908082" y="5223234"/>
            <a:ext cx="1585411" cy="1227818"/>
            <a:chOff x="7908082" y="5223234"/>
            <a:chExt cx="1585411" cy="1227818"/>
          </a:xfrm>
        </p:grpSpPr>
        <p:grpSp>
          <p:nvGrpSpPr>
            <p:cNvPr id="1928" name="グループ化 1927"/>
            <p:cNvGrpSpPr/>
            <p:nvPr/>
          </p:nvGrpSpPr>
          <p:grpSpPr>
            <a:xfrm>
              <a:off x="7917761" y="5359086"/>
              <a:ext cx="1575732" cy="700534"/>
              <a:chOff x="2228161" y="5499230"/>
              <a:chExt cx="1575732" cy="700534"/>
            </a:xfrm>
          </p:grpSpPr>
          <p:grpSp>
            <p:nvGrpSpPr>
              <p:cNvPr id="1929" name="グループ化 1928"/>
              <p:cNvGrpSpPr/>
              <p:nvPr/>
            </p:nvGrpSpPr>
            <p:grpSpPr>
              <a:xfrm>
                <a:off x="3016916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936" name="ホームベース 1935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7" name="ホームベース 1936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938" name="グループ化 1937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939" name="正方形/長方形 1938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40" name="正方形/長方形 1939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930" name="グループ化 1929"/>
              <p:cNvGrpSpPr/>
              <p:nvPr/>
            </p:nvGrpSpPr>
            <p:grpSpPr>
              <a:xfrm>
                <a:off x="2228161" y="5499230"/>
                <a:ext cx="786977" cy="700534"/>
                <a:chOff x="2134484" y="-487908"/>
                <a:chExt cx="965558" cy="859500"/>
              </a:xfrm>
            </p:grpSpPr>
            <p:sp>
              <p:nvSpPr>
                <p:cNvPr id="1931" name="ホームベース 1930"/>
                <p:cNvSpPr/>
                <p:nvPr/>
              </p:nvSpPr>
              <p:spPr>
                <a:xfrm rot="16200000">
                  <a:off x="2187513" y="-540937"/>
                  <a:ext cx="859500" cy="965558"/>
                </a:xfrm>
                <a:prstGeom prst="homePlate">
                  <a:avLst>
                    <a:gd name="adj" fmla="val 36752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2" name="ホームベース 1931"/>
                <p:cNvSpPr/>
                <p:nvPr/>
              </p:nvSpPr>
              <p:spPr>
                <a:xfrm rot="16200000">
                  <a:off x="2221325" y="-453785"/>
                  <a:ext cx="791876" cy="858878"/>
                </a:xfrm>
                <a:prstGeom prst="homePlate">
                  <a:avLst>
                    <a:gd name="adj" fmla="val 36752"/>
                  </a:avLst>
                </a:prstGeom>
                <a:pattFill prst="dkVert">
                  <a:fgClr>
                    <a:sysClr val="window" lastClr="FFFFFF">
                      <a:lumMod val="8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933" name="グループ化 1932"/>
                <p:cNvGrpSpPr/>
                <p:nvPr/>
              </p:nvGrpSpPr>
              <p:grpSpPr>
                <a:xfrm>
                  <a:off x="2433324" y="98630"/>
                  <a:ext cx="367878" cy="270264"/>
                  <a:chOff x="2432720" y="98630"/>
                  <a:chExt cx="367878" cy="270264"/>
                </a:xfrm>
              </p:grpSpPr>
              <p:sp>
                <p:nvSpPr>
                  <p:cNvPr id="1934" name="正方形/長方形 1933"/>
                  <p:cNvSpPr/>
                  <p:nvPr/>
                </p:nvSpPr>
                <p:spPr>
                  <a:xfrm>
                    <a:off x="2432720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35" name="正方形/長方形 1934"/>
                  <p:cNvSpPr/>
                  <p:nvPr/>
                </p:nvSpPr>
                <p:spPr>
                  <a:xfrm>
                    <a:off x="2616659" y="98630"/>
                    <a:ext cx="183939" cy="270264"/>
                  </a:xfrm>
                  <a:prstGeom prst="rect">
                    <a:avLst/>
                  </a:prstGeom>
                  <a:solidFill>
                    <a:srgbClr val="80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1941" name="グループ化 1940"/>
            <p:cNvGrpSpPr/>
            <p:nvPr/>
          </p:nvGrpSpPr>
          <p:grpSpPr>
            <a:xfrm>
              <a:off x="7908082" y="5223234"/>
              <a:ext cx="1528380" cy="1227818"/>
              <a:chOff x="4177397" y="2938364"/>
              <a:chExt cx="1528380" cy="1227818"/>
            </a:xfrm>
          </p:grpSpPr>
          <p:grpSp>
            <p:nvGrpSpPr>
              <p:cNvPr id="1942" name="グループ化 1941"/>
              <p:cNvGrpSpPr/>
              <p:nvPr/>
            </p:nvGrpSpPr>
            <p:grpSpPr>
              <a:xfrm>
                <a:off x="4216680" y="3096861"/>
                <a:ext cx="1489097" cy="1069321"/>
                <a:chOff x="8271126" y="3111272"/>
                <a:chExt cx="2270416" cy="1630386"/>
              </a:xfrm>
            </p:grpSpPr>
            <p:sp>
              <p:nvSpPr>
                <p:cNvPr id="2001" name="正方形/長方形 2000"/>
                <p:cNvSpPr/>
                <p:nvPr/>
              </p:nvSpPr>
              <p:spPr bwMode="auto">
                <a:xfrm rot="18880417">
                  <a:off x="9520994" y="3973027"/>
                  <a:ext cx="207670" cy="17431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2" name="円/楕円 2001"/>
                <p:cNvSpPr/>
                <p:nvPr/>
              </p:nvSpPr>
              <p:spPr bwMode="auto">
                <a:xfrm rot="18900000" flipH="1">
                  <a:off x="9674182" y="3793433"/>
                  <a:ext cx="45719" cy="220695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003" name="グループ化 2002"/>
                <p:cNvGrpSpPr/>
                <p:nvPr/>
              </p:nvGrpSpPr>
              <p:grpSpPr>
                <a:xfrm>
                  <a:off x="9665090" y="3460632"/>
                  <a:ext cx="340145" cy="842180"/>
                  <a:chOff x="10572656" y="3529258"/>
                  <a:chExt cx="340145" cy="842180"/>
                </a:xfrm>
              </p:grpSpPr>
              <p:grpSp>
                <p:nvGrpSpPr>
                  <p:cNvPr id="2021" name="グループ化 2020"/>
                  <p:cNvGrpSpPr/>
                  <p:nvPr/>
                </p:nvGrpSpPr>
                <p:grpSpPr>
                  <a:xfrm>
                    <a:off x="10609333" y="3529258"/>
                    <a:ext cx="303468" cy="842180"/>
                    <a:chOff x="10609333" y="3529258"/>
                    <a:chExt cx="303468" cy="842180"/>
                  </a:xfrm>
                </p:grpSpPr>
                <p:grpSp>
                  <p:nvGrpSpPr>
                    <p:cNvPr id="2023" name="グループ化 2022"/>
                    <p:cNvGrpSpPr/>
                    <p:nvPr/>
                  </p:nvGrpSpPr>
                  <p:grpSpPr>
                    <a:xfrm>
                      <a:off x="10609333" y="4020091"/>
                      <a:ext cx="272229" cy="351347"/>
                      <a:chOff x="2755900" y="4875268"/>
                      <a:chExt cx="664845" cy="858068"/>
                    </a:xfrm>
                  </p:grpSpPr>
                  <p:grpSp>
                    <p:nvGrpSpPr>
                      <p:cNvPr id="2038" name="グループ化 2037"/>
                      <p:cNvGrpSpPr/>
                      <p:nvPr/>
                    </p:nvGrpSpPr>
                    <p:grpSpPr>
                      <a:xfrm>
                        <a:off x="2755900" y="5561924"/>
                        <a:ext cx="337724" cy="171412"/>
                        <a:chOff x="2635912" y="1772816"/>
                        <a:chExt cx="372872" cy="171412"/>
                      </a:xfrm>
                    </p:grpSpPr>
                    <p:sp>
                      <p:nvSpPr>
                        <p:cNvPr id="2041" name="片側の 2 つの角を丸めた四角形 2040"/>
                        <p:cNvSpPr/>
                        <p:nvPr/>
                      </p:nvSpPr>
                      <p:spPr>
                        <a:xfrm>
                          <a:off x="2635912" y="1841127"/>
                          <a:ext cx="372872" cy="103101"/>
                        </a:xfrm>
                        <a:prstGeom prst="round2SameRect">
                          <a:avLst>
                            <a:gd name="adj1" fmla="val 50000"/>
                            <a:gd name="adj2" fmla="val 16993"/>
                          </a:avLst>
                        </a:prstGeom>
                        <a:solidFill>
                          <a:srgbClr val="4F81BD"/>
                        </a:solidFill>
                        <a:ln w="1270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2042" name="片側の 2 つの角を丸めた四角形 2041"/>
                        <p:cNvSpPr/>
                        <p:nvPr/>
                      </p:nvSpPr>
                      <p:spPr>
                        <a:xfrm>
                          <a:off x="2635912" y="1772816"/>
                          <a:ext cx="372872" cy="139960"/>
                        </a:xfrm>
                        <a:prstGeom prst="round2SameRect">
                          <a:avLst>
                            <a:gd name="adj1" fmla="val 50000"/>
                            <a:gd name="adj2" fmla="val 16993"/>
                          </a:avLst>
                        </a:prstGeom>
                        <a:solidFill>
                          <a:srgbClr val="002060"/>
                        </a:solidFill>
                        <a:ln w="1270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2043" name="片側の 2 つの角を丸めた四角形 2042"/>
                        <p:cNvSpPr/>
                        <p:nvPr/>
                      </p:nvSpPr>
                      <p:spPr>
                        <a:xfrm>
                          <a:off x="2667145" y="1772816"/>
                          <a:ext cx="163886" cy="89322"/>
                        </a:xfrm>
                        <a:prstGeom prst="round2SameRect">
                          <a:avLst>
                            <a:gd name="adj1" fmla="val 50000"/>
                            <a:gd name="adj2" fmla="val 50000"/>
                          </a:avLst>
                        </a:prstGeom>
                        <a:solidFill>
                          <a:srgbClr val="FFFF00"/>
                        </a:solidFill>
                        <a:ln w="1270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  <p:sp>
                    <p:nvSpPr>
                      <p:cNvPr id="2039" name="台形 5763"/>
                      <p:cNvSpPr/>
                      <p:nvPr/>
                    </p:nvSpPr>
                    <p:spPr>
                      <a:xfrm rot="10800000">
                        <a:off x="2858410" y="4875268"/>
                        <a:ext cx="562335" cy="679016"/>
                      </a:xfrm>
                      <a:custGeom>
                        <a:avLst/>
                        <a:gdLst>
                          <a:gd name="connsiteX0" fmla="*/ 0 w 106430"/>
                          <a:gd name="connsiteY0" fmla="*/ 353815 h 353815"/>
                          <a:gd name="connsiteX1" fmla="*/ 26608 w 106430"/>
                          <a:gd name="connsiteY1" fmla="*/ 0 h 353815"/>
                          <a:gd name="connsiteX2" fmla="*/ 79823 w 106430"/>
                          <a:gd name="connsiteY2" fmla="*/ 0 h 353815"/>
                          <a:gd name="connsiteX3" fmla="*/ 106430 w 106430"/>
                          <a:gd name="connsiteY3" fmla="*/ 353815 h 353815"/>
                          <a:gd name="connsiteX4" fmla="*/ 0 w 106430"/>
                          <a:gd name="connsiteY4" fmla="*/ 353815 h 353815"/>
                          <a:gd name="connsiteX0" fmla="*/ 0 w 106430"/>
                          <a:gd name="connsiteY0" fmla="*/ 353815 h 353815"/>
                          <a:gd name="connsiteX1" fmla="*/ 13033 w 106430"/>
                          <a:gd name="connsiteY1" fmla="*/ 223197 h 353815"/>
                          <a:gd name="connsiteX2" fmla="*/ 26608 w 106430"/>
                          <a:gd name="connsiteY2" fmla="*/ 0 h 353815"/>
                          <a:gd name="connsiteX3" fmla="*/ 79823 w 106430"/>
                          <a:gd name="connsiteY3" fmla="*/ 0 h 353815"/>
                          <a:gd name="connsiteX4" fmla="*/ 106430 w 106430"/>
                          <a:gd name="connsiteY4" fmla="*/ 353815 h 353815"/>
                          <a:gd name="connsiteX5" fmla="*/ 0 w 106430"/>
                          <a:gd name="connsiteY5" fmla="*/ 353815 h 353815"/>
                          <a:gd name="connsiteX0" fmla="*/ 0 w 106430"/>
                          <a:gd name="connsiteY0" fmla="*/ 353815 h 353815"/>
                          <a:gd name="connsiteX1" fmla="*/ 9223 w 106430"/>
                          <a:gd name="connsiteY1" fmla="*/ 255582 h 353815"/>
                          <a:gd name="connsiteX2" fmla="*/ 13033 w 106430"/>
                          <a:gd name="connsiteY2" fmla="*/ 223197 h 353815"/>
                          <a:gd name="connsiteX3" fmla="*/ 26608 w 106430"/>
                          <a:gd name="connsiteY3" fmla="*/ 0 h 353815"/>
                          <a:gd name="connsiteX4" fmla="*/ 79823 w 106430"/>
                          <a:gd name="connsiteY4" fmla="*/ 0 h 353815"/>
                          <a:gd name="connsiteX5" fmla="*/ 106430 w 106430"/>
                          <a:gd name="connsiteY5" fmla="*/ 353815 h 353815"/>
                          <a:gd name="connsiteX6" fmla="*/ 0 w 106430"/>
                          <a:gd name="connsiteY6" fmla="*/ 353815 h 353815"/>
                          <a:gd name="connsiteX0" fmla="*/ 124127 w 230557"/>
                          <a:gd name="connsiteY0" fmla="*/ 353815 h 353815"/>
                          <a:gd name="connsiteX1" fmla="*/ 0 w 230557"/>
                          <a:gd name="connsiteY1" fmla="*/ 223197 h 353815"/>
                          <a:gd name="connsiteX2" fmla="*/ 137160 w 230557"/>
                          <a:gd name="connsiteY2" fmla="*/ 223197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124127 w 230557"/>
                          <a:gd name="connsiteY6" fmla="*/ 353815 h 353815"/>
                          <a:gd name="connsiteX0" fmla="*/ 302 w 230557"/>
                          <a:gd name="connsiteY0" fmla="*/ 338575 h 353815"/>
                          <a:gd name="connsiteX1" fmla="*/ 0 w 230557"/>
                          <a:gd name="connsiteY1" fmla="*/ 223197 h 353815"/>
                          <a:gd name="connsiteX2" fmla="*/ 137160 w 230557"/>
                          <a:gd name="connsiteY2" fmla="*/ 223197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302 w 230557"/>
                          <a:gd name="connsiteY6" fmla="*/ 338575 h 353815"/>
                          <a:gd name="connsiteX0" fmla="*/ 302 w 230557"/>
                          <a:gd name="connsiteY0" fmla="*/ 338575 h 353815"/>
                          <a:gd name="connsiteX1" fmla="*/ 0 w 230557"/>
                          <a:gd name="connsiteY1" fmla="*/ 223197 h 353815"/>
                          <a:gd name="connsiteX2" fmla="*/ 146685 w 230557"/>
                          <a:gd name="connsiteY2" fmla="*/ 239181 h 353815"/>
                          <a:gd name="connsiteX3" fmla="*/ 150735 w 230557"/>
                          <a:gd name="connsiteY3" fmla="*/ 0 h 353815"/>
                          <a:gd name="connsiteX4" fmla="*/ 203950 w 230557"/>
                          <a:gd name="connsiteY4" fmla="*/ 0 h 353815"/>
                          <a:gd name="connsiteX5" fmla="*/ 230557 w 230557"/>
                          <a:gd name="connsiteY5" fmla="*/ 353815 h 353815"/>
                          <a:gd name="connsiteX6" fmla="*/ 302 w 230557"/>
                          <a:gd name="connsiteY6" fmla="*/ 338575 h 353815"/>
                          <a:gd name="connsiteX0" fmla="*/ 302 w 230557"/>
                          <a:gd name="connsiteY0" fmla="*/ 338575 h 338575"/>
                          <a:gd name="connsiteX1" fmla="*/ 0 w 230557"/>
                          <a:gd name="connsiteY1" fmla="*/ 223197 h 338575"/>
                          <a:gd name="connsiteX2" fmla="*/ 146685 w 230557"/>
                          <a:gd name="connsiteY2" fmla="*/ 239181 h 338575"/>
                          <a:gd name="connsiteX3" fmla="*/ 150735 w 230557"/>
                          <a:gd name="connsiteY3" fmla="*/ 0 h 338575"/>
                          <a:gd name="connsiteX4" fmla="*/ 203950 w 230557"/>
                          <a:gd name="connsiteY4" fmla="*/ 0 h 338575"/>
                          <a:gd name="connsiteX5" fmla="*/ 230557 w 230557"/>
                          <a:gd name="connsiteY5" fmla="*/ 333264 h 338575"/>
                          <a:gd name="connsiteX6" fmla="*/ 302 w 230557"/>
                          <a:gd name="connsiteY6" fmla="*/ 338575 h 338575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146685 w 230557"/>
                          <a:gd name="connsiteY2" fmla="*/ 239181 h 333264"/>
                          <a:gd name="connsiteX3" fmla="*/ 150735 w 230557"/>
                          <a:gd name="connsiteY3" fmla="*/ 0 h 333264"/>
                          <a:gd name="connsiteX4" fmla="*/ 203950 w 230557"/>
                          <a:gd name="connsiteY4" fmla="*/ 0 h 333264"/>
                          <a:gd name="connsiteX5" fmla="*/ 230557 w 230557"/>
                          <a:gd name="connsiteY5" fmla="*/ 333264 h 333264"/>
                          <a:gd name="connsiteX6" fmla="*/ 302 w 230557"/>
                          <a:gd name="connsiteY6" fmla="*/ 327158 h 333264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6218 w 230557"/>
                          <a:gd name="connsiteY2" fmla="*/ 233441 h 333264"/>
                          <a:gd name="connsiteX3" fmla="*/ 146685 w 230557"/>
                          <a:gd name="connsiteY3" fmla="*/ 239181 h 333264"/>
                          <a:gd name="connsiteX4" fmla="*/ 150735 w 230557"/>
                          <a:gd name="connsiteY4" fmla="*/ 0 h 333264"/>
                          <a:gd name="connsiteX5" fmla="*/ 203950 w 230557"/>
                          <a:gd name="connsiteY5" fmla="*/ 0 h 333264"/>
                          <a:gd name="connsiteX6" fmla="*/ 230557 w 230557"/>
                          <a:gd name="connsiteY6" fmla="*/ 333264 h 333264"/>
                          <a:gd name="connsiteX7" fmla="*/ 302 w 230557"/>
                          <a:gd name="connsiteY7" fmla="*/ 327158 h 333264"/>
                          <a:gd name="connsiteX0" fmla="*/ 302 w 230557"/>
                          <a:gd name="connsiteY0" fmla="*/ 327158 h 333264"/>
                          <a:gd name="connsiteX1" fmla="*/ 0 w 230557"/>
                          <a:gd name="connsiteY1" fmla="*/ 223197 h 333264"/>
                          <a:gd name="connsiteX2" fmla="*/ 6218 w 230557"/>
                          <a:gd name="connsiteY2" fmla="*/ 233441 h 333264"/>
                          <a:gd name="connsiteX3" fmla="*/ 146685 w 230557"/>
                          <a:gd name="connsiteY3" fmla="*/ 230047 h 333264"/>
                          <a:gd name="connsiteX4" fmla="*/ 150735 w 230557"/>
                          <a:gd name="connsiteY4" fmla="*/ 0 h 333264"/>
                          <a:gd name="connsiteX5" fmla="*/ 203950 w 230557"/>
                          <a:gd name="connsiteY5" fmla="*/ 0 h 333264"/>
                          <a:gd name="connsiteX6" fmla="*/ 230557 w 230557"/>
                          <a:gd name="connsiteY6" fmla="*/ 333264 h 333264"/>
                          <a:gd name="connsiteX7" fmla="*/ 302 w 230557"/>
                          <a:gd name="connsiteY7" fmla="*/ 327158 h 333264"/>
                          <a:gd name="connsiteX0" fmla="*/ 21101 w 251356"/>
                          <a:gd name="connsiteY0" fmla="*/ 327158 h 333264"/>
                          <a:gd name="connsiteX1" fmla="*/ 27017 w 251356"/>
                          <a:gd name="connsiteY1" fmla="*/ 233441 h 333264"/>
                          <a:gd name="connsiteX2" fmla="*/ 167484 w 251356"/>
                          <a:gd name="connsiteY2" fmla="*/ 230047 h 333264"/>
                          <a:gd name="connsiteX3" fmla="*/ 171534 w 251356"/>
                          <a:gd name="connsiteY3" fmla="*/ 0 h 333264"/>
                          <a:gd name="connsiteX4" fmla="*/ 224749 w 251356"/>
                          <a:gd name="connsiteY4" fmla="*/ 0 h 333264"/>
                          <a:gd name="connsiteX5" fmla="*/ 251356 w 251356"/>
                          <a:gd name="connsiteY5" fmla="*/ 333264 h 333264"/>
                          <a:gd name="connsiteX6" fmla="*/ 21101 w 251356"/>
                          <a:gd name="connsiteY6" fmla="*/ 327158 h 333264"/>
                          <a:gd name="connsiteX0" fmla="*/ 22584 w 252839"/>
                          <a:gd name="connsiteY0" fmla="*/ 327158 h 333264"/>
                          <a:gd name="connsiteX1" fmla="*/ 28500 w 252839"/>
                          <a:gd name="connsiteY1" fmla="*/ 233441 h 333264"/>
                          <a:gd name="connsiteX2" fmla="*/ 168967 w 252839"/>
                          <a:gd name="connsiteY2" fmla="*/ 230047 h 333264"/>
                          <a:gd name="connsiteX3" fmla="*/ 173017 w 252839"/>
                          <a:gd name="connsiteY3" fmla="*/ 0 h 333264"/>
                          <a:gd name="connsiteX4" fmla="*/ 226232 w 252839"/>
                          <a:gd name="connsiteY4" fmla="*/ 0 h 333264"/>
                          <a:gd name="connsiteX5" fmla="*/ 252839 w 252839"/>
                          <a:gd name="connsiteY5" fmla="*/ 333264 h 333264"/>
                          <a:gd name="connsiteX6" fmla="*/ 22584 w 252839"/>
                          <a:gd name="connsiteY6" fmla="*/ 327158 h 333264"/>
                          <a:gd name="connsiteX0" fmla="*/ 0 w 230255"/>
                          <a:gd name="connsiteY0" fmla="*/ 327158 h 333264"/>
                          <a:gd name="connsiteX1" fmla="*/ 5916 w 230255"/>
                          <a:gd name="connsiteY1" fmla="*/ 233441 h 333264"/>
                          <a:gd name="connsiteX2" fmla="*/ 146383 w 230255"/>
                          <a:gd name="connsiteY2" fmla="*/ 230047 h 333264"/>
                          <a:gd name="connsiteX3" fmla="*/ 150433 w 230255"/>
                          <a:gd name="connsiteY3" fmla="*/ 0 h 333264"/>
                          <a:gd name="connsiteX4" fmla="*/ 203648 w 230255"/>
                          <a:gd name="connsiteY4" fmla="*/ 0 h 333264"/>
                          <a:gd name="connsiteX5" fmla="*/ 230255 w 230255"/>
                          <a:gd name="connsiteY5" fmla="*/ 333264 h 333264"/>
                          <a:gd name="connsiteX6" fmla="*/ 0 w 230255"/>
                          <a:gd name="connsiteY6" fmla="*/ 327158 h 3332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230255" h="333264">
                            <a:moveTo>
                              <a:pt x="0" y="327158"/>
                            </a:moveTo>
                            <a:lnTo>
                              <a:pt x="5916" y="233441"/>
                            </a:lnTo>
                            <a:lnTo>
                              <a:pt x="146383" y="230047"/>
                            </a:lnTo>
                            <a:lnTo>
                              <a:pt x="150433" y="0"/>
                            </a:lnTo>
                            <a:lnTo>
                              <a:pt x="203648" y="0"/>
                            </a:lnTo>
                            <a:lnTo>
                              <a:pt x="230255" y="333264"/>
                            </a:lnTo>
                            <a:lnTo>
                              <a:pt x="0" y="327158"/>
                            </a:lnTo>
                            <a:close/>
                          </a:path>
                        </a:pathLst>
                      </a:custGeom>
                      <a:solidFill>
                        <a:srgbClr val="4F81BD"/>
                      </a:solidFill>
                      <a:ln w="127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2040" name="台形 2039"/>
                      <p:cNvSpPr/>
                      <p:nvPr/>
                    </p:nvSpPr>
                    <p:spPr>
                      <a:xfrm rot="10800000">
                        <a:off x="2884639" y="5468038"/>
                        <a:ext cx="208296" cy="107702"/>
                      </a:xfrm>
                      <a:prstGeom prst="trapezoid">
                        <a:avLst>
                          <a:gd name="adj" fmla="val 17765"/>
                        </a:avLst>
                      </a:prstGeom>
                      <a:solidFill>
                        <a:srgbClr val="4F81BD">
                          <a:lumMod val="40000"/>
                          <a:lumOff val="60000"/>
                        </a:srgbClr>
                      </a:solidFill>
                      <a:ln w="127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2024" name="円/楕円 2023"/>
                    <p:cNvSpPr/>
                    <p:nvPr/>
                  </p:nvSpPr>
                  <p:spPr>
                    <a:xfrm>
                      <a:off x="10739588" y="3563032"/>
                      <a:ext cx="161636" cy="188576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5" name="月 2024"/>
                    <p:cNvSpPr/>
                    <p:nvPr/>
                  </p:nvSpPr>
                  <p:spPr>
                    <a:xfrm rot="9900000">
                      <a:off x="10833737" y="3567140"/>
                      <a:ext cx="79064" cy="169588"/>
                    </a:xfrm>
                    <a:prstGeom prst="moon">
                      <a:avLst>
                        <a:gd name="adj" fmla="val 87500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6" name="円/楕円 503"/>
                    <p:cNvSpPr/>
                    <p:nvPr/>
                  </p:nvSpPr>
                  <p:spPr>
                    <a:xfrm rot="11870928">
                      <a:off x="10824254" y="3630768"/>
                      <a:ext cx="36723" cy="67590"/>
                    </a:xfrm>
                    <a:custGeom>
                      <a:avLst/>
                      <a:gdLst>
                        <a:gd name="connsiteX0" fmla="*/ 0 w 119283"/>
                        <a:gd name="connsiteY0" fmla="*/ 89756 h 179512"/>
                        <a:gd name="connsiteX1" fmla="*/ 59642 w 119283"/>
                        <a:gd name="connsiteY1" fmla="*/ 0 h 179512"/>
                        <a:gd name="connsiteX2" fmla="*/ 119284 w 119283"/>
                        <a:gd name="connsiteY2" fmla="*/ 89756 h 179512"/>
                        <a:gd name="connsiteX3" fmla="*/ 59642 w 119283"/>
                        <a:gd name="connsiteY3" fmla="*/ 179512 h 179512"/>
                        <a:gd name="connsiteX4" fmla="*/ 0 w 119283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23309"/>
                        <a:gd name="connsiteY0" fmla="*/ 89756 h 179512"/>
                        <a:gd name="connsiteX1" fmla="*/ 59642 w 123309"/>
                        <a:gd name="connsiteY1" fmla="*/ 0 h 179512"/>
                        <a:gd name="connsiteX2" fmla="*/ 119284 w 123309"/>
                        <a:gd name="connsiteY2" fmla="*/ 89756 h 179512"/>
                        <a:gd name="connsiteX3" fmla="*/ 111476 w 123309"/>
                        <a:gd name="connsiteY3" fmla="*/ 35050 h 179512"/>
                        <a:gd name="connsiteX4" fmla="*/ 59642 w 123309"/>
                        <a:gd name="connsiteY4" fmla="*/ 179512 h 179512"/>
                        <a:gd name="connsiteX5" fmla="*/ 0 w 123309"/>
                        <a:gd name="connsiteY5" fmla="*/ 89756 h 179512"/>
                        <a:gd name="connsiteX0" fmla="*/ 0 w 122554"/>
                        <a:gd name="connsiteY0" fmla="*/ 89756 h 180338"/>
                        <a:gd name="connsiteX1" fmla="*/ 59642 w 122554"/>
                        <a:gd name="connsiteY1" fmla="*/ 0 h 180338"/>
                        <a:gd name="connsiteX2" fmla="*/ 119284 w 122554"/>
                        <a:gd name="connsiteY2" fmla="*/ 89756 h 180338"/>
                        <a:gd name="connsiteX3" fmla="*/ 111476 w 122554"/>
                        <a:gd name="connsiteY3" fmla="*/ 35050 h 180338"/>
                        <a:gd name="connsiteX4" fmla="*/ 83907 w 122554"/>
                        <a:gd name="connsiteY4" fmla="*/ 128738 h 180338"/>
                        <a:gd name="connsiteX5" fmla="*/ 59642 w 122554"/>
                        <a:gd name="connsiteY5" fmla="*/ 179512 h 180338"/>
                        <a:gd name="connsiteX6" fmla="*/ 0 w 122554"/>
                        <a:gd name="connsiteY6" fmla="*/ 89756 h 180338"/>
                        <a:gd name="connsiteX0" fmla="*/ 119284 w 210724"/>
                        <a:gd name="connsiteY0" fmla="*/ 89756 h 181196"/>
                        <a:gd name="connsiteX1" fmla="*/ 111476 w 210724"/>
                        <a:gd name="connsiteY1" fmla="*/ 35050 h 181196"/>
                        <a:gd name="connsiteX2" fmla="*/ 83907 w 210724"/>
                        <a:gd name="connsiteY2" fmla="*/ 128738 h 181196"/>
                        <a:gd name="connsiteX3" fmla="*/ 59642 w 210724"/>
                        <a:gd name="connsiteY3" fmla="*/ 179512 h 181196"/>
                        <a:gd name="connsiteX4" fmla="*/ 0 w 210724"/>
                        <a:gd name="connsiteY4" fmla="*/ 89756 h 181196"/>
                        <a:gd name="connsiteX5" fmla="*/ 59642 w 210724"/>
                        <a:gd name="connsiteY5" fmla="*/ 0 h 181196"/>
                        <a:gd name="connsiteX6" fmla="*/ 210724 w 210724"/>
                        <a:gd name="connsiteY6" fmla="*/ 181196 h 181196"/>
                        <a:gd name="connsiteX0" fmla="*/ 119284 w 122554"/>
                        <a:gd name="connsiteY0" fmla="*/ 89756 h 180338"/>
                        <a:gd name="connsiteX1" fmla="*/ 111476 w 122554"/>
                        <a:gd name="connsiteY1" fmla="*/ 35050 h 180338"/>
                        <a:gd name="connsiteX2" fmla="*/ 83907 w 122554"/>
                        <a:gd name="connsiteY2" fmla="*/ 128738 h 180338"/>
                        <a:gd name="connsiteX3" fmla="*/ 59642 w 122554"/>
                        <a:gd name="connsiteY3" fmla="*/ 179512 h 180338"/>
                        <a:gd name="connsiteX4" fmla="*/ 0 w 122554"/>
                        <a:gd name="connsiteY4" fmla="*/ 89756 h 180338"/>
                        <a:gd name="connsiteX5" fmla="*/ 59642 w 122554"/>
                        <a:gd name="connsiteY5" fmla="*/ 0 h 180338"/>
                        <a:gd name="connsiteX0" fmla="*/ 111476 w 111476"/>
                        <a:gd name="connsiteY0" fmla="*/ 35050 h 180338"/>
                        <a:gd name="connsiteX1" fmla="*/ 83907 w 111476"/>
                        <a:gd name="connsiteY1" fmla="*/ 128738 h 180338"/>
                        <a:gd name="connsiteX2" fmla="*/ 59642 w 111476"/>
                        <a:gd name="connsiteY2" fmla="*/ 179512 h 180338"/>
                        <a:gd name="connsiteX3" fmla="*/ 0 w 111476"/>
                        <a:gd name="connsiteY3" fmla="*/ 89756 h 180338"/>
                        <a:gd name="connsiteX4" fmla="*/ 59642 w 111476"/>
                        <a:gd name="connsiteY4" fmla="*/ 0 h 180338"/>
                        <a:gd name="connsiteX0" fmla="*/ 83907 w 83907"/>
                        <a:gd name="connsiteY0" fmla="*/ 128738 h 180338"/>
                        <a:gd name="connsiteX1" fmla="*/ 59642 w 83907"/>
                        <a:gd name="connsiteY1" fmla="*/ 179512 h 180338"/>
                        <a:gd name="connsiteX2" fmla="*/ 0 w 83907"/>
                        <a:gd name="connsiteY2" fmla="*/ 89756 h 180338"/>
                        <a:gd name="connsiteX3" fmla="*/ 59642 w 83907"/>
                        <a:gd name="connsiteY3" fmla="*/ 0 h 180338"/>
                        <a:gd name="connsiteX0" fmla="*/ 98159 w 98159"/>
                        <a:gd name="connsiteY0" fmla="*/ 139952 h 180666"/>
                        <a:gd name="connsiteX1" fmla="*/ 59642 w 98159"/>
                        <a:gd name="connsiteY1" fmla="*/ 179512 h 180666"/>
                        <a:gd name="connsiteX2" fmla="*/ 0 w 98159"/>
                        <a:gd name="connsiteY2" fmla="*/ 89756 h 180666"/>
                        <a:gd name="connsiteX3" fmla="*/ 59642 w 98159"/>
                        <a:gd name="connsiteY3" fmla="*/ 0 h 1806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98159" h="180666">
                          <a:moveTo>
                            <a:pt x="98159" y="139952"/>
                          </a:moveTo>
                          <a:cubicBezTo>
                            <a:pt x="89520" y="164029"/>
                            <a:pt x="73626" y="186009"/>
                            <a:pt x="59642" y="179512"/>
                          </a:cubicBezTo>
                          <a:cubicBezTo>
                            <a:pt x="26703" y="179512"/>
                            <a:pt x="0" y="139327"/>
                            <a:pt x="0" y="89756"/>
                          </a:cubicBezTo>
                          <a:cubicBezTo>
                            <a:pt x="0" y="40185"/>
                            <a:pt x="26703" y="0"/>
                            <a:pt x="59642" y="0"/>
                          </a:cubicBezTo>
                        </a:path>
                      </a:pathLst>
                    </a:cu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7" name="円/楕円 503"/>
                    <p:cNvSpPr/>
                    <p:nvPr/>
                  </p:nvSpPr>
                  <p:spPr>
                    <a:xfrm rot="11870928">
                      <a:off x="10832333" y="3645711"/>
                      <a:ext cx="17104" cy="36816"/>
                    </a:xfrm>
                    <a:custGeom>
                      <a:avLst/>
                      <a:gdLst>
                        <a:gd name="connsiteX0" fmla="*/ 0 w 119283"/>
                        <a:gd name="connsiteY0" fmla="*/ 89756 h 179512"/>
                        <a:gd name="connsiteX1" fmla="*/ 59642 w 119283"/>
                        <a:gd name="connsiteY1" fmla="*/ 0 h 179512"/>
                        <a:gd name="connsiteX2" fmla="*/ 119284 w 119283"/>
                        <a:gd name="connsiteY2" fmla="*/ 89756 h 179512"/>
                        <a:gd name="connsiteX3" fmla="*/ 59642 w 119283"/>
                        <a:gd name="connsiteY3" fmla="*/ 179512 h 179512"/>
                        <a:gd name="connsiteX4" fmla="*/ 0 w 119283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19284"/>
                        <a:gd name="connsiteY0" fmla="*/ 89756 h 179512"/>
                        <a:gd name="connsiteX1" fmla="*/ 59642 w 119284"/>
                        <a:gd name="connsiteY1" fmla="*/ 0 h 179512"/>
                        <a:gd name="connsiteX2" fmla="*/ 119284 w 119284"/>
                        <a:gd name="connsiteY2" fmla="*/ 89756 h 179512"/>
                        <a:gd name="connsiteX3" fmla="*/ 59642 w 119284"/>
                        <a:gd name="connsiteY3" fmla="*/ 179512 h 179512"/>
                        <a:gd name="connsiteX4" fmla="*/ 0 w 119284"/>
                        <a:gd name="connsiteY4" fmla="*/ 89756 h 179512"/>
                        <a:gd name="connsiteX0" fmla="*/ 0 w 123309"/>
                        <a:gd name="connsiteY0" fmla="*/ 89756 h 179512"/>
                        <a:gd name="connsiteX1" fmla="*/ 59642 w 123309"/>
                        <a:gd name="connsiteY1" fmla="*/ 0 h 179512"/>
                        <a:gd name="connsiteX2" fmla="*/ 119284 w 123309"/>
                        <a:gd name="connsiteY2" fmla="*/ 89756 h 179512"/>
                        <a:gd name="connsiteX3" fmla="*/ 111476 w 123309"/>
                        <a:gd name="connsiteY3" fmla="*/ 35050 h 179512"/>
                        <a:gd name="connsiteX4" fmla="*/ 59642 w 123309"/>
                        <a:gd name="connsiteY4" fmla="*/ 179512 h 179512"/>
                        <a:gd name="connsiteX5" fmla="*/ 0 w 123309"/>
                        <a:gd name="connsiteY5" fmla="*/ 89756 h 179512"/>
                        <a:gd name="connsiteX0" fmla="*/ 0 w 122554"/>
                        <a:gd name="connsiteY0" fmla="*/ 89756 h 180338"/>
                        <a:gd name="connsiteX1" fmla="*/ 59642 w 122554"/>
                        <a:gd name="connsiteY1" fmla="*/ 0 h 180338"/>
                        <a:gd name="connsiteX2" fmla="*/ 119284 w 122554"/>
                        <a:gd name="connsiteY2" fmla="*/ 89756 h 180338"/>
                        <a:gd name="connsiteX3" fmla="*/ 111476 w 122554"/>
                        <a:gd name="connsiteY3" fmla="*/ 35050 h 180338"/>
                        <a:gd name="connsiteX4" fmla="*/ 83907 w 122554"/>
                        <a:gd name="connsiteY4" fmla="*/ 128738 h 180338"/>
                        <a:gd name="connsiteX5" fmla="*/ 59642 w 122554"/>
                        <a:gd name="connsiteY5" fmla="*/ 179512 h 180338"/>
                        <a:gd name="connsiteX6" fmla="*/ 0 w 122554"/>
                        <a:gd name="connsiteY6" fmla="*/ 89756 h 180338"/>
                        <a:gd name="connsiteX0" fmla="*/ 119284 w 210724"/>
                        <a:gd name="connsiteY0" fmla="*/ 89756 h 181196"/>
                        <a:gd name="connsiteX1" fmla="*/ 111476 w 210724"/>
                        <a:gd name="connsiteY1" fmla="*/ 35050 h 181196"/>
                        <a:gd name="connsiteX2" fmla="*/ 83907 w 210724"/>
                        <a:gd name="connsiteY2" fmla="*/ 128738 h 181196"/>
                        <a:gd name="connsiteX3" fmla="*/ 59642 w 210724"/>
                        <a:gd name="connsiteY3" fmla="*/ 179512 h 181196"/>
                        <a:gd name="connsiteX4" fmla="*/ 0 w 210724"/>
                        <a:gd name="connsiteY4" fmla="*/ 89756 h 181196"/>
                        <a:gd name="connsiteX5" fmla="*/ 59642 w 210724"/>
                        <a:gd name="connsiteY5" fmla="*/ 0 h 181196"/>
                        <a:gd name="connsiteX6" fmla="*/ 210724 w 210724"/>
                        <a:gd name="connsiteY6" fmla="*/ 181196 h 181196"/>
                        <a:gd name="connsiteX0" fmla="*/ 119284 w 122554"/>
                        <a:gd name="connsiteY0" fmla="*/ 89756 h 180338"/>
                        <a:gd name="connsiteX1" fmla="*/ 111476 w 122554"/>
                        <a:gd name="connsiteY1" fmla="*/ 35050 h 180338"/>
                        <a:gd name="connsiteX2" fmla="*/ 83907 w 122554"/>
                        <a:gd name="connsiteY2" fmla="*/ 128738 h 180338"/>
                        <a:gd name="connsiteX3" fmla="*/ 59642 w 122554"/>
                        <a:gd name="connsiteY3" fmla="*/ 179512 h 180338"/>
                        <a:gd name="connsiteX4" fmla="*/ 0 w 122554"/>
                        <a:gd name="connsiteY4" fmla="*/ 89756 h 180338"/>
                        <a:gd name="connsiteX5" fmla="*/ 59642 w 122554"/>
                        <a:gd name="connsiteY5" fmla="*/ 0 h 180338"/>
                        <a:gd name="connsiteX0" fmla="*/ 111476 w 111476"/>
                        <a:gd name="connsiteY0" fmla="*/ 35050 h 180338"/>
                        <a:gd name="connsiteX1" fmla="*/ 83907 w 111476"/>
                        <a:gd name="connsiteY1" fmla="*/ 128738 h 180338"/>
                        <a:gd name="connsiteX2" fmla="*/ 59642 w 111476"/>
                        <a:gd name="connsiteY2" fmla="*/ 179512 h 180338"/>
                        <a:gd name="connsiteX3" fmla="*/ 0 w 111476"/>
                        <a:gd name="connsiteY3" fmla="*/ 89756 h 180338"/>
                        <a:gd name="connsiteX4" fmla="*/ 59642 w 111476"/>
                        <a:gd name="connsiteY4" fmla="*/ 0 h 180338"/>
                        <a:gd name="connsiteX0" fmla="*/ 83907 w 83907"/>
                        <a:gd name="connsiteY0" fmla="*/ 128738 h 180338"/>
                        <a:gd name="connsiteX1" fmla="*/ 59642 w 83907"/>
                        <a:gd name="connsiteY1" fmla="*/ 179512 h 180338"/>
                        <a:gd name="connsiteX2" fmla="*/ 0 w 83907"/>
                        <a:gd name="connsiteY2" fmla="*/ 89756 h 180338"/>
                        <a:gd name="connsiteX3" fmla="*/ 59642 w 83907"/>
                        <a:gd name="connsiteY3" fmla="*/ 0 h 180338"/>
                        <a:gd name="connsiteX0" fmla="*/ 98159 w 98159"/>
                        <a:gd name="connsiteY0" fmla="*/ 139952 h 180666"/>
                        <a:gd name="connsiteX1" fmla="*/ 59642 w 98159"/>
                        <a:gd name="connsiteY1" fmla="*/ 179512 h 180666"/>
                        <a:gd name="connsiteX2" fmla="*/ 0 w 98159"/>
                        <a:gd name="connsiteY2" fmla="*/ 89756 h 180666"/>
                        <a:gd name="connsiteX3" fmla="*/ 59642 w 98159"/>
                        <a:gd name="connsiteY3" fmla="*/ 0 h 1806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98159" h="180666">
                          <a:moveTo>
                            <a:pt x="98159" y="139952"/>
                          </a:moveTo>
                          <a:cubicBezTo>
                            <a:pt x="89520" y="164029"/>
                            <a:pt x="73626" y="186009"/>
                            <a:pt x="59642" y="179512"/>
                          </a:cubicBezTo>
                          <a:cubicBezTo>
                            <a:pt x="26703" y="179512"/>
                            <a:pt x="0" y="139327"/>
                            <a:pt x="0" y="89756"/>
                          </a:cubicBezTo>
                          <a:cubicBezTo>
                            <a:pt x="0" y="40185"/>
                            <a:pt x="26703" y="0"/>
                            <a:pt x="59642" y="0"/>
                          </a:cubicBezTo>
                        </a:path>
                      </a:pathLst>
                    </a:custGeom>
                    <a:solidFill>
                      <a:srgbClr val="FF9933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8" name="台形 2027"/>
                    <p:cNvSpPr/>
                    <p:nvPr/>
                  </p:nvSpPr>
                  <p:spPr>
                    <a:xfrm>
                      <a:off x="10752858" y="3529258"/>
                      <a:ext cx="135095" cy="67548"/>
                    </a:xfrm>
                    <a:prstGeom prst="trapezoid">
                      <a:avLst/>
                    </a:prstGeom>
                    <a:solidFill>
                      <a:srgbClr val="00206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29" name="フローチャート: 論理積ゲート 512"/>
                    <p:cNvSpPr/>
                    <p:nvPr/>
                  </p:nvSpPr>
                  <p:spPr>
                    <a:xfrm rot="16200000">
                      <a:off x="10741407" y="3534488"/>
                      <a:ext cx="20536" cy="120516"/>
                    </a:xfrm>
                    <a:prstGeom prst="flowChartDelay">
                      <a:avLst/>
                    </a:prstGeom>
                    <a:solidFill>
                      <a:srgbClr val="FF000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0" name="円/楕円 2029"/>
                    <p:cNvSpPr/>
                    <p:nvPr/>
                  </p:nvSpPr>
                  <p:spPr>
                    <a:xfrm>
                      <a:off x="10761267" y="3630571"/>
                      <a:ext cx="17104" cy="3572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1" name="片側の 2 つの角を丸めた四角形 2030"/>
                    <p:cNvSpPr/>
                    <p:nvPr/>
                  </p:nvSpPr>
                  <p:spPr>
                    <a:xfrm>
                      <a:off x="10761840" y="3751608"/>
                      <a:ext cx="120025" cy="269394"/>
                    </a:xfrm>
                    <a:prstGeom prst="round2SameRect">
                      <a:avLst>
                        <a:gd name="adj1" fmla="val 13514"/>
                        <a:gd name="adj2" fmla="val 0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2" name="正方形/長方形 2031"/>
                    <p:cNvSpPr/>
                    <p:nvPr/>
                  </p:nvSpPr>
                  <p:spPr>
                    <a:xfrm>
                      <a:off x="10761043" y="4021001"/>
                      <a:ext cx="120665" cy="26939"/>
                    </a:xfrm>
                    <a:prstGeom prst="rect">
                      <a:avLst/>
                    </a:prstGeom>
                    <a:solidFill>
                      <a:srgbClr val="80000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3" name="正方形/長方形 2032"/>
                    <p:cNvSpPr/>
                    <p:nvPr/>
                  </p:nvSpPr>
                  <p:spPr>
                    <a:xfrm>
                      <a:off x="10759688" y="4021001"/>
                      <a:ext cx="30096" cy="26939"/>
                    </a:xfrm>
                    <a:prstGeom prst="rect">
                      <a:avLst/>
                    </a:prstGeom>
                    <a:solidFill>
                      <a:sysClr val="window" lastClr="FFFFFF">
                        <a:lumMod val="75000"/>
                      </a:sysClr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4" name="片側の 2 つの角を丸めた四角形 2033"/>
                    <p:cNvSpPr/>
                    <p:nvPr/>
                  </p:nvSpPr>
                  <p:spPr>
                    <a:xfrm>
                      <a:off x="10761683" y="3751608"/>
                      <a:ext cx="17104" cy="269394"/>
                    </a:xfrm>
                    <a:prstGeom prst="round2SameRect">
                      <a:avLst>
                        <a:gd name="adj1" fmla="val 13514"/>
                        <a:gd name="adj2" fmla="val 0"/>
                      </a:avLst>
                    </a:prstGeom>
                    <a:solidFill>
                      <a:srgbClr val="4F81BD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5" name="二等辺三角形 2034"/>
                    <p:cNvSpPr/>
                    <p:nvPr/>
                  </p:nvSpPr>
                  <p:spPr>
                    <a:xfrm rot="10800000" flipH="1">
                      <a:off x="10764818" y="3751903"/>
                      <a:ext cx="35210" cy="48667"/>
                    </a:xfrm>
                    <a:prstGeom prst="triangle">
                      <a:avLst>
                        <a:gd name="adj" fmla="val 83804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6" name="L 字 540"/>
                    <p:cNvSpPr/>
                    <p:nvPr/>
                  </p:nvSpPr>
                  <p:spPr>
                    <a:xfrm rot="16139505">
                      <a:off x="10630224" y="3783812"/>
                      <a:ext cx="213798" cy="213798"/>
                    </a:xfrm>
                    <a:custGeom>
                      <a:avLst/>
                      <a:gdLst>
                        <a:gd name="connsiteX0" fmla="*/ 0 w 571476"/>
                        <a:gd name="connsiteY0" fmla="*/ 0 h 571476"/>
                        <a:gd name="connsiteX1" fmla="*/ 168911 w 571476"/>
                        <a:gd name="connsiteY1" fmla="*/ 0 h 571476"/>
                        <a:gd name="connsiteX2" fmla="*/ 168911 w 571476"/>
                        <a:gd name="connsiteY2" fmla="*/ 418395 h 571476"/>
                        <a:gd name="connsiteX3" fmla="*/ 571476 w 571476"/>
                        <a:gd name="connsiteY3" fmla="*/ 418395 h 571476"/>
                        <a:gd name="connsiteX4" fmla="*/ 571476 w 571476"/>
                        <a:gd name="connsiteY4" fmla="*/ 571476 h 571476"/>
                        <a:gd name="connsiteX5" fmla="*/ 0 w 571476"/>
                        <a:gd name="connsiteY5" fmla="*/ 571476 h 571476"/>
                        <a:gd name="connsiteX6" fmla="*/ 0 w 571476"/>
                        <a:gd name="connsiteY6" fmla="*/ 0 h 571476"/>
                        <a:gd name="connsiteX0" fmla="*/ 0 w 574496"/>
                        <a:gd name="connsiteY0" fmla="*/ 0 h 571476"/>
                        <a:gd name="connsiteX1" fmla="*/ 168911 w 574496"/>
                        <a:gd name="connsiteY1" fmla="*/ 0 h 571476"/>
                        <a:gd name="connsiteX2" fmla="*/ 168911 w 574496"/>
                        <a:gd name="connsiteY2" fmla="*/ 418395 h 571476"/>
                        <a:gd name="connsiteX3" fmla="*/ 571476 w 574496"/>
                        <a:gd name="connsiteY3" fmla="*/ 418395 h 571476"/>
                        <a:gd name="connsiteX4" fmla="*/ 574496 w 574496"/>
                        <a:gd name="connsiteY4" fmla="*/ 503820 h 571476"/>
                        <a:gd name="connsiteX5" fmla="*/ 571476 w 574496"/>
                        <a:gd name="connsiteY5" fmla="*/ 571476 h 571476"/>
                        <a:gd name="connsiteX6" fmla="*/ 0 w 574496"/>
                        <a:gd name="connsiteY6" fmla="*/ 571476 h 571476"/>
                        <a:gd name="connsiteX7" fmla="*/ 0 w 574496"/>
                        <a:gd name="connsiteY7" fmla="*/ 0 h 571476"/>
                        <a:gd name="connsiteX0" fmla="*/ 574496 w 665936"/>
                        <a:gd name="connsiteY0" fmla="*/ 503820 h 595260"/>
                        <a:gd name="connsiteX1" fmla="*/ 571476 w 665936"/>
                        <a:gd name="connsiteY1" fmla="*/ 571476 h 595260"/>
                        <a:gd name="connsiteX2" fmla="*/ 0 w 665936"/>
                        <a:gd name="connsiteY2" fmla="*/ 571476 h 595260"/>
                        <a:gd name="connsiteX3" fmla="*/ 0 w 665936"/>
                        <a:gd name="connsiteY3" fmla="*/ 0 h 595260"/>
                        <a:gd name="connsiteX4" fmla="*/ 168911 w 665936"/>
                        <a:gd name="connsiteY4" fmla="*/ 0 h 595260"/>
                        <a:gd name="connsiteX5" fmla="*/ 168911 w 665936"/>
                        <a:gd name="connsiteY5" fmla="*/ 418395 h 595260"/>
                        <a:gd name="connsiteX6" fmla="*/ 571476 w 665936"/>
                        <a:gd name="connsiteY6" fmla="*/ 418395 h 595260"/>
                        <a:gd name="connsiteX7" fmla="*/ 665936 w 665936"/>
                        <a:gd name="connsiteY7" fmla="*/ 595260 h 595260"/>
                        <a:gd name="connsiteX0" fmla="*/ 574496 w 574496"/>
                        <a:gd name="connsiteY0" fmla="*/ 503820 h 571476"/>
                        <a:gd name="connsiteX1" fmla="*/ 571476 w 574496"/>
                        <a:gd name="connsiteY1" fmla="*/ 571476 h 571476"/>
                        <a:gd name="connsiteX2" fmla="*/ 0 w 574496"/>
                        <a:gd name="connsiteY2" fmla="*/ 571476 h 571476"/>
                        <a:gd name="connsiteX3" fmla="*/ 0 w 574496"/>
                        <a:gd name="connsiteY3" fmla="*/ 0 h 571476"/>
                        <a:gd name="connsiteX4" fmla="*/ 168911 w 574496"/>
                        <a:gd name="connsiteY4" fmla="*/ 0 h 571476"/>
                        <a:gd name="connsiteX5" fmla="*/ 168911 w 574496"/>
                        <a:gd name="connsiteY5" fmla="*/ 418395 h 571476"/>
                        <a:gd name="connsiteX6" fmla="*/ 571476 w 574496"/>
                        <a:gd name="connsiteY6" fmla="*/ 418395 h 571476"/>
                        <a:gd name="connsiteX0" fmla="*/ 571476 w 571476"/>
                        <a:gd name="connsiteY0" fmla="*/ 571476 h 571476"/>
                        <a:gd name="connsiteX1" fmla="*/ 0 w 571476"/>
                        <a:gd name="connsiteY1" fmla="*/ 571476 h 571476"/>
                        <a:gd name="connsiteX2" fmla="*/ 0 w 571476"/>
                        <a:gd name="connsiteY2" fmla="*/ 0 h 571476"/>
                        <a:gd name="connsiteX3" fmla="*/ 168911 w 571476"/>
                        <a:gd name="connsiteY3" fmla="*/ 0 h 571476"/>
                        <a:gd name="connsiteX4" fmla="*/ 168911 w 571476"/>
                        <a:gd name="connsiteY4" fmla="*/ 418395 h 571476"/>
                        <a:gd name="connsiteX5" fmla="*/ 571476 w 571476"/>
                        <a:gd name="connsiteY5" fmla="*/ 418395 h 57147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571476" h="571476">
                          <a:moveTo>
                            <a:pt x="571476" y="571476"/>
                          </a:moveTo>
                          <a:lnTo>
                            <a:pt x="0" y="571476"/>
                          </a:lnTo>
                          <a:lnTo>
                            <a:pt x="0" y="0"/>
                          </a:lnTo>
                          <a:lnTo>
                            <a:pt x="168911" y="0"/>
                          </a:lnTo>
                          <a:lnTo>
                            <a:pt x="168911" y="418395"/>
                          </a:lnTo>
                          <a:lnTo>
                            <a:pt x="571476" y="418395"/>
                          </a:lnTo>
                        </a:path>
                      </a:pathLst>
                    </a:custGeom>
                    <a:solidFill>
                      <a:srgbClr val="4F81BD"/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37" name="正方形/長方形 2036"/>
                    <p:cNvSpPr/>
                    <p:nvPr/>
                  </p:nvSpPr>
                  <p:spPr>
                    <a:xfrm rot="21450354">
                      <a:off x="10629359" y="3932688"/>
                      <a:ext cx="42041" cy="69376"/>
                    </a:xfrm>
                    <a:prstGeom prst="rect">
                      <a:avLst/>
                    </a:prstGeom>
                    <a:solidFill>
                      <a:srgbClr val="4F81BD">
                        <a:lumMod val="40000"/>
                        <a:lumOff val="60000"/>
                      </a:srgbClr>
                    </a:solidFill>
                    <a:ln w="127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022" name="円/楕円 2021"/>
                  <p:cNvSpPr/>
                  <p:nvPr/>
                </p:nvSpPr>
                <p:spPr>
                  <a:xfrm rot="20639505">
                    <a:off x="10572656" y="3928158"/>
                    <a:ext cx="69386" cy="76215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004" name="グループ化 2003"/>
                <p:cNvGrpSpPr/>
                <p:nvPr/>
              </p:nvGrpSpPr>
              <p:grpSpPr>
                <a:xfrm>
                  <a:off x="8271126" y="3111272"/>
                  <a:ext cx="2270416" cy="1630386"/>
                  <a:chOff x="2430780" y="1331866"/>
                  <a:chExt cx="6430044" cy="4617414"/>
                </a:xfrm>
              </p:grpSpPr>
              <p:sp>
                <p:nvSpPr>
                  <p:cNvPr id="2005" name="フリーフォーム 2004"/>
                  <p:cNvSpPr/>
                  <p:nvPr/>
                </p:nvSpPr>
                <p:spPr>
                  <a:xfrm>
                    <a:off x="5646420" y="3764280"/>
                    <a:ext cx="579120" cy="624840"/>
                  </a:xfrm>
                  <a:custGeom>
                    <a:avLst/>
                    <a:gdLst>
                      <a:gd name="connsiteX0" fmla="*/ 220980 w 579120"/>
                      <a:gd name="connsiteY0" fmla="*/ 0 h 624840"/>
                      <a:gd name="connsiteX1" fmla="*/ 579120 w 579120"/>
                      <a:gd name="connsiteY1" fmla="*/ 144780 h 624840"/>
                      <a:gd name="connsiteX2" fmla="*/ 365760 w 579120"/>
                      <a:gd name="connsiteY2" fmla="*/ 624840 h 624840"/>
                      <a:gd name="connsiteX3" fmla="*/ 0 w 579120"/>
                      <a:gd name="connsiteY3" fmla="*/ 624840 h 624840"/>
                      <a:gd name="connsiteX4" fmla="*/ 220980 w 579120"/>
                      <a:gd name="connsiteY4" fmla="*/ 0 h 6248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579120" h="624840">
                        <a:moveTo>
                          <a:pt x="220980" y="0"/>
                        </a:moveTo>
                        <a:lnTo>
                          <a:pt x="579120" y="144780"/>
                        </a:lnTo>
                        <a:lnTo>
                          <a:pt x="365760" y="624840"/>
                        </a:lnTo>
                        <a:lnTo>
                          <a:pt x="0" y="624840"/>
                        </a:lnTo>
                        <a:lnTo>
                          <a:pt x="220980" y="0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6" name="フリーフォーム 2005"/>
                  <p:cNvSpPr/>
                  <p:nvPr/>
                </p:nvSpPr>
                <p:spPr>
                  <a:xfrm>
                    <a:off x="5570220" y="2087880"/>
                    <a:ext cx="2689860" cy="2331720"/>
                  </a:xfrm>
                  <a:custGeom>
                    <a:avLst/>
                    <a:gdLst>
                      <a:gd name="connsiteX0" fmla="*/ 2689860 w 2689860"/>
                      <a:gd name="connsiteY0" fmla="*/ 2103120 h 2331720"/>
                      <a:gd name="connsiteX1" fmla="*/ 2689860 w 2689860"/>
                      <a:gd name="connsiteY1" fmla="*/ 0 h 2331720"/>
                      <a:gd name="connsiteX2" fmla="*/ 830580 w 2689860"/>
                      <a:gd name="connsiteY2" fmla="*/ 0 h 2331720"/>
                      <a:gd name="connsiteX3" fmla="*/ 0 w 2689860"/>
                      <a:gd name="connsiteY3" fmla="*/ 2331720 h 2331720"/>
                      <a:gd name="connsiteX4" fmla="*/ 160020 w 2689860"/>
                      <a:gd name="connsiteY4" fmla="*/ 2331720 h 2331720"/>
                      <a:gd name="connsiteX5" fmla="*/ 922020 w 2689860"/>
                      <a:gd name="connsiteY5" fmla="*/ 129540 h 2331720"/>
                      <a:gd name="connsiteX6" fmla="*/ 2514600 w 2689860"/>
                      <a:gd name="connsiteY6" fmla="*/ 129540 h 2331720"/>
                      <a:gd name="connsiteX7" fmla="*/ 2514600 w 2689860"/>
                      <a:gd name="connsiteY7" fmla="*/ 2110740 h 2331720"/>
                      <a:gd name="connsiteX8" fmla="*/ 2689860 w 2689860"/>
                      <a:gd name="connsiteY8" fmla="*/ 2103120 h 23317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689860" h="2331720">
                        <a:moveTo>
                          <a:pt x="2689860" y="2103120"/>
                        </a:moveTo>
                        <a:lnTo>
                          <a:pt x="2689860" y="0"/>
                        </a:lnTo>
                        <a:lnTo>
                          <a:pt x="830580" y="0"/>
                        </a:lnTo>
                        <a:lnTo>
                          <a:pt x="0" y="2331720"/>
                        </a:lnTo>
                        <a:lnTo>
                          <a:pt x="160020" y="2331720"/>
                        </a:lnTo>
                        <a:lnTo>
                          <a:pt x="922020" y="129540"/>
                        </a:lnTo>
                        <a:lnTo>
                          <a:pt x="2514600" y="129540"/>
                        </a:lnTo>
                        <a:lnTo>
                          <a:pt x="2514600" y="2110740"/>
                        </a:lnTo>
                        <a:lnTo>
                          <a:pt x="2689860" y="2103120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7" name="角丸四角形 2006"/>
                  <p:cNvSpPr/>
                  <p:nvPr/>
                </p:nvSpPr>
                <p:spPr>
                  <a:xfrm>
                    <a:off x="8049344" y="3950600"/>
                    <a:ext cx="679604" cy="613780"/>
                  </a:xfrm>
                  <a:prstGeom prst="roundRect">
                    <a:avLst/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8" name="フリーフォーム 2007"/>
                  <p:cNvSpPr/>
                  <p:nvPr/>
                </p:nvSpPr>
                <p:spPr>
                  <a:xfrm>
                    <a:off x="6911340" y="3131820"/>
                    <a:ext cx="716280" cy="853440"/>
                  </a:xfrm>
                  <a:custGeom>
                    <a:avLst/>
                    <a:gdLst>
                      <a:gd name="connsiteX0" fmla="*/ 716280 w 716280"/>
                      <a:gd name="connsiteY0" fmla="*/ 0 h 853440"/>
                      <a:gd name="connsiteX1" fmla="*/ 716280 w 716280"/>
                      <a:gd name="connsiteY1" fmla="*/ 853440 h 853440"/>
                      <a:gd name="connsiteX2" fmla="*/ 0 w 716280"/>
                      <a:gd name="connsiteY2" fmla="*/ 853440 h 853440"/>
                      <a:gd name="connsiteX3" fmla="*/ 0 w 716280"/>
                      <a:gd name="connsiteY3" fmla="*/ 769620 h 853440"/>
                      <a:gd name="connsiteX4" fmla="*/ 464820 w 716280"/>
                      <a:gd name="connsiteY4" fmla="*/ 769620 h 853440"/>
                      <a:gd name="connsiteX5" fmla="*/ 601980 w 716280"/>
                      <a:gd name="connsiteY5" fmla="*/ 7620 h 853440"/>
                      <a:gd name="connsiteX6" fmla="*/ 716280 w 716280"/>
                      <a:gd name="connsiteY6" fmla="*/ 0 h 8534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716280" h="853440">
                        <a:moveTo>
                          <a:pt x="716280" y="0"/>
                        </a:moveTo>
                        <a:lnTo>
                          <a:pt x="716280" y="853440"/>
                        </a:lnTo>
                        <a:lnTo>
                          <a:pt x="0" y="853440"/>
                        </a:lnTo>
                        <a:lnTo>
                          <a:pt x="0" y="769620"/>
                        </a:lnTo>
                        <a:lnTo>
                          <a:pt x="464820" y="769620"/>
                        </a:lnTo>
                        <a:lnTo>
                          <a:pt x="601980" y="7620"/>
                        </a:lnTo>
                        <a:lnTo>
                          <a:pt x="716280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09" name="角丸四角形 2008"/>
                  <p:cNvSpPr/>
                  <p:nvPr/>
                </p:nvSpPr>
                <p:spPr>
                  <a:xfrm>
                    <a:off x="6537176" y="3965468"/>
                    <a:ext cx="1448584" cy="655256"/>
                  </a:xfrm>
                  <a:prstGeom prst="roundRect">
                    <a:avLst/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0" name="角丸四角形 2009"/>
                  <p:cNvSpPr/>
                  <p:nvPr/>
                </p:nvSpPr>
                <p:spPr>
                  <a:xfrm>
                    <a:off x="5400272" y="4293096"/>
                    <a:ext cx="3460552" cy="1243544"/>
                  </a:xfrm>
                  <a:prstGeom prst="roundRect">
                    <a:avLst/>
                  </a:prstGeom>
                  <a:solidFill>
                    <a:srgbClr val="FFCC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1" name="正方形/長方形 2010"/>
                  <p:cNvSpPr/>
                  <p:nvPr/>
                </p:nvSpPr>
                <p:spPr>
                  <a:xfrm>
                    <a:off x="4877321" y="2123890"/>
                    <a:ext cx="426200" cy="2385230"/>
                  </a:xfrm>
                  <a:prstGeom prst="rect">
                    <a:avLst/>
                  </a:prstGeom>
                  <a:solidFill>
                    <a:sysClr val="windowText" lastClr="000000">
                      <a:lumMod val="85000"/>
                      <a:lumOff val="1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2" name="正方形/長方形 2011"/>
                  <p:cNvSpPr/>
                  <p:nvPr/>
                </p:nvSpPr>
                <p:spPr>
                  <a:xfrm>
                    <a:off x="4973834" y="2123890"/>
                    <a:ext cx="246364" cy="2385230"/>
                  </a:xfrm>
                  <a:prstGeom prst="rect">
                    <a:avLst/>
                  </a:pr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3" name="正方形/長方形 2012"/>
                  <p:cNvSpPr/>
                  <p:nvPr/>
                </p:nvSpPr>
                <p:spPr>
                  <a:xfrm>
                    <a:off x="4808984" y="4257490"/>
                    <a:ext cx="562873" cy="1521466"/>
                  </a:xfrm>
                  <a:prstGeom prst="rect">
                    <a:avLst/>
                  </a:prstGeom>
                  <a:solidFill>
                    <a:sysClr val="windowText" lastClr="000000">
                      <a:lumMod val="85000"/>
                      <a:lumOff val="1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4" name="正方形/長方形 2013"/>
                  <p:cNvSpPr/>
                  <p:nvPr/>
                </p:nvSpPr>
                <p:spPr>
                  <a:xfrm>
                    <a:off x="4934332" y="4257490"/>
                    <a:ext cx="325368" cy="1521466"/>
                  </a:xfrm>
                  <a:prstGeom prst="rect">
                    <a:avLst/>
                  </a:pr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5" name="フリーフォーム 2014"/>
                  <p:cNvSpPr/>
                  <p:nvPr/>
                </p:nvSpPr>
                <p:spPr>
                  <a:xfrm>
                    <a:off x="2430780" y="1331866"/>
                    <a:ext cx="2369820" cy="1813559"/>
                  </a:xfrm>
                  <a:custGeom>
                    <a:avLst/>
                    <a:gdLst>
                      <a:gd name="connsiteX0" fmla="*/ 2369820 w 2369820"/>
                      <a:gd name="connsiteY0" fmla="*/ 0 h 1706880"/>
                      <a:gd name="connsiteX1" fmla="*/ 2369820 w 2369820"/>
                      <a:gd name="connsiteY1" fmla="*/ 1661160 h 1706880"/>
                      <a:gd name="connsiteX2" fmla="*/ 2324100 w 2369820"/>
                      <a:gd name="connsiteY2" fmla="*/ 1706880 h 1706880"/>
                      <a:gd name="connsiteX3" fmla="*/ 0 w 2369820"/>
                      <a:gd name="connsiteY3" fmla="*/ 1706880 h 1706880"/>
                      <a:gd name="connsiteX4" fmla="*/ 213360 w 2369820"/>
                      <a:gd name="connsiteY4" fmla="*/ 1653540 h 1706880"/>
                      <a:gd name="connsiteX5" fmla="*/ 2255520 w 2369820"/>
                      <a:gd name="connsiteY5" fmla="*/ 1653540 h 1706880"/>
                      <a:gd name="connsiteX6" fmla="*/ 2316480 w 2369820"/>
                      <a:gd name="connsiteY6" fmla="*/ 1653540 h 1706880"/>
                      <a:gd name="connsiteX7" fmla="*/ 2316480 w 2369820"/>
                      <a:gd name="connsiteY7" fmla="*/ 0 h 1706880"/>
                      <a:gd name="connsiteX8" fmla="*/ 2369820 w 2369820"/>
                      <a:gd name="connsiteY8" fmla="*/ 0 h 17068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369820" h="1706880">
                        <a:moveTo>
                          <a:pt x="2369820" y="0"/>
                        </a:moveTo>
                        <a:lnTo>
                          <a:pt x="2369820" y="1661160"/>
                        </a:lnTo>
                        <a:lnTo>
                          <a:pt x="2324100" y="1706880"/>
                        </a:lnTo>
                        <a:lnTo>
                          <a:pt x="0" y="1706880"/>
                        </a:lnTo>
                        <a:lnTo>
                          <a:pt x="213360" y="1653540"/>
                        </a:lnTo>
                        <a:lnTo>
                          <a:pt x="2255520" y="1653540"/>
                        </a:lnTo>
                        <a:lnTo>
                          <a:pt x="2316480" y="1653540"/>
                        </a:lnTo>
                        <a:lnTo>
                          <a:pt x="2316480" y="0"/>
                        </a:lnTo>
                        <a:lnTo>
                          <a:pt x="2369820" y="0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6" name="角丸四角形 2015"/>
                  <p:cNvSpPr/>
                  <p:nvPr/>
                </p:nvSpPr>
                <p:spPr>
                  <a:xfrm>
                    <a:off x="5400272" y="5013960"/>
                    <a:ext cx="3460552" cy="522680"/>
                  </a:xfrm>
                  <a:prstGeom prst="roundRect">
                    <a:avLst>
                      <a:gd name="adj" fmla="val 2573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7" name="円/楕円 2016"/>
                  <p:cNvSpPr/>
                  <p:nvPr/>
                </p:nvSpPr>
                <p:spPr>
                  <a:xfrm>
                    <a:off x="8049344" y="5065776"/>
                    <a:ext cx="470864" cy="47086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8" name="ドーナツ 2017"/>
                  <p:cNvSpPr/>
                  <p:nvPr/>
                </p:nvSpPr>
                <p:spPr>
                  <a:xfrm>
                    <a:off x="7807028" y="4823460"/>
                    <a:ext cx="955496" cy="955496"/>
                  </a:xfrm>
                  <a:prstGeom prst="donut">
                    <a:avLst>
                      <a:gd name="adj" fmla="val 29627"/>
                    </a:avLst>
                  </a:prstGeom>
                  <a:solidFill>
                    <a:sysClr val="windowText" lastClr="0000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19" name="円/楕円 2018"/>
                  <p:cNvSpPr/>
                  <p:nvPr/>
                </p:nvSpPr>
                <p:spPr>
                  <a:xfrm>
                    <a:off x="5400272" y="4956392"/>
                    <a:ext cx="689632" cy="689632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20" name="ドーナツ 2019"/>
                  <p:cNvSpPr/>
                  <p:nvPr/>
                </p:nvSpPr>
                <p:spPr>
                  <a:xfrm>
                    <a:off x="5097016" y="4653136"/>
                    <a:ext cx="1296144" cy="1296144"/>
                  </a:xfrm>
                  <a:prstGeom prst="donut">
                    <a:avLst>
                      <a:gd name="adj" fmla="val 29627"/>
                    </a:avLst>
                  </a:prstGeom>
                  <a:solidFill>
                    <a:sysClr val="windowText" lastClr="0000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943" name="グループ化 1942"/>
              <p:cNvGrpSpPr/>
              <p:nvPr/>
            </p:nvGrpSpPr>
            <p:grpSpPr>
              <a:xfrm>
                <a:off x="4177397" y="2938364"/>
                <a:ext cx="591108" cy="583007"/>
                <a:chOff x="7344517" y="-208819"/>
                <a:chExt cx="1870262" cy="1844630"/>
              </a:xfrm>
            </p:grpSpPr>
            <p:grpSp>
              <p:nvGrpSpPr>
                <p:cNvPr id="1944" name="グループ化 1943"/>
                <p:cNvGrpSpPr/>
                <p:nvPr/>
              </p:nvGrpSpPr>
              <p:grpSpPr>
                <a:xfrm>
                  <a:off x="7344517" y="626841"/>
                  <a:ext cx="1008970" cy="1008970"/>
                  <a:chOff x="7344517" y="626841"/>
                  <a:chExt cx="1008970" cy="1008970"/>
                </a:xfrm>
              </p:grpSpPr>
              <p:grpSp>
                <p:nvGrpSpPr>
                  <p:cNvPr id="1988" name="グループ化 1987"/>
                  <p:cNvGrpSpPr/>
                  <p:nvPr/>
                </p:nvGrpSpPr>
                <p:grpSpPr>
                  <a:xfrm>
                    <a:off x="7422482" y="710077"/>
                    <a:ext cx="860888" cy="835347"/>
                    <a:chOff x="7422482" y="710077"/>
                    <a:chExt cx="950898" cy="835347"/>
                  </a:xfrm>
                </p:grpSpPr>
                <p:sp>
                  <p:nvSpPr>
                    <p:cNvPr id="1991" name="正方形/長方形 1990"/>
                    <p:cNvSpPr/>
                    <p:nvPr/>
                  </p:nvSpPr>
                  <p:spPr>
                    <a:xfrm>
                      <a:off x="7422482" y="710077"/>
                      <a:ext cx="950898" cy="835347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92" name="正方形/長方形 1991"/>
                    <p:cNvSpPr/>
                    <p:nvPr/>
                  </p:nvSpPr>
                  <p:spPr>
                    <a:xfrm>
                      <a:off x="7497479" y="782378"/>
                      <a:ext cx="798796" cy="69074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1993" name="グループ化 1992"/>
                    <p:cNvGrpSpPr/>
                    <p:nvPr/>
                  </p:nvGrpSpPr>
                  <p:grpSpPr>
                    <a:xfrm>
                      <a:off x="7497479" y="782378"/>
                      <a:ext cx="798796" cy="690746"/>
                      <a:chOff x="7497479" y="782378"/>
                      <a:chExt cx="798796" cy="564608"/>
                    </a:xfrm>
                  </p:grpSpPr>
                  <p:sp>
                    <p:nvSpPr>
                      <p:cNvPr id="1994" name="正方形/長方形 1993"/>
                      <p:cNvSpPr/>
                      <p:nvPr/>
                    </p:nvSpPr>
                    <p:spPr>
                      <a:xfrm>
                        <a:off x="7497479" y="78237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5" name="正方形/長方形 1994"/>
                      <p:cNvSpPr/>
                      <p:nvPr/>
                    </p:nvSpPr>
                    <p:spPr>
                      <a:xfrm>
                        <a:off x="7497479" y="863000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6" name="正方形/長方形 1995"/>
                      <p:cNvSpPr/>
                      <p:nvPr/>
                    </p:nvSpPr>
                    <p:spPr>
                      <a:xfrm>
                        <a:off x="7497479" y="943622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7" name="正方形/長方形 1996"/>
                      <p:cNvSpPr/>
                      <p:nvPr/>
                    </p:nvSpPr>
                    <p:spPr>
                      <a:xfrm>
                        <a:off x="7497479" y="102424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8" name="正方形/長方形 1997"/>
                      <p:cNvSpPr/>
                      <p:nvPr/>
                    </p:nvSpPr>
                    <p:spPr>
                      <a:xfrm>
                        <a:off x="7497479" y="1104866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99" name="正方形/長方形 1998"/>
                      <p:cNvSpPr/>
                      <p:nvPr/>
                    </p:nvSpPr>
                    <p:spPr>
                      <a:xfrm>
                        <a:off x="7497479" y="118548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2000" name="正方形/長方形 1999"/>
                      <p:cNvSpPr/>
                      <p:nvPr/>
                    </p:nvSpPr>
                    <p:spPr>
                      <a:xfrm>
                        <a:off x="7497479" y="126636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</p:grpSp>
              <p:sp>
                <p:nvSpPr>
                  <p:cNvPr id="1989" name="正方形/長方形 1988"/>
                  <p:cNvSpPr/>
                  <p:nvPr/>
                </p:nvSpPr>
                <p:spPr>
                  <a:xfrm rot="2700000">
                    <a:off x="7344517" y="1088023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90" name="正方形/長方形 1989"/>
                  <p:cNvSpPr/>
                  <p:nvPr/>
                </p:nvSpPr>
                <p:spPr>
                  <a:xfrm rot="18900000" flipH="1">
                    <a:off x="7344517" y="1088021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45" name="グループ化 1944"/>
                <p:cNvGrpSpPr/>
                <p:nvPr/>
              </p:nvGrpSpPr>
              <p:grpSpPr>
                <a:xfrm>
                  <a:off x="8205809" y="626841"/>
                  <a:ext cx="1008970" cy="1008970"/>
                  <a:chOff x="7344517" y="626841"/>
                  <a:chExt cx="1008970" cy="1008970"/>
                </a:xfrm>
              </p:grpSpPr>
              <p:grpSp>
                <p:nvGrpSpPr>
                  <p:cNvPr id="1975" name="グループ化 1974"/>
                  <p:cNvGrpSpPr/>
                  <p:nvPr/>
                </p:nvGrpSpPr>
                <p:grpSpPr>
                  <a:xfrm>
                    <a:off x="7422482" y="710077"/>
                    <a:ext cx="860888" cy="835347"/>
                    <a:chOff x="7422482" y="710077"/>
                    <a:chExt cx="950898" cy="835347"/>
                  </a:xfrm>
                </p:grpSpPr>
                <p:sp>
                  <p:nvSpPr>
                    <p:cNvPr id="1978" name="正方形/長方形 1977"/>
                    <p:cNvSpPr/>
                    <p:nvPr/>
                  </p:nvSpPr>
                  <p:spPr>
                    <a:xfrm>
                      <a:off x="7422482" y="710077"/>
                      <a:ext cx="950898" cy="835347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79" name="正方形/長方形 1978"/>
                    <p:cNvSpPr/>
                    <p:nvPr/>
                  </p:nvSpPr>
                  <p:spPr>
                    <a:xfrm>
                      <a:off x="7497479" y="782378"/>
                      <a:ext cx="798796" cy="69074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1980" name="グループ化 1979"/>
                    <p:cNvGrpSpPr/>
                    <p:nvPr/>
                  </p:nvGrpSpPr>
                  <p:grpSpPr>
                    <a:xfrm>
                      <a:off x="7497479" y="782378"/>
                      <a:ext cx="798796" cy="690746"/>
                      <a:chOff x="7497479" y="782378"/>
                      <a:chExt cx="798796" cy="564608"/>
                    </a:xfrm>
                  </p:grpSpPr>
                  <p:sp>
                    <p:nvSpPr>
                      <p:cNvPr id="1981" name="正方形/長方形 1980"/>
                      <p:cNvSpPr/>
                      <p:nvPr/>
                    </p:nvSpPr>
                    <p:spPr>
                      <a:xfrm>
                        <a:off x="7497479" y="78237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2" name="正方形/長方形 1981"/>
                      <p:cNvSpPr/>
                      <p:nvPr/>
                    </p:nvSpPr>
                    <p:spPr>
                      <a:xfrm>
                        <a:off x="7497479" y="863000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3" name="正方形/長方形 1982"/>
                      <p:cNvSpPr/>
                      <p:nvPr/>
                    </p:nvSpPr>
                    <p:spPr>
                      <a:xfrm>
                        <a:off x="7497479" y="943622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4" name="正方形/長方形 1983"/>
                      <p:cNvSpPr/>
                      <p:nvPr/>
                    </p:nvSpPr>
                    <p:spPr>
                      <a:xfrm>
                        <a:off x="7497479" y="102424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5" name="正方形/長方形 1984"/>
                      <p:cNvSpPr/>
                      <p:nvPr/>
                    </p:nvSpPr>
                    <p:spPr>
                      <a:xfrm>
                        <a:off x="7497479" y="1104866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6" name="正方形/長方形 1985"/>
                      <p:cNvSpPr/>
                      <p:nvPr/>
                    </p:nvSpPr>
                    <p:spPr>
                      <a:xfrm>
                        <a:off x="7497479" y="1185488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87" name="正方形/長方形 1986"/>
                      <p:cNvSpPr/>
                      <p:nvPr/>
                    </p:nvSpPr>
                    <p:spPr>
                      <a:xfrm>
                        <a:off x="7497479" y="1266364"/>
                        <a:ext cx="798796" cy="80622"/>
                      </a:xfrm>
                      <a:prstGeom prst="rect">
                        <a:avLst/>
                      </a:prstGeom>
                      <a:solidFill>
                        <a:srgbClr val="FF9933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</p:grpSp>
              <p:sp>
                <p:nvSpPr>
                  <p:cNvPr id="1976" name="正方形/長方形 1975"/>
                  <p:cNvSpPr/>
                  <p:nvPr/>
                </p:nvSpPr>
                <p:spPr>
                  <a:xfrm rot="2700000">
                    <a:off x="7344517" y="1088023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77" name="正方形/長方形 1976"/>
                  <p:cNvSpPr/>
                  <p:nvPr/>
                </p:nvSpPr>
                <p:spPr>
                  <a:xfrm rot="18900000" flipH="1">
                    <a:off x="7344517" y="1088021"/>
                    <a:ext cx="1008970" cy="86606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46" name="グループ化 1945"/>
                <p:cNvGrpSpPr/>
                <p:nvPr/>
              </p:nvGrpSpPr>
              <p:grpSpPr>
                <a:xfrm>
                  <a:off x="7344517" y="-208819"/>
                  <a:ext cx="1870262" cy="1008970"/>
                  <a:chOff x="7344517" y="-208819"/>
                  <a:chExt cx="1870262" cy="1008970"/>
                </a:xfrm>
              </p:grpSpPr>
              <p:grpSp>
                <p:nvGrpSpPr>
                  <p:cNvPr id="1947" name="グループ化 1946"/>
                  <p:cNvGrpSpPr/>
                  <p:nvPr/>
                </p:nvGrpSpPr>
                <p:grpSpPr>
                  <a:xfrm>
                    <a:off x="7344517" y="-208819"/>
                    <a:ext cx="1008970" cy="1008970"/>
                    <a:chOff x="7344517" y="626841"/>
                    <a:chExt cx="1008970" cy="1008970"/>
                  </a:xfrm>
                </p:grpSpPr>
                <p:grpSp>
                  <p:nvGrpSpPr>
                    <p:cNvPr id="1962" name="グループ化 1961"/>
                    <p:cNvGrpSpPr/>
                    <p:nvPr/>
                  </p:nvGrpSpPr>
                  <p:grpSpPr>
                    <a:xfrm>
                      <a:off x="7422482" y="710077"/>
                      <a:ext cx="860888" cy="835347"/>
                      <a:chOff x="7422482" y="710077"/>
                      <a:chExt cx="950898" cy="835347"/>
                    </a:xfrm>
                  </p:grpSpPr>
                  <p:sp>
                    <p:nvSpPr>
                      <p:cNvPr id="1965" name="正方形/長方形 1964"/>
                      <p:cNvSpPr/>
                      <p:nvPr/>
                    </p:nvSpPr>
                    <p:spPr>
                      <a:xfrm>
                        <a:off x="7422482" y="710077"/>
                        <a:ext cx="950898" cy="835347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66" name="正方形/長方形 1965"/>
                      <p:cNvSpPr/>
                      <p:nvPr/>
                    </p:nvSpPr>
                    <p:spPr>
                      <a:xfrm>
                        <a:off x="7497479" y="782378"/>
                        <a:ext cx="798796" cy="690746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grpSp>
                    <p:nvGrpSpPr>
                      <p:cNvPr id="1967" name="グループ化 1966"/>
                      <p:cNvGrpSpPr/>
                      <p:nvPr/>
                    </p:nvGrpSpPr>
                    <p:grpSpPr>
                      <a:xfrm>
                        <a:off x="7497479" y="782378"/>
                        <a:ext cx="798796" cy="690746"/>
                        <a:chOff x="7497479" y="782378"/>
                        <a:chExt cx="798796" cy="564608"/>
                      </a:xfrm>
                    </p:grpSpPr>
                    <p:sp>
                      <p:nvSpPr>
                        <p:cNvPr id="1968" name="正方形/長方形 1967"/>
                        <p:cNvSpPr/>
                        <p:nvPr/>
                      </p:nvSpPr>
                      <p:spPr>
                        <a:xfrm>
                          <a:off x="7497479" y="78237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9" name="正方形/長方形 1968"/>
                        <p:cNvSpPr/>
                        <p:nvPr/>
                      </p:nvSpPr>
                      <p:spPr>
                        <a:xfrm>
                          <a:off x="7497479" y="863000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0" name="正方形/長方形 1969"/>
                        <p:cNvSpPr/>
                        <p:nvPr/>
                      </p:nvSpPr>
                      <p:spPr>
                        <a:xfrm>
                          <a:off x="7497479" y="943622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1" name="正方形/長方形 1970"/>
                        <p:cNvSpPr/>
                        <p:nvPr/>
                      </p:nvSpPr>
                      <p:spPr>
                        <a:xfrm>
                          <a:off x="7497479" y="102424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2" name="正方形/長方形 1971"/>
                        <p:cNvSpPr/>
                        <p:nvPr/>
                      </p:nvSpPr>
                      <p:spPr>
                        <a:xfrm>
                          <a:off x="7497479" y="1104866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3" name="正方形/長方形 1972"/>
                        <p:cNvSpPr/>
                        <p:nvPr/>
                      </p:nvSpPr>
                      <p:spPr>
                        <a:xfrm>
                          <a:off x="7497479" y="118548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74" name="正方形/長方形 1973"/>
                        <p:cNvSpPr/>
                        <p:nvPr/>
                      </p:nvSpPr>
                      <p:spPr>
                        <a:xfrm>
                          <a:off x="7497479" y="126636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</p:grpSp>
                <p:sp>
                  <p:nvSpPr>
                    <p:cNvPr id="1963" name="正方形/長方形 1962"/>
                    <p:cNvSpPr/>
                    <p:nvPr/>
                  </p:nvSpPr>
                  <p:spPr>
                    <a:xfrm rot="2700000">
                      <a:off x="7344517" y="1088023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64" name="正方形/長方形 1963"/>
                    <p:cNvSpPr/>
                    <p:nvPr/>
                  </p:nvSpPr>
                  <p:spPr>
                    <a:xfrm rot="18900000" flipH="1">
                      <a:off x="7344517" y="1088021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948" name="グループ化 1947"/>
                  <p:cNvGrpSpPr/>
                  <p:nvPr/>
                </p:nvGrpSpPr>
                <p:grpSpPr>
                  <a:xfrm>
                    <a:off x="8205809" y="-208819"/>
                    <a:ext cx="1008970" cy="1008970"/>
                    <a:chOff x="7344517" y="626841"/>
                    <a:chExt cx="1008970" cy="1008970"/>
                  </a:xfrm>
                </p:grpSpPr>
                <p:grpSp>
                  <p:nvGrpSpPr>
                    <p:cNvPr id="1949" name="グループ化 1948"/>
                    <p:cNvGrpSpPr/>
                    <p:nvPr/>
                  </p:nvGrpSpPr>
                  <p:grpSpPr>
                    <a:xfrm>
                      <a:off x="7422482" y="710077"/>
                      <a:ext cx="860888" cy="835347"/>
                      <a:chOff x="7422482" y="710077"/>
                      <a:chExt cx="950898" cy="835347"/>
                    </a:xfrm>
                  </p:grpSpPr>
                  <p:sp>
                    <p:nvSpPr>
                      <p:cNvPr id="1952" name="正方形/長方形 1951"/>
                      <p:cNvSpPr/>
                      <p:nvPr/>
                    </p:nvSpPr>
                    <p:spPr>
                      <a:xfrm>
                        <a:off x="7422482" y="710077"/>
                        <a:ext cx="950898" cy="835347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953" name="正方形/長方形 1952"/>
                      <p:cNvSpPr/>
                      <p:nvPr/>
                    </p:nvSpPr>
                    <p:spPr>
                      <a:xfrm>
                        <a:off x="7497479" y="782378"/>
                        <a:ext cx="798796" cy="690746"/>
                      </a:xfrm>
                      <a:prstGeom prst="rect">
                        <a:avLst/>
                      </a:prstGeom>
                      <a:solidFill>
                        <a:srgbClr val="CC6600"/>
                      </a:solidFill>
                      <a:ln w="1905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grpSp>
                    <p:nvGrpSpPr>
                      <p:cNvPr id="1954" name="グループ化 1953"/>
                      <p:cNvGrpSpPr/>
                      <p:nvPr/>
                    </p:nvGrpSpPr>
                    <p:grpSpPr>
                      <a:xfrm>
                        <a:off x="7497479" y="782378"/>
                        <a:ext cx="798796" cy="690746"/>
                        <a:chOff x="7497479" y="782378"/>
                        <a:chExt cx="798796" cy="564608"/>
                      </a:xfrm>
                    </p:grpSpPr>
                    <p:sp>
                      <p:nvSpPr>
                        <p:cNvPr id="1955" name="正方形/長方形 1954"/>
                        <p:cNvSpPr/>
                        <p:nvPr/>
                      </p:nvSpPr>
                      <p:spPr>
                        <a:xfrm>
                          <a:off x="7497479" y="78237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6" name="正方形/長方形 1955"/>
                        <p:cNvSpPr/>
                        <p:nvPr/>
                      </p:nvSpPr>
                      <p:spPr>
                        <a:xfrm>
                          <a:off x="7497479" y="863000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7" name="正方形/長方形 1956"/>
                        <p:cNvSpPr/>
                        <p:nvPr/>
                      </p:nvSpPr>
                      <p:spPr>
                        <a:xfrm>
                          <a:off x="7497479" y="943622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8" name="正方形/長方形 1957"/>
                        <p:cNvSpPr/>
                        <p:nvPr/>
                      </p:nvSpPr>
                      <p:spPr>
                        <a:xfrm>
                          <a:off x="7497479" y="102424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59" name="正方形/長方形 1958"/>
                        <p:cNvSpPr/>
                        <p:nvPr/>
                      </p:nvSpPr>
                      <p:spPr>
                        <a:xfrm>
                          <a:off x="7497479" y="1104866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0" name="正方形/長方形 1959"/>
                        <p:cNvSpPr/>
                        <p:nvPr/>
                      </p:nvSpPr>
                      <p:spPr>
                        <a:xfrm>
                          <a:off x="7497479" y="1185488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  <p:sp>
                      <p:nvSpPr>
                        <p:cNvPr id="1961" name="正方形/長方形 1960"/>
                        <p:cNvSpPr/>
                        <p:nvPr/>
                      </p:nvSpPr>
                      <p:spPr>
                        <a:xfrm>
                          <a:off x="7497479" y="1266364"/>
                          <a:ext cx="798796" cy="80622"/>
                        </a:xfrm>
                        <a:prstGeom prst="rect">
                          <a:avLst/>
                        </a:prstGeom>
                        <a:solidFill>
                          <a:srgbClr val="FF9933"/>
                        </a:solidFill>
                        <a:ln w="19050" cap="flat" cmpd="sng" algn="ctr">
                          <a:noFill/>
                          <a:prstDash val="solid"/>
                        </a:ln>
                        <a:effectLst/>
                      </p:spPr>
                      <p:txBody>
                        <a:bodyPr rtlCol="0" anchor="ctr"/>
                        <a:lstStyle/>
                        <a:p>
                          <a:pPr marL="0" marR="0" lvl="0" indent="0" algn="ctr" defTabSz="91440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kumimoji="0" lang="ja-JP" altLang="en-US" sz="1800" b="0" i="0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white"/>
                            </a:solidFill>
                            <a:effectLst/>
                            <a:uLnTx/>
                            <a:uFillTx/>
                            <a:latin typeface="Calibri"/>
                            <a:ea typeface="ＭＳ Ｐゴシック"/>
                            <a:cs typeface="+mn-cs"/>
                          </a:endParaRPr>
                        </a:p>
                      </p:txBody>
                    </p:sp>
                  </p:grpSp>
                </p:grpSp>
                <p:sp>
                  <p:nvSpPr>
                    <p:cNvPr id="1950" name="正方形/長方形 1949"/>
                    <p:cNvSpPr/>
                    <p:nvPr/>
                  </p:nvSpPr>
                  <p:spPr>
                    <a:xfrm rot="2700000">
                      <a:off x="7344517" y="1088023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51" name="正方形/長方形 1950"/>
                    <p:cNvSpPr/>
                    <p:nvPr/>
                  </p:nvSpPr>
                  <p:spPr>
                    <a:xfrm rot="18900000" flipH="1">
                      <a:off x="7344517" y="1088021"/>
                      <a:ext cx="1008970" cy="86606"/>
                    </a:xfrm>
                    <a:prstGeom prst="rect">
                      <a:avLst/>
                    </a:prstGeom>
                    <a:solidFill>
                      <a:srgbClr val="CC6600"/>
                    </a:solidFill>
                    <a:ln w="1905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2535169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A4 210 x 297 mm</PresentationFormat>
  <Paragraphs>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PPTX318_物流関連のイラスト3</dc:title>
  <dc:subject>PPTX318_物流関連のイラスト3</dc:subject>
  <dc:creator>http://www.digipot.net</dc:creator>
  <cp:lastModifiedBy/>
  <cp:revision>1</cp:revision>
  <dcterms:created xsi:type="dcterms:W3CDTF">2014-01-30T05:12:09Z</dcterms:created>
  <dcterms:modified xsi:type="dcterms:W3CDTF">2015-07-09T06:08:05Z</dcterms:modified>
  <cp:category/>
  <cp:version>1</cp:version>
</cp:coreProperties>
</file>