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0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800000"/>
    <a:srgbClr val="00FFFF"/>
    <a:srgbClr val="CC6600"/>
    <a:srgbClr val="0066FF"/>
    <a:srgbClr val="FF9933"/>
    <a:srgbClr val="FFCC99"/>
    <a:srgbClr val="FF6600"/>
    <a:srgbClr val="FFFF99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3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7" name="グループ化 1136"/>
          <p:cNvGrpSpPr/>
          <p:nvPr/>
        </p:nvGrpSpPr>
        <p:grpSpPr>
          <a:xfrm>
            <a:off x="6168135" y="1134257"/>
            <a:ext cx="1360686" cy="1342038"/>
            <a:chOff x="7344517" y="-208819"/>
            <a:chExt cx="1870262" cy="1844630"/>
          </a:xfrm>
        </p:grpSpPr>
        <p:grpSp>
          <p:nvGrpSpPr>
            <p:cNvPr id="1138" name="グループ化 1137"/>
            <p:cNvGrpSpPr/>
            <p:nvPr/>
          </p:nvGrpSpPr>
          <p:grpSpPr>
            <a:xfrm>
              <a:off x="7344517" y="626841"/>
              <a:ext cx="1008970" cy="1008970"/>
              <a:chOff x="7344517" y="626841"/>
              <a:chExt cx="1008970" cy="1008970"/>
            </a:xfrm>
          </p:grpSpPr>
          <p:grpSp>
            <p:nvGrpSpPr>
              <p:cNvPr id="1182" name="グループ化 1181"/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185" name="正方形/長方形 1184"/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6" name="正方形/長方形 1185"/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87" name="グループ化 1186"/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188" name="正方形/長方形 1187"/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89" name="正方形/長方形 1188"/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90" name="正方形/長方形 1189"/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91" name="正方形/長方形 1190"/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92" name="正方形/長方形 1191"/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93" name="正方形/長方形 1192"/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94" name="正方形/長方形 1193"/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183" name="正方形/長方形 1182"/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4" name="正方形/長方形 1183"/>
              <p:cNvSpPr/>
              <p:nvPr/>
            </p:nvSpPr>
            <p:spPr>
              <a:xfrm rot="18900000" flipH="1">
                <a:off x="7344517" y="1088021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39" name="グループ化 1138"/>
            <p:cNvGrpSpPr/>
            <p:nvPr/>
          </p:nvGrpSpPr>
          <p:grpSpPr>
            <a:xfrm>
              <a:off x="8205809" y="626841"/>
              <a:ext cx="1008970" cy="1008970"/>
              <a:chOff x="7344517" y="626841"/>
              <a:chExt cx="1008970" cy="1008970"/>
            </a:xfrm>
          </p:grpSpPr>
          <p:grpSp>
            <p:nvGrpSpPr>
              <p:cNvPr id="1169" name="グループ化 1168"/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172" name="正方形/長方形 1171"/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3" name="正方形/長方形 1172"/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74" name="グループ化 1173"/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175" name="正方形/長方形 1174"/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6" name="正方形/長方形 1175"/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7" name="正方形/長方形 1176"/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8" name="正方形/長方形 1177"/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9" name="正方形/長方形 1178"/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80" name="正方形/長方形 1179"/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81" name="正方形/長方形 1180"/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170" name="正方形/長方形 1169"/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71" name="正方形/長方形 1170"/>
              <p:cNvSpPr/>
              <p:nvPr/>
            </p:nvSpPr>
            <p:spPr>
              <a:xfrm rot="18900000" flipH="1">
                <a:off x="7344517" y="1088021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40" name="グループ化 1139"/>
            <p:cNvGrpSpPr/>
            <p:nvPr/>
          </p:nvGrpSpPr>
          <p:grpSpPr>
            <a:xfrm>
              <a:off x="7344517" y="-208819"/>
              <a:ext cx="1870262" cy="1008970"/>
              <a:chOff x="7344517" y="-208819"/>
              <a:chExt cx="1870262" cy="1008970"/>
            </a:xfrm>
          </p:grpSpPr>
          <p:grpSp>
            <p:nvGrpSpPr>
              <p:cNvPr id="1141" name="グループ化 1140"/>
              <p:cNvGrpSpPr/>
              <p:nvPr/>
            </p:nvGrpSpPr>
            <p:grpSpPr>
              <a:xfrm>
                <a:off x="7344517" y="-208819"/>
                <a:ext cx="1008970" cy="1008970"/>
                <a:chOff x="7344517" y="626841"/>
                <a:chExt cx="1008970" cy="1008970"/>
              </a:xfrm>
            </p:grpSpPr>
            <p:grpSp>
              <p:nvGrpSpPr>
                <p:cNvPr id="1156" name="グループ化 1155"/>
                <p:cNvGrpSpPr/>
                <p:nvPr/>
              </p:nvGrpSpPr>
              <p:grpSpPr>
                <a:xfrm>
                  <a:off x="7422482" y="710077"/>
                  <a:ext cx="860888" cy="835347"/>
                  <a:chOff x="7422482" y="710077"/>
                  <a:chExt cx="950898" cy="835347"/>
                </a:xfrm>
              </p:grpSpPr>
              <p:sp>
                <p:nvSpPr>
                  <p:cNvPr id="1159" name="正方形/長方形 1158"/>
                  <p:cNvSpPr/>
                  <p:nvPr/>
                </p:nvSpPr>
                <p:spPr>
                  <a:xfrm>
                    <a:off x="7422482" y="710077"/>
                    <a:ext cx="950898" cy="835347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0" name="正方形/長方形 1159"/>
                  <p:cNvSpPr/>
                  <p:nvPr/>
                </p:nvSpPr>
                <p:spPr>
                  <a:xfrm>
                    <a:off x="7497479" y="782378"/>
                    <a:ext cx="798796" cy="690746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61" name="グループ化 1160"/>
                  <p:cNvGrpSpPr/>
                  <p:nvPr/>
                </p:nvGrpSpPr>
                <p:grpSpPr>
                  <a:xfrm>
                    <a:off x="7497479" y="782378"/>
                    <a:ext cx="798796" cy="690746"/>
                    <a:chOff x="7497479" y="782378"/>
                    <a:chExt cx="798796" cy="564608"/>
                  </a:xfrm>
                </p:grpSpPr>
                <p:sp>
                  <p:nvSpPr>
                    <p:cNvPr id="1162" name="正方形/長方形 1161"/>
                    <p:cNvSpPr/>
                    <p:nvPr/>
                  </p:nvSpPr>
                  <p:spPr>
                    <a:xfrm>
                      <a:off x="7497479" y="78237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63" name="正方形/長方形 1162"/>
                    <p:cNvSpPr/>
                    <p:nvPr/>
                  </p:nvSpPr>
                  <p:spPr>
                    <a:xfrm>
                      <a:off x="7497479" y="863000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64" name="正方形/長方形 1163"/>
                    <p:cNvSpPr/>
                    <p:nvPr/>
                  </p:nvSpPr>
                  <p:spPr>
                    <a:xfrm>
                      <a:off x="7497479" y="943622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65" name="正方形/長方形 1164"/>
                    <p:cNvSpPr/>
                    <p:nvPr/>
                  </p:nvSpPr>
                  <p:spPr>
                    <a:xfrm>
                      <a:off x="7497479" y="102424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66" name="正方形/長方形 1165"/>
                    <p:cNvSpPr/>
                    <p:nvPr/>
                  </p:nvSpPr>
                  <p:spPr>
                    <a:xfrm>
                      <a:off x="7497479" y="1104866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67" name="正方形/長方形 1166"/>
                    <p:cNvSpPr/>
                    <p:nvPr/>
                  </p:nvSpPr>
                  <p:spPr>
                    <a:xfrm>
                      <a:off x="7497479" y="118548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68" name="正方形/長方形 1167"/>
                    <p:cNvSpPr/>
                    <p:nvPr/>
                  </p:nvSpPr>
                  <p:spPr>
                    <a:xfrm>
                      <a:off x="7497479" y="126636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157" name="正方形/長方形 1156"/>
                <p:cNvSpPr/>
                <p:nvPr/>
              </p:nvSpPr>
              <p:spPr>
                <a:xfrm rot="2700000">
                  <a:off x="7344517" y="1088023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8" name="正方形/長方形 1157"/>
                <p:cNvSpPr/>
                <p:nvPr/>
              </p:nvSpPr>
              <p:spPr>
                <a:xfrm rot="18900000" flipH="1">
                  <a:off x="7344517" y="1088021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42" name="グループ化 1141"/>
              <p:cNvGrpSpPr/>
              <p:nvPr/>
            </p:nvGrpSpPr>
            <p:grpSpPr>
              <a:xfrm>
                <a:off x="8205809" y="-208819"/>
                <a:ext cx="1008970" cy="1008970"/>
                <a:chOff x="7344517" y="626841"/>
                <a:chExt cx="1008970" cy="1008970"/>
              </a:xfrm>
            </p:grpSpPr>
            <p:grpSp>
              <p:nvGrpSpPr>
                <p:cNvPr id="1143" name="グループ化 1142"/>
                <p:cNvGrpSpPr/>
                <p:nvPr/>
              </p:nvGrpSpPr>
              <p:grpSpPr>
                <a:xfrm>
                  <a:off x="7422482" y="710077"/>
                  <a:ext cx="860888" cy="835347"/>
                  <a:chOff x="7422482" y="710077"/>
                  <a:chExt cx="950898" cy="835347"/>
                </a:xfrm>
              </p:grpSpPr>
              <p:sp>
                <p:nvSpPr>
                  <p:cNvPr id="1146" name="正方形/長方形 1145"/>
                  <p:cNvSpPr/>
                  <p:nvPr/>
                </p:nvSpPr>
                <p:spPr>
                  <a:xfrm>
                    <a:off x="7422482" y="710077"/>
                    <a:ext cx="950898" cy="835347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7" name="正方形/長方形 1146"/>
                  <p:cNvSpPr/>
                  <p:nvPr/>
                </p:nvSpPr>
                <p:spPr>
                  <a:xfrm>
                    <a:off x="7497479" y="782378"/>
                    <a:ext cx="798796" cy="690746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48" name="グループ化 1147"/>
                  <p:cNvGrpSpPr/>
                  <p:nvPr/>
                </p:nvGrpSpPr>
                <p:grpSpPr>
                  <a:xfrm>
                    <a:off x="7497479" y="782378"/>
                    <a:ext cx="798796" cy="690746"/>
                    <a:chOff x="7497479" y="782378"/>
                    <a:chExt cx="798796" cy="564608"/>
                  </a:xfrm>
                </p:grpSpPr>
                <p:sp>
                  <p:nvSpPr>
                    <p:cNvPr id="1149" name="正方形/長方形 1148"/>
                    <p:cNvSpPr/>
                    <p:nvPr/>
                  </p:nvSpPr>
                  <p:spPr>
                    <a:xfrm>
                      <a:off x="7497479" y="78237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0" name="正方形/長方形 1149"/>
                    <p:cNvSpPr/>
                    <p:nvPr/>
                  </p:nvSpPr>
                  <p:spPr>
                    <a:xfrm>
                      <a:off x="7497479" y="863000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1" name="正方形/長方形 1150"/>
                    <p:cNvSpPr/>
                    <p:nvPr/>
                  </p:nvSpPr>
                  <p:spPr>
                    <a:xfrm>
                      <a:off x="7497479" y="943622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2" name="正方形/長方形 1151"/>
                    <p:cNvSpPr/>
                    <p:nvPr/>
                  </p:nvSpPr>
                  <p:spPr>
                    <a:xfrm>
                      <a:off x="7497479" y="102424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3" name="正方形/長方形 1152"/>
                    <p:cNvSpPr/>
                    <p:nvPr/>
                  </p:nvSpPr>
                  <p:spPr>
                    <a:xfrm>
                      <a:off x="7497479" y="1104866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4" name="正方形/長方形 1153"/>
                    <p:cNvSpPr/>
                    <p:nvPr/>
                  </p:nvSpPr>
                  <p:spPr>
                    <a:xfrm>
                      <a:off x="7497479" y="118548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5" name="正方形/長方形 1154"/>
                    <p:cNvSpPr/>
                    <p:nvPr/>
                  </p:nvSpPr>
                  <p:spPr>
                    <a:xfrm>
                      <a:off x="7497479" y="126636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144" name="正方形/長方形 1143"/>
                <p:cNvSpPr/>
                <p:nvPr/>
              </p:nvSpPr>
              <p:spPr>
                <a:xfrm rot="2700000">
                  <a:off x="7344517" y="1088023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5" name="正方形/長方形 1144"/>
                <p:cNvSpPr/>
                <p:nvPr/>
              </p:nvSpPr>
              <p:spPr>
                <a:xfrm rot="18900000" flipH="1">
                  <a:off x="7344517" y="1088021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195" name="グループ化 1194"/>
          <p:cNvGrpSpPr/>
          <p:nvPr/>
        </p:nvGrpSpPr>
        <p:grpSpPr>
          <a:xfrm>
            <a:off x="555878" y="1216546"/>
            <a:ext cx="1293388" cy="1293388"/>
            <a:chOff x="7344517" y="626841"/>
            <a:chExt cx="1008970" cy="1008970"/>
          </a:xfrm>
        </p:grpSpPr>
        <p:grpSp>
          <p:nvGrpSpPr>
            <p:cNvPr id="1196" name="グループ化 1195"/>
            <p:cNvGrpSpPr/>
            <p:nvPr/>
          </p:nvGrpSpPr>
          <p:grpSpPr>
            <a:xfrm>
              <a:off x="7422482" y="710077"/>
              <a:ext cx="860888" cy="835347"/>
              <a:chOff x="7422482" y="710077"/>
              <a:chExt cx="950898" cy="835347"/>
            </a:xfrm>
          </p:grpSpPr>
          <p:sp>
            <p:nvSpPr>
              <p:cNvPr id="1199" name="正方形/長方形 1198"/>
              <p:cNvSpPr/>
              <p:nvPr/>
            </p:nvSpPr>
            <p:spPr>
              <a:xfrm>
                <a:off x="7422482" y="710077"/>
                <a:ext cx="950898" cy="835347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00" name="正方形/長方形 1199"/>
              <p:cNvSpPr/>
              <p:nvPr/>
            </p:nvSpPr>
            <p:spPr>
              <a:xfrm>
                <a:off x="7497479" y="782378"/>
                <a:ext cx="798796" cy="69074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201" name="グループ化 1200"/>
              <p:cNvGrpSpPr/>
              <p:nvPr/>
            </p:nvGrpSpPr>
            <p:grpSpPr>
              <a:xfrm>
                <a:off x="7497479" y="782378"/>
                <a:ext cx="798796" cy="690746"/>
                <a:chOff x="7497479" y="782378"/>
                <a:chExt cx="798796" cy="564608"/>
              </a:xfrm>
            </p:grpSpPr>
            <p:sp>
              <p:nvSpPr>
                <p:cNvPr id="1202" name="正方形/長方形 1201"/>
                <p:cNvSpPr/>
                <p:nvPr/>
              </p:nvSpPr>
              <p:spPr>
                <a:xfrm>
                  <a:off x="7497479" y="782378"/>
                  <a:ext cx="798796" cy="80622"/>
                </a:xfrm>
                <a:prstGeom prst="rect">
                  <a:avLst/>
                </a:prstGeom>
                <a:solidFill>
                  <a:srgbClr val="FF9933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3" name="正方形/長方形 1202"/>
                <p:cNvSpPr/>
                <p:nvPr/>
              </p:nvSpPr>
              <p:spPr>
                <a:xfrm>
                  <a:off x="7497479" y="863000"/>
                  <a:ext cx="798796" cy="80622"/>
                </a:xfrm>
                <a:prstGeom prst="rect">
                  <a:avLst/>
                </a:prstGeom>
                <a:solidFill>
                  <a:srgbClr val="FF9933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4" name="正方形/長方形 1203"/>
                <p:cNvSpPr/>
                <p:nvPr/>
              </p:nvSpPr>
              <p:spPr>
                <a:xfrm>
                  <a:off x="7497479" y="943622"/>
                  <a:ext cx="798796" cy="80622"/>
                </a:xfrm>
                <a:prstGeom prst="rect">
                  <a:avLst/>
                </a:prstGeom>
                <a:solidFill>
                  <a:srgbClr val="FF9933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5" name="正方形/長方形 1204"/>
                <p:cNvSpPr/>
                <p:nvPr/>
              </p:nvSpPr>
              <p:spPr>
                <a:xfrm>
                  <a:off x="7497479" y="1024244"/>
                  <a:ext cx="798796" cy="80622"/>
                </a:xfrm>
                <a:prstGeom prst="rect">
                  <a:avLst/>
                </a:prstGeom>
                <a:solidFill>
                  <a:srgbClr val="FF9933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6" name="正方形/長方形 1205"/>
                <p:cNvSpPr/>
                <p:nvPr/>
              </p:nvSpPr>
              <p:spPr>
                <a:xfrm>
                  <a:off x="7497479" y="1104866"/>
                  <a:ext cx="798796" cy="80622"/>
                </a:xfrm>
                <a:prstGeom prst="rect">
                  <a:avLst/>
                </a:prstGeom>
                <a:solidFill>
                  <a:srgbClr val="FF9933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7" name="正方形/長方形 1206"/>
                <p:cNvSpPr/>
                <p:nvPr/>
              </p:nvSpPr>
              <p:spPr>
                <a:xfrm>
                  <a:off x="7497479" y="1185488"/>
                  <a:ext cx="798796" cy="80622"/>
                </a:xfrm>
                <a:prstGeom prst="rect">
                  <a:avLst/>
                </a:prstGeom>
                <a:solidFill>
                  <a:srgbClr val="FF9933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8" name="正方形/長方形 1207"/>
                <p:cNvSpPr/>
                <p:nvPr/>
              </p:nvSpPr>
              <p:spPr>
                <a:xfrm>
                  <a:off x="7497479" y="1266364"/>
                  <a:ext cx="798796" cy="80622"/>
                </a:xfrm>
                <a:prstGeom prst="rect">
                  <a:avLst/>
                </a:prstGeom>
                <a:solidFill>
                  <a:srgbClr val="FF9933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197" name="正方形/長方形 1196"/>
            <p:cNvSpPr/>
            <p:nvPr/>
          </p:nvSpPr>
          <p:spPr>
            <a:xfrm rot="2700000">
              <a:off x="7344517" y="1088023"/>
              <a:ext cx="1008970" cy="86606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98" name="正方形/長方形 1197"/>
            <p:cNvSpPr/>
            <p:nvPr/>
          </p:nvSpPr>
          <p:spPr>
            <a:xfrm rot="18900000" flipH="1">
              <a:off x="7344517" y="1088021"/>
              <a:ext cx="1008970" cy="86606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09" name="グループ化 1208"/>
          <p:cNvGrpSpPr/>
          <p:nvPr/>
        </p:nvGrpSpPr>
        <p:grpSpPr>
          <a:xfrm>
            <a:off x="7915472" y="3158970"/>
            <a:ext cx="1535092" cy="1190925"/>
            <a:chOff x="-2353898" y="1990145"/>
            <a:chExt cx="1958077" cy="1519076"/>
          </a:xfrm>
        </p:grpSpPr>
        <p:grpSp>
          <p:nvGrpSpPr>
            <p:cNvPr id="1210" name="グループ化 1209"/>
            <p:cNvGrpSpPr/>
            <p:nvPr/>
          </p:nvGrpSpPr>
          <p:grpSpPr>
            <a:xfrm>
              <a:off x="-2353898" y="2744525"/>
              <a:ext cx="971287" cy="764696"/>
              <a:chOff x="711895" y="3658138"/>
              <a:chExt cx="1554494" cy="1223855"/>
            </a:xfrm>
            <a:solidFill>
              <a:srgbClr val="1F497D">
                <a:lumMod val="40000"/>
                <a:lumOff val="60000"/>
              </a:srgbClr>
            </a:solidFill>
          </p:grpSpPr>
          <p:sp>
            <p:nvSpPr>
              <p:cNvPr id="1253" name="正方形/長方形 1252"/>
              <p:cNvSpPr/>
              <p:nvPr/>
            </p:nvSpPr>
            <p:spPr>
              <a:xfrm>
                <a:off x="743426" y="3795587"/>
                <a:ext cx="1513433" cy="978572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4" name="正方形/長方形 1253"/>
              <p:cNvSpPr/>
              <p:nvPr/>
            </p:nvSpPr>
            <p:spPr>
              <a:xfrm>
                <a:off x="819219" y="3688571"/>
                <a:ext cx="1361847" cy="53099"/>
              </a:xfrm>
              <a:prstGeom prst="rect">
                <a:avLst/>
              </a:prstGeom>
              <a:grp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5" name="正方形/長方形 1254"/>
              <p:cNvSpPr/>
              <p:nvPr/>
            </p:nvSpPr>
            <p:spPr>
              <a:xfrm>
                <a:off x="819219" y="3742488"/>
                <a:ext cx="1361847" cy="53099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6" name="正方形/長方形 1255"/>
              <p:cNvSpPr/>
              <p:nvPr/>
            </p:nvSpPr>
            <p:spPr>
              <a:xfrm>
                <a:off x="1154180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7" name="正方形/長方形 1256"/>
              <p:cNvSpPr/>
              <p:nvPr/>
            </p:nvSpPr>
            <p:spPr>
              <a:xfrm>
                <a:off x="948803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8" name="正方形/長方形 1257"/>
              <p:cNvSpPr/>
              <p:nvPr/>
            </p:nvSpPr>
            <p:spPr>
              <a:xfrm>
                <a:off x="1359557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9" name="正方形/長方形 1258"/>
              <p:cNvSpPr/>
              <p:nvPr/>
            </p:nvSpPr>
            <p:spPr>
              <a:xfrm>
                <a:off x="1770311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60" name="正方形/長方形 1259"/>
              <p:cNvSpPr/>
              <p:nvPr/>
            </p:nvSpPr>
            <p:spPr>
              <a:xfrm>
                <a:off x="1564934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61" name="正方形/長方形 1260"/>
              <p:cNvSpPr/>
              <p:nvPr/>
            </p:nvSpPr>
            <p:spPr>
              <a:xfrm>
                <a:off x="1975688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62" name="正方形/長方形 1261"/>
              <p:cNvSpPr/>
              <p:nvPr/>
            </p:nvSpPr>
            <p:spPr>
              <a:xfrm>
                <a:off x="2181066" y="3658138"/>
                <a:ext cx="75793" cy="1116021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63" name="正方形/長方形 1262"/>
              <p:cNvSpPr/>
              <p:nvPr/>
            </p:nvSpPr>
            <p:spPr>
              <a:xfrm>
                <a:off x="711895" y="4774159"/>
                <a:ext cx="1554494" cy="53917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64" name="正方形/長方形 1263"/>
              <p:cNvSpPr/>
              <p:nvPr/>
            </p:nvSpPr>
            <p:spPr>
              <a:xfrm>
                <a:off x="711895" y="4828076"/>
                <a:ext cx="1554494" cy="53917"/>
              </a:xfrm>
              <a:prstGeom prst="rect">
                <a:avLst/>
              </a:prstGeom>
              <a:grp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65" name="正方形/長方形 1264"/>
              <p:cNvSpPr/>
              <p:nvPr/>
            </p:nvSpPr>
            <p:spPr>
              <a:xfrm>
                <a:off x="743426" y="3658138"/>
                <a:ext cx="75793" cy="1116021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11" name="グループ化 1210"/>
            <p:cNvGrpSpPr/>
            <p:nvPr/>
          </p:nvGrpSpPr>
          <p:grpSpPr>
            <a:xfrm>
              <a:off x="-1367108" y="2744525"/>
              <a:ext cx="971287" cy="764696"/>
              <a:chOff x="711895" y="3658138"/>
              <a:chExt cx="1554494" cy="1223855"/>
            </a:xfrm>
            <a:solidFill>
              <a:srgbClr val="F79646">
                <a:lumMod val="75000"/>
              </a:srgbClr>
            </a:solidFill>
          </p:grpSpPr>
          <p:sp>
            <p:nvSpPr>
              <p:cNvPr id="1240" name="正方形/長方形 1239"/>
              <p:cNvSpPr/>
              <p:nvPr/>
            </p:nvSpPr>
            <p:spPr>
              <a:xfrm>
                <a:off x="743426" y="3795587"/>
                <a:ext cx="1513433" cy="978572"/>
              </a:xfrm>
              <a:prstGeom prst="rect">
                <a:avLst/>
              </a:prstGeom>
              <a:solidFill>
                <a:srgbClr val="F79646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1" name="正方形/長方形 1240"/>
              <p:cNvSpPr/>
              <p:nvPr/>
            </p:nvSpPr>
            <p:spPr>
              <a:xfrm>
                <a:off x="819219" y="3688571"/>
                <a:ext cx="1361847" cy="53099"/>
              </a:xfrm>
              <a:prstGeom prst="rect">
                <a:avLst/>
              </a:prstGeom>
              <a:grp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2" name="正方形/長方形 1241"/>
              <p:cNvSpPr/>
              <p:nvPr/>
            </p:nvSpPr>
            <p:spPr>
              <a:xfrm>
                <a:off x="819219" y="3742488"/>
                <a:ext cx="1361847" cy="53099"/>
              </a:xfrm>
              <a:prstGeom prst="rect">
                <a:avLst/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3" name="正方形/長方形 1242"/>
              <p:cNvSpPr/>
              <p:nvPr/>
            </p:nvSpPr>
            <p:spPr>
              <a:xfrm>
                <a:off x="1154180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4" name="正方形/長方形 1243"/>
              <p:cNvSpPr/>
              <p:nvPr/>
            </p:nvSpPr>
            <p:spPr>
              <a:xfrm>
                <a:off x="948803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5" name="正方形/長方形 1244"/>
              <p:cNvSpPr/>
              <p:nvPr/>
            </p:nvSpPr>
            <p:spPr>
              <a:xfrm>
                <a:off x="1359557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6" name="正方形/長方形 1245"/>
              <p:cNvSpPr/>
              <p:nvPr/>
            </p:nvSpPr>
            <p:spPr>
              <a:xfrm>
                <a:off x="1770311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7" name="正方形/長方形 1246"/>
              <p:cNvSpPr/>
              <p:nvPr/>
            </p:nvSpPr>
            <p:spPr>
              <a:xfrm>
                <a:off x="1564934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8" name="正方形/長方形 1247"/>
              <p:cNvSpPr/>
              <p:nvPr/>
            </p:nvSpPr>
            <p:spPr>
              <a:xfrm>
                <a:off x="1975688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9" name="正方形/長方形 1248"/>
              <p:cNvSpPr/>
              <p:nvPr/>
            </p:nvSpPr>
            <p:spPr>
              <a:xfrm>
                <a:off x="2181066" y="3658138"/>
                <a:ext cx="75793" cy="1116021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0" name="正方形/長方形 1249"/>
              <p:cNvSpPr/>
              <p:nvPr/>
            </p:nvSpPr>
            <p:spPr>
              <a:xfrm>
                <a:off x="711895" y="4774159"/>
                <a:ext cx="1554494" cy="53917"/>
              </a:xfrm>
              <a:prstGeom prst="rect">
                <a:avLst/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1" name="正方形/長方形 1250"/>
              <p:cNvSpPr/>
              <p:nvPr/>
            </p:nvSpPr>
            <p:spPr>
              <a:xfrm>
                <a:off x="711895" y="4828076"/>
                <a:ext cx="1554494" cy="53917"/>
              </a:xfrm>
              <a:prstGeom prst="rect">
                <a:avLst/>
              </a:prstGeom>
              <a:grp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2" name="正方形/長方形 1251"/>
              <p:cNvSpPr/>
              <p:nvPr/>
            </p:nvSpPr>
            <p:spPr>
              <a:xfrm>
                <a:off x="743426" y="3658138"/>
                <a:ext cx="75793" cy="1116021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12" name="グループ化 1211"/>
            <p:cNvGrpSpPr/>
            <p:nvPr/>
          </p:nvGrpSpPr>
          <p:grpSpPr>
            <a:xfrm>
              <a:off x="-2353898" y="1990145"/>
              <a:ext cx="971287" cy="764696"/>
              <a:chOff x="711895" y="3658138"/>
              <a:chExt cx="1554494" cy="1223855"/>
            </a:xfrm>
          </p:grpSpPr>
          <p:sp>
            <p:nvSpPr>
              <p:cNvPr id="1227" name="正方形/長方形 1226"/>
              <p:cNvSpPr/>
              <p:nvPr/>
            </p:nvSpPr>
            <p:spPr>
              <a:xfrm>
                <a:off x="743426" y="3795587"/>
                <a:ext cx="1513433" cy="978572"/>
              </a:xfrm>
              <a:prstGeom prst="rect">
                <a:avLst/>
              </a:prstGeom>
              <a:solidFill>
                <a:srgbClr val="9BBB59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8" name="正方形/長方形 1227"/>
              <p:cNvSpPr/>
              <p:nvPr/>
            </p:nvSpPr>
            <p:spPr>
              <a:xfrm>
                <a:off x="819219" y="3688571"/>
                <a:ext cx="1361847" cy="53099"/>
              </a:xfrm>
              <a:prstGeom prst="rect">
                <a:avLst/>
              </a:prstGeom>
              <a:solidFill>
                <a:srgbClr val="92D05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9" name="正方形/長方形 1228"/>
              <p:cNvSpPr/>
              <p:nvPr/>
            </p:nvSpPr>
            <p:spPr>
              <a:xfrm>
                <a:off x="819219" y="3742488"/>
                <a:ext cx="1361847" cy="53099"/>
              </a:xfrm>
              <a:prstGeom prst="rect">
                <a:avLst/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0" name="正方形/長方形 1229"/>
              <p:cNvSpPr/>
              <p:nvPr/>
            </p:nvSpPr>
            <p:spPr>
              <a:xfrm>
                <a:off x="1154180" y="3795587"/>
                <a:ext cx="75793" cy="978572"/>
              </a:xfrm>
              <a:prstGeom prst="rect">
                <a:avLst/>
              </a:prstGeom>
              <a:solidFill>
                <a:srgbClr val="92D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1" name="正方形/長方形 1230"/>
              <p:cNvSpPr/>
              <p:nvPr/>
            </p:nvSpPr>
            <p:spPr>
              <a:xfrm>
                <a:off x="948803" y="3795587"/>
                <a:ext cx="75793" cy="978572"/>
              </a:xfrm>
              <a:prstGeom prst="rect">
                <a:avLst/>
              </a:prstGeom>
              <a:solidFill>
                <a:srgbClr val="92D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2" name="正方形/長方形 1231"/>
              <p:cNvSpPr/>
              <p:nvPr/>
            </p:nvSpPr>
            <p:spPr>
              <a:xfrm>
                <a:off x="1359557" y="3795587"/>
                <a:ext cx="75793" cy="978572"/>
              </a:xfrm>
              <a:prstGeom prst="rect">
                <a:avLst/>
              </a:prstGeom>
              <a:solidFill>
                <a:srgbClr val="92D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3" name="正方形/長方形 1232"/>
              <p:cNvSpPr/>
              <p:nvPr/>
            </p:nvSpPr>
            <p:spPr>
              <a:xfrm>
                <a:off x="1770311" y="3795587"/>
                <a:ext cx="75793" cy="978572"/>
              </a:xfrm>
              <a:prstGeom prst="rect">
                <a:avLst/>
              </a:prstGeom>
              <a:solidFill>
                <a:srgbClr val="92D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4" name="正方形/長方形 1233"/>
              <p:cNvSpPr/>
              <p:nvPr/>
            </p:nvSpPr>
            <p:spPr>
              <a:xfrm>
                <a:off x="1564934" y="3795587"/>
                <a:ext cx="75793" cy="978572"/>
              </a:xfrm>
              <a:prstGeom prst="rect">
                <a:avLst/>
              </a:prstGeom>
              <a:solidFill>
                <a:srgbClr val="92D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5" name="正方形/長方形 1234"/>
              <p:cNvSpPr/>
              <p:nvPr/>
            </p:nvSpPr>
            <p:spPr>
              <a:xfrm>
                <a:off x="1975688" y="3795587"/>
                <a:ext cx="75793" cy="978572"/>
              </a:xfrm>
              <a:prstGeom prst="rect">
                <a:avLst/>
              </a:prstGeom>
              <a:solidFill>
                <a:srgbClr val="92D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6" name="正方形/長方形 1235"/>
              <p:cNvSpPr/>
              <p:nvPr/>
            </p:nvSpPr>
            <p:spPr>
              <a:xfrm>
                <a:off x="2181066" y="3658138"/>
                <a:ext cx="75793" cy="1116021"/>
              </a:xfrm>
              <a:prstGeom prst="rect">
                <a:avLst/>
              </a:prstGeom>
              <a:solidFill>
                <a:srgbClr val="92D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7" name="正方形/長方形 1236"/>
              <p:cNvSpPr/>
              <p:nvPr/>
            </p:nvSpPr>
            <p:spPr>
              <a:xfrm>
                <a:off x="711895" y="4774159"/>
                <a:ext cx="1554494" cy="53917"/>
              </a:xfrm>
              <a:prstGeom prst="rect">
                <a:avLst/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8" name="正方形/長方形 1237"/>
              <p:cNvSpPr/>
              <p:nvPr/>
            </p:nvSpPr>
            <p:spPr>
              <a:xfrm>
                <a:off x="711895" y="4828076"/>
                <a:ext cx="1554494" cy="53917"/>
              </a:xfrm>
              <a:prstGeom prst="rect">
                <a:avLst/>
              </a:prstGeom>
              <a:solidFill>
                <a:srgbClr val="92D05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9" name="正方形/長方形 1238"/>
              <p:cNvSpPr/>
              <p:nvPr/>
            </p:nvSpPr>
            <p:spPr>
              <a:xfrm>
                <a:off x="743426" y="3658138"/>
                <a:ext cx="75793" cy="1116021"/>
              </a:xfrm>
              <a:prstGeom prst="rect">
                <a:avLst/>
              </a:prstGeom>
              <a:solidFill>
                <a:srgbClr val="92D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13" name="グループ化 1212"/>
            <p:cNvGrpSpPr/>
            <p:nvPr/>
          </p:nvGrpSpPr>
          <p:grpSpPr>
            <a:xfrm>
              <a:off x="-1367108" y="1990145"/>
              <a:ext cx="971287" cy="764696"/>
              <a:chOff x="711895" y="3658138"/>
              <a:chExt cx="1554494" cy="1223855"/>
            </a:xfrm>
            <a:solidFill>
              <a:srgbClr val="C0504D">
                <a:lumMod val="75000"/>
              </a:srgbClr>
            </a:solidFill>
          </p:grpSpPr>
          <p:sp>
            <p:nvSpPr>
              <p:cNvPr id="1214" name="正方形/長方形 1213"/>
              <p:cNvSpPr/>
              <p:nvPr/>
            </p:nvSpPr>
            <p:spPr>
              <a:xfrm>
                <a:off x="743426" y="3795587"/>
                <a:ext cx="1513433" cy="978572"/>
              </a:xfrm>
              <a:prstGeom prst="rect">
                <a:avLst/>
              </a:prstGeom>
              <a:solidFill>
                <a:srgbClr val="C0504D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5" name="正方形/長方形 1214"/>
              <p:cNvSpPr/>
              <p:nvPr/>
            </p:nvSpPr>
            <p:spPr>
              <a:xfrm>
                <a:off x="819219" y="3688571"/>
                <a:ext cx="1361847" cy="53099"/>
              </a:xfrm>
              <a:prstGeom prst="rect">
                <a:avLst/>
              </a:prstGeom>
              <a:grp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6" name="正方形/長方形 1215"/>
              <p:cNvSpPr/>
              <p:nvPr/>
            </p:nvSpPr>
            <p:spPr>
              <a:xfrm>
                <a:off x="819219" y="3742488"/>
                <a:ext cx="1361847" cy="53099"/>
              </a:xfrm>
              <a:prstGeom prst="rect">
                <a:avLst/>
              </a:prstGeom>
              <a:solidFill>
                <a:srgbClr val="C0504D">
                  <a:lumMod val="50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7" name="正方形/長方形 1216"/>
              <p:cNvSpPr/>
              <p:nvPr/>
            </p:nvSpPr>
            <p:spPr>
              <a:xfrm>
                <a:off x="1154180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8" name="正方形/長方形 1217"/>
              <p:cNvSpPr/>
              <p:nvPr/>
            </p:nvSpPr>
            <p:spPr>
              <a:xfrm>
                <a:off x="948803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9" name="正方形/長方形 1218"/>
              <p:cNvSpPr/>
              <p:nvPr/>
            </p:nvSpPr>
            <p:spPr>
              <a:xfrm>
                <a:off x="1359557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0" name="正方形/長方形 1219"/>
              <p:cNvSpPr/>
              <p:nvPr/>
            </p:nvSpPr>
            <p:spPr>
              <a:xfrm>
                <a:off x="1770311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1" name="正方形/長方形 1220"/>
              <p:cNvSpPr/>
              <p:nvPr/>
            </p:nvSpPr>
            <p:spPr>
              <a:xfrm>
                <a:off x="1564934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2" name="正方形/長方形 1221"/>
              <p:cNvSpPr/>
              <p:nvPr/>
            </p:nvSpPr>
            <p:spPr>
              <a:xfrm>
                <a:off x="1975688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3" name="正方形/長方形 1222"/>
              <p:cNvSpPr/>
              <p:nvPr/>
            </p:nvSpPr>
            <p:spPr>
              <a:xfrm>
                <a:off x="2181066" y="3658138"/>
                <a:ext cx="75793" cy="1116021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4" name="正方形/長方形 1223"/>
              <p:cNvSpPr/>
              <p:nvPr/>
            </p:nvSpPr>
            <p:spPr>
              <a:xfrm>
                <a:off x="711895" y="4774159"/>
                <a:ext cx="1554494" cy="53917"/>
              </a:xfrm>
              <a:prstGeom prst="rect">
                <a:avLst/>
              </a:prstGeom>
              <a:solidFill>
                <a:srgbClr val="C0504D">
                  <a:lumMod val="50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5" name="正方形/長方形 1224"/>
              <p:cNvSpPr/>
              <p:nvPr/>
            </p:nvSpPr>
            <p:spPr>
              <a:xfrm>
                <a:off x="711895" y="4828076"/>
                <a:ext cx="1554494" cy="53917"/>
              </a:xfrm>
              <a:prstGeom prst="rect">
                <a:avLst/>
              </a:prstGeom>
              <a:grp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6" name="正方形/長方形 1225"/>
              <p:cNvSpPr/>
              <p:nvPr/>
            </p:nvSpPr>
            <p:spPr>
              <a:xfrm>
                <a:off x="743426" y="3658138"/>
                <a:ext cx="75793" cy="1116021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2228161" y="5499230"/>
            <a:ext cx="1575732" cy="700534"/>
            <a:chOff x="2228161" y="5499230"/>
            <a:chExt cx="1575732" cy="700534"/>
          </a:xfrm>
        </p:grpSpPr>
        <p:grpSp>
          <p:nvGrpSpPr>
            <p:cNvPr id="1266" name="グループ化 1265"/>
            <p:cNvGrpSpPr/>
            <p:nvPr/>
          </p:nvGrpSpPr>
          <p:grpSpPr>
            <a:xfrm>
              <a:off x="3016916" y="5499230"/>
              <a:ext cx="786977" cy="700534"/>
              <a:chOff x="2134484" y="-487908"/>
              <a:chExt cx="965558" cy="859500"/>
            </a:xfrm>
          </p:grpSpPr>
          <p:sp>
            <p:nvSpPr>
              <p:cNvPr id="1267" name="ホームベース 1266"/>
              <p:cNvSpPr/>
              <p:nvPr/>
            </p:nvSpPr>
            <p:spPr>
              <a:xfrm rot="16200000">
                <a:off x="2187513" y="-540937"/>
                <a:ext cx="859500" cy="965558"/>
              </a:xfrm>
              <a:prstGeom prst="homePlate">
                <a:avLst>
                  <a:gd name="adj" fmla="val 36752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68" name="ホームベース 1267"/>
              <p:cNvSpPr/>
              <p:nvPr/>
            </p:nvSpPr>
            <p:spPr>
              <a:xfrm rot="16200000">
                <a:off x="2221325" y="-453785"/>
                <a:ext cx="791876" cy="858878"/>
              </a:xfrm>
              <a:prstGeom prst="homePlate">
                <a:avLst>
                  <a:gd name="adj" fmla="val 36752"/>
                </a:avLst>
              </a:pr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269" name="グループ化 1268"/>
              <p:cNvGrpSpPr/>
              <p:nvPr/>
            </p:nvGrpSpPr>
            <p:grpSpPr>
              <a:xfrm>
                <a:off x="2433324" y="98630"/>
                <a:ext cx="367878" cy="270264"/>
                <a:chOff x="2432720" y="98630"/>
                <a:chExt cx="367878" cy="270264"/>
              </a:xfrm>
            </p:grpSpPr>
            <p:sp>
              <p:nvSpPr>
                <p:cNvPr id="1270" name="正方形/長方形 1269"/>
                <p:cNvSpPr/>
                <p:nvPr/>
              </p:nvSpPr>
              <p:spPr>
                <a:xfrm>
                  <a:off x="2432720" y="98630"/>
                  <a:ext cx="183939" cy="270264"/>
                </a:xfrm>
                <a:prstGeom prst="rect">
                  <a:avLst/>
                </a:prstGeom>
                <a:solidFill>
                  <a:srgbClr val="8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1" name="正方形/長方形 1270"/>
                <p:cNvSpPr/>
                <p:nvPr/>
              </p:nvSpPr>
              <p:spPr>
                <a:xfrm>
                  <a:off x="2616659" y="98630"/>
                  <a:ext cx="183939" cy="270264"/>
                </a:xfrm>
                <a:prstGeom prst="rect">
                  <a:avLst/>
                </a:prstGeom>
                <a:solidFill>
                  <a:srgbClr val="8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272" name="グループ化 1271"/>
            <p:cNvGrpSpPr/>
            <p:nvPr/>
          </p:nvGrpSpPr>
          <p:grpSpPr>
            <a:xfrm>
              <a:off x="2228161" y="5499230"/>
              <a:ext cx="786977" cy="700534"/>
              <a:chOff x="2134484" y="-487908"/>
              <a:chExt cx="965558" cy="859500"/>
            </a:xfrm>
          </p:grpSpPr>
          <p:sp>
            <p:nvSpPr>
              <p:cNvPr id="1273" name="ホームベース 1272"/>
              <p:cNvSpPr/>
              <p:nvPr/>
            </p:nvSpPr>
            <p:spPr>
              <a:xfrm rot="16200000">
                <a:off x="2187513" y="-540937"/>
                <a:ext cx="859500" cy="965558"/>
              </a:xfrm>
              <a:prstGeom prst="homePlate">
                <a:avLst>
                  <a:gd name="adj" fmla="val 36752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74" name="ホームベース 1273"/>
              <p:cNvSpPr/>
              <p:nvPr/>
            </p:nvSpPr>
            <p:spPr>
              <a:xfrm rot="16200000">
                <a:off x="2221325" y="-453785"/>
                <a:ext cx="791876" cy="858878"/>
              </a:xfrm>
              <a:prstGeom prst="homePlate">
                <a:avLst>
                  <a:gd name="adj" fmla="val 36752"/>
                </a:avLst>
              </a:pr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275" name="グループ化 1274"/>
              <p:cNvGrpSpPr/>
              <p:nvPr/>
            </p:nvGrpSpPr>
            <p:grpSpPr>
              <a:xfrm>
                <a:off x="2433324" y="98630"/>
                <a:ext cx="367878" cy="270264"/>
                <a:chOff x="2432720" y="98630"/>
                <a:chExt cx="367878" cy="270264"/>
              </a:xfrm>
            </p:grpSpPr>
            <p:sp>
              <p:nvSpPr>
                <p:cNvPr id="1276" name="正方形/長方形 1275"/>
                <p:cNvSpPr/>
                <p:nvPr/>
              </p:nvSpPr>
              <p:spPr>
                <a:xfrm>
                  <a:off x="2432720" y="98630"/>
                  <a:ext cx="183939" cy="270264"/>
                </a:xfrm>
                <a:prstGeom prst="rect">
                  <a:avLst/>
                </a:prstGeom>
                <a:solidFill>
                  <a:srgbClr val="8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7" name="正方形/長方形 1276"/>
                <p:cNvSpPr/>
                <p:nvPr/>
              </p:nvSpPr>
              <p:spPr>
                <a:xfrm>
                  <a:off x="2616659" y="98630"/>
                  <a:ext cx="183939" cy="270264"/>
                </a:xfrm>
                <a:prstGeom prst="rect">
                  <a:avLst/>
                </a:prstGeom>
                <a:solidFill>
                  <a:srgbClr val="8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335" name="グループ化 1334"/>
          <p:cNvGrpSpPr/>
          <p:nvPr/>
        </p:nvGrpSpPr>
        <p:grpSpPr>
          <a:xfrm>
            <a:off x="4296100" y="1235548"/>
            <a:ext cx="1293388" cy="1293388"/>
            <a:chOff x="12594983" y="626841"/>
            <a:chExt cx="1008970" cy="1008970"/>
          </a:xfrm>
        </p:grpSpPr>
        <p:grpSp>
          <p:nvGrpSpPr>
            <p:cNvPr id="1336" name="グループ化 1335"/>
            <p:cNvGrpSpPr/>
            <p:nvPr/>
          </p:nvGrpSpPr>
          <p:grpSpPr>
            <a:xfrm>
              <a:off x="12594983" y="626841"/>
              <a:ext cx="1008970" cy="1008970"/>
              <a:chOff x="7171797" y="626841"/>
              <a:chExt cx="1008970" cy="1008970"/>
            </a:xfrm>
          </p:grpSpPr>
          <p:grpSp>
            <p:nvGrpSpPr>
              <p:cNvPr id="1338" name="グループ化 1337"/>
              <p:cNvGrpSpPr/>
              <p:nvPr/>
            </p:nvGrpSpPr>
            <p:grpSpPr>
              <a:xfrm>
                <a:off x="7171797" y="626841"/>
                <a:ext cx="1008970" cy="1008970"/>
                <a:chOff x="7344517" y="626841"/>
                <a:chExt cx="1008970" cy="1008970"/>
              </a:xfrm>
            </p:grpSpPr>
            <p:grpSp>
              <p:nvGrpSpPr>
                <p:cNvPr id="1340" name="グループ化 1339"/>
                <p:cNvGrpSpPr/>
                <p:nvPr/>
              </p:nvGrpSpPr>
              <p:grpSpPr>
                <a:xfrm>
                  <a:off x="7422482" y="710077"/>
                  <a:ext cx="860888" cy="835347"/>
                  <a:chOff x="7422482" y="710077"/>
                  <a:chExt cx="950898" cy="835347"/>
                </a:xfrm>
              </p:grpSpPr>
              <p:sp>
                <p:nvSpPr>
                  <p:cNvPr id="1343" name="正方形/長方形 1342"/>
                  <p:cNvSpPr/>
                  <p:nvPr/>
                </p:nvSpPr>
                <p:spPr>
                  <a:xfrm>
                    <a:off x="7422482" y="710077"/>
                    <a:ext cx="950898" cy="835347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4" name="正方形/長方形 1343"/>
                  <p:cNvSpPr/>
                  <p:nvPr/>
                </p:nvSpPr>
                <p:spPr>
                  <a:xfrm>
                    <a:off x="7497479" y="782378"/>
                    <a:ext cx="798796" cy="690746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45" name="グループ化 1344"/>
                  <p:cNvGrpSpPr/>
                  <p:nvPr/>
                </p:nvGrpSpPr>
                <p:grpSpPr>
                  <a:xfrm>
                    <a:off x="7497479" y="782378"/>
                    <a:ext cx="798796" cy="690746"/>
                    <a:chOff x="7497479" y="782378"/>
                    <a:chExt cx="798796" cy="564608"/>
                  </a:xfrm>
                </p:grpSpPr>
                <p:sp>
                  <p:nvSpPr>
                    <p:cNvPr id="1346" name="正方形/長方形 1345"/>
                    <p:cNvSpPr/>
                    <p:nvPr/>
                  </p:nvSpPr>
                  <p:spPr>
                    <a:xfrm>
                      <a:off x="7497479" y="78237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47" name="正方形/長方形 1346"/>
                    <p:cNvSpPr/>
                    <p:nvPr/>
                  </p:nvSpPr>
                  <p:spPr>
                    <a:xfrm>
                      <a:off x="7497479" y="863000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48" name="正方形/長方形 1347"/>
                    <p:cNvSpPr/>
                    <p:nvPr/>
                  </p:nvSpPr>
                  <p:spPr>
                    <a:xfrm>
                      <a:off x="7497479" y="943622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49" name="正方形/長方形 1348"/>
                    <p:cNvSpPr/>
                    <p:nvPr/>
                  </p:nvSpPr>
                  <p:spPr>
                    <a:xfrm>
                      <a:off x="7497479" y="102424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50" name="正方形/長方形 1349"/>
                    <p:cNvSpPr/>
                    <p:nvPr/>
                  </p:nvSpPr>
                  <p:spPr>
                    <a:xfrm>
                      <a:off x="7497479" y="1104866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51" name="正方形/長方形 1350"/>
                    <p:cNvSpPr/>
                    <p:nvPr/>
                  </p:nvSpPr>
                  <p:spPr>
                    <a:xfrm>
                      <a:off x="7497479" y="118548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52" name="正方形/長方形 1351"/>
                    <p:cNvSpPr/>
                    <p:nvPr/>
                  </p:nvSpPr>
                  <p:spPr>
                    <a:xfrm>
                      <a:off x="7497479" y="126636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341" name="正方形/長方形 1340"/>
                <p:cNvSpPr/>
                <p:nvPr/>
              </p:nvSpPr>
              <p:spPr>
                <a:xfrm rot="2700000">
                  <a:off x="7344517" y="1088023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2" name="正方形/長方形 1341"/>
                <p:cNvSpPr/>
                <p:nvPr/>
              </p:nvSpPr>
              <p:spPr>
                <a:xfrm rot="18900000" flipH="1">
                  <a:off x="7344517" y="1088021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39" name="正方形/長方形 1338"/>
              <p:cNvSpPr/>
              <p:nvPr/>
            </p:nvSpPr>
            <p:spPr>
              <a:xfrm>
                <a:off x="7244175" y="1013460"/>
                <a:ext cx="866475" cy="223212"/>
              </a:xfrm>
              <a:prstGeom prst="rect">
                <a:avLst/>
              </a:prstGeom>
              <a:solidFill>
                <a:srgbClr val="FF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37" name="テキスト ボックス 1336"/>
            <p:cNvSpPr txBox="1"/>
            <p:nvPr/>
          </p:nvSpPr>
          <p:spPr>
            <a:xfrm>
              <a:off x="12727363" y="1036583"/>
              <a:ext cx="771467" cy="16737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DANGER</a:t>
              </a:r>
            </a:p>
          </p:txBody>
        </p:sp>
      </p:grpSp>
      <p:grpSp>
        <p:nvGrpSpPr>
          <p:cNvPr id="1353" name="グループ化 1352"/>
          <p:cNvGrpSpPr/>
          <p:nvPr/>
        </p:nvGrpSpPr>
        <p:grpSpPr>
          <a:xfrm>
            <a:off x="2360250" y="1216543"/>
            <a:ext cx="1293388" cy="1293388"/>
            <a:chOff x="11467223" y="626841"/>
            <a:chExt cx="1008970" cy="1008970"/>
          </a:xfrm>
        </p:grpSpPr>
        <p:grpSp>
          <p:nvGrpSpPr>
            <p:cNvPr id="1354" name="グループ化 1353"/>
            <p:cNvGrpSpPr/>
            <p:nvPr/>
          </p:nvGrpSpPr>
          <p:grpSpPr>
            <a:xfrm>
              <a:off x="11467223" y="626841"/>
              <a:ext cx="1008970" cy="1008970"/>
              <a:chOff x="7171797" y="626841"/>
              <a:chExt cx="1008970" cy="1008970"/>
            </a:xfrm>
          </p:grpSpPr>
          <p:grpSp>
            <p:nvGrpSpPr>
              <p:cNvPr id="1356" name="グループ化 1355"/>
              <p:cNvGrpSpPr/>
              <p:nvPr/>
            </p:nvGrpSpPr>
            <p:grpSpPr>
              <a:xfrm>
                <a:off x="7171797" y="626841"/>
                <a:ext cx="1008970" cy="1008970"/>
                <a:chOff x="7344517" y="626841"/>
                <a:chExt cx="1008970" cy="1008970"/>
              </a:xfrm>
            </p:grpSpPr>
            <p:grpSp>
              <p:nvGrpSpPr>
                <p:cNvPr id="1358" name="グループ化 1357"/>
                <p:cNvGrpSpPr/>
                <p:nvPr/>
              </p:nvGrpSpPr>
              <p:grpSpPr>
                <a:xfrm>
                  <a:off x="7422482" y="710077"/>
                  <a:ext cx="860888" cy="835347"/>
                  <a:chOff x="7422482" y="710077"/>
                  <a:chExt cx="950898" cy="835347"/>
                </a:xfrm>
              </p:grpSpPr>
              <p:sp>
                <p:nvSpPr>
                  <p:cNvPr id="1361" name="正方形/長方形 1360"/>
                  <p:cNvSpPr/>
                  <p:nvPr/>
                </p:nvSpPr>
                <p:spPr>
                  <a:xfrm>
                    <a:off x="7422482" y="710077"/>
                    <a:ext cx="950898" cy="835347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2" name="正方形/長方形 1361"/>
                  <p:cNvSpPr/>
                  <p:nvPr/>
                </p:nvSpPr>
                <p:spPr>
                  <a:xfrm>
                    <a:off x="7497479" y="782378"/>
                    <a:ext cx="798796" cy="690746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63" name="グループ化 1362"/>
                  <p:cNvGrpSpPr/>
                  <p:nvPr/>
                </p:nvGrpSpPr>
                <p:grpSpPr>
                  <a:xfrm>
                    <a:off x="7497479" y="782378"/>
                    <a:ext cx="798796" cy="690746"/>
                    <a:chOff x="7497479" y="782378"/>
                    <a:chExt cx="798796" cy="564608"/>
                  </a:xfrm>
                </p:grpSpPr>
                <p:sp>
                  <p:nvSpPr>
                    <p:cNvPr id="1364" name="正方形/長方形 1363"/>
                    <p:cNvSpPr/>
                    <p:nvPr/>
                  </p:nvSpPr>
                  <p:spPr>
                    <a:xfrm>
                      <a:off x="7497479" y="78237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65" name="正方形/長方形 1364"/>
                    <p:cNvSpPr/>
                    <p:nvPr/>
                  </p:nvSpPr>
                  <p:spPr>
                    <a:xfrm>
                      <a:off x="7497479" y="863000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66" name="正方形/長方形 1365"/>
                    <p:cNvSpPr/>
                    <p:nvPr/>
                  </p:nvSpPr>
                  <p:spPr>
                    <a:xfrm>
                      <a:off x="7497479" y="943622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67" name="正方形/長方形 1366"/>
                    <p:cNvSpPr/>
                    <p:nvPr/>
                  </p:nvSpPr>
                  <p:spPr>
                    <a:xfrm>
                      <a:off x="7497479" y="102424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68" name="正方形/長方形 1367"/>
                    <p:cNvSpPr/>
                    <p:nvPr/>
                  </p:nvSpPr>
                  <p:spPr>
                    <a:xfrm>
                      <a:off x="7497479" y="1104866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69" name="正方形/長方形 1368"/>
                    <p:cNvSpPr/>
                    <p:nvPr/>
                  </p:nvSpPr>
                  <p:spPr>
                    <a:xfrm>
                      <a:off x="7497479" y="118548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70" name="正方形/長方形 1369"/>
                    <p:cNvSpPr/>
                    <p:nvPr/>
                  </p:nvSpPr>
                  <p:spPr>
                    <a:xfrm>
                      <a:off x="7497479" y="126636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359" name="正方形/長方形 1358"/>
                <p:cNvSpPr/>
                <p:nvPr/>
              </p:nvSpPr>
              <p:spPr>
                <a:xfrm rot="2700000">
                  <a:off x="7344517" y="1088023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0" name="正方形/長方形 1359"/>
                <p:cNvSpPr/>
                <p:nvPr/>
              </p:nvSpPr>
              <p:spPr>
                <a:xfrm rot="18900000" flipH="1">
                  <a:off x="7344517" y="1088021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57" name="正方形/長方形 1356"/>
              <p:cNvSpPr/>
              <p:nvPr/>
            </p:nvSpPr>
            <p:spPr>
              <a:xfrm>
                <a:off x="7244175" y="1013460"/>
                <a:ext cx="866475" cy="223212"/>
              </a:xfrm>
              <a:prstGeom prst="rect">
                <a:avLst/>
              </a:prstGeom>
              <a:solidFill>
                <a:srgbClr val="FFFF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55" name="テキスト ボックス 1354"/>
            <p:cNvSpPr txBox="1"/>
            <p:nvPr/>
          </p:nvSpPr>
          <p:spPr>
            <a:xfrm>
              <a:off x="11588173" y="1036583"/>
              <a:ext cx="771467" cy="16737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b="1" kern="0" dirty="0">
                  <a:solidFill>
                    <a:prstClr val="black"/>
                  </a:solidFill>
                </a:rPr>
                <a:t>CAUTION</a:t>
              </a:r>
              <a:endParaRPr kumimoji="0" lang="en-US" altLang="ja-JP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72" name="グループ化 1371"/>
          <p:cNvGrpSpPr/>
          <p:nvPr/>
        </p:nvGrpSpPr>
        <p:grpSpPr>
          <a:xfrm>
            <a:off x="2432720" y="3270940"/>
            <a:ext cx="1320125" cy="1039337"/>
            <a:chOff x="711895" y="3658138"/>
            <a:chExt cx="1554494" cy="1223855"/>
          </a:xfrm>
          <a:solidFill>
            <a:srgbClr val="1F497D">
              <a:lumMod val="40000"/>
              <a:lumOff val="60000"/>
            </a:srgbClr>
          </a:solidFill>
        </p:grpSpPr>
        <p:sp>
          <p:nvSpPr>
            <p:cNvPr id="1415" name="正方形/長方形 1414"/>
            <p:cNvSpPr/>
            <p:nvPr/>
          </p:nvSpPr>
          <p:spPr>
            <a:xfrm>
              <a:off x="743426" y="3795587"/>
              <a:ext cx="1513433" cy="978572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6" name="正方形/長方形 1415"/>
            <p:cNvSpPr/>
            <p:nvPr/>
          </p:nvSpPr>
          <p:spPr>
            <a:xfrm>
              <a:off x="819219" y="3688571"/>
              <a:ext cx="1361847" cy="53099"/>
            </a:xfrm>
            <a:prstGeom prst="rect">
              <a:avLst/>
            </a:prstGeom>
            <a:grp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7" name="正方形/長方形 1416"/>
            <p:cNvSpPr/>
            <p:nvPr/>
          </p:nvSpPr>
          <p:spPr>
            <a:xfrm>
              <a:off x="819219" y="3742488"/>
              <a:ext cx="1361847" cy="53099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8" name="正方形/長方形 1417"/>
            <p:cNvSpPr/>
            <p:nvPr/>
          </p:nvSpPr>
          <p:spPr>
            <a:xfrm>
              <a:off x="1154180" y="3795587"/>
              <a:ext cx="75793" cy="978572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9" name="正方形/長方形 1418"/>
            <p:cNvSpPr/>
            <p:nvPr/>
          </p:nvSpPr>
          <p:spPr>
            <a:xfrm>
              <a:off x="948803" y="3795587"/>
              <a:ext cx="75793" cy="978572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0" name="正方形/長方形 1419"/>
            <p:cNvSpPr/>
            <p:nvPr/>
          </p:nvSpPr>
          <p:spPr>
            <a:xfrm>
              <a:off x="1359557" y="3795587"/>
              <a:ext cx="75793" cy="978572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1" name="正方形/長方形 1420"/>
            <p:cNvSpPr/>
            <p:nvPr/>
          </p:nvSpPr>
          <p:spPr>
            <a:xfrm>
              <a:off x="1770311" y="3795587"/>
              <a:ext cx="75793" cy="978572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2" name="正方形/長方形 1421"/>
            <p:cNvSpPr/>
            <p:nvPr/>
          </p:nvSpPr>
          <p:spPr>
            <a:xfrm>
              <a:off x="1564934" y="3795587"/>
              <a:ext cx="75793" cy="978572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3" name="正方形/長方形 1422"/>
            <p:cNvSpPr/>
            <p:nvPr/>
          </p:nvSpPr>
          <p:spPr>
            <a:xfrm>
              <a:off x="1975688" y="3795587"/>
              <a:ext cx="75793" cy="978572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4" name="正方形/長方形 1423"/>
            <p:cNvSpPr/>
            <p:nvPr/>
          </p:nvSpPr>
          <p:spPr>
            <a:xfrm>
              <a:off x="2181066" y="3658138"/>
              <a:ext cx="75793" cy="1116021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5" name="正方形/長方形 1424"/>
            <p:cNvSpPr/>
            <p:nvPr/>
          </p:nvSpPr>
          <p:spPr>
            <a:xfrm>
              <a:off x="711895" y="4774159"/>
              <a:ext cx="1554494" cy="53917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6" name="正方形/長方形 1425"/>
            <p:cNvSpPr/>
            <p:nvPr/>
          </p:nvSpPr>
          <p:spPr>
            <a:xfrm>
              <a:off x="711895" y="4828076"/>
              <a:ext cx="1554494" cy="53917"/>
            </a:xfrm>
            <a:prstGeom prst="rect">
              <a:avLst/>
            </a:prstGeom>
            <a:grp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7" name="正方形/長方形 1426"/>
            <p:cNvSpPr/>
            <p:nvPr/>
          </p:nvSpPr>
          <p:spPr>
            <a:xfrm>
              <a:off x="743426" y="3658138"/>
              <a:ext cx="75793" cy="1116021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73" name="グループ化 1372"/>
          <p:cNvGrpSpPr/>
          <p:nvPr/>
        </p:nvGrpSpPr>
        <p:grpSpPr>
          <a:xfrm>
            <a:off x="4277925" y="3270940"/>
            <a:ext cx="1320125" cy="1039337"/>
            <a:chOff x="711895" y="3658138"/>
            <a:chExt cx="1554494" cy="1223855"/>
          </a:xfrm>
          <a:solidFill>
            <a:srgbClr val="F79646">
              <a:lumMod val="75000"/>
            </a:srgbClr>
          </a:solidFill>
        </p:grpSpPr>
        <p:sp>
          <p:nvSpPr>
            <p:cNvPr id="1402" name="正方形/長方形 1401"/>
            <p:cNvSpPr/>
            <p:nvPr/>
          </p:nvSpPr>
          <p:spPr>
            <a:xfrm>
              <a:off x="743426" y="3795587"/>
              <a:ext cx="1513433" cy="978572"/>
            </a:xfrm>
            <a:prstGeom prst="rect">
              <a:avLst/>
            </a:prstGeom>
            <a:solidFill>
              <a:srgbClr val="F79646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3" name="正方形/長方形 1402"/>
            <p:cNvSpPr/>
            <p:nvPr/>
          </p:nvSpPr>
          <p:spPr>
            <a:xfrm>
              <a:off x="819219" y="3688571"/>
              <a:ext cx="1361847" cy="53099"/>
            </a:xfrm>
            <a:prstGeom prst="rect">
              <a:avLst/>
            </a:prstGeom>
            <a:grp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4" name="正方形/長方形 1403"/>
            <p:cNvSpPr/>
            <p:nvPr/>
          </p:nvSpPr>
          <p:spPr>
            <a:xfrm>
              <a:off x="819219" y="3742488"/>
              <a:ext cx="1361847" cy="53099"/>
            </a:xfrm>
            <a:prstGeom prst="rect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5" name="正方形/長方形 1404"/>
            <p:cNvSpPr/>
            <p:nvPr/>
          </p:nvSpPr>
          <p:spPr>
            <a:xfrm>
              <a:off x="1154180" y="3795587"/>
              <a:ext cx="75793" cy="978572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6" name="正方形/長方形 1405"/>
            <p:cNvSpPr/>
            <p:nvPr/>
          </p:nvSpPr>
          <p:spPr>
            <a:xfrm>
              <a:off x="948803" y="3795587"/>
              <a:ext cx="75793" cy="978572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7" name="正方形/長方形 1406"/>
            <p:cNvSpPr/>
            <p:nvPr/>
          </p:nvSpPr>
          <p:spPr>
            <a:xfrm>
              <a:off x="1359557" y="3795587"/>
              <a:ext cx="75793" cy="978572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8" name="正方形/長方形 1407"/>
            <p:cNvSpPr/>
            <p:nvPr/>
          </p:nvSpPr>
          <p:spPr>
            <a:xfrm>
              <a:off x="1770311" y="3795587"/>
              <a:ext cx="75793" cy="978572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9" name="正方形/長方形 1408"/>
            <p:cNvSpPr/>
            <p:nvPr/>
          </p:nvSpPr>
          <p:spPr>
            <a:xfrm>
              <a:off x="1564934" y="3795587"/>
              <a:ext cx="75793" cy="978572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0" name="正方形/長方形 1409"/>
            <p:cNvSpPr/>
            <p:nvPr/>
          </p:nvSpPr>
          <p:spPr>
            <a:xfrm>
              <a:off x="1975688" y="3795587"/>
              <a:ext cx="75793" cy="978572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1" name="正方形/長方形 1410"/>
            <p:cNvSpPr/>
            <p:nvPr/>
          </p:nvSpPr>
          <p:spPr>
            <a:xfrm>
              <a:off x="2181066" y="3658138"/>
              <a:ext cx="75793" cy="1116021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2" name="正方形/長方形 1411"/>
            <p:cNvSpPr/>
            <p:nvPr/>
          </p:nvSpPr>
          <p:spPr>
            <a:xfrm>
              <a:off x="711895" y="4774159"/>
              <a:ext cx="1554494" cy="53917"/>
            </a:xfrm>
            <a:prstGeom prst="rect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3" name="正方形/長方形 1412"/>
            <p:cNvSpPr/>
            <p:nvPr/>
          </p:nvSpPr>
          <p:spPr>
            <a:xfrm>
              <a:off x="711895" y="4828076"/>
              <a:ext cx="1554494" cy="53917"/>
            </a:xfrm>
            <a:prstGeom prst="rect">
              <a:avLst/>
            </a:prstGeom>
            <a:grp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4" name="正方形/長方形 1413"/>
            <p:cNvSpPr/>
            <p:nvPr/>
          </p:nvSpPr>
          <p:spPr>
            <a:xfrm>
              <a:off x="743426" y="3658138"/>
              <a:ext cx="75793" cy="1116021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74" name="グループ化 1373"/>
          <p:cNvGrpSpPr/>
          <p:nvPr/>
        </p:nvGrpSpPr>
        <p:grpSpPr>
          <a:xfrm>
            <a:off x="542510" y="3270940"/>
            <a:ext cx="1320125" cy="1039337"/>
            <a:chOff x="711895" y="3658138"/>
            <a:chExt cx="1554494" cy="1223855"/>
          </a:xfrm>
        </p:grpSpPr>
        <p:sp>
          <p:nvSpPr>
            <p:cNvPr id="1389" name="正方形/長方形 1388"/>
            <p:cNvSpPr/>
            <p:nvPr/>
          </p:nvSpPr>
          <p:spPr>
            <a:xfrm>
              <a:off x="743426" y="3795587"/>
              <a:ext cx="1513433" cy="978572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0" name="正方形/長方形 1389"/>
            <p:cNvSpPr/>
            <p:nvPr/>
          </p:nvSpPr>
          <p:spPr>
            <a:xfrm>
              <a:off x="819219" y="3688571"/>
              <a:ext cx="1361847" cy="53099"/>
            </a:xfrm>
            <a:prstGeom prst="rect">
              <a:avLst/>
            </a:prstGeom>
            <a:solidFill>
              <a:srgbClr val="92D05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1" name="正方形/長方形 1390"/>
            <p:cNvSpPr/>
            <p:nvPr/>
          </p:nvSpPr>
          <p:spPr>
            <a:xfrm>
              <a:off x="819219" y="3742488"/>
              <a:ext cx="1361847" cy="53099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2" name="正方形/長方形 1391"/>
            <p:cNvSpPr/>
            <p:nvPr/>
          </p:nvSpPr>
          <p:spPr>
            <a:xfrm>
              <a:off x="1154180" y="3795587"/>
              <a:ext cx="75793" cy="978572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3" name="正方形/長方形 1392"/>
            <p:cNvSpPr/>
            <p:nvPr/>
          </p:nvSpPr>
          <p:spPr>
            <a:xfrm>
              <a:off x="948803" y="3795587"/>
              <a:ext cx="75793" cy="978572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4" name="正方形/長方形 1393"/>
            <p:cNvSpPr/>
            <p:nvPr/>
          </p:nvSpPr>
          <p:spPr>
            <a:xfrm>
              <a:off x="1359557" y="3795587"/>
              <a:ext cx="75793" cy="978572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5" name="正方形/長方形 1394"/>
            <p:cNvSpPr/>
            <p:nvPr/>
          </p:nvSpPr>
          <p:spPr>
            <a:xfrm>
              <a:off x="1770311" y="3795587"/>
              <a:ext cx="75793" cy="978572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6" name="正方形/長方形 1395"/>
            <p:cNvSpPr/>
            <p:nvPr/>
          </p:nvSpPr>
          <p:spPr>
            <a:xfrm>
              <a:off x="1564934" y="3795587"/>
              <a:ext cx="75793" cy="978572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7" name="正方形/長方形 1396"/>
            <p:cNvSpPr/>
            <p:nvPr/>
          </p:nvSpPr>
          <p:spPr>
            <a:xfrm>
              <a:off x="1975688" y="3795587"/>
              <a:ext cx="75793" cy="978572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8" name="正方形/長方形 1397"/>
            <p:cNvSpPr/>
            <p:nvPr/>
          </p:nvSpPr>
          <p:spPr>
            <a:xfrm>
              <a:off x="2181066" y="3658138"/>
              <a:ext cx="75793" cy="1116021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9" name="正方形/長方形 1398"/>
            <p:cNvSpPr/>
            <p:nvPr/>
          </p:nvSpPr>
          <p:spPr>
            <a:xfrm>
              <a:off x="711895" y="4774159"/>
              <a:ext cx="1554494" cy="53917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0" name="正方形/長方形 1399"/>
            <p:cNvSpPr/>
            <p:nvPr/>
          </p:nvSpPr>
          <p:spPr>
            <a:xfrm>
              <a:off x="711895" y="4828076"/>
              <a:ext cx="1554494" cy="53917"/>
            </a:xfrm>
            <a:prstGeom prst="rect">
              <a:avLst/>
            </a:prstGeom>
            <a:solidFill>
              <a:srgbClr val="92D05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1" name="正方形/長方形 1400"/>
            <p:cNvSpPr/>
            <p:nvPr/>
          </p:nvSpPr>
          <p:spPr>
            <a:xfrm>
              <a:off x="743426" y="3658138"/>
              <a:ext cx="75793" cy="1116021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75" name="グループ化 1374"/>
          <p:cNvGrpSpPr/>
          <p:nvPr/>
        </p:nvGrpSpPr>
        <p:grpSpPr>
          <a:xfrm>
            <a:off x="6168135" y="3270940"/>
            <a:ext cx="1320125" cy="1039337"/>
            <a:chOff x="711895" y="3658138"/>
            <a:chExt cx="1554494" cy="1223855"/>
          </a:xfrm>
          <a:solidFill>
            <a:srgbClr val="C0504D">
              <a:lumMod val="75000"/>
            </a:srgbClr>
          </a:solidFill>
        </p:grpSpPr>
        <p:sp>
          <p:nvSpPr>
            <p:cNvPr id="1376" name="正方形/長方形 1375"/>
            <p:cNvSpPr/>
            <p:nvPr/>
          </p:nvSpPr>
          <p:spPr>
            <a:xfrm>
              <a:off x="743426" y="3795587"/>
              <a:ext cx="1513433" cy="978572"/>
            </a:xfrm>
            <a:prstGeom prst="rect">
              <a:avLst/>
            </a:prstGeom>
            <a:solidFill>
              <a:srgbClr val="C0504D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77" name="正方形/長方形 1376"/>
            <p:cNvSpPr/>
            <p:nvPr/>
          </p:nvSpPr>
          <p:spPr>
            <a:xfrm>
              <a:off x="819219" y="3688571"/>
              <a:ext cx="1361847" cy="53099"/>
            </a:xfrm>
            <a:prstGeom prst="rect">
              <a:avLst/>
            </a:prstGeom>
            <a:grp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78" name="正方形/長方形 1377"/>
            <p:cNvSpPr/>
            <p:nvPr/>
          </p:nvSpPr>
          <p:spPr>
            <a:xfrm>
              <a:off x="819219" y="3742488"/>
              <a:ext cx="1361847" cy="53099"/>
            </a:xfrm>
            <a:prstGeom prst="rect">
              <a:avLst/>
            </a:prstGeom>
            <a:solidFill>
              <a:srgbClr val="C0504D">
                <a:lumMod val="5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79" name="正方形/長方形 1378"/>
            <p:cNvSpPr/>
            <p:nvPr/>
          </p:nvSpPr>
          <p:spPr>
            <a:xfrm>
              <a:off x="1154180" y="3795587"/>
              <a:ext cx="75793" cy="978572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0" name="正方形/長方形 1379"/>
            <p:cNvSpPr/>
            <p:nvPr/>
          </p:nvSpPr>
          <p:spPr>
            <a:xfrm>
              <a:off x="948803" y="3795587"/>
              <a:ext cx="75793" cy="978572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1" name="正方形/長方形 1380"/>
            <p:cNvSpPr/>
            <p:nvPr/>
          </p:nvSpPr>
          <p:spPr>
            <a:xfrm>
              <a:off x="1359557" y="3795587"/>
              <a:ext cx="75793" cy="978572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2" name="正方形/長方形 1381"/>
            <p:cNvSpPr/>
            <p:nvPr/>
          </p:nvSpPr>
          <p:spPr>
            <a:xfrm>
              <a:off x="1770311" y="3795587"/>
              <a:ext cx="75793" cy="978572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3" name="正方形/長方形 1382"/>
            <p:cNvSpPr/>
            <p:nvPr/>
          </p:nvSpPr>
          <p:spPr>
            <a:xfrm>
              <a:off x="1564934" y="3795587"/>
              <a:ext cx="75793" cy="978572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4" name="正方形/長方形 1383"/>
            <p:cNvSpPr/>
            <p:nvPr/>
          </p:nvSpPr>
          <p:spPr>
            <a:xfrm>
              <a:off x="1975688" y="3795587"/>
              <a:ext cx="75793" cy="978572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5" name="正方形/長方形 1384"/>
            <p:cNvSpPr/>
            <p:nvPr/>
          </p:nvSpPr>
          <p:spPr>
            <a:xfrm>
              <a:off x="2181066" y="3658138"/>
              <a:ext cx="75793" cy="1116021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6" name="正方形/長方形 1385"/>
            <p:cNvSpPr/>
            <p:nvPr/>
          </p:nvSpPr>
          <p:spPr>
            <a:xfrm>
              <a:off x="711895" y="4774159"/>
              <a:ext cx="1554494" cy="53917"/>
            </a:xfrm>
            <a:prstGeom prst="rect">
              <a:avLst/>
            </a:prstGeom>
            <a:solidFill>
              <a:srgbClr val="C0504D">
                <a:lumMod val="5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7" name="正方形/長方形 1386"/>
            <p:cNvSpPr/>
            <p:nvPr/>
          </p:nvSpPr>
          <p:spPr>
            <a:xfrm>
              <a:off x="711895" y="4828076"/>
              <a:ext cx="1554494" cy="53917"/>
            </a:xfrm>
            <a:prstGeom prst="rect">
              <a:avLst/>
            </a:prstGeom>
            <a:grp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8" name="正方形/長方形 1387"/>
            <p:cNvSpPr/>
            <p:nvPr/>
          </p:nvSpPr>
          <p:spPr>
            <a:xfrm>
              <a:off x="743426" y="3658138"/>
              <a:ext cx="75793" cy="1116021"/>
            </a:xfrm>
            <a:prstGeom prst="rect">
              <a:avLst/>
            </a:prstGeom>
            <a:grp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7985692" y="1051752"/>
            <a:ext cx="1437695" cy="1414216"/>
            <a:chOff x="8088375" y="1062078"/>
            <a:chExt cx="1437695" cy="1414216"/>
          </a:xfrm>
        </p:grpSpPr>
        <p:grpSp>
          <p:nvGrpSpPr>
            <p:cNvPr id="1443" name="グループ化 1442"/>
            <p:cNvGrpSpPr/>
            <p:nvPr/>
          </p:nvGrpSpPr>
          <p:grpSpPr>
            <a:xfrm>
              <a:off x="8088375" y="1943912"/>
              <a:ext cx="532382" cy="532382"/>
              <a:chOff x="7344517" y="626841"/>
              <a:chExt cx="1008970" cy="1008970"/>
            </a:xfrm>
          </p:grpSpPr>
          <p:grpSp>
            <p:nvGrpSpPr>
              <p:cNvPr id="1487" name="グループ化 1486"/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490" name="正方形/長方形 1489"/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1" name="正方形/長方形 1490"/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92" name="グループ化 1491"/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493" name="正方形/長方形 1492"/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4" name="正方形/長方形 1493"/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5" name="正方形/長方形 1494"/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6" name="正方形/長方形 1495"/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7" name="正方形/長方形 1496"/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8" name="正方形/長方形 1497"/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9" name="正方形/長方形 1498"/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488" name="正方形/長方形 1487"/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89" name="正方形/長方形 1488"/>
              <p:cNvSpPr/>
              <p:nvPr/>
            </p:nvSpPr>
            <p:spPr>
              <a:xfrm rot="18900000" flipH="1">
                <a:off x="7344517" y="1088021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44" name="グループ化 1443"/>
            <p:cNvGrpSpPr/>
            <p:nvPr/>
          </p:nvGrpSpPr>
          <p:grpSpPr>
            <a:xfrm>
              <a:off x="8542835" y="1943912"/>
              <a:ext cx="532382" cy="532382"/>
              <a:chOff x="7344517" y="626841"/>
              <a:chExt cx="1008970" cy="1008970"/>
            </a:xfrm>
          </p:grpSpPr>
          <p:grpSp>
            <p:nvGrpSpPr>
              <p:cNvPr id="1474" name="グループ化 1473"/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477" name="正方形/長方形 1476"/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8" name="正方形/長方形 1477"/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79" name="グループ化 1478"/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480" name="正方形/長方形 1479"/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81" name="正方形/長方形 1480"/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82" name="正方形/長方形 1481"/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83" name="正方形/長方形 1482"/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84" name="正方形/長方形 1483"/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85" name="正方形/長方形 1484"/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86" name="正方形/長方形 1485"/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475" name="正方形/長方形 1474"/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76" name="正方形/長方形 1475"/>
              <p:cNvSpPr/>
              <p:nvPr/>
            </p:nvSpPr>
            <p:spPr>
              <a:xfrm rot="18900000" flipH="1">
                <a:off x="7344517" y="1088021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46" name="グループ化 1445"/>
            <p:cNvGrpSpPr/>
            <p:nvPr/>
          </p:nvGrpSpPr>
          <p:grpSpPr>
            <a:xfrm>
              <a:off x="8088375" y="1502977"/>
              <a:ext cx="532382" cy="532382"/>
              <a:chOff x="7344517" y="626841"/>
              <a:chExt cx="1008970" cy="1008970"/>
            </a:xfrm>
          </p:grpSpPr>
          <p:grpSp>
            <p:nvGrpSpPr>
              <p:cNvPr id="1461" name="グループ化 1460"/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464" name="正方形/長方形 1463"/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5" name="正方形/長方形 1464"/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66" name="グループ化 1465"/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467" name="正方形/長方形 1466"/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68" name="正方形/長方形 1467"/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69" name="正方形/長方形 1468"/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0" name="正方形/長方形 1469"/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1" name="正方形/長方形 1470"/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2" name="正方形/長方形 1471"/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3" name="正方形/長方形 1472"/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462" name="正方形/長方形 1461"/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63" name="正方形/長方形 1462"/>
              <p:cNvSpPr/>
              <p:nvPr/>
            </p:nvSpPr>
            <p:spPr>
              <a:xfrm rot="18900000" flipH="1">
                <a:off x="7344517" y="1088021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47" name="グループ化 1446"/>
            <p:cNvGrpSpPr/>
            <p:nvPr/>
          </p:nvGrpSpPr>
          <p:grpSpPr>
            <a:xfrm>
              <a:off x="8542835" y="1502977"/>
              <a:ext cx="532382" cy="532382"/>
              <a:chOff x="7344517" y="626841"/>
              <a:chExt cx="1008970" cy="1008970"/>
            </a:xfrm>
          </p:grpSpPr>
          <p:grpSp>
            <p:nvGrpSpPr>
              <p:cNvPr id="1448" name="グループ化 1447"/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451" name="正方形/長方形 1450"/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2" name="正方形/長方形 1451"/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53" name="グループ化 1452"/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454" name="正方形/長方形 1453"/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5" name="正方形/長方形 1454"/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6" name="正方形/長方形 1455"/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7" name="正方形/長方形 1456"/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8" name="正方形/長方形 1457"/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9" name="正方形/長方形 1458"/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60" name="正方形/長方形 1459"/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449" name="正方形/長方形 1448"/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50" name="正方形/長方形 1449"/>
              <p:cNvSpPr/>
              <p:nvPr/>
            </p:nvSpPr>
            <p:spPr>
              <a:xfrm rot="18900000" flipH="1">
                <a:off x="7344517" y="1088021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00" name="グループ化 1499"/>
            <p:cNvGrpSpPr/>
            <p:nvPr/>
          </p:nvGrpSpPr>
          <p:grpSpPr>
            <a:xfrm>
              <a:off x="8993688" y="1943912"/>
              <a:ext cx="532382" cy="532382"/>
              <a:chOff x="7344517" y="626841"/>
              <a:chExt cx="1008970" cy="1008970"/>
            </a:xfrm>
          </p:grpSpPr>
          <p:grpSp>
            <p:nvGrpSpPr>
              <p:cNvPr id="1501" name="グループ化 1500"/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504" name="正方形/長方形 1503"/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5" name="正方形/長方形 1504"/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06" name="グループ化 1505"/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507" name="正方形/長方形 1506"/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08" name="正方形/長方形 1507"/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09" name="正方形/長方形 1508"/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0" name="正方形/長方形 1509"/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1" name="正方形/長方形 1510"/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2" name="正方形/長方形 1511"/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3" name="正方形/長方形 1512"/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502" name="正方形/長方形 1501"/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03" name="正方形/長方形 1502"/>
              <p:cNvSpPr/>
              <p:nvPr/>
            </p:nvSpPr>
            <p:spPr>
              <a:xfrm rot="18900000" flipH="1">
                <a:off x="7344517" y="1088021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14" name="グループ化 1513"/>
            <p:cNvGrpSpPr/>
            <p:nvPr/>
          </p:nvGrpSpPr>
          <p:grpSpPr>
            <a:xfrm>
              <a:off x="8993688" y="1502977"/>
              <a:ext cx="532382" cy="532382"/>
              <a:chOff x="7344517" y="626841"/>
              <a:chExt cx="1008970" cy="1008970"/>
            </a:xfrm>
          </p:grpSpPr>
          <p:grpSp>
            <p:nvGrpSpPr>
              <p:cNvPr id="1515" name="グループ化 1514"/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518" name="正方形/長方形 1517"/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9" name="正方形/長方形 1518"/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20" name="グループ化 1519"/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521" name="正方形/長方形 1520"/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2" name="正方形/長方形 1521"/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3" name="正方形/長方形 1522"/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4" name="正方形/長方形 1523"/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5" name="正方形/長方形 1524"/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6" name="正方形/長方形 1525"/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7" name="正方形/長方形 1526"/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516" name="正方形/長方形 1515"/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17" name="正方形/長方形 1516"/>
              <p:cNvSpPr/>
              <p:nvPr/>
            </p:nvSpPr>
            <p:spPr>
              <a:xfrm rot="18900000" flipH="1">
                <a:off x="7344517" y="1088021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28" name="グループ化 1527"/>
            <p:cNvGrpSpPr/>
            <p:nvPr/>
          </p:nvGrpSpPr>
          <p:grpSpPr>
            <a:xfrm>
              <a:off x="8088375" y="1062078"/>
              <a:ext cx="532382" cy="532382"/>
              <a:chOff x="7344517" y="626841"/>
              <a:chExt cx="1008970" cy="1008970"/>
            </a:xfrm>
          </p:grpSpPr>
          <p:grpSp>
            <p:nvGrpSpPr>
              <p:cNvPr id="1529" name="グループ化 1528"/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532" name="正方形/長方形 1531"/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3" name="正方形/長方形 1532"/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34" name="グループ化 1533"/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535" name="正方形/長方形 1534"/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6" name="正方形/長方形 1535"/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7" name="正方形/長方形 1536"/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8" name="正方形/長方形 1537"/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9" name="正方形/長方形 1538"/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40" name="正方形/長方形 1539"/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41" name="正方形/長方形 1540"/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530" name="正方形/長方形 1529"/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31" name="正方形/長方形 1530"/>
              <p:cNvSpPr/>
              <p:nvPr/>
            </p:nvSpPr>
            <p:spPr>
              <a:xfrm rot="18900000" flipH="1">
                <a:off x="7344517" y="1088021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42" name="グループ化 1541"/>
            <p:cNvGrpSpPr/>
            <p:nvPr/>
          </p:nvGrpSpPr>
          <p:grpSpPr>
            <a:xfrm>
              <a:off x="8542835" y="1062078"/>
              <a:ext cx="532382" cy="532382"/>
              <a:chOff x="7344517" y="626841"/>
              <a:chExt cx="1008970" cy="1008970"/>
            </a:xfrm>
          </p:grpSpPr>
          <p:grpSp>
            <p:nvGrpSpPr>
              <p:cNvPr id="1543" name="グループ化 1542"/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546" name="正方形/長方形 1545"/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7" name="正方形/長方形 1546"/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48" name="グループ化 1547"/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549" name="正方形/長方形 1548"/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0" name="正方形/長方形 1549"/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1" name="正方形/長方形 1550"/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2" name="正方形/長方形 1551"/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3" name="正方形/長方形 1552"/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4" name="正方形/長方形 1553"/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5" name="正方形/長方形 1554"/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544" name="正方形/長方形 1543"/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45" name="正方形/長方形 1544"/>
              <p:cNvSpPr/>
              <p:nvPr/>
            </p:nvSpPr>
            <p:spPr>
              <a:xfrm rot="18900000" flipH="1">
                <a:off x="7344517" y="1088021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56" name="グループ化 1555"/>
            <p:cNvGrpSpPr/>
            <p:nvPr/>
          </p:nvGrpSpPr>
          <p:grpSpPr>
            <a:xfrm>
              <a:off x="8993688" y="1062078"/>
              <a:ext cx="532382" cy="532382"/>
              <a:chOff x="7344517" y="626841"/>
              <a:chExt cx="1008970" cy="1008970"/>
            </a:xfrm>
          </p:grpSpPr>
          <p:grpSp>
            <p:nvGrpSpPr>
              <p:cNvPr id="1557" name="グループ化 1556"/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560" name="正方形/長方形 1559"/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1" name="正方形/長方形 1560"/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62" name="グループ化 1561"/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563" name="正方形/長方形 1562"/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4" name="正方形/長方形 1563"/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5" name="正方形/長方形 1564"/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6" name="正方形/長方形 1565"/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7" name="正方形/長方形 1566"/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8" name="正方形/長方形 1567"/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9" name="正方形/長方形 1568"/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558" name="正方形/長方形 1557"/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59" name="正方形/長方形 1558"/>
              <p:cNvSpPr/>
              <p:nvPr/>
            </p:nvSpPr>
            <p:spPr>
              <a:xfrm rot="18900000" flipH="1">
                <a:off x="7344517" y="1088021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571" name="グループ化 1570"/>
          <p:cNvGrpSpPr/>
          <p:nvPr/>
        </p:nvGrpSpPr>
        <p:grpSpPr>
          <a:xfrm>
            <a:off x="547152" y="5134239"/>
            <a:ext cx="1342870" cy="1195368"/>
            <a:chOff x="2134484" y="-487908"/>
            <a:chExt cx="965558" cy="859500"/>
          </a:xfrm>
        </p:grpSpPr>
        <p:sp>
          <p:nvSpPr>
            <p:cNvPr id="1572" name="ホームベース 1571"/>
            <p:cNvSpPr/>
            <p:nvPr/>
          </p:nvSpPr>
          <p:spPr>
            <a:xfrm rot="16200000">
              <a:off x="2187513" y="-540937"/>
              <a:ext cx="859500" cy="965558"/>
            </a:xfrm>
            <a:prstGeom prst="homePlate">
              <a:avLst>
                <a:gd name="adj" fmla="val 36752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73" name="ホームベース 1572"/>
            <p:cNvSpPr/>
            <p:nvPr/>
          </p:nvSpPr>
          <p:spPr>
            <a:xfrm rot="16200000">
              <a:off x="2221325" y="-453785"/>
              <a:ext cx="791876" cy="858878"/>
            </a:xfrm>
            <a:prstGeom prst="homePlate">
              <a:avLst>
                <a:gd name="adj" fmla="val 36752"/>
              </a:avLst>
            </a:prstGeom>
            <a:pattFill prst="dkVert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574" name="グループ化 1573"/>
            <p:cNvGrpSpPr/>
            <p:nvPr/>
          </p:nvGrpSpPr>
          <p:grpSpPr>
            <a:xfrm>
              <a:off x="2433324" y="98630"/>
              <a:ext cx="367878" cy="270264"/>
              <a:chOff x="2432720" y="98630"/>
              <a:chExt cx="367878" cy="270264"/>
            </a:xfrm>
          </p:grpSpPr>
          <p:sp>
            <p:nvSpPr>
              <p:cNvPr id="1575" name="正方形/長方形 1574"/>
              <p:cNvSpPr/>
              <p:nvPr/>
            </p:nvSpPr>
            <p:spPr>
              <a:xfrm>
                <a:off x="2432720" y="98630"/>
                <a:ext cx="183939" cy="270264"/>
              </a:xfrm>
              <a:prstGeom prst="rect">
                <a:avLst/>
              </a:prstGeom>
              <a:solidFill>
                <a:srgbClr val="80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76" name="正方形/長方形 1575"/>
              <p:cNvSpPr/>
              <p:nvPr/>
            </p:nvSpPr>
            <p:spPr>
              <a:xfrm>
                <a:off x="2616659" y="98630"/>
                <a:ext cx="183939" cy="270264"/>
              </a:xfrm>
              <a:prstGeom prst="rect">
                <a:avLst/>
              </a:prstGeom>
              <a:solidFill>
                <a:srgbClr val="80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4168721" y="5499230"/>
            <a:ext cx="1729242" cy="764133"/>
            <a:chOff x="4168721" y="5499230"/>
            <a:chExt cx="1729242" cy="764133"/>
          </a:xfrm>
        </p:grpSpPr>
        <p:grpSp>
          <p:nvGrpSpPr>
            <p:cNvPr id="1579" name="グループ化 1578"/>
            <p:cNvGrpSpPr/>
            <p:nvPr/>
          </p:nvGrpSpPr>
          <p:grpSpPr>
            <a:xfrm>
              <a:off x="4168721" y="5499230"/>
              <a:ext cx="1575732" cy="700534"/>
              <a:chOff x="2228161" y="5499230"/>
              <a:chExt cx="1575732" cy="700534"/>
            </a:xfrm>
          </p:grpSpPr>
          <p:grpSp>
            <p:nvGrpSpPr>
              <p:cNvPr id="1580" name="グループ化 1579"/>
              <p:cNvGrpSpPr/>
              <p:nvPr/>
            </p:nvGrpSpPr>
            <p:grpSpPr>
              <a:xfrm>
                <a:off x="3016916" y="5499230"/>
                <a:ext cx="786977" cy="700534"/>
                <a:chOff x="2134484" y="-487908"/>
                <a:chExt cx="965558" cy="859500"/>
              </a:xfrm>
            </p:grpSpPr>
            <p:sp>
              <p:nvSpPr>
                <p:cNvPr id="1587" name="ホームベース 1586"/>
                <p:cNvSpPr/>
                <p:nvPr/>
              </p:nvSpPr>
              <p:spPr>
                <a:xfrm rot="16200000">
                  <a:off x="2187513" y="-540937"/>
                  <a:ext cx="859500" cy="965558"/>
                </a:xfrm>
                <a:prstGeom prst="homePlate">
                  <a:avLst>
                    <a:gd name="adj" fmla="val 36752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8" name="ホームベース 1587"/>
                <p:cNvSpPr/>
                <p:nvPr/>
              </p:nvSpPr>
              <p:spPr>
                <a:xfrm rot="16200000">
                  <a:off x="2221325" y="-453785"/>
                  <a:ext cx="791876" cy="858878"/>
                </a:xfrm>
                <a:prstGeom prst="homePlate">
                  <a:avLst>
                    <a:gd name="adj" fmla="val 36752"/>
                  </a:avLst>
                </a:prstGeom>
                <a:pattFill prst="dkVert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9" name="グループ化 1588"/>
                <p:cNvGrpSpPr/>
                <p:nvPr/>
              </p:nvGrpSpPr>
              <p:grpSpPr>
                <a:xfrm>
                  <a:off x="2433324" y="98630"/>
                  <a:ext cx="367878" cy="270264"/>
                  <a:chOff x="2432720" y="98630"/>
                  <a:chExt cx="367878" cy="270264"/>
                </a:xfrm>
              </p:grpSpPr>
              <p:sp>
                <p:nvSpPr>
                  <p:cNvPr id="1590" name="正方形/長方形 1589"/>
                  <p:cNvSpPr/>
                  <p:nvPr/>
                </p:nvSpPr>
                <p:spPr>
                  <a:xfrm>
                    <a:off x="2432720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91" name="正方形/長方形 1590"/>
                  <p:cNvSpPr/>
                  <p:nvPr/>
                </p:nvSpPr>
                <p:spPr>
                  <a:xfrm>
                    <a:off x="2616659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581" name="グループ化 1580"/>
              <p:cNvGrpSpPr/>
              <p:nvPr/>
            </p:nvGrpSpPr>
            <p:grpSpPr>
              <a:xfrm>
                <a:off x="2228161" y="5499230"/>
                <a:ext cx="786977" cy="700534"/>
                <a:chOff x="2134484" y="-487908"/>
                <a:chExt cx="965558" cy="859500"/>
              </a:xfrm>
            </p:grpSpPr>
            <p:sp>
              <p:nvSpPr>
                <p:cNvPr id="1582" name="ホームベース 1581"/>
                <p:cNvSpPr/>
                <p:nvPr/>
              </p:nvSpPr>
              <p:spPr>
                <a:xfrm rot="16200000">
                  <a:off x="2187513" y="-540937"/>
                  <a:ext cx="859500" cy="965558"/>
                </a:xfrm>
                <a:prstGeom prst="homePlate">
                  <a:avLst>
                    <a:gd name="adj" fmla="val 36752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3" name="ホームベース 1582"/>
                <p:cNvSpPr/>
                <p:nvPr/>
              </p:nvSpPr>
              <p:spPr>
                <a:xfrm rot="16200000">
                  <a:off x="2221325" y="-453785"/>
                  <a:ext cx="791876" cy="858878"/>
                </a:xfrm>
                <a:prstGeom prst="homePlate">
                  <a:avLst>
                    <a:gd name="adj" fmla="val 36752"/>
                  </a:avLst>
                </a:prstGeom>
                <a:pattFill prst="dkVert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4" name="グループ化 1583"/>
                <p:cNvGrpSpPr/>
                <p:nvPr/>
              </p:nvGrpSpPr>
              <p:grpSpPr>
                <a:xfrm>
                  <a:off x="2433324" y="98630"/>
                  <a:ext cx="367878" cy="270264"/>
                  <a:chOff x="2432720" y="98630"/>
                  <a:chExt cx="367878" cy="270264"/>
                </a:xfrm>
              </p:grpSpPr>
              <p:sp>
                <p:nvSpPr>
                  <p:cNvPr id="1585" name="正方形/長方形 1584"/>
                  <p:cNvSpPr/>
                  <p:nvPr/>
                </p:nvSpPr>
                <p:spPr>
                  <a:xfrm>
                    <a:off x="2432720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6" name="正方形/長方形 1585"/>
                  <p:cNvSpPr/>
                  <p:nvPr/>
                </p:nvSpPr>
                <p:spPr>
                  <a:xfrm>
                    <a:off x="2616659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592" name="グループ化 1591"/>
            <p:cNvGrpSpPr/>
            <p:nvPr/>
          </p:nvGrpSpPr>
          <p:grpSpPr>
            <a:xfrm>
              <a:off x="5444243" y="5911489"/>
              <a:ext cx="453720" cy="351874"/>
              <a:chOff x="2315558" y="583504"/>
              <a:chExt cx="1966634" cy="1525188"/>
            </a:xfrm>
          </p:grpSpPr>
          <p:grpSp>
            <p:nvGrpSpPr>
              <p:cNvPr id="1593" name="グループ化 1592"/>
              <p:cNvGrpSpPr/>
              <p:nvPr/>
            </p:nvGrpSpPr>
            <p:grpSpPr>
              <a:xfrm>
                <a:off x="2315558" y="1343996"/>
                <a:ext cx="971287" cy="764696"/>
                <a:chOff x="711895" y="3658138"/>
                <a:chExt cx="1554494" cy="1223855"/>
              </a:xfrm>
            </p:grpSpPr>
            <p:sp>
              <p:nvSpPr>
                <p:cNvPr id="1636" name="正方形/長方形 1635"/>
                <p:cNvSpPr/>
                <p:nvPr/>
              </p:nvSpPr>
              <p:spPr>
                <a:xfrm>
                  <a:off x="743426" y="3795587"/>
                  <a:ext cx="1513433" cy="978572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7" name="正方形/長方形 1636"/>
                <p:cNvSpPr/>
                <p:nvPr/>
              </p:nvSpPr>
              <p:spPr>
                <a:xfrm>
                  <a:off x="819219" y="3688571"/>
                  <a:ext cx="1361847" cy="53099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8" name="正方形/長方形 1637"/>
                <p:cNvSpPr/>
                <p:nvPr/>
              </p:nvSpPr>
              <p:spPr>
                <a:xfrm>
                  <a:off x="819219" y="3742488"/>
                  <a:ext cx="1361847" cy="53099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9" name="正方形/長方形 1638"/>
                <p:cNvSpPr/>
                <p:nvPr/>
              </p:nvSpPr>
              <p:spPr>
                <a:xfrm>
                  <a:off x="1154180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0" name="正方形/長方形 1639"/>
                <p:cNvSpPr/>
                <p:nvPr/>
              </p:nvSpPr>
              <p:spPr>
                <a:xfrm>
                  <a:off x="948803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1" name="正方形/長方形 1640"/>
                <p:cNvSpPr/>
                <p:nvPr/>
              </p:nvSpPr>
              <p:spPr>
                <a:xfrm>
                  <a:off x="1359557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2" name="正方形/長方形 1641"/>
                <p:cNvSpPr/>
                <p:nvPr/>
              </p:nvSpPr>
              <p:spPr>
                <a:xfrm>
                  <a:off x="1770311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3" name="正方形/長方形 1642"/>
                <p:cNvSpPr/>
                <p:nvPr/>
              </p:nvSpPr>
              <p:spPr>
                <a:xfrm>
                  <a:off x="1564934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4" name="正方形/長方形 1643"/>
                <p:cNvSpPr/>
                <p:nvPr/>
              </p:nvSpPr>
              <p:spPr>
                <a:xfrm>
                  <a:off x="1975688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5" name="正方形/長方形 1644"/>
                <p:cNvSpPr/>
                <p:nvPr/>
              </p:nvSpPr>
              <p:spPr>
                <a:xfrm>
                  <a:off x="2181066" y="3658138"/>
                  <a:ext cx="75793" cy="1116021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6" name="正方形/長方形 1645"/>
                <p:cNvSpPr/>
                <p:nvPr/>
              </p:nvSpPr>
              <p:spPr>
                <a:xfrm>
                  <a:off x="711895" y="4774159"/>
                  <a:ext cx="1554494" cy="53917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7" name="正方形/長方形 1646"/>
                <p:cNvSpPr/>
                <p:nvPr/>
              </p:nvSpPr>
              <p:spPr>
                <a:xfrm>
                  <a:off x="711895" y="4828076"/>
                  <a:ext cx="1554494" cy="53917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8" name="正方形/長方形 1647"/>
                <p:cNvSpPr/>
                <p:nvPr/>
              </p:nvSpPr>
              <p:spPr>
                <a:xfrm>
                  <a:off x="743426" y="3658138"/>
                  <a:ext cx="75793" cy="1116021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94" name="グループ化 1593"/>
              <p:cNvGrpSpPr/>
              <p:nvPr/>
            </p:nvGrpSpPr>
            <p:grpSpPr>
              <a:xfrm>
                <a:off x="3310905" y="1343996"/>
                <a:ext cx="971287" cy="764696"/>
                <a:chOff x="711895" y="3658138"/>
                <a:chExt cx="1554494" cy="1223855"/>
              </a:xfrm>
            </p:grpSpPr>
            <p:sp>
              <p:nvSpPr>
                <p:cNvPr id="1623" name="正方形/長方形 1622"/>
                <p:cNvSpPr/>
                <p:nvPr/>
              </p:nvSpPr>
              <p:spPr>
                <a:xfrm>
                  <a:off x="743426" y="3795587"/>
                  <a:ext cx="1513433" cy="978572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4" name="正方形/長方形 1623"/>
                <p:cNvSpPr/>
                <p:nvPr/>
              </p:nvSpPr>
              <p:spPr>
                <a:xfrm>
                  <a:off x="819219" y="3688571"/>
                  <a:ext cx="1361847" cy="53099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5" name="正方形/長方形 1624"/>
                <p:cNvSpPr/>
                <p:nvPr/>
              </p:nvSpPr>
              <p:spPr>
                <a:xfrm>
                  <a:off x="819219" y="3742488"/>
                  <a:ext cx="1361847" cy="53099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6" name="正方形/長方形 1625"/>
                <p:cNvSpPr/>
                <p:nvPr/>
              </p:nvSpPr>
              <p:spPr>
                <a:xfrm>
                  <a:off x="1154180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7" name="正方形/長方形 1626"/>
                <p:cNvSpPr/>
                <p:nvPr/>
              </p:nvSpPr>
              <p:spPr>
                <a:xfrm>
                  <a:off x="948803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8" name="正方形/長方形 1627"/>
                <p:cNvSpPr/>
                <p:nvPr/>
              </p:nvSpPr>
              <p:spPr>
                <a:xfrm>
                  <a:off x="1359557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9" name="正方形/長方形 1628"/>
                <p:cNvSpPr/>
                <p:nvPr/>
              </p:nvSpPr>
              <p:spPr>
                <a:xfrm>
                  <a:off x="1770311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0" name="正方形/長方形 1629"/>
                <p:cNvSpPr/>
                <p:nvPr/>
              </p:nvSpPr>
              <p:spPr>
                <a:xfrm>
                  <a:off x="1564934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1" name="正方形/長方形 1630"/>
                <p:cNvSpPr/>
                <p:nvPr/>
              </p:nvSpPr>
              <p:spPr>
                <a:xfrm>
                  <a:off x="1975688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2" name="正方形/長方形 1631"/>
                <p:cNvSpPr/>
                <p:nvPr/>
              </p:nvSpPr>
              <p:spPr>
                <a:xfrm>
                  <a:off x="2181066" y="3658138"/>
                  <a:ext cx="75793" cy="1116021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3" name="正方形/長方形 1632"/>
                <p:cNvSpPr/>
                <p:nvPr/>
              </p:nvSpPr>
              <p:spPr>
                <a:xfrm>
                  <a:off x="711895" y="4774159"/>
                  <a:ext cx="1554494" cy="53917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4" name="正方形/長方形 1633"/>
                <p:cNvSpPr/>
                <p:nvPr/>
              </p:nvSpPr>
              <p:spPr>
                <a:xfrm>
                  <a:off x="711895" y="4828076"/>
                  <a:ext cx="1554494" cy="53917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5" name="正方形/長方形 1634"/>
                <p:cNvSpPr/>
                <p:nvPr/>
              </p:nvSpPr>
              <p:spPr>
                <a:xfrm>
                  <a:off x="743426" y="3658138"/>
                  <a:ext cx="75793" cy="1116021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95" name="グループ化 1594"/>
              <p:cNvGrpSpPr/>
              <p:nvPr/>
            </p:nvGrpSpPr>
            <p:grpSpPr>
              <a:xfrm>
                <a:off x="2315558" y="583504"/>
                <a:ext cx="971287" cy="764696"/>
                <a:chOff x="711895" y="3658138"/>
                <a:chExt cx="1554494" cy="1223855"/>
              </a:xfrm>
            </p:grpSpPr>
            <p:sp>
              <p:nvSpPr>
                <p:cNvPr id="1610" name="正方形/長方形 1609"/>
                <p:cNvSpPr/>
                <p:nvPr/>
              </p:nvSpPr>
              <p:spPr>
                <a:xfrm>
                  <a:off x="743426" y="3795587"/>
                  <a:ext cx="1513433" cy="978572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1" name="正方形/長方形 1610"/>
                <p:cNvSpPr/>
                <p:nvPr/>
              </p:nvSpPr>
              <p:spPr>
                <a:xfrm>
                  <a:off x="819219" y="3688571"/>
                  <a:ext cx="1361847" cy="53099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2" name="正方形/長方形 1611"/>
                <p:cNvSpPr/>
                <p:nvPr/>
              </p:nvSpPr>
              <p:spPr>
                <a:xfrm>
                  <a:off x="819219" y="3742488"/>
                  <a:ext cx="1361847" cy="53099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3" name="正方形/長方形 1612"/>
                <p:cNvSpPr/>
                <p:nvPr/>
              </p:nvSpPr>
              <p:spPr>
                <a:xfrm>
                  <a:off x="1154180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4" name="正方形/長方形 1613"/>
                <p:cNvSpPr/>
                <p:nvPr/>
              </p:nvSpPr>
              <p:spPr>
                <a:xfrm>
                  <a:off x="948803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5" name="正方形/長方形 1614"/>
                <p:cNvSpPr/>
                <p:nvPr/>
              </p:nvSpPr>
              <p:spPr>
                <a:xfrm>
                  <a:off x="1359557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6" name="正方形/長方形 1615"/>
                <p:cNvSpPr/>
                <p:nvPr/>
              </p:nvSpPr>
              <p:spPr>
                <a:xfrm>
                  <a:off x="1770311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7" name="正方形/長方形 1616"/>
                <p:cNvSpPr/>
                <p:nvPr/>
              </p:nvSpPr>
              <p:spPr>
                <a:xfrm>
                  <a:off x="1564934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8" name="正方形/長方形 1617"/>
                <p:cNvSpPr/>
                <p:nvPr/>
              </p:nvSpPr>
              <p:spPr>
                <a:xfrm>
                  <a:off x="1975688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9" name="正方形/長方形 1618"/>
                <p:cNvSpPr/>
                <p:nvPr/>
              </p:nvSpPr>
              <p:spPr>
                <a:xfrm>
                  <a:off x="2181066" y="3658138"/>
                  <a:ext cx="75793" cy="1116021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0" name="正方形/長方形 1619"/>
                <p:cNvSpPr/>
                <p:nvPr/>
              </p:nvSpPr>
              <p:spPr>
                <a:xfrm>
                  <a:off x="711895" y="4774159"/>
                  <a:ext cx="1554494" cy="53917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1" name="正方形/長方形 1620"/>
                <p:cNvSpPr/>
                <p:nvPr/>
              </p:nvSpPr>
              <p:spPr>
                <a:xfrm>
                  <a:off x="711895" y="4828076"/>
                  <a:ext cx="1554494" cy="53917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2" name="正方形/長方形 1621"/>
                <p:cNvSpPr/>
                <p:nvPr/>
              </p:nvSpPr>
              <p:spPr>
                <a:xfrm>
                  <a:off x="743426" y="3658138"/>
                  <a:ext cx="75793" cy="1116021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96" name="グループ化 1595"/>
              <p:cNvGrpSpPr/>
              <p:nvPr/>
            </p:nvGrpSpPr>
            <p:grpSpPr>
              <a:xfrm>
                <a:off x="3310905" y="583504"/>
                <a:ext cx="971287" cy="764696"/>
                <a:chOff x="711895" y="3658138"/>
                <a:chExt cx="1554494" cy="1223855"/>
              </a:xfrm>
            </p:grpSpPr>
            <p:sp>
              <p:nvSpPr>
                <p:cNvPr id="1597" name="正方形/長方形 1596"/>
                <p:cNvSpPr/>
                <p:nvPr/>
              </p:nvSpPr>
              <p:spPr>
                <a:xfrm>
                  <a:off x="743426" y="3795587"/>
                  <a:ext cx="1513433" cy="978572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8" name="正方形/長方形 1597"/>
                <p:cNvSpPr/>
                <p:nvPr/>
              </p:nvSpPr>
              <p:spPr>
                <a:xfrm>
                  <a:off x="819219" y="3688571"/>
                  <a:ext cx="1361847" cy="53099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9" name="正方形/長方形 1598"/>
                <p:cNvSpPr/>
                <p:nvPr/>
              </p:nvSpPr>
              <p:spPr>
                <a:xfrm>
                  <a:off x="819219" y="3742488"/>
                  <a:ext cx="1361847" cy="53099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0" name="正方形/長方形 1599"/>
                <p:cNvSpPr/>
                <p:nvPr/>
              </p:nvSpPr>
              <p:spPr>
                <a:xfrm>
                  <a:off x="1154180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1" name="正方形/長方形 1600"/>
                <p:cNvSpPr/>
                <p:nvPr/>
              </p:nvSpPr>
              <p:spPr>
                <a:xfrm>
                  <a:off x="948803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2" name="正方形/長方形 1601"/>
                <p:cNvSpPr/>
                <p:nvPr/>
              </p:nvSpPr>
              <p:spPr>
                <a:xfrm>
                  <a:off x="1359557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3" name="正方形/長方形 1602"/>
                <p:cNvSpPr/>
                <p:nvPr/>
              </p:nvSpPr>
              <p:spPr>
                <a:xfrm>
                  <a:off x="1770311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4" name="正方形/長方形 1603"/>
                <p:cNvSpPr/>
                <p:nvPr/>
              </p:nvSpPr>
              <p:spPr>
                <a:xfrm>
                  <a:off x="1564934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5" name="正方形/長方形 1604"/>
                <p:cNvSpPr/>
                <p:nvPr/>
              </p:nvSpPr>
              <p:spPr>
                <a:xfrm>
                  <a:off x="1975688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6" name="正方形/長方形 1605"/>
                <p:cNvSpPr/>
                <p:nvPr/>
              </p:nvSpPr>
              <p:spPr>
                <a:xfrm>
                  <a:off x="2181066" y="3658138"/>
                  <a:ext cx="75793" cy="1116021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7" name="正方形/長方形 1606"/>
                <p:cNvSpPr/>
                <p:nvPr/>
              </p:nvSpPr>
              <p:spPr>
                <a:xfrm>
                  <a:off x="711895" y="4774159"/>
                  <a:ext cx="1554494" cy="53917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8" name="正方形/長方形 1607"/>
                <p:cNvSpPr/>
                <p:nvPr/>
              </p:nvSpPr>
              <p:spPr>
                <a:xfrm>
                  <a:off x="711895" y="4828076"/>
                  <a:ext cx="1554494" cy="53917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9" name="正方形/長方形 1608"/>
                <p:cNvSpPr/>
                <p:nvPr/>
              </p:nvSpPr>
              <p:spPr>
                <a:xfrm>
                  <a:off x="743426" y="3658138"/>
                  <a:ext cx="75793" cy="1116021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6" name="グループ化 5"/>
          <p:cNvGrpSpPr/>
          <p:nvPr/>
        </p:nvGrpSpPr>
        <p:grpSpPr>
          <a:xfrm>
            <a:off x="6058481" y="5311399"/>
            <a:ext cx="1575732" cy="1137086"/>
            <a:chOff x="6058481" y="5311399"/>
            <a:chExt cx="1575732" cy="1137086"/>
          </a:xfrm>
        </p:grpSpPr>
        <p:grpSp>
          <p:nvGrpSpPr>
            <p:cNvPr id="1776" name="グループ化 1775"/>
            <p:cNvGrpSpPr/>
            <p:nvPr/>
          </p:nvGrpSpPr>
          <p:grpSpPr>
            <a:xfrm>
              <a:off x="6058481" y="5359086"/>
              <a:ext cx="1575732" cy="700534"/>
              <a:chOff x="2228161" y="5499230"/>
              <a:chExt cx="1575732" cy="700534"/>
            </a:xfrm>
          </p:grpSpPr>
          <p:grpSp>
            <p:nvGrpSpPr>
              <p:cNvPr id="1777" name="グループ化 1776"/>
              <p:cNvGrpSpPr/>
              <p:nvPr/>
            </p:nvGrpSpPr>
            <p:grpSpPr>
              <a:xfrm>
                <a:off x="3016916" y="5499230"/>
                <a:ext cx="786977" cy="700534"/>
                <a:chOff x="2134484" y="-487908"/>
                <a:chExt cx="965558" cy="859500"/>
              </a:xfrm>
            </p:grpSpPr>
            <p:sp>
              <p:nvSpPr>
                <p:cNvPr id="1784" name="ホームベース 1783"/>
                <p:cNvSpPr/>
                <p:nvPr/>
              </p:nvSpPr>
              <p:spPr>
                <a:xfrm rot="16200000">
                  <a:off x="2187513" y="-540937"/>
                  <a:ext cx="859500" cy="965558"/>
                </a:xfrm>
                <a:prstGeom prst="homePlate">
                  <a:avLst>
                    <a:gd name="adj" fmla="val 36752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5" name="ホームベース 1784"/>
                <p:cNvSpPr/>
                <p:nvPr/>
              </p:nvSpPr>
              <p:spPr>
                <a:xfrm rot="16200000">
                  <a:off x="2221325" y="-453785"/>
                  <a:ext cx="791876" cy="858878"/>
                </a:xfrm>
                <a:prstGeom prst="homePlate">
                  <a:avLst>
                    <a:gd name="adj" fmla="val 36752"/>
                  </a:avLst>
                </a:prstGeom>
                <a:pattFill prst="dkVert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86" name="グループ化 1785"/>
                <p:cNvGrpSpPr/>
                <p:nvPr/>
              </p:nvGrpSpPr>
              <p:grpSpPr>
                <a:xfrm>
                  <a:off x="2433324" y="98630"/>
                  <a:ext cx="367878" cy="270264"/>
                  <a:chOff x="2432720" y="98630"/>
                  <a:chExt cx="367878" cy="270264"/>
                </a:xfrm>
              </p:grpSpPr>
              <p:sp>
                <p:nvSpPr>
                  <p:cNvPr id="1787" name="正方形/長方形 1786"/>
                  <p:cNvSpPr/>
                  <p:nvPr/>
                </p:nvSpPr>
                <p:spPr>
                  <a:xfrm>
                    <a:off x="2432720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88" name="正方形/長方形 1787"/>
                  <p:cNvSpPr/>
                  <p:nvPr/>
                </p:nvSpPr>
                <p:spPr>
                  <a:xfrm>
                    <a:off x="2616659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778" name="グループ化 1777"/>
              <p:cNvGrpSpPr/>
              <p:nvPr/>
            </p:nvGrpSpPr>
            <p:grpSpPr>
              <a:xfrm>
                <a:off x="2228161" y="5499230"/>
                <a:ext cx="786977" cy="700534"/>
                <a:chOff x="2134484" y="-487908"/>
                <a:chExt cx="965558" cy="859500"/>
              </a:xfrm>
            </p:grpSpPr>
            <p:sp>
              <p:nvSpPr>
                <p:cNvPr id="1779" name="ホームベース 1778"/>
                <p:cNvSpPr/>
                <p:nvPr/>
              </p:nvSpPr>
              <p:spPr>
                <a:xfrm rot="16200000">
                  <a:off x="2187513" y="-540937"/>
                  <a:ext cx="859500" cy="965558"/>
                </a:xfrm>
                <a:prstGeom prst="homePlate">
                  <a:avLst>
                    <a:gd name="adj" fmla="val 36752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0" name="ホームベース 1779"/>
                <p:cNvSpPr/>
                <p:nvPr/>
              </p:nvSpPr>
              <p:spPr>
                <a:xfrm rot="16200000">
                  <a:off x="2221325" y="-453785"/>
                  <a:ext cx="791876" cy="858878"/>
                </a:xfrm>
                <a:prstGeom prst="homePlate">
                  <a:avLst>
                    <a:gd name="adj" fmla="val 36752"/>
                  </a:avLst>
                </a:prstGeom>
                <a:pattFill prst="dkVert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81" name="グループ化 1780"/>
                <p:cNvGrpSpPr/>
                <p:nvPr/>
              </p:nvGrpSpPr>
              <p:grpSpPr>
                <a:xfrm>
                  <a:off x="2433324" y="98630"/>
                  <a:ext cx="367878" cy="270264"/>
                  <a:chOff x="2432720" y="98630"/>
                  <a:chExt cx="367878" cy="270264"/>
                </a:xfrm>
              </p:grpSpPr>
              <p:sp>
                <p:nvSpPr>
                  <p:cNvPr id="1782" name="正方形/長方形 1781"/>
                  <p:cNvSpPr/>
                  <p:nvPr/>
                </p:nvSpPr>
                <p:spPr>
                  <a:xfrm>
                    <a:off x="2432720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83" name="正方形/長方形 1782"/>
                  <p:cNvSpPr/>
                  <p:nvPr/>
                </p:nvSpPr>
                <p:spPr>
                  <a:xfrm>
                    <a:off x="2616659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858" name="グループ化 1857"/>
            <p:cNvGrpSpPr/>
            <p:nvPr/>
          </p:nvGrpSpPr>
          <p:grpSpPr>
            <a:xfrm>
              <a:off x="6521774" y="5311399"/>
              <a:ext cx="1066699" cy="1137086"/>
              <a:chOff x="11895889" y="3439785"/>
              <a:chExt cx="1683604" cy="1794698"/>
            </a:xfrm>
          </p:grpSpPr>
          <p:grpSp>
            <p:nvGrpSpPr>
              <p:cNvPr id="1859" name="グループ化 1858"/>
              <p:cNvGrpSpPr/>
              <p:nvPr/>
            </p:nvGrpSpPr>
            <p:grpSpPr>
              <a:xfrm>
                <a:off x="12068939" y="4548563"/>
                <a:ext cx="645172" cy="645172"/>
                <a:chOff x="7344517" y="626841"/>
                <a:chExt cx="1008970" cy="1008970"/>
              </a:xfrm>
            </p:grpSpPr>
            <p:grpSp>
              <p:nvGrpSpPr>
                <p:cNvPr id="1915" name="グループ化 1914"/>
                <p:cNvGrpSpPr/>
                <p:nvPr/>
              </p:nvGrpSpPr>
              <p:grpSpPr>
                <a:xfrm>
                  <a:off x="7422482" y="710077"/>
                  <a:ext cx="860888" cy="835347"/>
                  <a:chOff x="7422482" y="710077"/>
                  <a:chExt cx="950898" cy="835347"/>
                </a:xfrm>
              </p:grpSpPr>
              <p:sp>
                <p:nvSpPr>
                  <p:cNvPr id="1918" name="正方形/長方形 1917"/>
                  <p:cNvSpPr/>
                  <p:nvPr/>
                </p:nvSpPr>
                <p:spPr>
                  <a:xfrm>
                    <a:off x="7422482" y="710077"/>
                    <a:ext cx="950898" cy="835347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19" name="正方形/長方形 1918"/>
                  <p:cNvSpPr/>
                  <p:nvPr/>
                </p:nvSpPr>
                <p:spPr>
                  <a:xfrm>
                    <a:off x="7497479" y="782378"/>
                    <a:ext cx="798796" cy="690746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20" name="グループ化 1919"/>
                  <p:cNvGrpSpPr/>
                  <p:nvPr/>
                </p:nvGrpSpPr>
                <p:grpSpPr>
                  <a:xfrm>
                    <a:off x="7497479" y="782378"/>
                    <a:ext cx="798796" cy="690746"/>
                    <a:chOff x="7497479" y="782378"/>
                    <a:chExt cx="798796" cy="564608"/>
                  </a:xfrm>
                </p:grpSpPr>
                <p:sp>
                  <p:nvSpPr>
                    <p:cNvPr id="1921" name="正方形/長方形 1920"/>
                    <p:cNvSpPr/>
                    <p:nvPr/>
                  </p:nvSpPr>
                  <p:spPr>
                    <a:xfrm>
                      <a:off x="7497479" y="78237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22" name="正方形/長方形 1921"/>
                    <p:cNvSpPr/>
                    <p:nvPr/>
                  </p:nvSpPr>
                  <p:spPr>
                    <a:xfrm>
                      <a:off x="7497479" y="863000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23" name="正方形/長方形 1922"/>
                    <p:cNvSpPr/>
                    <p:nvPr/>
                  </p:nvSpPr>
                  <p:spPr>
                    <a:xfrm>
                      <a:off x="7497479" y="943622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24" name="正方形/長方形 1923"/>
                    <p:cNvSpPr/>
                    <p:nvPr/>
                  </p:nvSpPr>
                  <p:spPr>
                    <a:xfrm>
                      <a:off x="7497479" y="102424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25" name="正方形/長方形 1924"/>
                    <p:cNvSpPr/>
                    <p:nvPr/>
                  </p:nvSpPr>
                  <p:spPr>
                    <a:xfrm>
                      <a:off x="7497479" y="1104866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26" name="正方形/長方形 1925"/>
                    <p:cNvSpPr/>
                    <p:nvPr/>
                  </p:nvSpPr>
                  <p:spPr>
                    <a:xfrm>
                      <a:off x="7497479" y="118548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27" name="正方形/長方形 1926"/>
                    <p:cNvSpPr/>
                    <p:nvPr/>
                  </p:nvSpPr>
                  <p:spPr>
                    <a:xfrm>
                      <a:off x="7497479" y="126636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916" name="正方形/長方形 1915"/>
                <p:cNvSpPr/>
                <p:nvPr/>
              </p:nvSpPr>
              <p:spPr>
                <a:xfrm rot="2700000">
                  <a:off x="7344517" y="1088023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17" name="正方形/長方形 1916"/>
                <p:cNvSpPr/>
                <p:nvPr/>
              </p:nvSpPr>
              <p:spPr>
                <a:xfrm rot="18900000" flipH="1">
                  <a:off x="7344517" y="1088021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60" name="グループ化 1859"/>
              <p:cNvGrpSpPr/>
              <p:nvPr/>
            </p:nvGrpSpPr>
            <p:grpSpPr>
              <a:xfrm>
                <a:off x="13000596" y="3610780"/>
                <a:ext cx="519089" cy="1466713"/>
                <a:chOff x="852168" y="3303766"/>
                <a:chExt cx="894738" cy="2528129"/>
              </a:xfrm>
            </p:grpSpPr>
            <p:grpSp>
              <p:nvGrpSpPr>
                <p:cNvPr id="1886" name="グループ化 1885"/>
                <p:cNvGrpSpPr/>
                <p:nvPr/>
              </p:nvGrpSpPr>
              <p:grpSpPr>
                <a:xfrm>
                  <a:off x="1268060" y="4690187"/>
                  <a:ext cx="396680" cy="1141708"/>
                  <a:chOff x="2755900" y="4690187"/>
                  <a:chExt cx="362436" cy="1043149"/>
                </a:xfrm>
              </p:grpSpPr>
              <p:grpSp>
                <p:nvGrpSpPr>
                  <p:cNvPr id="1909" name="グループ化 1908"/>
                  <p:cNvGrpSpPr/>
                  <p:nvPr/>
                </p:nvGrpSpPr>
                <p:grpSpPr>
                  <a:xfrm>
                    <a:off x="2755900" y="5561924"/>
                    <a:ext cx="337724" cy="171412"/>
                    <a:chOff x="2635912" y="1772816"/>
                    <a:chExt cx="372872" cy="171412"/>
                  </a:xfrm>
                </p:grpSpPr>
                <p:sp>
                  <p:nvSpPr>
                    <p:cNvPr id="1912" name="片側の 2 つの角を丸めた四角形 1911"/>
                    <p:cNvSpPr/>
                    <p:nvPr/>
                  </p:nvSpPr>
                  <p:spPr>
                    <a:xfrm>
                      <a:off x="2635912" y="1841127"/>
                      <a:ext cx="372872" cy="103101"/>
                    </a:xfrm>
                    <a:prstGeom prst="round2SameRect">
                      <a:avLst>
                        <a:gd name="adj1" fmla="val 50000"/>
                        <a:gd name="adj2" fmla="val 16993"/>
                      </a:avLst>
                    </a:prstGeom>
                    <a:solidFill>
                      <a:srgbClr val="4F81BD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13" name="片側の 2 つの角を丸めた四角形 1912"/>
                    <p:cNvSpPr/>
                    <p:nvPr/>
                  </p:nvSpPr>
                  <p:spPr>
                    <a:xfrm>
                      <a:off x="2635912" y="1772816"/>
                      <a:ext cx="372872" cy="139960"/>
                    </a:xfrm>
                    <a:prstGeom prst="round2SameRect">
                      <a:avLst>
                        <a:gd name="adj1" fmla="val 50000"/>
                        <a:gd name="adj2" fmla="val 16993"/>
                      </a:avLst>
                    </a:prstGeom>
                    <a:solidFill>
                      <a:srgbClr val="00206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14" name="片側の 2 つの角を丸めた四角形 1913"/>
                    <p:cNvSpPr/>
                    <p:nvPr/>
                  </p:nvSpPr>
                  <p:spPr>
                    <a:xfrm>
                      <a:off x="2667145" y="1772816"/>
                      <a:ext cx="163886" cy="89322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FF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0" name="台形 1909"/>
                  <p:cNvSpPr/>
                  <p:nvPr/>
                </p:nvSpPr>
                <p:spPr>
                  <a:xfrm rot="10800000">
                    <a:off x="2858409" y="4690187"/>
                    <a:ext cx="259927" cy="864096"/>
                  </a:xfrm>
                  <a:prstGeom prst="trapezoid">
                    <a:avLst/>
                  </a:prstGeom>
                  <a:solidFill>
                    <a:srgbClr val="4F81BD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11" name="台形 1910"/>
                  <p:cNvSpPr/>
                  <p:nvPr/>
                </p:nvSpPr>
                <p:spPr>
                  <a:xfrm rot="10800000">
                    <a:off x="2884639" y="5468038"/>
                    <a:ext cx="208296" cy="107702"/>
                  </a:xfrm>
                  <a:prstGeom prst="trapezoid">
                    <a:avLst>
                      <a:gd name="adj" fmla="val 17765"/>
                    </a:avLst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87" name="グループ化 1886"/>
                <p:cNvGrpSpPr/>
                <p:nvPr/>
              </p:nvGrpSpPr>
              <p:grpSpPr>
                <a:xfrm>
                  <a:off x="1229158" y="4690187"/>
                  <a:ext cx="396680" cy="1141708"/>
                  <a:chOff x="2755900" y="4690187"/>
                  <a:chExt cx="362436" cy="1043149"/>
                </a:xfrm>
              </p:grpSpPr>
              <p:grpSp>
                <p:nvGrpSpPr>
                  <p:cNvPr id="1903" name="グループ化 1902"/>
                  <p:cNvGrpSpPr/>
                  <p:nvPr/>
                </p:nvGrpSpPr>
                <p:grpSpPr>
                  <a:xfrm>
                    <a:off x="2755900" y="5561924"/>
                    <a:ext cx="337724" cy="171412"/>
                    <a:chOff x="2635912" y="1772816"/>
                    <a:chExt cx="372872" cy="171412"/>
                  </a:xfrm>
                </p:grpSpPr>
                <p:sp>
                  <p:nvSpPr>
                    <p:cNvPr id="1906" name="片側の 2 つの角を丸めた四角形 1905"/>
                    <p:cNvSpPr/>
                    <p:nvPr/>
                  </p:nvSpPr>
                  <p:spPr>
                    <a:xfrm>
                      <a:off x="2635912" y="1841127"/>
                      <a:ext cx="372872" cy="103101"/>
                    </a:xfrm>
                    <a:prstGeom prst="round2SameRect">
                      <a:avLst>
                        <a:gd name="adj1" fmla="val 50000"/>
                        <a:gd name="adj2" fmla="val 16993"/>
                      </a:avLst>
                    </a:prstGeom>
                    <a:solidFill>
                      <a:srgbClr val="4F81BD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07" name="片側の 2 つの角を丸めた四角形 1906"/>
                    <p:cNvSpPr/>
                    <p:nvPr/>
                  </p:nvSpPr>
                  <p:spPr>
                    <a:xfrm>
                      <a:off x="2635912" y="1772816"/>
                      <a:ext cx="372872" cy="139960"/>
                    </a:xfrm>
                    <a:prstGeom prst="round2SameRect">
                      <a:avLst>
                        <a:gd name="adj1" fmla="val 50000"/>
                        <a:gd name="adj2" fmla="val 16993"/>
                      </a:avLst>
                    </a:prstGeom>
                    <a:solidFill>
                      <a:srgbClr val="00206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08" name="片側の 2 つの角を丸めた四角形 1907"/>
                    <p:cNvSpPr/>
                    <p:nvPr/>
                  </p:nvSpPr>
                  <p:spPr>
                    <a:xfrm>
                      <a:off x="2667145" y="1772816"/>
                      <a:ext cx="163886" cy="89322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FF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04" name="台形 1903"/>
                  <p:cNvSpPr/>
                  <p:nvPr/>
                </p:nvSpPr>
                <p:spPr>
                  <a:xfrm rot="10800000">
                    <a:off x="2858409" y="4690187"/>
                    <a:ext cx="259927" cy="864096"/>
                  </a:xfrm>
                  <a:prstGeom prst="trapezoid">
                    <a:avLst/>
                  </a:prstGeom>
                  <a:solidFill>
                    <a:srgbClr val="4F81BD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05" name="台形 1904"/>
                  <p:cNvSpPr/>
                  <p:nvPr/>
                </p:nvSpPr>
                <p:spPr>
                  <a:xfrm rot="10800000">
                    <a:off x="2884639" y="5468038"/>
                    <a:ext cx="208296" cy="107702"/>
                  </a:xfrm>
                  <a:prstGeom prst="trapezoid">
                    <a:avLst>
                      <a:gd name="adj" fmla="val 17765"/>
                    </a:avLst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88" name="円/楕円 1887"/>
                <p:cNvSpPr/>
                <p:nvPr/>
              </p:nvSpPr>
              <p:spPr>
                <a:xfrm>
                  <a:off x="1283912" y="3394043"/>
                  <a:ext cx="432048" cy="504056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9" name="月 1888"/>
                <p:cNvSpPr/>
                <p:nvPr/>
              </p:nvSpPr>
              <p:spPr>
                <a:xfrm rot="9900000">
                  <a:off x="1535569" y="3405023"/>
                  <a:ext cx="211337" cy="453302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0" name="円/楕円 503"/>
                <p:cNvSpPr/>
                <p:nvPr/>
              </p:nvSpPr>
              <p:spPr>
                <a:xfrm rot="11870928">
                  <a:off x="1510222" y="3575100"/>
                  <a:ext cx="98159" cy="180666"/>
                </a:xfrm>
                <a:custGeom>
                  <a:avLst/>
                  <a:gdLst>
                    <a:gd name="connsiteX0" fmla="*/ 0 w 119283"/>
                    <a:gd name="connsiteY0" fmla="*/ 89756 h 179512"/>
                    <a:gd name="connsiteX1" fmla="*/ 59642 w 119283"/>
                    <a:gd name="connsiteY1" fmla="*/ 0 h 179512"/>
                    <a:gd name="connsiteX2" fmla="*/ 119284 w 119283"/>
                    <a:gd name="connsiteY2" fmla="*/ 89756 h 179512"/>
                    <a:gd name="connsiteX3" fmla="*/ 59642 w 119283"/>
                    <a:gd name="connsiteY3" fmla="*/ 179512 h 179512"/>
                    <a:gd name="connsiteX4" fmla="*/ 0 w 119283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23309"/>
                    <a:gd name="connsiteY0" fmla="*/ 89756 h 179512"/>
                    <a:gd name="connsiteX1" fmla="*/ 59642 w 123309"/>
                    <a:gd name="connsiteY1" fmla="*/ 0 h 179512"/>
                    <a:gd name="connsiteX2" fmla="*/ 119284 w 123309"/>
                    <a:gd name="connsiteY2" fmla="*/ 89756 h 179512"/>
                    <a:gd name="connsiteX3" fmla="*/ 111476 w 123309"/>
                    <a:gd name="connsiteY3" fmla="*/ 35050 h 179512"/>
                    <a:gd name="connsiteX4" fmla="*/ 59642 w 123309"/>
                    <a:gd name="connsiteY4" fmla="*/ 179512 h 179512"/>
                    <a:gd name="connsiteX5" fmla="*/ 0 w 123309"/>
                    <a:gd name="connsiteY5" fmla="*/ 89756 h 179512"/>
                    <a:gd name="connsiteX0" fmla="*/ 0 w 122554"/>
                    <a:gd name="connsiteY0" fmla="*/ 89756 h 180338"/>
                    <a:gd name="connsiteX1" fmla="*/ 59642 w 122554"/>
                    <a:gd name="connsiteY1" fmla="*/ 0 h 180338"/>
                    <a:gd name="connsiteX2" fmla="*/ 119284 w 122554"/>
                    <a:gd name="connsiteY2" fmla="*/ 89756 h 180338"/>
                    <a:gd name="connsiteX3" fmla="*/ 111476 w 122554"/>
                    <a:gd name="connsiteY3" fmla="*/ 35050 h 180338"/>
                    <a:gd name="connsiteX4" fmla="*/ 83907 w 122554"/>
                    <a:gd name="connsiteY4" fmla="*/ 128738 h 180338"/>
                    <a:gd name="connsiteX5" fmla="*/ 59642 w 122554"/>
                    <a:gd name="connsiteY5" fmla="*/ 179512 h 180338"/>
                    <a:gd name="connsiteX6" fmla="*/ 0 w 122554"/>
                    <a:gd name="connsiteY6" fmla="*/ 89756 h 180338"/>
                    <a:gd name="connsiteX0" fmla="*/ 119284 w 210724"/>
                    <a:gd name="connsiteY0" fmla="*/ 89756 h 181196"/>
                    <a:gd name="connsiteX1" fmla="*/ 111476 w 210724"/>
                    <a:gd name="connsiteY1" fmla="*/ 35050 h 181196"/>
                    <a:gd name="connsiteX2" fmla="*/ 83907 w 210724"/>
                    <a:gd name="connsiteY2" fmla="*/ 128738 h 181196"/>
                    <a:gd name="connsiteX3" fmla="*/ 59642 w 210724"/>
                    <a:gd name="connsiteY3" fmla="*/ 179512 h 181196"/>
                    <a:gd name="connsiteX4" fmla="*/ 0 w 210724"/>
                    <a:gd name="connsiteY4" fmla="*/ 89756 h 181196"/>
                    <a:gd name="connsiteX5" fmla="*/ 59642 w 210724"/>
                    <a:gd name="connsiteY5" fmla="*/ 0 h 181196"/>
                    <a:gd name="connsiteX6" fmla="*/ 210724 w 210724"/>
                    <a:gd name="connsiteY6" fmla="*/ 181196 h 181196"/>
                    <a:gd name="connsiteX0" fmla="*/ 119284 w 122554"/>
                    <a:gd name="connsiteY0" fmla="*/ 89756 h 180338"/>
                    <a:gd name="connsiteX1" fmla="*/ 111476 w 122554"/>
                    <a:gd name="connsiteY1" fmla="*/ 35050 h 180338"/>
                    <a:gd name="connsiteX2" fmla="*/ 83907 w 122554"/>
                    <a:gd name="connsiteY2" fmla="*/ 128738 h 180338"/>
                    <a:gd name="connsiteX3" fmla="*/ 59642 w 122554"/>
                    <a:gd name="connsiteY3" fmla="*/ 179512 h 180338"/>
                    <a:gd name="connsiteX4" fmla="*/ 0 w 122554"/>
                    <a:gd name="connsiteY4" fmla="*/ 89756 h 180338"/>
                    <a:gd name="connsiteX5" fmla="*/ 59642 w 122554"/>
                    <a:gd name="connsiteY5" fmla="*/ 0 h 180338"/>
                    <a:gd name="connsiteX0" fmla="*/ 111476 w 111476"/>
                    <a:gd name="connsiteY0" fmla="*/ 35050 h 180338"/>
                    <a:gd name="connsiteX1" fmla="*/ 83907 w 111476"/>
                    <a:gd name="connsiteY1" fmla="*/ 128738 h 180338"/>
                    <a:gd name="connsiteX2" fmla="*/ 59642 w 111476"/>
                    <a:gd name="connsiteY2" fmla="*/ 179512 h 180338"/>
                    <a:gd name="connsiteX3" fmla="*/ 0 w 111476"/>
                    <a:gd name="connsiteY3" fmla="*/ 89756 h 180338"/>
                    <a:gd name="connsiteX4" fmla="*/ 59642 w 111476"/>
                    <a:gd name="connsiteY4" fmla="*/ 0 h 180338"/>
                    <a:gd name="connsiteX0" fmla="*/ 83907 w 83907"/>
                    <a:gd name="connsiteY0" fmla="*/ 128738 h 180338"/>
                    <a:gd name="connsiteX1" fmla="*/ 59642 w 83907"/>
                    <a:gd name="connsiteY1" fmla="*/ 179512 h 180338"/>
                    <a:gd name="connsiteX2" fmla="*/ 0 w 83907"/>
                    <a:gd name="connsiteY2" fmla="*/ 89756 h 180338"/>
                    <a:gd name="connsiteX3" fmla="*/ 59642 w 83907"/>
                    <a:gd name="connsiteY3" fmla="*/ 0 h 180338"/>
                    <a:gd name="connsiteX0" fmla="*/ 98159 w 98159"/>
                    <a:gd name="connsiteY0" fmla="*/ 139952 h 180666"/>
                    <a:gd name="connsiteX1" fmla="*/ 59642 w 98159"/>
                    <a:gd name="connsiteY1" fmla="*/ 179512 h 180666"/>
                    <a:gd name="connsiteX2" fmla="*/ 0 w 98159"/>
                    <a:gd name="connsiteY2" fmla="*/ 89756 h 180666"/>
                    <a:gd name="connsiteX3" fmla="*/ 59642 w 98159"/>
                    <a:gd name="connsiteY3" fmla="*/ 0 h 180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159" h="180666">
                      <a:moveTo>
                        <a:pt x="98159" y="139952"/>
                      </a:moveTo>
                      <a:cubicBezTo>
                        <a:pt x="89520" y="164029"/>
                        <a:pt x="73626" y="186009"/>
                        <a:pt x="59642" y="179512"/>
                      </a:cubicBezTo>
                      <a:cubicBezTo>
                        <a:pt x="26703" y="179512"/>
                        <a:pt x="0" y="139327"/>
                        <a:pt x="0" y="89756"/>
                      </a:cubicBezTo>
                      <a:cubicBezTo>
                        <a:pt x="0" y="40185"/>
                        <a:pt x="26703" y="0"/>
                        <a:pt x="59642" y="0"/>
                      </a:cubicBezTo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1" name="円/楕円 503"/>
                <p:cNvSpPr/>
                <p:nvPr/>
              </p:nvSpPr>
              <p:spPr>
                <a:xfrm rot="11870928">
                  <a:off x="1531818" y="3615042"/>
                  <a:ext cx="45719" cy="98408"/>
                </a:xfrm>
                <a:custGeom>
                  <a:avLst/>
                  <a:gdLst>
                    <a:gd name="connsiteX0" fmla="*/ 0 w 119283"/>
                    <a:gd name="connsiteY0" fmla="*/ 89756 h 179512"/>
                    <a:gd name="connsiteX1" fmla="*/ 59642 w 119283"/>
                    <a:gd name="connsiteY1" fmla="*/ 0 h 179512"/>
                    <a:gd name="connsiteX2" fmla="*/ 119284 w 119283"/>
                    <a:gd name="connsiteY2" fmla="*/ 89756 h 179512"/>
                    <a:gd name="connsiteX3" fmla="*/ 59642 w 119283"/>
                    <a:gd name="connsiteY3" fmla="*/ 179512 h 179512"/>
                    <a:gd name="connsiteX4" fmla="*/ 0 w 119283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23309"/>
                    <a:gd name="connsiteY0" fmla="*/ 89756 h 179512"/>
                    <a:gd name="connsiteX1" fmla="*/ 59642 w 123309"/>
                    <a:gd name="connsiteY1" fmla="*/ 0 h 179512"/>
                    <a:gd name="connsiteX2" fmla="*/ 119284 w 123309"/>
                    <a:gd name="connsiteY2" fmla="*/ 89756 h 179512"/>
                    <a:gd name="connsiteX3" fmla="*/ 111476 w 123309"/>
                    <a:gd name="connsiteY3" fmla="*/ 35050 h 179512"/>
                    <a:gd name="connsiteX4" fmla="*/ 59642 w 123309"/>
                    <a:gd name="connsiteY4" fmla="*/ 179512 h 179512"/>
                    <a:gd name="connsiteX5" fmla="*/ 0 w 123309"/>
                    <a:gd name="connsiteY5" fmla="*/ 89756 h 179512"/>
                    <a:gd name="connsiteX0" fmla="*/ 0 w 122554"/>
                    <a:gd name="connsiteY0" fmla="*/ 89756 h 180338"/>
                    <a:gd name="connsiteX1" fmla="*/ 59642 w 122554"/>
                    <a:gd name="connsiteY1" fmla="*/ 0 h 180338"/>
                    <a:gd name="connsiteX2" fmla="*/ 119284 w 122554"/>
                    <a:gd name="connsiteY2" fmla="*/ 89756 h 180338"/>
                    <a:gd name="connsiteX3" fmla="*/ 111476 w 122554"/>
                    <a:gd name="connsiteY3" fmla="*/ 35050 h 180338"/>
                    <a:gd name="connsiteX4" fmla="*/ 83907 w 122554"/>
                    <a:gd name="connsiteY4" fmla="*/ 128738 h 180338"/>
                    <a:gd name="connsiteX5" fmla="*/ 59642 w 122554"/>
                    <a:gd name="connsiteY5" fmla="*/ 179512 h 180338"/>
                    <a:gd name="connsiteX6" fmla="*/ 0 w 122554"/>
                    <a:gd name="connsiteY6" fmla="*/ 89756 h 180338"/>
                    <a:gd name="connsiteX0" fmla="*/ 119284 w 210724"/>
                    <a:gd name="connsiteY0" fmla="*/ 89756 h 181196"/>
                    <a:gd name="connsiteX1" fmla="*/ 111476 w 210724"/>
                    <a:gd name="connsiteY1" fmla="*/ 35050 h 181196"/>
                    <a:gd name="connsiteX2" fmla="*/ 83907 w 210724"/>
                    <a:gd name="connsiteY2" fmla="*/ 128738 h 181196"/>
                    <a:gd name="connsiteX3" fmla="*/ 59642 w 210724"/>
                    <a:gd name="connsiteY3" fmla="*/ 179512 h 181196"/>
                    <a:gd name="connsiteX4" fmla="*/ 0 w 210724"/>
                    <a:gd name="connsiteY4" fmla="*/ 89756 h 181196"/>
                    <a:gd name="connsiteX5" fmla="*/ 59642 w 210724"/>
                    <a:gd name="connsiteY5" fmla="*/ 0 h 181196"/>
                    <a:gd name="connsiteX6" fmla="*/ 210724 w 210724"/>
                    <a:gd name="connsiteY6" fmla="*/ 181196 h 181196"/>
                    <a:gd name="connsiteX0" fmla="*/ 119284 w 122554"/>
                    <a:gd name="connsiteY0" fmla="*/ 89756 h 180338"/>
                    <a:gd name="connsiteX1" fmla="*/ 111476 w 122554"/>
                    <a:gd name="connsiteY1" fmla="*/ 35050 h 180338"/>
                    <a:gd name="connsiteX2" fmla="*/ 83907 w 122554"/>
                    <a:gd name="connsiteY2" fmla="*/ 128738 h 180338"/>
                    <a:gd name="connsiteX3" fmla="*/ 59642 w 122554"/>
                    <a:gd name="connsiteY3" fmla="*/ 179512 h 180338"/>
                    <a:gd name="connsiteX4" fmla="*/ 0 w 122554"/>
                    <a:gd name="connsiteY4" fmla="*/ 89756 h 180338"/>
                    <a:gd name="connsiteX5" fmla="*/ 59642 w 122554"/>
                    <a:gd name="connsiteY5" fmla="*/ 0 h 180338"/>
                    <a:gd name="connsiteX0" fmla="*/ 111476 w 111476"/>
                    <a:gd name="connsiteY0" fmla="*/ 35050 h 180338"/>
                    <a:gd name="connsiteX1" fmla="*/ 83907 w 111476"/>
                    <a:gd name="connsiteY1" fmla="*/ 128738 h 180338"/>
                    <a:gd name="connsiteX2" fmla="*/ 59642 w 111476"/>
                    <a:gd name="connsiteY2" fmla="*/ 179512 h 180338"/>
                    <a:gd name="connsiteX3" fmla="*/ 0 w 111476"/>
                    <a:gd name="connsiteY3" fmla="*/ 89756 h 180338"/>
                    <a:gd name="connsiteX4" fmla="*/ 59642 w 111476"/>
                    <a:gd name="connsiteY4" fmla="*/ 0 h 180338"/>
                    <a:gd name="connsiteX0" fmla="*/ 83907 w 83907"/>
                    <a:gd name="connsiteY0" fmla="*/ 128738 h 180338"/>
                    <a:gd name="connsiteX1" fmla="*/ 59642 w 83907"/>
                    <a:gd name="connsiteY1" fmla="*/ 179512 h 180338"/>
                    <a:gd name="connsiteX2" fmla="*/ 0 w 83907"/>
                    <a:gd name="connsiteY2" fmla="*/ 89756 h 180338"/>
                    <a:gd name="connsiteX3" fmla="*/ 59642 w 83907"/>
                    <a:gd name="connsiteY3" fmla="*/ 0 h 180338"/>
                    <a:gd name="connsiteX0" fmla="*/ 98159 w 98159"/>
                    <a:gd name="connsiteY0" fmla="*/ 139952 h 180666"/>
                    <a:gd name="connsiteX1" fmla="*/ 59642 w 98159"/>
                    <a:gd name="connsiteY1" fmla="*/ 179512 h 180666"/>
                    <a:gd name="connsiteX2" fmla="*/ 0 w 98159"/>
                    <a:gd name="connsiteY2" fmla="*/ 89756 h 180666"/>
                    <a:gd name="connsiteX3" fmla="*/ 59642 w 98159"/>
                    <a:gd name="connsiteY3" fmla="*/ 0 h 180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159" h="180666">
                      <a:moveTo>
                        <a:pt x="98159" y="139952"/>
                      </a:moveTo>
                      <a:cubicBezTo>
                        <a:pt x="89520" y="164029"/>
                        <a:pt x="73626" y="186009"/>
                        <a:pt x="59642" y="179512"/>
                      </a:cubicBezTo>
                      <a:cubicBezTo>
                        <a:pt x="26703" y="179512"/>
                        <a:pt x="0" y="139327"/>
                        <a:pt x="0" y="89756"/>
                      </a:cubicBezTo>
                      <a:cubicBezTo>
                        <a:pt x="0" y="40185"/>
                        <a:pt x="26703" y="0"/>
                        <a:pt x="59642" y="0"/>
                      </a:cubicBezTo>
                    </a:path>
                  </a:pathLst>
                </a:custGeom>
                <a:solidFill>
                  <a:srgbClr val="FF9933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2" name="台形 1891"/>
                <p:cNvSpPr/>
                <p:nvPr/>
              </p:nvSpPr>
              <p:spPr>
                <a:xfrm>
                  <a:off x="1319383" y="3303766"/>
                  <a:ext cx="361106" cy="180554"/>
                </a:xfrm>
                <a:prstGeom prst="trapezoid">
                  <a:avLst/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3" name="フローチャート: 論理積ゲート 512"/>
                <p:cNvSpPr/>
                <p:nvPr/>
              </p:nvSpPr>
              <p:spPr>
                <a:xfrm rot="16200000">
                  <a:off x="1288773" y="3317745"/>
                  <a:ext cx="54893" cy="322136"/>
                </a:xfrm>
                <a:prstGeom prst="flowChartDelay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4" name="円/楕円 1893"/>
                <p:cNvSpPr/>
                <p:nvPr/>
              </p:nvSpPr>
              <p:spPr>
                <a:xfrm>
                  <a:off x="1341858" y="3574571"/>
                  <a:ext cx="45719" cy="954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5" name="片側の 2 つの角を丸めた四角形 1894"/>
                <p:cNvSpPr/>
                <p:nvPr/>
              </p:nvSpPr>
              <p:spPr>
                <a:xfrm>
                  <a:off x="1343392" y="3898099"/>
                  <a:ext cx="320823" cy="720080"/>
                </a:xfrm>
                <a:prstGeom prst="round2SameRect">
                  <a:avLst>
                    <a:gd name="adj1" fmla="val 13514"/>
                    <a:gd name="adj2" fmla="val 0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6" name="正方形/長方形 1895"/>
                <p:cNvSpPr/>
                <p:nvPr/>
              </p:nvSpPr>
              <p:spPr>
                <a:xfrm>
                  <a:off x="1341260" y="4618179"/>
                  <a:ext cx="322535" cy="72008"/>
                </a:xfrm>
                <a:prstGeom prst="rect">
                  <a:avLst/>
                </a:prstGeom>
                <a:solidFill>
                  <a:srgbClr val="8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7" name="正方形/長方形 1896"/>
                <p:cNvSpPr/>
                <p:nvPr/>
              </p:nvSpPr>
              <p:spPr>
                <a:xfrm>
                  <a:off x="1337638" y="4618179"/>
                  <a:ext cx="80447" cy="72008"/>
                </a:xfrm>
                <a:prstGeom prst="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8" name="片側の 2 つの角を丸めた四角形 1897"/>
                <p:cNvSpPr/>
                <p:nvPr/>
              </p:nvSpPr>
              <p:spPr>
                <a:xfrm>
                  <a:off x="1342972" y="3898099"/>
                  <a:ext cx="45719" cy="720080"/>
                </a:xfrm>
                <a:prstGeom prst="round2SameRect">
                  <a:avLst>
                    <a:gd name="adj1" fmla="val 13514"/>
                    <a:gd name="adj2" fmla="val 0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9" name="二等辺三角形 1898"/>
                <p:cNvSpPr/>
                <p:nvPr/>
              </p:nvSpPr>
              <p:spPr>
                <a:xfrm rot="10800000" flipH="1">
                  <a:off x="1351352" y="3898889"/>
                  <a:ext cx="94115" cy="130086"/>
                </a:xfrm>
                <a:prstGeom prst="triangle">
                  <a:avLst>
                    <a:gd name="adj" fmla="val 83804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0" name="L 字 540"/>
                <p:cNvSpPr/>
                <p:nvPr/>
              </p:nvSpPr>
              <p:spPr>
                <a:xfrm rot="17100000">
                  <a:off x="998594" y="3908662"/>
                  <a:ext cx="571476" cy="571476"/>
                </a:xfrm>
                <a:custGeom>
                  <a:avLst/>
                  <a:gdLst>
                    <a:gd name="connsiteX0" fmla="*/ 0 w 571476"/>
                    <a:gd name="connsiteY0" fmla="*/ 0 h 571476"/>
                    <a:gd name="connsiteX1" fmla="*/ 168911 w 571476"/>
                    <a:gd name="connsiteY1" fmla="*/ 0 h 571476"/>
                    <a:gd name="connsiteX2" fmla="*/ 168911 w 571476"/>
                    <a:gd name="connsiteY2" fmla="*/ 418395 h 571476"/>
                    <a:gd name="connsiteX3" fmla="*/ 571476 w 571476"/>
                    <a:gd name="connsiteY3" fmla="*/ 418395 h 571476"/>
                    <a:gd name="connsiteX4" fmla="*/ 571476 w 571476"/>
                    <a:gd name="connsiteY4" fmla="*/ 571476 h 571476"/>
                    <a:gd name="connsiteX5" fmla="*/ 0 w 571476"/>
                    <a:gd name="connsiteY5" fmla="*/ 571476 h 571476"/>
                    <a:gd name="connsiteX6" fmla="*/ 0 w 571476"/>
                    <a:gd name="connsiteY6" fmla="*/ 0 h 571476"/>
                    <a:gd name="connsiteX0" fmla="*/ 0 w 574496"/>
                    <a:gd name="connsiteY0" fmla="*/ 0 h 571476"/>
                    <a:gd name="connsiteX1" fmla="*/ 168911 w 574496"/>
                    <a:gd name="connsiteY1" fmla="*/ 0 h 571476"/>
                    <a:gd name="connsiteX2" fmla="*/ 168911 w 574496"/>
                    <a:gd name="connsiteY2" fmla="*/ 418395 h 571476"/>
                    <a:gd name="connsiteX3" fmla="*/ 571476 w 574496"/>
                    <a:gd name="connsiteY3" fmla="*/ 418395 h 571476"/>
                    <a:gd name="connsiteX4" fmla="*/ 574496 w 574496"/>
                    <a:gd name="connsiteY4" fmla="*/ 503820 h 571476"/>
                    <a:gd name="connsiteX5" fmla="*/ 571476 w 574496"/>
                    <a:gd name="connsiteY5" fmla="*/ 571476 h 571476"/>
                    <a:gd name="connsiteX6" fmla="*/ 0 w 574496"/>
                    <a:gd name="connsiteY6" fmla="*/ 571476 h 571476"/>
                    <a:gd name="connsiteX7" fmla="*/ 0 w 574496"/>
                    <a:gd name="connsiteY7" fmla="*/ 0 h 571476"/>
                    <a:gd name="connsiteX0" fmla="*/ 574496 w 665936"/>
                    <a:gd name="connsiteY0" fmla="*/ 503820 h 595260"/>
                    <a:gd name="connsiteX1" fmla="*/ 571476 w 665936"/>
                    <a:gd name="connsiteY1" fmla="*/ 571476 h 595260"/>
                    <a:gd name="connsiteX2" fmla="*/ 0 w 665936"/>
                    <a:gd name="connsiteY2" fmla="*/ 571476 h 595260"/>
                    <a:gd name="connsiteX3" fmla="*/ 0 w 665936"/>
                    <a:gd name="connsiteY3" fmla="*/ 0 h 595260"/>
                    <a:gd name="connsiteX4" fmla="*/ 168911 w 665936"/>
                    <a:gd name="connsiteY4" fmla="*/ 0 h 595260"/>
                    <a:gd name="connsiteX5" fmla="*/ 168911 w 665936"/>
                    <a:gd name="connsiteY5" fmla="*/ 418395 h 595260"/>
                    <a:gd name="connsiteX6" fmla="*/ 571476 w 665936"/>
                    <a:gd name="connsiteY6" fmla="*/ 418395 h 595260"/>
                    <a:gd name="connsiteX7" fmla="*/ 665936 w 665936"/>
                    <a:gd name="connsiteY7" fmla="*/ 595260 h 595260"/>
                    <a:gd name="connsiteX0" fmla="*/ 574496 w 574496"/>
                    <a:gd name="connsiteY0" fmla="*/ 503820 h 571476"/>
                    <a:gd name="connsiteX1" fmla="*/ 571476 w 574496"/>
                    <a:gd name="connsiteY1" fmla="*/ 571476 h 571476"/>
                    <a:gd name="connsiteX2" fmla="*/ 0 w 574496"/>
                    <a:gd name="connsiteY2" fmla="*/ 571476 h 571476"/>
                    <a:gd name="connsiteX3" fmla="*/ 0 w 574496"/>
                    <a:gd name="connsiteY3" fmla="*/ 0 h 571476"/>
                    <a:gd name="connsiteX4" fmla="*/ 168911 w 574496"/>
                    <a:gd name="connsiteY4" fmla="*/ 0 h 571476"/>
                    <a:gd name="connsiteX5" fmla="*/ 168911 w 574496"/>
                    <a:gd name="connsiteY5" fmla="*/ 418395 h 571476"/>
                    <a:gd name="connsiteX6" fmla="*/ 571476 w 574496"/>
                    <a:gd name="connsiteY6" fmla="*/ 418395 h 571476"/>
                    <a:gd name="connsiteX0" fmla="*/ 571476 w 571476"/>
                    <a:gd name="connsiteY0" fmla="*/ 571476 h 571476"/>
                    <a:gd name="connsiteX1" fmla="*/ 0 w 571476"/>
                    <a:gd name="connsiteY1" fmla="*/ 571476 h 571476"/>
                    <a:gd name="connsiteX2" fmla="*/ 0 w 571476"/>
                    <a:gd name="connsiteY2" fmla="*/ 0 h 571476"/>
                    <a:gd name="connsiteX3" fmla="*/ 168911 w 571476"/>
                    <a:gd name="connsiteY3" fmla="*/ 0 h 571476"/>
                    <a:gd name="connsiteX4" fmla="*/ 168911 w 571476"/>
                    <a:gd name="connsiteY4" fmla="*/ 418395 h 571476"/>
                    <a:gd name="connsiteX5" fmla="*/ 571476 w 571476"/>
                    <a:gd name="connsiteY5" fmla="*/ 418395 h 571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1476" h="571476">
                      <a:moveTo>
                        <a:pt x="571476" y="571476"/>
                      </a:moveTo>
                      <a:lnTo>
                        <a:pt x="0" y="571476"/>
                      </a:lnTo>
                      <a:lnTo>
                        <a:pt x="0" y="0"/>
                      </a:lnTo>
                      <a:lnTo>
                        <a:pt x="168911" y="0"/>
                      </a:lnTo>
                      <a:lnTo>
                        <a:pt x="168911" y="418395"/>
                      </a:lnTo>
                      <a:lnTo>
                        <a:pt x="571476" y="418395"/>
                      </a:lnTo>
                    </a:path>
                  </a:pathLst>
                </a:cu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1" name="円/楕円 1900"/>
                <p:cNvSpPr/>
                <p:nvPr/>
              </p:nvSpPr>
              <p:spPr>
                <a:xfrm>
                  <a:off x="852168" y="4191000"/>
                  <a:ext cx="135771" cy="203720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2" name="正方形/長方形 1901"/>
                <p:cNvSpPr/>
                <p:nvPr/>
              </p:nvSpPr>
              <p:spPr>
                <a:xfrm rot="810849">
                  <a:off x="948757" y="4234711"/>
                  <a:ext cx="112373" cy="185439"/>
                </a:xfrm>
                <a:prstGeom prst="rect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61" name="グループ化 1860"/>
              <p:cNvGrpSpPr/>
              <p:nvPr/>
            </p:nvGrpSpPr>
            <p:grpSpPr>
              <a:xfrm>
                <a:off x="11895889" y="3439785"/>
                <a:ext cx="1683604" cy="1794698"/>
                <a:chOff x="4253672" y="1845394"/>
                <a:chExt cx="3579648" cy="3815854"/>
              </a:xfrm>
            </p:grpSpPr>
            <p:sp>
              <p:nvSpPr>
                <p:cNvPr id="1876" name="フレーム (半分) 1875"/>
                <p:cNvSpPr/>
                <p:nvPr/>
              </p:nvSpPr>
              <p:spPr>
                <a:xfrm flipH="1" flipV="1">
                  <a:off x="4253672" y="4077072"/>
                  <a:ext cx="1896044" cy="1440160"/>
                </a:xfrm>
                <a:prstGeom prst="halfFrame">
                  <a:avLst>
                    <a:gd name="adj1" fmla="val 5820"/>
                    <a:gd name="adj2" fmla="val 7936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7" name="L 字 1876"/>
                <p:cNvSpPr/>
                <p:nvPr/>
              </p:nvSpPr>
              <p:spPr>
                <a:xfrm rot="5400000">
                  <a:off x="6107041" y="2187959"/>
                  <a:ext cx="1852820" cy="1167690"/>
                </a:xfrm>
                <a:prstGeom prst="corner">
                  <a:avLst>
                    <a:gd name="adj1" fmla="val 18974"/>
                    <a:gd name="adj2" fmla="val 1896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8" name="片側の 2 つの角を丸めた四角形 1877"/>
                <p:cNvSpPr/>
                <p:nvPr/>
              </p:nvSpPr>
              <p:spPr>
                <a:xfrm>
                  <a:off x="6449606" y="5229200"/>
                  <a:ext cx="1383714" cy="288032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9" name="片側の 2 つの角を丸めた四角形 1878"/>
                <p:cNvSpPr/>
                <p:nvPr/>
              </p:nvSpPr>
              <p:spPr>
                <a:xfrm>
                  <a:off x="6449606" y="3698213"/>
                  <a:ext cx="1383714" cy="1530987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79646">
                    <a:lumMod val="75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0" name="片側の 2 つの角を丸めた四角形 1879"/>
                <p:cNvSpPr/>
                <p:nvPr/>
              </p:nvSpPr>
              <p:spPr>
                <a:xfrm>
                  <a:off x="6449606" y="3472662"/>
                  <a:ext cx="1383714" cy="225552"/>
                </a:xfrm>
                <a:prstGeom prst="round2SameRect">
                  <a:avLst>
                    <a:gd name="adj1" fmla="val 40362"/>
                    <a:gd name="adj2" fmla="val 0"/>
                  </a:avLst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1" name="L 字 1880"/>
                <p:cNvSpPr/>
                <p:nvPr/>
              </p:nvSpPr>
              <p:spPr>
                <a:xfrm rot="16200000">
                  <a:off x="4117127" y="3184753"/>
                  <a:ext cx="3240360" cy="1424598"/>
                </a:xfrm>
                <a:prstGeom prst="corner">
                  <a:avLst>
                    <a:gd name="adj1" fmla="val 18974"/>
                    <a:gd name="adj2" fmla="val 18962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2" name="円/楕円 1881"/>
                <p:cNvSpPr/>
                <p:nvPr/>
              </p:nvSpPr>
              <p:spPr>
                <a:xfrm>
                  <a:off x="7401272" y="5301208"/>
                  <a:ext cx="360040" cy="36004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3" name="円/楕円 1882"/>
                <p:cNvSpPr/>
                <p:nvPr/>
              </p:nvSpPr>
              <p:spPr>
                <a:xfrm>
                  <a:off x="7506008" y="5405944"/>
                  <a:ext cx="150568" cy="15056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4" name="円/楕円 1883"/>
                <p:cNvSpPr/>
                <p:nvPr/>
              </p:nvSpPr>
              <p:spPr>
                <a:xfrm>
                  <a:off x="5127464" y="5301208"/>
                  <a:ext cx="360040" cy="36004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5" name="円/楕円 1884"/>
                <p:cNvSpPr/>
                <p:nvPr/>
              </p:nvSpPr>
              <p:spPr>
                <a:xfrm>
                  <a:off x="5232200" y="5405944"/>
                  <a:ext cx="150568" cy="15056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62" name="グループ化 1861"/>
              <p:cNvGrpSpPr/>
              <p:nvPr/>
            </p:nvGrpSpPr>
            <p:grpSpPr>
              <a:xfrm>
                <a:off x="12068939" y="3989763"/>
                <a:ext cx="645172" cy="645172"/>
                <a:chOff x="7344517" y="626841"/>
                <a:chExt cx="1008970" cy="1008970"/>
              </a:xfrm>
            </p:grpSpPr>
            <p:grpSp>
              <p:nvGrpSpPr>
                <p:cNvPr id="1863" name="グループ化 1862"/>
                <p:cNvGrpSpPr/>
                <p:nvPr/>
              </p:nvGrpSpPr>
              <p:grpSpPr>
                <a:xfrm>
                  <a:off x="7422482" y="710077"/>
                  <a:ext cx="860888" cy="835347"/>
                  <a:chOff x="7422482" y="710077"/>
                  <a:chExt cx="950898" cy="835347"/>
                </a:xfrm>
              </p:grpSpPr>
              <p:sp>
                <p:nvSpPr>
                  <p:cNvPr id="1866" name="正方形/長方形 1865"/>
                  <p:cNvSpPr/>
                  <p:nvPr/>
                </p:nvSpPr>
                <p:spPr>
                  <a:xfrm>
                    <a:off x="7422482" y="710077"/>
                    <a:ext cx="950898" cy="835347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67" name="正方形/長方形 1866"/>
                  <p:cNvSpPr/>
                  <p:nvPr/>
                </p:nvSpPr>
                <p:spPr>
                  <a:xfrm>
                    <a:off x="7497479" y="782378"/>
                    <a:ext cx="798796" cy="690746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68" name="グループ化 1867"/>
                  <p:cNvGrpSpPr/>
                  <p:nvPr/>
                </p:nvGrpSpPr>
                <p:grpSpPr>
                  <a:xfrm>
                    <a:off x="7497479" y="782378"/>
                    <a:ext cx="798796" cy="690746"/>
                    <a:chOff x="7497479" y="782378"/>
                    <a:chExt cx="798796" cy="564608"/>
                  </a:xfrm>
                </p:grpSpPr>
                <p:sp>
                  <p:nvSpPr>
                    <p:cNvPr id="1869" name="正方形/長方形 1868"/>
                    <p:cNvSpPr/>
                    <p:nvPr/>
                  </p:nvSpPr>
                  <p:spPr>
                    <a:xfrm>
                      <a:off x="7497479" y="78237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70" name="正方形/長方形 1869"/>
                    <p:cNvSpPr/>
                    <p:nvPr/>
                  </p:nvSpPr>
                  <p:spPr>
                    <a:xfrm>
                      <a:off x="7497479" y="863000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71" name="正方形/長方形 1870"/>
                    <p:cNvSpPr/>
                    <p:nvPr/>
                  </p:nvSpPr>
                  <p:spPr>
                    <a:xfrm>
                      <a:off x="7497479" y="943622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72" name="正方形/長方形 1871"/>
                    <p:cNvSpPr/>
                    <p:nvPr/>
                  </p:nvSpPr>
                  <p:spPr>
                    <a:xfrm>
                      <a:off x="7497479" y="102424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73" name="正方形/長方形 1872"/>
                    <p:cNvSpPr/>
                    <p:nvPr/>
                  </p:nvSpPr>
                  <p:spPr>
                    <a:xfrm>
                      <a:off x="7497479" y="1104866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74" name="正方形/長方形 1873"/>
                    <p:cNvSpPr/>
                    <p:nvPr/>
                  </p:nvSpPr>
                  <p:spPr>
                    <a:xfrm>
                      <a:off x="7497479" y="118548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75" name="正方形/長方形 1874"/>
                    <p:cNvSpPr/>
                    <p:nvPr/>
                  </p:nvSpPr>
                  <p:spPr>
                    <a:xfrm>
                      <a:off x="7497479" y="126636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864" name="正方形/長方形 1863"/>
                <p:cNvSpPr/>
                <p:nvPr/>
              </p:nvSpPr>
              <p:spPr>
                <a:xfrm rot="2700000">
                  <a:off x="7344517" y="1088023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5" name="正方形/長方形 1864"/>
                <p:cNvSpPr/>
                <p:nvPr/>
              </p:nvSpPr>
              <p:spPr>
                <a:xfrm rot="18900000" flipH="1">
                  <a:off x="7344517" y="1088021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5" name="グループ化 4"/>
          <p:cNvGrpSpPr/>
          <p:nvPr/>
        </p:nvGrpSpPr>
        <p:grpSpPr>
          <a:xfrm>
            <a:off x="7908082" y="5223234"/>
            <a:ext cx="1585411" cy="1227818"/>
            <a:chOff x="7908082" y="5223234"/>
            <a:chExt cx="1585411" cy="1227818"/>
          </a:xfrm>
        </p:grpSpPr>
        <p:grpSp>
          <p:nvGrpSpPr>
            <p:cNvPr id="1928" name="グループ化 1927"/>
            <p:cNvGrpSpPr/>
            <p:nvPr/>
          </p:nvGrpSpPr>
          <p:grpSpPr>
            <a:xfrm>
              <a:off x="7917761" y="5359086"/>
              <a:ext cx="1575732" cy="700534"/>
              <a:chOff x="2228161" y="5499230"/>
              <a:chExt cx="1575732" cy="700534"/>
            </a:xfrm>
          </p:grpSpPr>
          <p:grpSp>
            <p:nvGrpSpPr>
              <p:cNvPr id="1929" name="グループ化 1928"/>
              <p:cNvGrpSpPr/>
              <p:nvPr/>
            </p:nvGrpSpPr>
            <p:grpSpPr>
              <a:xfrm>
                <a:off x="3016916" y="5499230"/>
                <a:ext cx="786977" cy="700534"/>
                <a:chOff x="2134484" y="-487908"/>
                <a:chExt cx="965558" cy="859500"/>
              </a:xfrm>
            </p:grpSpPr>
            <p:sp>
              <p:nvSpPr>
                <p:cNvPr id="1936" name="ホームベース 1935"/>
                <p:cNvSpPr/>
                <p:nvPr/>
              </p:nvSpPr>
              <p:spPr>
                <a:xfrm rot="16200000">
                  <a:off x="2187513" y="-540937"/>
                  <a:ext cx="859500" cy="965558"/>
                </a:xfrm>
                <a:prstGeom prst="homePlate">
                  <a:avLst>
                    <a:gd name="adj" fmla="val 36752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7" name="ホームベース 1936"/>
                <p:cNvSpPr/>
                <p:nvPr/>
              </p:nvSpPr>
              <p:spPr>
                <a:xfrm rot="16200000">
                  <a:off x="2221325" y="-453785"/>
                  <a:ext cx="791876" cy="858878"/>
                </a:xfrm>
                <a:prstGeom prst="homePlate">
                  <a:avLst>
                    <a:gd name="adj" fmla="val 36752"/>
                  </a:avLst>
                </a:prstGeom>
                <a:pattFill prst="dkVert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38" name="グループ化 1937"/>
                <p:cNvGrpSpPr/>
                <p:nvPr/>
              </p:nvGrpSpPr>
              <p:grpSpPr>
                <a:xfrm>
                  <a:off x="2433324" y="98630"/>
                  <a:ext cx="367878" cy="270264"/>
                  <a:chOff x="2432720" y="98630"/>
                  <a:chExt cx="367878" cy="270264"/>
                </a:xfrm>
              </p:grpSpPr>
              <p:sp>
                <p:nvSpPr>
                  <p:cNvPr id="1939" name="正方形/長方形 1938"/>
                  <p:cNvSpPr/>
                  <p:nvPr/>
                </p:nvSpPr>
                <p:spPr>
                  <a:xfrm>
                    <a:off x="2432720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0" name="正方形/長方形 1939"/>
                  <p:cNvSpPr/>
                  <p:nvPr/>
                </p:nvSpPr>
                <p:spPr>
                  <a:xfrm>
                    <a:off x="2616659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930" name="グループ化 1929"/>
              <p:cNvGrpSpPr/>
              <p:nvPr/>
            </p:nvGrpSpPr>
            <p:grpSpPr>
              <a:xfrm>
                <a:off x="2228161" y="5499230"/>
                <a:ext cx="786977" cy="700534"/>
                <a:chOff x="2134484" y="-487908"/>
                <a:chExt cx="965558" cy="859500"/>
              </a:xfrm>
            </p:grpSpPr>
            <p:sp>
              <p:nvSpPr>
                <p:cNvPr id="1931" name="ホームベース 1930"/>
                <p:cNvSpPr/>
                <p:nvPr/>
              </p:nvSpPr>
              <p:spPr>
                <a:xfrm rot="16200000">
                  <a:off x="2187513" y="-540937"/>
                  <a:ext cx="859500" cy="965558"/>
                </a:xfrm>
                <a:prstGeom prst="homePlate">
                  <a:avLst>
                    <a:gd name="adj" fmla="val 36752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2" name="ホームベース 1931"/>
                <p:cNvSpPr/>
                <p:nvPr/>
              </p:nvSpPr>
              <p:spPr>
                <a:xfrm rot="16200000">
                  <a:off x="2221325" y="-453785"/>
                  <a:ext cx="791876" cy="858878"/>
                </a:xfrm>
                <a:prstGeom prst="homePlate">
                  <a:avLst>
                    <a:gd name="adj" fmla="val 36752"/>
                  </a:avLst>
                </a:prstGeom>
                <a:pattFill prst="dkVert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33" name="グループ化 1932"/>
                <p:cNvGrpSpPr/>
                <p:nvPr/>
              </p:nvGrpSpPr>
              <p:grpSpPr>
                <a:xfrm>
                  <a:off x="2433324" y="98630"/>
                  <a:ext cx="367878" cy="270264"/>
                  <a:chOff x="2432720" y="98630"/>
                  <a:chExt cx="367878" cy="270264"/>
                </a:xfrm>
              </p:grpSpPr>
              <p:sp>
                <p:nvSpPr>
                  <p:cNvPr id="1934" name="正方形/長方形 1933"/>
                  <p:cNvSpPr/>
                  <p:nvPr/>
                </p:nvSpPr>
                <p:spPr>
                  <a:xfrm>
                    <a:off x="2432720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5" name="正方形/長方形 1934"/>
                  <p:cNvSpPr/>
                  <p:nvPr/>
                </p:nvSpPr>
                <p:spPr>
                  <a:xfrm>
                    <a:off x="2616659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941" name="グループ化 1940"/>
            <p:cNvGrpSpPr/>
            <p:nvPr/>
          </p:nvGrpSpPr>
          <p:grpSpPr>
            <a:xfrm>
              <a:off x="7908082" y="5223234"/>
              <a:ext cx="1528380" cy="1227818"/>
              <a:chOff x="4177397" y="2938364"/>
              <a:chExt cx="1528380" cy="1227818"/>
            </a:xfrm>
          </p:grpSpPr>
          <p:grpSp>
            <p:nvGrpSpPr>
              <p:cNvPr id="1942" name="グループ化 1941"/>
              <p:cNvGrpSpPr/>
              <p:nvPr/>
            </p:nvGrpSpPr>
            <p:grpSpPr>
              <a:xfrm>
                <a:off x="4216680" y="3096861"/>
                <a:ext cx="1489097" cy="1069321"/>
                <a:chOff x="8271126" y="3111272"/>
                <a:chExt cx="2270416" cy="1630386"/>
              </a:xfrm>
            </p:grpSpPr>
            <p:sp>
              <p:nvSpPr>
                <p:cNvPr id="2001" name="正方形/長方形 2000"/>
                <p:cNvSpPr/>
                <p:nvPr/>
              </p:nvSpPr>
              <p:spPr bwMode="auto">
                <a:xfrm rot="18880417">
                  <a:off x="9520994" y="3973027"/>
                  <a:ext cx="207670" cy="1743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2" name="円/楕円 2001"/>
                <p:cNvSpPr/>
                <p:nvPr/>
              </p:nvSpPr>
              <p:spPr bwMode="auto">
                <a:xfrm rot="18900000" flipH="1">
                  <a:off x="9674182" y="3793433"/>
                  <a:ext cx="45719" cy="22069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03" name="グループ化 2002"/>
                <p:cNvGrpSpPr/>
                <p:nvPr/>
              </p:nvGrpSpPr>
              <p:grpSpPr>
                <a:xfrm>
                  <a:off x="9665090" y="3460632"/>
                  <a:ext cx="340145" cy="842180"/>
                  <a:chOff x="10572656" y="3529258"/>
                  <a:chExt cx="340145" cy="842180"/>
                </a:xfrm>
              </p:grpSpPr>
              <p:grpSp>
                <p:nvGrpSpPr>
                  <p:cNvPr id="2021" name="グループ化 2020"/>
                  <p:cNvGrpSpPr/>
                  <p:nvPr/>
                </p:nvGrpSpPr>
                <p:grpSpPr>
                  <a:xfrm>
                    <a:off x="10609333" y="3529258"/>
                    <a:ext cx="303468" cy="842180"/>
                    <a:chOff x="10609333" y="3529258"/>
                    <a:chExt cx="303468" cy="842180"/>
                  </a:xfrm>
                </p:grpSpPr>
                <p:grpSp>
                  <p:nvGrpSpPr>
                    <p:cNvPr id="2023" name="グループ化 2022"/>
                    <p:cNvGrpSpPr/>
                    <p:nvPr/>
                  </p:nvGrpSpPr>
                  <p:grpSpPr>
                    <a:xfrm>
                      <a:off x="10609333" y="4020091"/>
                      <a:ext cx="272229" cy="351347"/>
                      <a:chOff x="2755900" y="4875268"/>
                      <a:chExt cx="664845" cy="858068"/>
                    </a:xfrm>
                  </p:grpSpPr>
                  <p:grpSp>
                    <p:nvGrpSpPr>
                      <p:cNvPr id="2038" name="グループ化 2037"/>
                      <p:cNvGrpSpPr/>
                      <p:nvPr/>
                    </p:nvGrpSpPr>
                    <p:grpSpPr>
                      <a:xfrm>
                        <a:off x="2755900" y="5561924"/>
                        <a:ext cx="337724" cy="171412"/>
                        <a:chOff x="2635912" y="1772816"/>
                        <a:chExt cx="372872" cy="171412"/>
                      </a:xfrm>
                    </p:grpSpPr>
                    <p:sp>
                      <p:nvSpPr>
                        <p:cNvPr id="2041" name="片側の 2 つの角を丸めた四角形 2040"/>
                        <p:cNvSpPr/>
                        <p:nvPr/>
                      </p:nvSpPr>
                      <p:spPr>
                        <a:xfrm>
                          <a:off x="2635912" y="1841127"/>
                          <a:ext cx="372872" cy="103101"/>
                        </a:xfrm>
                        <a:prstGeom prst="round2SameRect">
                          <a:avLst>
                            <a:gd name="adj1" fmla="val 50000"/>
                            <a:gd name="adj2" fmla="val 16993"/>
                          </a:avLst>
                        </a:prstGeom>
                        <a:solidFill>
                          <a:srgbClr val="4F81BD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042" name="片側の 2 つの角を丸めた四角形 2041"/>
                        <p:cNvSpPr/>
                        <p:nvPr/>
                      </p:nvSpPr>
                      <p:spPr>
                        <a:xfrm>
                          <a:off x="2635912" y="1772816"/>
                          <a:ext cx="372872" cy="139960"/>
                        </a:xfrm>
                        <a:prstGeom prst="round2SameRect">
                          <a:avLst>
                            <a:gd name="adj1" fmla="val 50000"/>
                            <a:gd name="adj2" fmla="val 16993"/>
                          </a:avLst>
                        </a:prstGeom>
                        <a:solidFill>
                          <a:srgbClr val="00206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043" name="片側の 2 つの角を丸めた四角形 2042"/>
                        <p:cNvSpPr/>
                        <p:nvPr/>
                      </p:nvSpPr>
                      <p:spPr>
                        <a:xfrm>
                          <a:off x="2667145" y="1772816"/>
                          <a:ext cx="163886" cy="89322"/>
                        </a:xfrm>
                        <a:prstGeom prst="round2SameRect">
                          <a:avLst>
                            <a:gd name="adj1" fmla="val 50000"/>
                            <a:gd name="adj2" fmla="val 50000"/>
                          </a:avLst>
                        </a:prstGeom>
                        <a:solidFill>
                          <a:srgbClr val="FFFF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039" name="台形 5763"/>
                      <p:cNvSpPr/>
                      <p:nvPr/>
                    </p:nvSpPr>
                    <p:spPr>
                      <a:xfrm rot="10800000">
                        <a:off x="2858410" y="4875268"/>
                        <a:ext cx="562335" cy="679016"/>
                      </a:xfrm>
                      <a:custGeom>
                        <a:avLst/>
                        <a:gdLst>
                          <a:gd name="connsiteX0" fmla="*/ 0 w 106430"/>
                          <a:gd name="connsiteY0" fmla="*/ 353815 h 353815"/>
                          <a:gd name="connsiteX1" fmla="*/ 26608 w 106430"/>
                          <a:gd name="connsiteY1" fmla="*/ 0 h 353815"/>
                          <a:gd name="connsiteX2" fmla="*/ 79823 w 106430"/>
                          <a:gd name="connsiteY2" fmla="*/ 0 h 353815"/>
                          <a:gd name="connsiteX3" fmla="*/ 106430 w 106430"/>
                          <a:gd name="connsiteY3" fmla="*/ 353815 h 353815"/>
                          <a:gd name="connsiteX4" fmla="*/ 0 w 106430"/>
                          <a:gd name="connsiteY4" fmla="*/ 353815 h 353815"/>
                          <a:gd name="connsiteX0" fmla="*/ 0 w 106430"/>
                          <a:gd name="connsiteY0" fmla="*/ 353815 h 353815"/>
                          <a:gd name="connsiteX1" fmla="*/ 13033 w 106430"/>
                          <a:gd name="connsiteY1" fmla="*/ 223197 h 353815"/>
                          <a:gd name="connsiteX2" fmla="*/ 26608 w 106430"/>
                          <a:gd name="connsiteY2" fmla="*/ 0 h 353815"/>
                          <a:gd name="connsiteX3" fmla="*/ 79823 w 106430"/>
                          <a:gd name="connsiteY3" fmla="*/ 0 h 353815"/>
                          <a:gd name="connsiteX4" fmla="*/ 106430 w 106430"/>
                          <a:gd name="connsiteY4" fmla="*/ 353815 h 353815"/>
                          <a:gd name="connsiteX5" fmla="*/ 0 w 106430"/>
                          <a:gd name="connsiteY5" fmla="*/ 353815 h 353815"/>
                          <a:gd name="connsiteX0" fmla="*/ 0 w 106430"/>
                          <a:gd name="connsiteY0" fmla="*/ 353815 h 353815"/>
                          <a:gd name="connsiteX1" fmla="*/ 9223 w 106430"/>
                          <a:gd name="connsiteY1" fmla="*/ 255582 h 353815"/>
                          <a:gd name="connsiteX2" fmla="*/ 13033 w 106430"/>
                          <a:gd name="connsiteY2" fmla="*/ 223197 h 353815"/>
                          <a:gd name="connsiteX3" fmla="*/ 26608 w 106430"/>
                          <a:gd name="connsiteY3" fmla="*/ 0 h 353815"/>
                          <a:gd name="connsiteX4" fmla="*/ 79823 w 106430"/>
                          <a:gd name="connsiteY4" fmla="*/ 0 h 353815"/>
                          <a:gd name="connsiteX5" fmla="*/ 106430 w 106430"/>
                          <a:gd name="connsiteY5" fmla="*/ 353815 h 353815"/>
                          <a:gd name="connsiteX6" fmla="*/ 0 w 106430"/>
                          <a:gd name="connsiteY6" fmla="*/ 353815 h 353815"/>
                          <a:gd name="connsiteX0" fmla="*/ 124127 w 230557"/>
                          <a:gd name="connsiteY0" fmla="*/ 353815 h 353815"/>
                          <a:gd name="connsiteX1" fmla="*/ 0 w 230557"/>
                          <a:gd name="connsiteY1" fmla="*/ 223197 h 353815"/>
                          <a:gd name="connsiteX2" fmla="*/ 137160 w 230557"/>
                          <a:gd name="connsiteY2" fmla="*/ 223197 h 353815"/>
                          <a:gd name="connsiteX3" fmla="*/ 150735 w 230557"/>
                          <a:gd name="connsiteY3" fmla="*/ 0 h 353815"/>
                          <a:gd name="connsiteX4" fmla="*/ 203950 w 230557"/>
                          <a:gd name="connsiteY4" fmla="*/ 0 h 353815"/>
                          <a:gd name="connsiteX5" fmla="*/ 230557 w 230557"/>
                          <a:gd name="connsiteY5" fmla="*/ 353815 h 353815"/>
                          <a:gd name="connsiteX6" fmla="*/ 124127 w 230557"/>
                          <a:gd name="connsiteY6" fmla="*/ 353815 h 353815"/>
                          <a:gd name="connsiteX0" fmla="*/ 302 w 230557"/>
                          <a:gd name="connsiteY0" fmla="*/ 338575 h 353815"/>
                          <a:gd name="connsiteX1" fmla="*/ 0 w 230557"/>
                          <a:gd name="connsiteY1" fmla="*/ 223197 h 353815"/>
                          <a:gd name="connsiteX2" fmla="*/ 137160 w 230557"/>
                          <a:gd name="connsiteY2" fmla="*/ 223197 h 353815"/>
                          <a:gd name="connsiteX3" fmla="*/ 150735 w 230557"/>
                          <a:gd name="connsiteY3" fmla="*/ 0 h 353815"/>
                          <a:gd name="connsiteX4" fmla="*/ 203950 w 230557"/>
                          <a:gd name="connsiteY4" fmla="*/ 0 h 353815"/>
                          <a:gd name="connsiteX5" fmla="*/ 230557 w 230557"/>
                          <a:gd name="connsiteY5" fmla="*/ 353815 h 353815"/>
                          <a:gd name="connsiteX6" fmla="*/ 302 w 230557"/>
                          <a:gd name="connsiteY6" fmla="*/ 338575 h 353815"/>
                          <a:gd name="connsiteX0" fmla="*/ 302 w 230557"/>
                          <a:gd name="connsiteY0" fmla="*/ 338575 h 353815"/>
                          <a:gd name="connsiteX1" fmla="*/ 0 w 230557"/>
                          <a:gd name="connsiteY1" fmla="*/ 223197 h 353815"/>
                          <a:gd name="connsiteX2" fmla="*/ 146685 w 230557"/>
                          <a:gd name="connsiteY2" fmla="*/ 239181 h 353815"/>
                          <a:gd name="connsiteX3" fmla="*/ 150735 w 230557"/>
                          <a:gd name="connsiteY3" fmla="*/ 0 h 353815"/>
                          <a:gd name="connsiteX4" fmla="*/ 203950 w 230557"/>
                          <a:gd name="connsiteY4" fmla="*/ 0 h 353815"/>
                          <a:gd name="connsiteX5" fmla="*/ 230557 w 230557"/>
                          <a:gd name="connsiteY5" fmla="*/ 353815 h 353815"/>
                          <a:gd name="connsiteX6" fmla="*/ 302 w 230557"/>
                          <a:gd name="connsiteY6" fmla="*/ 338575 h 353815"/>
                          <a:gd name="connsiteX0" fmla="*/ 302 w 230557"/>
                          <a:gd name="connsiteY0" fmla="*/ 338575 h 338575"/>
                          <a:gd name="connsiteX1" fmla="*/ 0 w 230557"/>
                          <a:gd name="connsiteY1" fmla="*/ 223197 h 338575"/>
                          <a:gd name="connsiteX2" fmla="*/ 146685 w 230557"/>
                          <a:gd name="connsiteY2" fmla="*/ 239181 h 338575"/>
                          <a:gd name="connsiteX3" fmla="*/ 150735 w 230557"/>
                          <a:gd name="connsiteY3" fmla="*/ 0 h 338575"/>
                          <a:gd name="connsiteX4" fmla="*/ 203950 w 230557"/>
                          <a:gd name="connsiteY4" fmla="*/ 0 h 338575"/>
                          <a:gd name="connsiteX5" fmla="*/ 230557 w 230557"/>
                          <a:gd name="connsiteY5" fmla="*/ 333264 h 338575"/>
                          <a:gd name="connsiteX6" fmla="*/ 302 w 230557"/>
                          <a:gd name="connsiteY6" fmla="*/ 338575 h 338575"/>
                          <a:gd name="connsiteX0" fmla="*/ 302 w 230557"/>
                          <a:gd name="connsiteY0" fmla="*/ 327158 h 333264"/>
                          <a:gd name="connsiteX1" fmla="*/ 0 w 230557"/>
                          <a:gd name="connsiteY1" fmla="*/ 223197 h 333264"/>
                          <a:gd name="connsiteX2" fmla="*/ 146685 w 230557"/>
                          <a:gd name="connsiteY2" fmla="*/ 239181 h 333264"/>
                          <a:gd name="connsiteX3" fmla="*/ 150735 w 230557"/>
                          <a:gd name="connsiteY3" fmla="*/ 0 h 333264"/>
                          <a:gd name="connsiteX4" fmla="*/ 203950 w 230557"/>
                          <a:gd name="connsiteY4" fmla="*/ 0 h 333264"/>
                          <a:gd name="connsiteX5" fmla="*/ 230557 w 230557"/>
                          <a:gd name="connsiteY5" fmla="*/ 333264 h 333264"/>
                          <a:gd name="connsiteX6" fmla="*/ 302 w 230557"/>
                          <a:gd name="connsiteY6" fmla="*/ 327158 h 333264"/>
                          <a:gd name="connsiteX0" fmla="*/ 302 w 230557"/>
                          <a:gd name="connsiteY0" fmla="*/ 327158 h 333264"/>
                          <a:gd name="connsiteX1" fmla="*/ 0 w 230557"/>
                          <a:gd name="connsiteY1" fmla="*/ 223197 h 333264"/>
                          <a:gd name="connsiteX2" fmla="*/ 6218 w 230557"/>
                          <a:gd name="connsiteY2" fmla="*/ 233441 h 333264"/>
                          <a:gd name="connsiteX3" fmla="*/ 146685 w 230557"/>
                          <a:gd name="connsiteY3" fmla="*/ 239181 h 333264"/>
                          <a:gd name="connsiteX4" fmla="*/ 150735 w 230557"/>
                          <a:gd name="connsiteY4" fmla="*/ 0 h 333264"/>
                          <a:gd name="connsiteX5" fmla="*/ 203950 w 230557"/>
                          <a:gd name="connsiteY5" fmla="*/ 0 h 333264"/>
                          <a:gd name="connsiteX6" fmla="*/ 230557 w 230557"/>
                          <a:gd name="connsiteY6" fmla="*/ 333264 h 333264"/>
                          <a:gd name="connsiteX7" fmla="*/ 302 w 230557"/>
                          <a:gd name="connsiteY7" fmla="*/ 327158 h 333264"/>
                          <a:gd name="connsiteX0" fmla="*/ 302 w 230557"/>
                          <a:gd name="connsiteY0" fmla="*/ 327158 h 333264"/>
                          <a:gd name="connsiteX1" fmla="*/ 0 w 230557"/>
                          <a:gd name="connsiteY1" fmla="*/ 223197 h 333264"/>
                          <a:gd name="connsiteX2" fmla="*/ 6218 w 230557"/>
                          <a:gd name="connsiteY2" fmla="*/ 233441 h 333264"/>
                          <a:gd name="connsiteX3" fmla="*/ 146685 w 230557"/>
                          <a:gd name="connsiteY3" fmla="*/ 230047 h 333264"/>
                          <a:gd name="connsiteX4" fmla="*/ 150735 w 230557"/>
                          <a:gd name="connsiteY4" fmla="*/ 0 h 333264"/>
                          <a:gd name="connsiteX5" fmla="*/ 203950 w 230557"/>
                          <a:gd name="connsiteY5" fmla="*/ 0 h 333264"/>
                          <a:gd name="connsiteX6" fmla="*/ 230557 w 230557"/>
                          <a:gd name="connsiteY6" fmla="*/ 333264 h 333264"/>
                          <a:gd name="connsiteX7" fmla="*/ 302 w 230557"/>
                          <a:gd name="connsiteY7" fmla="*/ 327158 h 333264"/>
                          <a:gd name="connsiteX0" fmla="*/ 21101 w 251356"/>
                          <a:gd name="connsiteY0" fmla="*/ 327158 h 333264"/>
                          <a:gd name="connsiteX1" fmla="*/ 27017 w 251356"/>
                          <a:gd name="connsiteY1" fmla="*/ 233441 h 333264"/>
                          <a:gd name="connsiteX2" fmla="*/ 167484 w 251356"/>
                          <a:gd name="connsiteY2" fmla="*/ 230047 h 333264"/>
                          <a:gd name="connsiteX3" fmla="*/ 171534 w 251356"/>
                          <a:gd name="connsiteY3" fmla="*/ 0 h 333264"/>
                          <a:gd name="connsiteX4" fmla="*/ 224749 w 251356"/>
                          <a:gd name="connsiteY4" fmla="*/ 0 h 333264"/>
                          <a:gd name="connsiteX5" fmla="*/ 251356 w 251356"/>
                          <a:gd name="connsiteY5" fmla="*/ 333264 h 333264"/>
                          <a:gd name="connsiteX6" fmla="*/ 21101 w 251356"/>
                          <a:gd name="connsiteY6" fmla="*/ 327158 h 333264"/>
                          <a:gd name="connsiteX0" fmla="*/ 22584 w 252839"/>
                          <a:gd name="connsiteY0" fmla="*/ 327158 h 333264"/>
                          <a:gd name="connsiteX1" fmla="*/ 28500 w 252839"/>
                          <a:gd name="connsiteY1" fmla="*/ 233441 h 333264"/>
                          <a:gd name="connsiteX2" fmla="*/ 168967 w 252839"/>
                          <a:gd name="connsiteY2" fmla="*/ 230047 h 333264"/>
                          <a:gd name="connsiteX3" fmla="*/ 173017 w 252839"/>
                          <a:gd name="connsiteY3" fmla="*/ 0 h 333264"/>
                          <a:gd name="connsiteX4" fmla="*/ 226232 w 252839"/>
                          <a:gd name="connsiteY4" fmla="*/ 0 h 333264"/>
                          <a:gd name="connsiteX5" fmla="*/ 252839 w 252839"/>
                          <a:gd name="connsiteY5" fmla="*/ 333264 h 333264"/>
                          <a:gd name="connsiteX6" fmla="*/ 22584 w 252839"/>
                          <a:gd name="connsiteY6" fmla="*/ 327158 h 333264"/>
                          <a:gd name="connsiteX0" fmla="*/ 0 w 230255"/>
                          <a:gd name="connsiteY0" fmla="*/ 327158 h 333264"/>
                          <a:gd name="connsiteX1" fmla="*/ 5916 w 230255"/>
                          <a:gd name="connsiteY1" fmla="*/ 233441 h 333264"/>
                          <a:gd name="connsiteX2" fmla="*/ 146383 w 230255"/>
                          <a:gd name="connsiteY2" fmla="*/ 230047 h 333264"/>
                          <a:gd name="connsiteX3" fmla="*/ 150433 w 230255"/>
                          <a:gd name="connsiteY3" fmla="*/ 0 h 333264"/>
                          <a:gd name="connsiteX4" fmla="*/ 203648 w 230255"/>
                          <a:gd name="connsiteY4" fmla="*/ 0 h 333264"/>
                          <a:gd name="connsiteX5" fmla="*/ 230255 w 230255"/>
                          <a:gd name="connsiteY5" fmla="*/ 333264 h 333264"/>
                          <a:gd name="connsiteX6" fmla="*/ 0 w 230255"/>
                          <a:gd name="connsiteY6" fmla="*/ 327158 h 3332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30255" h="333264">
                            <a:moveTo>
                              <a:pt x="0" y="327158"/>
                            </a:moveTo>
                            <a:lnTo>
                              <a:pt x="5916" y="233441"/>
                            </a:lnTo>
                            <a:lnTo>
                              <a:pt x="146383" y="230047"/>
                            </a:lnTo>
                            <a:lnTo>
                              <a:pt x="150433" y="0"/>
                            </a:lnTo>
                            <a:lnTo>
                              <a:pt x="203648" y="0"/>
                            </a:lnTo>
                            <a:lnTo>
                              <a:pt x="230255" y="333264"/>
                            </a:lnTo>
                            <a:lnTo>
                              <a:pt x="0" y="327158"/>
                            </a:ln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40" name="台形 2039"/>
                      <p:cNvSpPr/>
                      <p:nvPr/>
                    </p:nvSpPr>
                    <p:spPr>
                      <a:xfrm rot="10800000">
                        <a:off x="2884639" y="5468038"/>
                        <a:ext cx="208296" cy="107702"/>
                      </a:xfrm>
                      <a:prstGeom prst="trapezoid">
                        <a:avLst>
                          <a:gd name="adj" fmla="val 17765"/>
                        </a:avLst>
                      </a:prstGeom>
                      <a:solidFill>
                        <a:srgbClr val="4F81BD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024" name="円/楕円 2023"/>
                    <p:cNvSpPr/>
                    <p:nvPr/>
                  </p:nvSpPr>
                  <p:spPr>
                    <a:xfrm>
                      <a:off x="10739588" y="3563032"/>
                      <a:ext cx="161636" cy="188576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25" name="月 2024"/>
                    <p:cNvSpPr/>
                    <p:nvPr/>
                  </p:nvSpPr>
                  <p:spPr>
                    <a:xfrm rot="9900000">
                      <a:off x="10833737" y="3567140"/>
                      <a:ext cx="79064" cy="169588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26" name="円/楕円 503"/>
                    <p:cNvSpPr/>
                    <p:nvPr/>
                  </p:nvSpPr>
                  <p:spPr>
                    <a:xfrm rot="11870928">
                      <a:off x="10824254" y="3630768"/>
                      <a:ext cx="36723" cy="67590"/>
                    </a:xfrm>
                    <a:custGeom>
                      <a:avLst/>
                      <a:gdLst>
                        <a:gd name="connsiteX0" fmla="*/ 0 w 119283"/>
                        <a:gd name="connsiteY0" fmla="*/ 89756 h 179512"/>
                        <a:gd name="connsiteX1" fmla="*/ 59642 w 119283"/>
                        <a:gd name="connsiteY1" fmla="*/ 0 h 179512"/>
                        <a:gd name="connsiteX2" fmla="*/ 119284 w 119283"/>
                        <a:gd name="connsiteY2" fmla="*/ 89756 h 179512"/>
                        <a:gd name="connsiteX3" fmla="*/ 59642 w 119283"/>
                        <a:gd name="connsiteY3" fmla="*/ 179512 h 179512"/>
                        <a:gd name="connsiteX4" fmla="*/ 0 w 119283"/>
                        <a:gd name="connsiteY4" fmla="*/ 89756 h 179512"/>
                        <a:gd name="connsiteX0" fmla="*/ 0 w 119284"/>
                        <a:gd name="connsiteY0" fmla="*/ 89756 h 179512"/>
                        <a:gd name="connsiteX1" fmla="*/ 59642 w 119284"/>
                        <a:gd name="connsiteY1" fmla="*/ 0 h 179512"/>
                        <a:gd name="connsiteX2" fmla="*/ 119284 w 119284"/>
                        <a:gd name="connsiteY2" fmla="*/ 89756 h 179512"/>
                        <a:gd name="connsiteX3" fmla="*/ 59642 w 119284"/>
                        <a:gd name="connsiteY3" fmla="*/ 179512 h 179512"/>
                        <a:gd name="connsiteX4" fmla="*/ 0 w 119284"/>
                        <a:gd name="connsiteY4" fmla="*/ 89756 h 179512"/>
                        <a:gd name="connsiteX0" fmla="*/ 0 w 119284"/>
                        <a:gd name="connsiteY0" fmla="*/ 89756 h 179512"/>
                        <a:gd name="connsiteX1" fmla="*/ 59642 w 119284"/>
                        <a:gd name="connsiteY1" fmla="*/ 0 h 179512"/>
                        <a:gd name="connsiteX2" fmla="*/ 119284 w 119284"/>
                        <a:gd name="connsiteY2" fmla="*/ 89756 h 179512"/>
                        <a:gd name="connsiteX3" fmla="*/ 59642 w 119284"/>
                        <a:gd name="connsiteY3" fmla="*/ 179512 h 179512"/>
                        <a:gd name="connsiteX4" fmla="*/ 0 w 119284"/>
                        <a:gd name="connsiteY4" fmla="*/ 89756 h 179512"/>
                        <a:gd name="connsiteX0" fmla="*/ 0 w 119284"/>
                        <a:gd name="connsiteY0" fmla="*/ 89756 h 179512"/>
                        <a:gd name="connsiteX1" fmla="*/ 59642 w 119284"/>
                        <a:gd name="connsiteY1" fmla="*/ 0 h 179512"/>
                        <a:gd name="connsiteX2" fmla="*/ 119284 w 119284"/>
                        <a:gd name="connsiteY2" fmla="*/ 89756 h 179512"/>
                        <a:gd name="connsiteX3" fmla="*/ 59642 w 119284"/>
                        <a:gd name="connsiteY3" fmla="*/ 179512 h 179512"/>
                        <a:gd name="connsiteX4" fmla="*/ 0 w 119284"/>
                        <a:gd name="connsiteY4" fmla="*/ 89756 h 179512"/>
                        <a:gd name="connsiteX0" fmla="*/ 0 w 123309"/>
                        <a:gd name="connsiteY0" fmla="*/ 89756 h 179512"/>
                        <a:gd name="connsiteX1" fmla="*/ 59642 w 123309"/>
                        <a:gd name="connsiteY1" fmla="*/ 0 h 179512"/>
                        <a:gd name="connsiteX2" fmla="*/ 119284 w 123309"/>
                        <a:gd name="connsiteY2" fmla="*/ 89756 h 179512"/>
                        <a:gd name="connsiteX3" fmla="*/ 111476 w 123309"/>
                        <a:gd name="connsiteY3" fmla="*/ 35050 h 179512"/>
                        <a:gd name="connsiteX4" fmla="*/ 59642 w 123309"/>
                        <a:gd name="connsiteY4" fmla="*/ 179512 h 179512"/>
                        <a:gd name="connsiteX5" fmla="*/ 0 w 123309"/>
                        <a:gd name="connsiteY5" fmla="*/ 89756 h 179512"/>
                        <a:gd name="connsiteX0" fmla="*/ 0 w 122554"/>
                        <a:gd name="connsiteY0" fmla="*/ 89756 h 180338"/>
                        <a:gd name="connsiteX1" fmla="*/ 59642 w 122554"/>
                        <a:gd name="connsiteY1" fmla="*/ 0 h 180338"/>
                        <a:gd name="connsiteX2" fmla="*/ 119284 w 122554"/>
                        <a:gd name="connsiteY2" fmla="*/ 89756 h 180338"/>
                        <a:gd name="connsiteX3" fmla="*/ 111476 w 122554"/>
                        <a:gd name="connsiteY3" fmla="*/ 35050 h 180338"/>
                        <a:gd name="connsiteX4" fmla="*/ 83907 w 122554"/>
                        <a:gd name="connsiteY4" fmla="*/ 128738 h 180338"/>
                        <a:gd name="connsiteX5" fmla="*/ 59642 w 122554"/>
                        <a:gd name="connsiteY5" fmla="*/ 179512 h 180338"/>
                        <a:gd name="connsiteX6" fmla="*/ 0 w 122554"/>
                        <a:gd name="connsiteY6" fmla="*/ 89756 h 180338"/>
                        <a:gd name="connsiteX0" fmla="*/ 119284 w 210724"/>
                        <a:gd name="connsiteY0" fmla="*/ 89756 h 181196"/>
                        <a:gd name="connsiteX1" fmla="*/ 111476 w 210724"/>
                        <a:gd name="connsiteY1" fmla="*/ 35050 h 181196"/>
                        <a:gd name="connsiteX2" fmla="*/ 83907 w 210724"/>
                        <a:gd name="connsiteY2" fmla="*/ 128738 h 181196"/>
                        <a:gd name="connsiteX3" fmla="*/ 59642 w 210724"/>
                        <a:gd name="connsiteY3" fmla="*/ 179512 h 181196"/>
                        <a:gd name="connsiteX4" fmla="*/ 0 w 210724"/>
                        <a:gd name="connsiteY4" fmla="*/ 89756 h 181196"/>
                        <a:gd name="connsiteX5" fmla="*/ 59642 w 210724"/>
                        <a:gd name="connsiteY5" fmla="*/ 0 h 181196"/>
                        <a:gd name="connsiteX6" fmla="*/ 210724 w 210724"/>
                        <a:gd name="connsiteY6" fmla="*/ 181196 h 181196"/>
                        <a:gd name="connsiteX0" fmla="*/ 119284 w 122554"/>
                        <a:gd name="connsiteY0" fmla="*/ 89756 h 180338"/>
                        <a:gd name="connsiteX1" fmla="*/ 111476 w 122554"/>
                        <a:gd name="connsiteY1" fmla="*/ 35050 h 180338"/>
                        <a:gd name="connsiteX2" fmla="*/ 83907 w 122554"/>
                        <a:gd name="connsiteY2" fmla="*/ 128738 h 180338"/>
                        <a:gd name="connsiteX3" fmla="*/ 59642 w 122554"/>
                        <a:gd name="connsiteY3" fmla="*/ 179512 h 180338"/>
                        <a:gd name="connsiteX4" fmla="*/ 0 w 122554"/>
                        <a:gd name="connsiteY4" fmla="*/ 89756 h 180338"/>
                        <a:gd name="connsiteX5" fmla="*/ 59642 w 122554"/>
                        <a:gd name="connsiteY5" fmla="*/ 0 h 180338"/>
                        <a:gd name="connsiteX0" fmla="*/ 111476 w 111476"/>
                        <a:gd name="connsiteY0" fmla="*/ 35050 h 180338"/>
                        <a:gd name="connsiteX1" fmla="*/ 83907 w 111476"/>
                        <a:gd name="connsiteY1" fmla="*/ 128738 h 180338"/>
                        <a:gd name="connsiteX2" fmla="*/ 59642 w 111476"/>
                        <a:gd name="connsiteY2" fmla="*/ 179512 h 180338"/>
                        <a:gd name="connsiteX3" fmla="*/ 0 w 111476"/>
                        <a:gd name="connsiteY3" fmla="*/ 89756 h 180338"/>
                        <a:gd name="connsiteX4" fmla="*/ 59642 w 111476"/>
                        <a:gd name="connsiteY4" fmla="*/ 0 h 180338"/>
                        <a:gd name="connsiteX0" fmla="*/ 83907 w 83907"/>
                        <a:gd name="connsiteY0" fmla="*/ 128738 h 180338"/>
                        <a:gd name="connsiteX1" fmla="*/ 59642 w 83907"/>
                        <a:gd name="connsiteY1" fmla="*/ 179512 h 180338"/>
                        <a:gd name="connsiteX2" fmla="*/ 0 w 83907"/>
                        <a:gd name="connsiteY2" fmla="*/ 89756 h 180338"/>
                        <a:gd name="connsiteX3" fmla="*/ 59642 w 83907"/>
                        <a:gd name="connsiteY3" fmla="*/ 0 h 180338"/>
                        <a:gd name="connsiteX0" fmla="*/ 98159 w 98159"/>
                        <a:gd name="connsiteY0" fmla="*/ 139952 h 180666"/>
                        <a:gd name="connsiteX1" fmla="*/ 59642 w 98159"/>
                        <a:gd name="connsiteY1" fmla="*/ 179512 h 180666"/>
                        <a:gd name="connsiteX2" fmla="*/ 0 w 98159"/>
                        <a:gd name="connsiteY2" fmla="*/ 89756 h 180666"/>
                        <a:gd name="connsiteX3" fmla="*/ 59642 w 98159"/>
                        <a:gd name="connsiteY3" fmla="*/ 0 h 180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8159" h="180666">
                          <a:moveTo>
                            <a:pt x="98159" y="139952"/>
                          </a:moveTo>
                          <a:cubicBezTo>
                            <a:pt x="89520" y="164029"/>
                            <a:pt x="73626" y="186009"/>
                            <a:pt x="59642" y="179512"/>
                          </a:cubicBezTo>
                          <a:cubicBezTo>
                            <a:pt x="26703" y="179512"/>
                            <a:pt x="0" y="139327"/>
                            <a:pt x="0" y="89756"/>
                          </a:cubicBezTo>
                          <a:cubicBezTo>
                            <a:pt x="0" y="40185"/>
                            <a:pt x="26703" y="0"/>
                            <a:pt x="59642" y="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27" name="円/楕円 503"/>
                    <p:cNvSpPr/>
                    <p:nvPr/>
                  </p:nvSpPr>
                  <p:spPr>
                    <a:xfrm rot="11870928">
                      <a:off x="10832333" y="3645711"/>
                      <a:ext cx="17104" cy="36816"/>
                    </a:xfrm>
                    <a:custGeom>
                      <a:avLst/>
                      <a:gdLst>
                        <a:gd name="connsiteX0" fmla="*/ 0 w 119283"/>
                        <a:gd name="connsiteY0" fmla="*/ 89756 h 179512"/>
                        <a:gd name="connsiteX1" fmla="*/ 59642 w 119283"/>
                        <a:gd name="connsiteY1" fmla="*/ 0 h 179512"/>
                        <a:gd name="connsiteX2" fmla="*/ 119284 w 119283"/>
                        <a:gd name="connsiteY2" fmla="*/ 89756 h 179512"/>
                        <a:gd name="connsiteX3" fmla="*/ 59642 w 119283"/>
                        <a:gd name="connsiteY3" fmla="*/ 179512 h 179512"/>
                        <a:gd name="connsiteX4" fmla="*/ 0 w 119283"/>
                        <a:gd name="connsiteY4" fmla="*/ 89756 h 179512"/>
                        <a:gd name="connsiteX0" fmla="*/ 0 w 119284"/>
                        <a:gd name="connsiteY0" fmla="*/ 89756 h 179512"/>
                        <a:gd name="connsiteX1" fmla="*/ 59642 w 119284"/>
                        <a:gd name="connsiteY1" fmla="*/ 0 h 179512"/>
                        <a:gd name="connsiteX2" fmla="*/ 119284 w 119284"/>
                        <a:gd name="connsiteY2" fmla="*/ 89756 h 179512"/>
                        <a:gd name="connsiteX3" fmla="*/ 59642 w 119284"/>
                        <a:gd name="connsiteY3" fmla="*/ 179512 h 179512"/>
                        <a:gd name="connsiteX4" fmla="*/ 0 w 119284"/>
                        <a:gd name="connsiteY4" fmla="*/ 89756 h 179512"/>
                        <a:gd name="connsiteX0" fmla="*/ 0 w 119284"/>
                        <a:gd name="connsiteY0" fmla="*/ 89756 h 179512"/>
                        <a:gd name="connsiteX1" fmla="*/ 59642 w 119284"/>
                        <a:gd name="connsiteY1" fmla="*/ 0 h 179512"/>
                        <a:gd name="connsiteX2" fmla="*/ 119284 w 119284"/>
                        <a:gd name="connsiteY2" fmla="*/ 89756 h 179512"/>
                        <a:gd name="connsiteX3" fmla="*/ 59642 w 119284"/>
                        <a:gd name="connsiteY3" fmla="*/ 179512 h 179512"/>
                        <a:gd name="connsiteX4" fmla="*/ 0 w 119284"/>
                        <a:gd name="connsiteY4" fmla="*/ 89756 h 179512"/>
                        <a:gd name="connsiteX0" fmla="*/ 0 w 119284"/>
                        <a:gd name="connsiteY0" fmla="*/ 89756 h 179512"/>
                        <a:gd name="connsiteX1" fmla="*/ 59642 w 119284"/>
                        <a:gd name="connsiteY1" fmla="*/ 0 h 179512"/>
                        <a:gd name="connsiteX2" fmla="*/ 119284 w 119284"/>
                        <a:gd name="connsiteY2" fmla="*/ 89756 h 179512"/>
                        <a:gd name="connsiteX3" fmla="*/ 59642 w 119284"/>
                        <a:gd name="connsiteY3" fmla="*/ 179512 h 179512"/>
                        <a:gd name="connsiteX4" fmla="*/ 0 w 119284"/>
                        <a:gd name="connsiteY4" fmla="*/ 89756 h 179512"/>
                        <a:gd name="connsiteX0" fmla="*/ 0 w 123309"/>
                        <a:gd name="connsiteY0" fmla="*/ 89756 h 179512"/>
                        <a:gd name="connsiteX1" fmla="*/ 59642 w 123309"/>
                        <a:gd name="connsiteY1" fmla="*/ 0 h 179512"/>
                        <a:gd name="connsiteX2" fmla="*/ 119284 w 123309"/>
                        <a:gd name="connsiteY2" fmla="*/ 89756 h 179512"/>
                        <a:gd name="connsiteX3" fmla="*/ 111476 w 123309"/>
                        <a:gd name="connsiteY3" fmla="*/ 35050 h 179512"/>
                        <a:gd name="connsiteX4" fmla="*/ 59642 w 123309"/>
                        <a:gd name="connsiteY4" fmla="*/ 179512 h 179512"/>
                        <a:gd name="connsiteX5" fmla="*/ 0 w 123309"/>
                        <a:gd name="connsiteY5" fmla="*/ 89756 h 179512"/>
                        <a:gd name="connsiteX0" fmla="*/ 0 w 122554"/>
                        <a:gd name="connsiteY0" fmla="*/ 89756 h 180338"/>
                        <a:gd name="connsiteX1" fmla="*/ 59642 w 122554"/>
                        <a:gd name="connsiteY1" fmla="*/ 0 h 180338"/>
                        <a:gd name="connsiteX2" fmla="*/ 119284 w 122554"/>
                        <a:gd name="connsiteY2" fmla="*/ 89756 h 180338"/>
                        <a:gd name="connsiteX3" fmla="*/ 111476 w 122554"/>
                        <a:gd name="connsiteY3" fmla="*/ 35050 h 180338"/>
                        <a:gd name="connsiteX4" fmla="*/ 83907 w 122554"/>
                        <a:gd name="connsiteY4" fmla="*/ 128738 h 180338"/>
                        <a:gd name="connsiteX5" fmla="*/ 59642 w 122554"/>
                        <a:gd name="connsiteY5" fmla="*/ 179512 h 180338"/>
                        <a:gd name="connsiteX6" fmla="*/ 0 w 122554"/>
                        <a:gd name="connsiteY6" fmla="*/ 89756 h 180338"/>
                        <a:gd name="connsiteX0" fmla="*/ 119284 w 210724"/>
                        <a:gd name="connsiteY0" fmla="*/ 89756 h 181196"/>
                        <a:gd name="connsiteX1" fmla="*/ 111476 w 210724"/>
                        <a:gd name="connsiteY1" fmla="*/ 35050 h 181196"/>
                        <a:gd name="connsiteX2" fmla="*/ 83907 w 210724"/>
                        <a:gd name="connsiteY2" fmla="*/ 128738 h 181196"/>
                        <a:gd name="connsiteX3" fmla="*/ 59642 w 210724"/>
                        <a:gd name="connsiteY3" fmla="*/ 179512 h 181196"/>
                        <a:gd name="connsiteX4" fmla="*/ 0 w 210724"/>
                        <a:gd name="connsiteY4" fmla="*/ 89756 h 181196"/>
                        <a:gd name="connsiteX5" fmla="*/ 59642 w 210724"/>
                        <a:gd name="connsiteY5" fmla="*/ 0 h 181196"/>
                        <a:gd name="connsiteX6" fmla="*/ 210724 w 210724"/>
                        <a:gd name="connsiteY6" fmla="*/ 181196 h 181196"/>
                        <a:gd name="connsiteX0" fmla="*/ 119284 w 122554"/>
                        <a:gd name="connsiteY0" fmla="*/ 89756 h 180338"/>
                        <a:gd name="connsiteX1" fmla="*/ 111476 w 122554"/>
                        <a:gd name="connsiteY1" fmla="*/ 35050 h 180338"/>
                        <a:gd name="connsiteX2" fmla="*/ 83907 w 122554"/>
                        <a:gd name="connsiteY2" fmla="*/ 128738 h 180338"/>
                        <a:gd name="connsiteX3" fmla="*/ 59642 w 122554"/>
                        <a:gd name="connsiteY3" fmla="*/ 179512 h 180338"/>
                        <a:gd name="connsiteX4" fmla="*/ 0 w 122554"/>
                        <a:gd name="connsiteY4" fmla="*/ 89756 h 180338"/>
                        <a:gd name="connsiteX5" fmla="*/ 59642 w 122554"/>
                        <a:gd name="connsiteY5" fmla="*/ 0 h 180338"/>
                        <a:gd name="connsiteX0" fmla="*/ 111476 w 111476"/>
                        <a:gd name="connsiteY0" fmla="*/ 35050 h 180338"/>
                        <a:gd name="connsiteX1" fmla="*/ 83907 w 111476"/>
                        <a:gd name="connsiteY1" fmla="*/ 128738 h 180338"/>
                        <a:gd name="connsiteX2" fmla="*/ 59642 w 111476"/>
                        <a:gd name="connsiteY2" fmla="*/ 179512 h 180338"/>
                        <a:gd name="connsiteX3" fmla="*/ 0 w 111476"/>
                        <a:gd name="connsiteY3" fmla="*/ 89756 h 180338"/>
                        <a:gd name="connsiteX4" fmla="*/ 59642 w 111476"/>
                        <a:gd name="connsiteY4" fmla="*/ 0 h 180338"/>
                        <a:gd name="connsiteX0" fmla="*/ 83907 w 83907"/>
                        <a:gd name="connsiteY0" fmla="*/ 128738 h 180338"/>
                        <a:gd name="connsiteX1" fmla="*/ 59642 w 83907"/>
                        <a:gd name="connsiteY1" fmla="*/ 179512 h 180338"/>
                        <a:gd name="connsiteX2" fmla="*/ 0 w 83907"/>
                        <a:gd name="connsiteY2" fmla="*/ 89756 h 180338"/>
                        <a:gd name="connsiteX3" fmla="*/ 59642 w 83907"/>
                        <a:gd name="connsiteY3" fmla="*/ 0 h 180338"/>
                        <a:gd name="connsiteX0" fmla="*/ 98159 w 98159"/>
                        <a:gd name="connsiteY0" fmla="*/ 139952 h 180666"/>
                        <a:gd name="connsiteX1" fmla="*/ 59642 w 98159"/>
                        <a:gd name="connsiteY1" fmla="*/ 179512 h 180666"/>
                        <a:gd name="connsiteX2" fmla="*/ 0 w 98159"/>
                        <a:gd name="connsiteY2" fmla="*/ 89756 h 180666"/>
                        <a:gd name="connsiteX3" fmla="*/ 59642 w 98159"/>
                        <a:gd name="connsiteY3" fmla="*/ 0 h 180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8159" h="180666">
                          <a:moveTo>
                            <a:pt x="98159" y="139952"/>
                          </a:moveTo>
                          <a:cubicBezTo>
                            <a:pt x="89520" y="164029"/>
                            <a:pt x="73626" y="186009"/>
                            <a:pt x="59642" y="179512"/>
                          </a:cubicBezTo>
                          <a:cubicBezTo>
                            <a:pt x="26703" y="179512"/>
                            <a:pt x="0" y="139327"/>
                            <a:pt x="0" y="89756"/>
                          </a:cubicBezTo>
                          <a:cubicBezTo>
                            <a:pt x="0" y="40185"/>
                            <a:pt x="26703" y="0"/>
                            <a:pt x="59642" y="0"/>
                          </a:cubicBezTo>
                        </a:path>
                      </a:pathLst>
                    </a:custGeom>
                    <a:solidFill>
                      <a:srgbClr val="FF9933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28" name="台形 2027"/>
                    <p:cNvSpPr/>
                    <p:nvPr/>
                  </p:nvSpPr>
                  <p:spPr>
                    <a:xfrm>
                      <a:off x="10752858" y="3529258"/>
                      <a:ext cx="135095" cy="67548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29" name="フローチャート: 論理積ゲート 512"/>
                    <p:cNvSpPr/>
                    <p:nvPr/>
                  </p:nvSpPr>
                  <p:spPr>
                    <a:xfrm rot="16200000">
                      <a:off x="10741407" y="3534488"/>
                      <a:ext cx="20536" cy="120516"/>
                    </a:xfrm>
                    <a:prstGeom prst="flowChartDelay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0" name="円/楕円 2029"/>
                    <p:cNvSpPr/>
                    <p:nvPr/>
                  </p:nvSpPr>
                  <p:spPr>
                    <a:xfrm>
                      <a:off x="10761267" y="3630571"/>
                      <a:ext cx="17104" cy="3572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1" name="片側の 2 つの角を丸めた四角形 2030"/>
                    <p:cNvSpPr/>
                    <p:nvPr/>
                  </p:nvSpPr>
                  <p:spPr>
                    <a:xfrm>
                      <a:off x="10761840" y="3751608"/>
                      <a:ext cx="120025" cy="269394"/>
                    </a:xfrm>
                    <a:prstGeom prst="round2SameRect">
                      <a:avLst>
                        <a:gd name="adj1" fmla="val 13514"/>
                        <a:gd name="adj2" fmla="val 0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2" name="正方形/長方形 2031"/>
                    <p:cNvSpPr/>
                    <p:nvPr/>
                  </p:nvSpPr>
                  <p:spPr>
                    <a:xfrm>
                      <a:off x="10761043" y="4021001"/>
                      <a:ext cx="120665" cy="26939"/>
                    </a:xfrm>
                    <a:prstGeom prst="rect">
                      <a:avLst/>
                    </a:prstGeom>
                    <a:solidFill>
                      <a:srgbClr val="8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3" name="正方形/長方形 2032"/>
                    <p:cNvSpPr/>
                    <p:nvPr/>
                  </p:nvSpPr>
                  <p:spPr>
                    <a:xfrm>
                      <a:off x="10759688" y="4021001"/>
                      <a:ext cx="30096" cy="26939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4" name="片側の 2 つの角を丸めた四角形 2033"/>
                    <p:cNvSpPr/>
                    <p:nvPr/>
                  </p:nvSpPr>
                  <p:spPr>
                    <a:xfrm>
                      <a:off x="10761683" y="3751608"/>
                      <a:ext cx="17104" cy="269394"/>
                    </a:xfrm>
                    <a:prstGeom prst="round2SameRect">
                      <a:avLst>
                        <a:gd name="adj1" fmla="val 13514"/>
                        <a:gd name="adj2" fmla="val 0"/>
                      </a:avLst>
                    </a:prstGeom>
                    <a:solidFill>
                      <a:srgbClr val="4F81BD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5" name="二等辺三角形 2034"/>
                    <p:cNvSpPr/>
                    <p:nvPr/>
                  </p:nvSpPr>
                  <p:spPr>
                    <a:xfrm rot="10800000" flipH="1">
                      <a:off x="10764818" y="3751903"/>
                      <a:ext cx="35210" cy="48667"/>
                    </a:xfrm>
                    <a:prstGeom prst="triangle">
                      <a:avLst>
                        <a:gd name="adj" fmla="val 83804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6" name="L 字 540"/>
                    <p:cNvSpPr/>
                    <p:nvPr/>
                  </p:nvSpPr>
                  <p:spPr>
                    <a:xfrm rot="16139505">
                      <a:off x="10630224" y="3783812"/>
                      <a:ext cx="213798" cy="213798"/>
                    </a:xfrm>
                    <a:custGeom>
                      <a:avLst/>
                      <a:gdLst>
                        <a:gd name="connsiteX0" fmla="*/ 0 w 571476"/>
                        <a:gd name="connsiteY0" fmla="*/ 0 h 571476"/>
                        <a:gd name="connsiteX1" fmla="*/ 168911 w 571476"/>
                        <a:gd name="connsiteY1" fmla="*/ 0 h 571476"/>
                        <a:gd name="connsiteX2" fmla="*/ 168911 w 571476"/>
                        <a:gd name="connsiteY2" fmla="*/ 418395 h 571476"/>
                        <a:gd name="connsiteX3" fmla="*/ 571476 w 571476"/>
                        <a:gd name="connsiteY3" fmla="*/ 418395 h 571476"/>
                        <a:gd name="connsiteX4" fmla="*/ 571476 w 571476"/>
                        <a:gd name="connsiteY4" fmla="*/ 571476 h 571476"/>
                        <a:gd name="connsiteX5" fmla="*/ 0 w 571476"/>
                        <a:gd name="connsiteY5" fmla="*/ 571476 h 571476"/>
                        <a:gd name="connsiteX6" fmla="*/ 0 w 571476"/>
                        <a:gd name="connsiteY6" fmla="*/ 0 h 571476"/>
                        <a:gd name="connsiteX0" fmla="*/ 0 w 574496"/>
                        <a:gd name="connsiteY0" fmla="*/ 0 h 571476"/>
                        <a:gd name="connsiteX1" fmla="*/ 168911 w 574496"/>
                        <a:gd name="connsiteY1" fmla="*/ 0 h 571476"/>
                        <a:gd name="connsiteX2" fmla="*/ 168911 w 574496"/>
                        <a:gd name="connsiteY2" fmla="*/ 418395 h 571476"/>
                        <a:gd name="connsiteX3" fmla="*/ 571476 w 574496"/>
                        <a:gd name="connsiteY3" fmla="*/ 418395 h 571476"/>
                        <a:gd name="connsiteX4" fmla="*/ 574496 w 574496"/>
                        <a:gd name="connsiteY4" fmla="*/ 503820 h 571476"/>
                        <a:gd name="connsiteX5" fmla="*/ 571476 w 574496"/>
                        <a:gd name="connsiteY5" fmla="*/ 571476 h 571476"/>
                        <a:gd name="connsiteX6" fmla="*/ 0 w 574496"/>
                        <a:gd name="connsiteY6" fmla="*/ 571476 h 571476"/>
                        <a:gd name="connsiteX7" fmla="*/ 0 w 574496"/>
                        <a:gd name="connsiteY7" fmla="*/ 0 h 571476"/>
                        <a:gd name="connsiteX0" fmla="*/ 574496 w 665936"/>
                        <a:gd name="connsiteY0" fmla="*/ 503820 h 595260"/>
                        <a:gd name="connsiteX1" fmla="*/ 571476 w 665936"/>
                        <a:gd name="connsiteY1" fmla="*/ 571476 h 595260"/>
                        <a:gd name="connsiteX2" fmla="*/ 0 w 665936"/>
                        <a:gd name="connsiteY2" fmla="*/ 571476 h 595260"/>
                        <a:gd name="connsiteX3" fmla="*/ 0 w 665936"/>
                        <a:gd name="connsiteY3" fmla="*/ 0 h 595260"/>
                        <a:gd name="connsiteX4" fmla="*/ 168911 w 665936"/>
                        <a:gd name="connsiteY4" fmla="*/ 0 h 595260"/>
                        <a:gd name="connsiteX5" fmla="*/ 168911 w 665936"/>
                        <a:gd name="connsiteY5" fmla="*/ 418395 h 595260"/>
                        <a:gd name="connsiteX6" fmla="*/ 571476 w 665936"/>
                        <a:gd name="connsiteY6" fmla="*/ 418395 h 595260"/>
                        <a:gd name="connsiteX7" fmla="*/ 665936 w 665936"/>
                        <a:gd name="connsiteY7" fmla="*/ 595260 h 595260"/>
                        <a:gd name="connsiteX0" fmla="*/ 574496 w 574496"/>
                        <a:gd name="connsiteY0" fmla="*/ 503820 h 571476"/>
                        <a:gd name="connsiteX1" fmla="*/ 571476 w 574496"/>
                        <a:gd name="connsiteY1" fmla="*/ 571476 h 571476"/>
                        <a:gd name="connsiteX2" fmla="*/ 0 w 574496"/>
                        <a:gd name="connsiteY2" fmla="*/ 571476 h 571476"/>
                        <a:gd name="connsiteX3" fmla="*/ 0 w 574496"/>
                        <a:gd name="connsiteY3" fmla="*/ 0 h 571476"/>
                        <a:gd name="connsiteX4" fmla="*/ 168911 w 574496"/>
                        <a:gd name="connsiteY4" fmla="*/ 0 h 571476"/>
                        <a:gd name="connsiteX5" fmla="*/ 168911 w 574496"/>
                        <a:gd name="connsiteY5" fmla="*/ 418395 h 571476"/>
                        <a:gd name="connsiteX6" fmla="*/ 571476 w 574496"/>
                        <a:gd name="connsiteY6" fmla="*/ 418395 h 571476"/>
                        <a:gd name="connsiteX0" fmla="*/ 571476 w 571476"/>
                        <a:gd name="connsiteY0" fmla="*/ 571476 h 571476"/>
                        <a:gd name="connsiteX1" fmla="*/ 0 w 571476"/>
                        <a:gd name="connsiteY1" fmla="*/ 571476 h 571476"/>
                        <a:gd name="connsiteX2" fmla="*/ 0 w 571476"/>
                        <a:gd name="connsiteY2" fmla="*/ 0 h 571476"/>
                        <a:gd name="connsiteX3" fmla="*/ 168911 w 571476"/>
                        <a:gd name="connsiteY3" fmla="*/ 0 h 571476"/>
                        <a:gd name="connsiteX4" fmla="*/ 168911 w 571476"/>
                        <a:gd name="connsiteY4" fmla="*/ 418395 h 571476"/>
                        <a:gd name="connsiteX5" fmla="*/ 571476 w 571476"/>
                        <a:gd name="connsiteY5" fmla="*/ 418395 h 5714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571476" h="571476">
                          <a:moveTo>
                            <a:pt x="571476" y="571476"/>
                          </a:moveTo>
                          <a:lnTo>
                            <a:pt x="0" y="571476"/>
                          </a:lnTo>
                          <a:lnTo>
                            <a:pt x="0" y="0"/>
                          </a:lnTo>
                          <a:lnTo>
                            <a:pt x="168911" y="0"/>
                          </a:lnTo>
                          <a:lnTo>
                            <a:pt x="168911" y="418395"/>
                          </a:lnTo>
                          <a:lnTo>
                            <a:pt x="571476" y="418395"/>
                          </a:lnTo>
                        </a:path>
                      </a:pathLst>
                    </a:custGeom>
                    <a:solidFill>
                      <a:srgbClr val="4F81BD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7" name="正方形/長方形 2036"/>
                    <p:cNvSpPr/>
                    <p:nvPr/>
                  </p:nvSpPr>
                  <p:spPr>
                    <a:xfrm rot="21450354">
                      <a:off x="10629359" y="3932688"/>
                      <a:ext cx="42041" cy="69376"/>
                    </a:xfrm>
                    <a:prstGeom prst="rect">
                      <a:avLst/>
                    </a:prstGeom>
                    <a:solidFill>
                      <a:srgbClr val="4F81BD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022" name="円/楕円 2021"/>
                  <p:cNvSpPr/>
                  <p:nvPr/>
                </p:nvSpPr>
                <p:spPr>
                  <a:xfrm rot="20639505">
                    <a:off x="10572656" y="3928158"/>
                    <a:ext cx="69386" cy="7621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004" name="グループ化 2003"/>
                <p:cNvGrpSpPr/>
                <p:nvPr/>
              </p:nvGrpSpPr>
              <p:grpSpPr>
                <a:xfrm>
                  <a:off x="8271126" y="3111272"/>
                  <a:ext cx="2270416" cy="1630386"/>
                  <a:chOff x="2430780" y="1331866"/>
                  <a:chExt cx="6430044" cy="4617414"/>
                </a:xfrm>
              </p:grpSpPr>
              <p:sp>
                <p:nvSpPr>
                  <p:cNvPr id="2005" name="フリーフォーム 2004"/>
                  <p:cNvSpPr/>
                  <p:nvPr/>
                </p:nvSpPr>
                <p:spPr>
                  <a:xfrm>
                    <a:off x="5646420" y="3764280"/>
                    <a:ext cx="579120" cy="624840"/>
                  </a:xfrm>
                  <a:custGeom>
                    <a:avLst/>
                    <a:gdLst>
                      <a:gd name="connsiteX0" fmla="*/ 220980 w 579120"/>
                      <a:gd name="connsiteY0" fmla="*/ 0 h 624840"/>
                      <a:gd name="connsiteX1" fmla="*/ 579120 w 579120"/>
                      <a:gd name="connsiteY1" fmla="*/ 144780 h 624840"/>
                      <a:gd name="connsiteX2" fmla="*/ 365760 w 579120"/>
                      <a:gd name="connsiteY2" fmla="*/ 624840 h 624840"/>
                      <a:gd name="connsiteX3" fmla="*/ 0 w 579120"/>
                      <a:gd name="connsiteY3" fmla="*/ 624840 h 624840"/>
                      <a:gd name="connsiteX4" fmla="*/ 220980 w 579120"/>
                      <a:gd name="connsiteY4" fmla="*/ 0 h 624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120" h="624840">
                        <a:moveTo>
                          <a:pt x="220980" y="0"/>
                        </a:moveTo>
                        <a:lnTo>
                          <a:pt x="579120" y="144780"/>
                        </a:lnTo>
                        <a:lnTo>
                          <a:pt x="365760" y="624840"/>
                        </a:lnTo>
                        <a:lnTo>
                          <a:pt x="0" y="624840"/>
                        </a:lnTo>
                        <a:lnTo>
                          <a:pt x="220980" y="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6" name="フリーフォーム 2005"/>
                  <p:cNvSpPr/>
                  <p:nvPr/>
                </p:nvSpPr>
                <p:spPr>
                  <a:xfrm>
                    <a:off x="5570220" y="2087880"/>
                    <a:ext cx="2689860" cy="2331720"/>
                  </a:xfrm>
                  <a:custGeom>
                    <a:avLst/>
                    <a:gdLst>
                      <a:gd name="connsiteX0" fmla="*/ 2689860 w 2689860"/>
                      <a:gd name="connsiteY0" fmla="*/ 2103120 h 2331720"/>
                      <a:gd name="connsiteX1" fmla="*/ 2689860 w 2689860"/>
                      <a:gd name="connsiteY1" fmla="*/ 0 h 2331720"/>
                      <a:gd name="connsiteX2" fmla="*/ 830580 w 2689860"/>
                      <a:gd name="connsiteY2" fmla="*/ 0 h 2331720"/>
                      <a:gd name="connsiteX3" fmla="*/ 0 w 2689860"/>
                      <a:gd name="connsiteY3" fmla="*/ 2331720 h 2331720"/>
                      <a:gd name="connsiteX4" fmla="*/ 160020 w 2689860"/>
                      <a:gd name="connsiteY4" fmla="*/ 2331720 h 2331720"/>
                      <a:gd name="connsiteX5" fmla="*/ 922020 w 2689860"/>
                      <a:gd name="connsiteY5" fmla="*/ 129540 h 2331720"/>
                      <a:gd name="connsiteX6" fmla="*/ 2514600 w 2689860"/>
                      <a:gd name="connsiteY6" fmla="*/ 129540 h 2331720"/>
                      <a:gd name="connsiteX7" fmla="*/ 2514600 w 2689860"/>
                      <a:gd name="connsiteY7" fmla="*/ 2110740 h 2331720"/>
                      <a:gd name="connsiteX8" fmla="*/ 2689860 w 2689860"/>
                      <a:gd name="connsiteY8" fmla="*/ 2103120 h 2331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689860" h="2331720">
                        <a:moveTo>
                          <a:pt x="2689860" y="2103120"/>
                        </a:moveTo>
                        <a:lnTo>
                          <a:pt x="2689860" y="0"/>
                        </a:lnTo>
                        <a:lnTo>
                          <a:pt x="830580" y="0"/>
                        </a:lnTo>
                        <a:lnTo>
                          <a:pt x="0" y="2331720"/>
                        </a:lnTo>
                        <a:lnTo>
                          <a:pt x="160020" y="2331720"/>
                        </a:lnTo>
                        <a:lnTo>
                          <a:pt x="922020" y="129540"/>
                        </a:lnTo>
                        <a:lnTo>
                          <a:pt x="2514600" y="129540"/>
                        </a:lnTo>
                        <a:lnTo>
                          <a:pt x="2514600" y="2110740"/>
                        </a:lnTo>
                        <a:lnTo>
                          <a:pt x="2689860" y="210312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7" name="角丸四角形 2006"/>
                  <p:cNvSpPr/>
                  <p:nvPr/>
                </p:nvSpPr>
                <p:spPr>
                  <a:xfrm>
                    <a:off x="8049344" y="3950600"/>
                    <a:ext cx="679604" cy="613780"/>
                  </a:xfrm>
                  <a:prstGeom prst="roundRect">
                    <a:avLst/>
                  </a:pr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8" name="フリーフォーム 2007"/>
                  <p:cNvSpPr/>
                  <p:nvPr/>
                </p:nvSpPr>
                <p:spPr>
                  <a:xfrm>
                    <a:off x="6911340" y="3131820"/>
                    <a:ext cx="716280" cy="853440"/>
                  </a:xfrm>
                  <a:custGeom>
                    <a:avLst/>
                    <a:gdLst>
                      <a:gd name="connsiteX0" fmla="*/ 716280 w 716280"/>
                      <a:gd name="connsiteY0" fmla="*/ 0 h 853440"/>
                      <a:gd name="connsiteX1" fmla="*/ 716280 w 716280"/>
                      <a:gd name="connsiteY1" fmla="*/ 853440 h 853440"/>
                      <a:gd name="connsiteX2" fmla="*/ 0 w 716280"/>
                      <a:gd name="connsiteY2" fmla="*/ 853440 h 853440"/>
                      <a:gd name="connsiteX3" fmla="*/ 0 w 716280"/>
                      <a:gd name="connsiteY3" fmla="*/ 769620 h 853440"/>
                      <a:gd name="connsiteX4" fmla="*/ 464820 w 716280"/>
                      <a:gd name="connsiteY4" fmla="*/ 769620 h 853440"/>
                      <a:gd name="connsiteX5" fmla="*/ 601980 w 716280"/>
                      <a:gd name="connsiteY5" fmla="*/ 7620 h 853440"/>
                      <a:gd name="connsiteX6" fmla="*/ 716280 w 716280"/>
                      <a:gd name="connsiteY6" fmla="*/ 0 h 853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16280" h="853440">
                        <a:moveTo>
                          <a:pt x="716280" y="0"/>
                        </a:moveTo>
                        <a:lnTo>
                          <a:pt x="716280" y="853440"/>
                        </a:lnTo>
                        <a:lnTo>
                          <a:pt x="0" y="853440"/>
                        </a:lnTo>
                        <a:lnTo>
                          <a:pt x="0" y="769620"/>
                        </a:lnTo>
                        <a:lnTo>
                          <a:pt x="464820" y="769620"/>
                        </a:lnTo>
                        <a:lnTo>
                          <a:pt x="601980" y="7620"/>
                        </a:lnTo>
                        <a:lnTo>
                          <a:pt x="71628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9" name="角丸四角形 2008"/>
                  <p:cNvSpPr/>
                  <p:nvPr/>
                </p:nvSpPr>
                <p:spPr>
                  <a:xfrm>
                    <a:off x="6537176" y="3965468"/>
                    <a:ext cx="1448584" cy="655256"/>
                  </a:xfrm>
                  <a:prstGeom prst="roundRect">
                    <a:avLst/>
                  </a:pr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0" name="角丸四角形 2009"/>
                  <p:cNvSpPr/>
                  <p:nvPr/>
                </p:nvSpPr>
                <p:spPr>
                  <a:xfrm>
                    <a:off x="5400272" y="4293096"/>
                    <a:ext cx="3460552" cy="1243544"/>
                  </a:xfrm>
                  <a:prstGeom prst="roundRect">
                    <a:avLst/>
                  </a:prstGeom>
                  <a:solidFill>
                    <a:srgbClr val="FFCC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1" name="正方形/長方形 2010"/>
                  <p:cNvSpPr/>
                  <p:nvPr/>
                </p:nvSpPr>
                <p:spPr>
                  <a:xfrm>
                    <a:off x="4877321" y="2123890"/>
                    <a:ext cx="426200" cy="2385230"/>
                  </a:xfrm>
                  <a:prstGeom prst="rect">
                    <a:avLst/>
                  </a:pr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2" name="正方形/長方形 2011"/>
                  <p:cNvSpPr/>
                  <p:nvPr/>
                </p:nvSpPr>
                <p:spPr>
                  <a:xfrm>
                    <a:off x="4973834" y="2123890"/>
                    <a:ext cx="246364" cy="2385230"/>
                  </a:xfrm>
                  <a:prstGeom prst="rect">
                    <a:avLst/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3" name="正方形/長方形 2012"/>
                  <p:cNvSpPr/>
                  <p:nvPr/>
                </p:nvSpPr>
                <p:spPr>
                  <a:xfrm>
                    <a:off x="4808984" y="4257490"/>
                    <a:ext cx="562873" cy="1521466"/>
                  </a:xfrm>
                  <a:prstGeom prst="rect">
                    <a:avLst/>
                  </a:pr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4" name="正方形/長方形 2013"/>
                  <p:cNvSpPr/>
                  <p:nvPr/>
                </p:nvSpPr>
                <p:spPr>
                  <a:xfrm>
                    <a:off x="4934332" y="4257490"/>
                    <a:ext cx="325368" cy="1521466"/>
                  </a:xfrm>
                  <a:prstGeom prst="rect">
                    <a:avLst/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5" name="フリーフォーム 2014"/>
                  <p:cNvSpPr/>
                  <p:nvPr/>
                </p:nvSpPr>
                <p:spPr>
                  <a:xfrm>
                    <a:off x="2430780" y="1331866"/>
                    <a:ext cx="2369820" cy="1813559"/>
                  </a:xfrm>
                  <a:custGeom>
                    <a:avLst/>
                    <a:gdLst>
                      <a:gd name="connsiteX0" fmla="*/ 2369820 w 2369820"/>
                      <a:gd name="connsiteY0" fmla="*/ 0 h 1706880"/>
                      <a:gd name="connsiteX1" fmla="*/ 2369820 w 2369820"/>
                      <a:gd name="connsiteY1" fmla="*/ 1661160 h 1706880"/>
                      <a:gd name="connsiteX2" fmla="*/ 2324100 w 2369820"/>
                      <a:gd name="connsiteY2" fmla="*/ 1706880 h 1706880"/>
                      <a:gd name="connsiteX3" fmla="*/ 0 w 2369820"/>
                      <a:gd name="connsiteY3" fmla="*/ 1706880 h 1706880"/>
                      <a:gd name="connsiteX4" fmla="*/ 213360 w 2369820"/>
                      <a:gd name="connsiteY4" fmla="*/ 1653540 h 1706880"/>
                      <a:gd name="connsiteX5" fmla="*/ 2255520 w 2369820"/>
                      <a:gd name="connsiteY5" fmla="*/ 1653540 h 1706880"/>
                      <a:gd name="connsiteX6" fmla="*/ 2316480 w 2369820"/>
                      <a:gd name="connsiteY6" fmla="*/ 1653540 h 1706880"/>
                      <a:gd name="connsiteX7" fmla="*/ 2316480 w 2369820"/>
                      <a:gd name="connsiteY7" fmla="*/ 0 h 1706880"/>
                      <a:gd name="connsiteX8" fmla="*/ 2369820 w 2369820"/>
                      <a:gd name="connsiteY8" fmla="*/ 0 h 17068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369820" h="1706880">
                        <a:moveTo>
                          <a:pt x="2369820" y="0"/>
                        </a:moveTo>
                        <a:lnTo>
                          <a:pt x="2369820" y="1661160"/>
                        </a:lnTo>
                        <a:lnTo>
                          <a:pt x="2324100" y="1706880"/>
                        </a:lnTo>
                        <a:lnTo>
                          <a:pt x="0" y="1706880"/>
                        </a:lnTo>
                        <a:lnTo>
                          <a:pt x="213360" y="1653540"/>
                        </a:lnTo>
                        <a:lnTo>
                          <a:pt x="2255520" y="1653540"/>
                        </a:lnTo>
                        <a:lnTo>
                          <a:pt x="2316480" y="1653540"/>
                        </a:lnTo>
                        <a:lnTo>
                          <a:pt x="2316480" y="0"/>
                        </a:lnTo>
                        <a:lnTo>
                          <a:pt x="2369820" y="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6" name="角丸四角形 2015"/>
                  <p:cNvSpPr/>
                  <p:nvPr/>
                </p:nvSpPr>
                <p:spPr>
                  <a:xfrm>
                    <a:off x="5400272" y="5013960"/>
                    <a:ext cx="3460552" cy="522680"/>
                  </a:xfrm>
                  <a:prstGeom prst="roundRect">
                    <a:avLst>
                      <a:gd name="adj" fmla="val 2573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7" name="円/楕円 2016"/>
                  <p:cNvSpPr/>
                  <p:nvPr/>
                </p:nvSpPr>
                <p:spPr>
                  <a:xfrm>
                    <a:off x="8049344" y="5065776"/>
                    <a:ext cx="470864" cy="47086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8" name="ドーナツ 2017"/>
                  <p:cNvSpPr/>
                  <p:nvPr/>
                </p:nvSpPr>
                <p:spPr>
                  <a:xfrm>
                    <a:off x="7807028" y="4823460"/>
                    <a:ext cx="955496" cy="955496"/>
                  </a:xfrm>
                  <a:prstGeom prst="donut">
                    <a:avLst>
                      <a:gd name="adj" fmla="val 29627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9" name="円/楕円 2018"/>
                  <p:cNvSpPr/>
                  <p:nvPr/>
                </p:nvSpPr>
                <p:spPr>
                  <a:xfrm>
                    <a:off x="5400272" y="4956392"/>
                    <a:ext cx="689632" cy="6896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20" name="ドーナツ 2019"/>
                  <p:cNvSpPr/>
                  <p:nvPr/>
                </p:nvSpPr>
                <p:spPr>
                  <a:xfrm>
                    <a:off x="5097016" y="4653136"/>
                    <a:ext cx="1296144" cy="1296144"/>
                  </a:xfrm>
                  <a:prstGeom prst="donut">
                    <a:avLst>
                      <a:gd name="adj" fmla="val 29627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943" name="グループ化 1942"/>
              <p:cNvGrpSpPr/>
              <p:nvPr/>
            </p:nvGrpSpPr>
            <p:grpSpPr>
              <a:xfrm>
                <a:off x="4177397" y="2938364"/>
                <a:ext cx="591108" cy="583007"/>
                <a:chOff x="7344517" y="-208819"/>
                <a:chExt cx="1870262" cy="1844630"/>
              </a:xfrm>
            </p:grpSpPr>
            <p:grpSp>
              <p:nvGrpSpPr>
                <p:cNvPr id="1944" name="グループ化 1943"/>
                <p:cNvGrpSpPr/>
                <p:nvPr/>
              </p:nvGrpSpPr>
              <p:grpSpPr>
                <a:xfrm>
                  <a:off x="7344517" y="626841"/>
                  <a:ext cx="1008970" cy="1008970"/>
                  <a:chOff x="7344517" y="626841"/>
                  <a:chExt cx="1008970" cy="1008970"/>
                </a:xfrm>
              </p:grpSpPr>
              <p:grpSp>
                <p:nvGrpSpPr>
                  <p:cNvPr id="1988" name="グループ化 1987"/>
                  <p:cNvGrpSpPr/>
                  <p:nvPr/>
                </p:nvGrpSpPr>
                <p:grpSpPr>
                  <a:xfrm>
                    <a:off x="7422482" y="710077"/>
                    <a:ext cx="860888" cy="835347"/>
                    <a:chOff x="7422482" y="710077"/>
                    <a:chExt cx="950898" cy="835347"/>
                  </a:xfrm>
                </p:grpSpPr>
                <p:sp>
                  <p:nvSpPr>
                    <p:cNvPr id="1991" name="正方形/長方形 1990"/>
                    <p:cNvSpPr/>
                    <p:nvPr/>
                  </p:nvSpPr>
                  <p:spPr>
                    <a:xfrm>
                      <a:off x="7422482" y="710077"/>
                      <a:ext cx="950898" cy="835347"/>
                    </a:xfrm>
                    <a:prstGeom prst="rect">
                      <a:avLst/>
                    </a:prstGeom>
                    <a:solidFill>
                      <a:srgbClr val="CC66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92" name="正方形/長方形 1991"/>
                    <p:cNvSpPr/>
                    <p:nvPr/>
                  </p:nvSpPr>
                  <p:spPr>
                    <a:xfrm>
                      <a:off x="7497479" y="782378"/>
                      <a:ext cx="798796" cy="690746"/>
                    </a:xfrm>
                    <a:prstGeom prst="rect">
                      <a:avLst/>
                    </a:prstGeom>
                    <a:solidFill>
                      <a:srgbClr val="CC66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993" name="グループ化 1992"/>
                    <p:cNvGrpSpPr/>
                    <p:nvPr/>
                  </p:nvGrpSpPr>
                  <p:grpSpPr>
                    <a:xfrm>
                      <a:off x="7497479" y="782378"/>
                      <a:ext cx="798796" cy="690746"/>
                      <a:chOff x="7497479" y="782378"/>
                      <a:chExt cx="798796" cy="564608"/>
                    </a:xfrm>
                  </p:grpSpPr>
                  <p:sp>
                    <p:nvSpPr>
                      <p:cNvPr id="1994" name="正方形/長方形 1993"/>
                      <p:cNvSpPr/>
                      <p:nvPr/>
                    </p:nvSpPr>
                    <p:spPr>
                      <a:xfrm>
                        <a:off x="7497479" y="782378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95" name="正方形/長方形 1994"/>
                      <p:cNvSpPr/>
                      <p:nvPr/>
                    </p:nvSpPr>
                    <p:spPr>
                      <a:xfrm>
                        <a:off x="7497479" y="863000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96" name="正方形/長方形 1995"/>
                      <p:cNvSpPr/>
                      <p:nvPr/>
                    </p:nvSpPr>
                    <p:spPr>
                      <a:xfrm>
                        <a:off x="7497479" y="943622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97" name="正方形/長方形 1996"/>
                      <p:cNvSpPr/>
                      <p:nvPr/>
                    </p:nvSpPr>
                    <p:spPr>
                      <a:xfrm>
                        <a:off x="7497479" y="1024244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98" name="正方形/長方形 1997"/>
                      <p:cNvSpPr/>
                      <p:nvPr/>
                    </p:nvSpPr>
                    <p:spPr>
                      <a:xfrm>
                        <a:off x="7497479" y="1104866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99" name="正方形/長方形 1998"/>
                      <p:cNvSpPr/>
                      <p:nvPr/>
                    </p:nvSpPr>
                    <p:spPr>
                      <a:xfrm>
                        <a:off x="7497479" y="1185488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00" name="正方形/長方形 1999"/>
                      <p:cNvSpPr/>
                      <p:nvPr/>
                    </p:nvSpPr>
                    <p:spPr>
                      <a:xfrm>
                        <a:off x="7497479" y="1266364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1989" name="正方形/長方形 1988"/>
                  <p:cNvSpPr/>
                  <p:nvPr/>
                </p:nvSpPr>
                <p:spPr>
                  <a:xfrm rot="2700000">
                    <a:off x="7344517" y="1088023"/>
                    <a:ext cx="1008970" cy="86606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90" name="正方形/長方形 1989"/>
                  <p:cNvSpPr/>
                  <p:nvPr/>
                </p:nvSpPr>
                <p:spPr>
                  <a:xfrm rot="18900000" flipH="1">
                    <a:off x="7344517" y="1088021"/>
                    <a:ext cx="1008970" cy="86606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45" name="グループ化 1944"/>
                <p:cNvGrpSpPr/>
                <p:nvPr/>
              </p:nvGrpSpPr>
              <p:grpSpPr>
                <a:xfrm>
                  <a:off x="8205809" y="626841"/>
                  <a:ext cx="1008970" cy="1008970"/>
                  <a:chOff x="7344517" y="626841"/>
                  <a:chExt cx="1008970" cy="1008970"/>
                </a:xfrm>
              </p:grpSpPr>
              <p:grpSp>
                <p:nvGrpSpPr>
                  <p:cNvPr id="1975" name="グループ化 1974"/>
                  <p:cNvGrpSpPr/>
                  <p:nvPr/>
                </p:nvGrpSpPr>
                <p:grpSpPr>
                  <a:xfrm>
                    <a:off x="7422482" y="710077"/>
                    <a:ext cx="860888" cy="835347"/>
                    <a:chOff x="7422482" y="710077"/>
                    <a:chExt cx="950898" cy="835347"/>
                  </a:xfrm>
                </p:grpSpPr>
                <p:sp>
                  <p:nvSpPr>
                    <p:cNvPr id="1978" name="正方形/長方形 1977"/>
                    <p:cNvSpPr/>
                    <p:nvPr/>
                  </p:nvSpPr>
                  <p:spPr>
                    <a:xfrm>
                      <a:off x="7422482" y="710077"/>
                      <a:ext cx="950898" cy="835347"/>
                    </a:xfrm>
                    <a:prstGeom prst="rect">
                      <a:avLst/>
                    </a:prstGeom>
                    <a:solidFill>
                      <a:srgbClr val="CC66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79" name="正方形/長方形 1978"/>
                    <p:cNvSpPr/>
                    <p:nvPr/>
                  </p:nvSpPr>
                  <p:spPr>
                    <a:xfrm>
                      <a:off x="7497479" y="782378"/>
                      <a:ext cx="798796" cy="690746"/>
                    </a:xfrm>
                    <a:prstGeom prst="rect">
                      <a:avLst/>
                    </a:prstGeom>
                    <a:solidFill>
                      <a:srgbClr val="CC66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980" name="グループ化 1979"/>
                    <p:cNvGrpSpPr/>
                    <p:nvPr/>
                  </p:nvGrpSpPr>
                  <p:grpSpPr>
                    <a:xfrm>
                      <a:off x="7497479" y="782378"/>
                      <a:ext cx="798796" cy="690746"/>
                      <a:chOff x="7497479" y="782378"/>
                      <a:chExt cx="798796" cy="564608"/>
                    </a:xfrm>
                  </p:grpSpPr>
                  <p:sp>
                    <p:nvSpPr>
                      <p:cNvPr id="1981" name="正方形/長方形 1980"/>
                      <p:cNvSpPr/>
                      <p:nvPr/>
                    </p:nvSpPr>
                    <p:spPr>
                      <a:xfrm>
                        <a:off x="7497479" y="782378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82" name="正方形/長方形 1981"/>
                      <p:cNvSpPr/>
                      <p:nvPr/>
                    </p:nvSpPr>
                    <p:spPr>
                      <a:xfrm>
                        <a:off x="7497479" y="863000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83" name="正方形/長方形 1982"/>
                      <p:cNvSpPr/>
                      <p:nvPr/>
                    </p:nvSpPr>
                    <p:spPr>
                      <a:xfrm>
                        <a:off x="7497479" y="943622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84" name="正方形/長方形 1983"/>
                      <p:cNvSpPr/>
                      <p:nvPr/>
                    </p:nvSpPr>
                    <p:spPr>
                      <a:xfrm>
                        <a:off x="7497479" y="1024244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85" name="正方形/長方形 1984"/>
                      <p:cNvSpPr/>
                      <p:nvPr/>
                    </p:nvSpPr>
                    <p:spPr>
                      <a:xfrm>
                        <a:off x="7497479" y="1104866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86" name="正方形/長方形 1985"/>
                      <p:cNvSpPr/>
                      <p:nvPr/>
                    </p:nvSpPr>
                    <p:spPr>
                      <a:xfrm>
                        <a:off x="7497479" y="1185488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87" name="正方形/長方形 1986"/>
                      <p:cNvSpPr/>
                      <p:nvPr/>
                    </p:nvSpPr>
                    <p:spPr>
                      <a:xfrm>
                        <a:off x="7497479" y="1266364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1976" name="正方形/長方形 1975"/>
                  <p:cNvSpPr/>
                  <p:nvPr/>
                </p:nvSpPr>
                <p:spPr>
                  <a:xfrm rot="2700000">
                    <a:off x="7344517" y="1088023"/>
                    <a:ext cx="1008970" cy="86606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77" name="正方形/長方形 1976"/>
                  <p:cNvSpPr/>
                  <p:nvPr/>
                </p:nvSpPr>
                <p:spPr>
                  <a:xfrm rot="18900000" flipH="1">
                    <a:off x="7344517" y="1088021"/>
                    <a:ext cx="1008970" cy="86606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46" name="グループ化 1945"/>
                <p:cNvGrpSpPr/>
                <p:nvPr/>
              </p:nvGrpSpPr>
              <p:grpSpPr>
                <a:xfrm>
                  <a:off x="7344517" y="-208819"/>
                  <a:ext cx="1870262" cy="1008970"/>
                  <a:chOff x="7344517" y="-208819"/>
                  <a:chExt cx="1870262" cy="1008970"/>
                </a:xfrm>
              </p:grpSpPr>
              <p:grpSp>
                <p:nvGrpSpPr>
                  <p:cNvPr id="1947" name="グループ化 1946"/>
                  <p:cNvGrpSpPr/>
                  <p:nvPr/>
                </p:nvGrpSpPr>
                <p:grpSpPr>
                  <a:xfrm>
                    <a:off x="7344517" y="-208819"/>
                    <a:ext cx="1008970" cy="1008970"/>
                    <a:chOff x="7344517" y="626841"/>
                    <a:chExt cx="1008970" cy="1008970"/>
                  </a:xfrm>
                </p:grpSpPr>
                <p:grpSp>
                  <p:nvGrpSpPr>
                    <p:cNvPr id="1962" name="グループ化 1961"/>
                    <p:cNvGrpSpPr/>
                    <p:nvPr/>
                  </p:nvGrpSpPr>
                  <p:grpSpPr>
                    <a:xfrm>
                      <a:off x="7422482" y="710077"/>
                      <a:ext cx="860888" cy="835347"/>
                      <a:chOff x="7422482" y="710077"/>
                      <a:chExt cx="950898" cy="835347"/>
                    </a:xfrm>
                  </p:grpSpPr>
                  <p:sp>
                    <p:nvSpPr>
                      <p:cNvPr id="1965" name="正方形/長方形 1964"/>
                      <p:cNvSpPr/>
                      <p:nvPr/>
                    </p:nvSpPr>
                    <p:spPr>
                      <a:xfrm>
                        <a:off x="7422482" y="710077"/>
                        <a:ext cx="950898" cy="835347"/>
                      </a:xfrm>
                      <a:prstGeom prst="rect">
                        <a:avLst/>
                      </a:prstGeom>
                      <a:solidFill>
                        <a:srgbClr val="CC66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66" name="正方形/長方形 1965"/>
                      <p:cNvSpPr/>
                      <p:nvPr/>
                    </p:nvSpPr>
                    <p:spPr>
                      <a:xfrm>
                        <a:off x="7497479" y="782378"/>
                        <a:ext cx="798796" cy="690746"/>
                      </a:xfrm>
                      <a:prstGeom prst="rect">
                        <a:avLst/>
                      </a:prstGeom>
                      <a:solidFill>
                        <a:srgbClr val="CC66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1967" name="グループ化 1966"/>
                      <p:cNvGrpSpPr/>
                      <p:nvPr/>
                    </p:nvGrpSpPr>
                    <p:grpSpPr>
                      <a:xfrm>
                        <a:off x="7497479" y="782378"/>
                        <a:ext cx="798796" cy="690746"/>
                        <a:chOff x="7497479" y="782378"/>
                        <a:chExt cx="798796" cy="564608"/>
                      </a:xfrm>
                    </p:grpSpPr>
                    <p:sp>
                      <p:nvSpPr>
                        <p:cNvPr id="1968" name="正方形/長方形 1967"/>
                        <p:cNvSpPr/>
                        <p:nvPr/>
                      </p:nvSpPr>
                      <p:spPr>
                        <a:xfrm>
                          <a:off x="7497479" y="782378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solidFill>
                            <a:sysClr val="windowText" lastClr="000000"/>
                          </a:solidFill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69" name="正方形/長方形 1968"/>
                        <p:cNvSpPr/>
                        <p:nvPr/>
                      </p:nvSpPr>
                      <p:spPr>
                        <a:xfrm>
                          <a:off x="7497479" y="863000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solidFill>
                            <a:sysClr val="windowText" lastClr="000000"/>
                          </a:solidFill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70" name="正方形/長方形 1969"/>
                        <p:cNvSpPr/>
                        <p:nvPr/>
                      </p:nvSpPr>
                      <p:spPr>
                        <a:xfrm>
                          <a:off x="7497479" y="943622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solidFill>
                            <a:sysClr val="windowText" lastClr="000000"/>
                          </a:solidFill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71" name="正方形/長方形 1970"/>
                        <p:cNvSpPr/>
                        <p:nvPr/>
                      </p:nvSpPr>
                      <p:spPr>
                        <a:xfrm>
                          <a:off x="7497479" y="1024244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solidFill>
                            <a:sysClr val="windowText" lastClr="000000"/>
                          </a:solidFill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72" name="正方形/長方形 1971"/>
                        <p:cNvSpPr/>
                        <p:nvPr/>
                      </p:nvSpPr>
                      <p:spPr>
                        <a:xfrm>
                          <a:off x="7497479" y="1104866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solidFill>
                            <a:sysClr val="windowText" lastClr="000000"/>
                          </a:solidFill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73" name="正方形/長方形 1972"/>
                        <p:cNvSpPr/>
                        <p:nvPr/>
                      </p:nvSpPr>
                      <p:spPr>
                        <a:xfrm>
                          <a:off x="7497479" y="1185488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solidFill>
                            <a:sysClr val="windowText" lastClr="000000"/>
                          </a:solidFill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74" name="正方形/長方形 1973"/>
                        <p:cNvSpPr/>
                        <p:nvPr/>
                      </p:nvSpPr>
                      <p:spPr>
                        <a:xfrm>
                          <a:off x="7497479" y="1266364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solidFill>
                            <a:sysClr val="windowText" lastClr="000000"/>
                          </a:solidFill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1963" name="正方形/長方形 1962"/>
                    <p:cNvSpPr/>
                    <p:nvPr/>
                  </p:nvSpPr>
                  <p:spPr>
                    <a:xfrm rot="2700000">
                      <a:off x="7344517" y="1088023"/>
                      <a:ext cx="1008970" cy="86606"/>
                    </a:xfrm>
                    <a:prstGeom prst="rect">
                      <a:avLst/>
                    </a:prstGeom>
                    <a:solidFill>
                      <a:srgbClr val="CC66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64" name="正方形/長方形 1963"/>
                    <p:cNvSpPr/>
                    <p:nvPr/>
                  </p:nvSpPr>
                  <p:spPr>
                    <a:xfrm rot="18900000" flipH="1">
                      <a:off x="7344517" y="1088021"/>
                      <a:ext cx="1008970" cy="86606"/>
                    </a:xfrm>
                    <a:prstGeom prst="rect">
                      <a:avLst/>
                    </a:prstGeom>
                    <a:solidFill>
                      <a:srgbClr val="CC66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48" name="グループ化 1947"/>
                  <p:cNvGrpSpPr/>
                  <p:nvPr/>
                </p:nvGrpSpPr>
                <p:grpSpPr>
                  <a:xfrm>
                    <a:off x="8205809" y="-208819"/>
                    <a:ext cx="1008970" cy="1008970"/>
                    <a:chOff x="7344517" y="626841"/>
                    <a:chExt cx="1008970" cy="1008970"/>
                  </a:xfrm>
                </p:grpSpPr>
                <p:grpSp>
                  <p:nvGrpSpPr>
                    <p:cNvPr id="1949" name="グループ化 1948"/>
                    <p:cNvGrpSpPr/>
                    <p:nvPr/>
                  </p:nvGrpSpPr>
                  <p:grpSpPr>
                    <a:xfrm>
                      <a:off x="7422482" y="710077"/>
                      <a:ext cx="860888" cy="835347"/>
                      <a:chOff x="7422482" y="710077"/>
                      <a:chExt cx="950898" cy="835347"/>
                    </a:xfrm>
                  </p:grpSpPr>
                  <p:sp>
                    <p:nvSpPr>
                      <p:cNvPr id="1952" name="正方形/長方形 1951"/>
                      <p:cNvSpPr/>
                      <p:nvPr/>
                    </p:nvSpPr>
                    <p:spPr>
                      <a:xfrm>
                        <a:off x="7422482" y="710077"/>
                        <a:ext cx="950898" cy="835347"/>
                      </a:xfrm>
                      <a:prstGeom prst="rect">
                        <a:avLst/>
                      </a:prstGeom>
                      <a:solidFill>
                        <a:srgbClr val="CC66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53" name="正方形/長方形 1952"/>
                      <p:cNvSpPr/>
                      <p:nvPr/>
                    </p:nvSpPr>
                    <p:spPr>
                      <a:xfrm>
                        <a:off x="7497479" y="782378"/>
                        <a:ext cx="798796" cy="690746"/>
                      </a:xfrm>
                      <a:prstGeom prst="rect">
                        <a:avLst/>
                      </a:prstGeom>
                      <a:solidFill>
                        <a:srgbClr val="CC66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1954" name="グループ化 1953"/>
                      <p:cNvGrpSpPr/>
                      <p:nvPr/>
                    </p:nvGrpSpPr>
                    <p:grpSpPr>
                      <a:xfrm>
                        <a:off x="7497479" y="782378"/>
                        <a:ext cx="798796" cy="690746"/>
                        <a:chOff x="7497479" y="782378"/>
                        <a:chExt cx="798796" cy="564608"/>
                      </a:xfrm>
                    </p:grpSpPr>
                    <p:sp>
                      <p:nvSpPr>
                        <p:cNvPr id="1955" name="正方形/長方形 1954"/>
                        <p:cNvSpPr/>
                        <p:nvPr/>
                      </p:nvSpPr>
                      <p:spPr>
                        <a:xfrm>
                          <a:off x="7497479" y="782378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solidFill>
                            <a:sysClr val="windowText" lastClr="000000"/>
                          </a:solidFill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56" name="正方形/長方形 1955"/>
                        <p:cNvSpPr/>
                        <p:nvPr/>
                      </p:nvSpPr>
                      <p:spPr>
                        <a:xfrm>
                          <a:off x="7497479" y="863000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solidFill>
                            <a:sysClr val="windowText" lastClr="000000"/>
                          </a:solidFill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57" name="正方形/長方形 1956"/>
                        <p:cNvSpPr/>
                        <p:nvPr/>
                      </p:nvSpPr>
                      <p:spPr>
                        <a:xfrm>
                          <a:off x="7497479" y="943622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solidFill>
                            <a:sysClr val="windowText" lastClr="000000"/>
                          </a:solidFill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58" name="正方形/長方形 1957"/>
                        <p:cNvSpPr/>
                        <p:nvPr/>
                      </p:nvSpPr>
                      <p:spPr>
                        <a:xfrm>
                          <a:off x="7497479" y="1024244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solidFill>
                            <a:sysClr val="windowText" lastClr="000000"/>
                          </a:solidFill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59" name="正方形/長方形 1958"/>
                        <p:cNvSpPr/>
                        <p:nvPr/>
                      </p:nvSpPr>
                      <p:spPr>
                        <a:xfrm>
                          <a:off x="7497479" y="1104866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solidFill>
                            <a:sysClr val="windowText" lastClr="000000"/>
                          </a:solidFill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60" name="正方形/長方形 1959"/>
                        <p:cNvSpPr/>
                        <p:nvPr/>
                      </p:nvSpPr>
                      <p:spPr>
                        <a:xfrm>
                          <a:off x="7497479" y="1185488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solidFill>
                            <a:sysClr val="windowText" lastClr="000000"/>
                          </a:solidFill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61" name="正方形/長方形 1960"/>
                        <p:cNvSpPr/>
                        <p:nvPr/>
                      </p:nvSpPr>
                      <p:spPr>
                        <a:xfrm>
                          <a:off x="7497479" y="1266364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solidFill>
                            <a:sysClr val="windowText" lastClr="000000"/>
                          </a:solidFill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1950" name="正方形/長方形 1949"/>
                    <p:cNvSpPr/>
                    <p:nvPr/>
                  </p:nvSpPr>
                  <p:spPr>
                    <a:xfrm rot="2700000">
                      <a:off x="7344517" y="1088023"/>
                      <a:ext cx="1008970" cy="86606"/>
                    </a:xfrm>
                    <a:prstGeom prst="rect">
                      <a:avLst/>
                    </a:prstGeom>
                    <a:solidFill>
                      <a:srgbClr val="CC66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1" name="正方形/長方形 1950"/>
                    <p:cNvSpPr/>
                    <p:nvPr/>
                  </p:nvSpPr>
                  <p:spPr>
                    <a:xfrm rot="18900000" flipH="1">
                      <a:off x="7344517" y="1088021"/>
                      <a:ext cx="1008970" cy="86606"/>
                    </a:xfrm>
                    <a:prstGeom prst="rect">
                      <a:avLst/>
                    </a:prstGeom>
                    <a:solidFill>
                      <a:srgbClr val="CC66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382456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7" name="グループ化 1136"/>
          <p:cNvGrpSpPr/>
          <p:nvPr/>
        </p:nvGrpSpPr>
        <p:grpSpPr>
          <a:xfrm>
            <a:off x="6168135" y="1134257"/>
            <a:ext cx="1360686" cy="1342038"/>
            <a:chOff x="7344517" y="-208819"/>
            <a:chExt cx="1870262" cy="1844630"/>
          </a:xfrm>
        </p:grpSpPr>
        <p:grpSp>
          <p:nvGrpSpPr>
            <p:cNvPr id="1138" name="グループ化 1137"/>
            <p:cNvGrpSpPr/>
            <p:nvPr/>
          </p:nvGrpSpPr>
          <p:grpSpPr>
            <a:xfrm>
              <a:off x="7344517" y="626841"/>
              <a:ext cx="1008970" cy="1008970"/>
              <a:chOff x="7344517" y="626841"/>
              <a:chExt cx="1008970" cy="1008970"/>
            </a:xfrm>
          </p:grpSpPr>
          <p:grpSp>
            <p:nvGrpSpPr>
              <p:cNvPr id="1182" name="グループ化 1181"/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185" name="正方形/長方形 1184"/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6" name="正方形/長方形 1185"/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87" name="グループ化 1186"/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188" name="正方形/長方形 1187"/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89" name="正方形/長方形 1188"/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90" name="正方形/長方形 1189"/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91" name="正方形/長方形 1190"/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92" name="正方形/長方形 1191"/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93" name="正方形/長方形 1192"/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94" name="正方形/長方形 1193"/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183" name="正方形/長方形 1182"/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4" name="正方形/長方形 1183"/>
              <p:cNvSpPr/>
              <p:nvPr/>
            </p:nvSpPr>
            <p:spPr>
              <a:xfrm rot="18900000" flipH="1">
                <a:off x="7344517" y="1088021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39" name="グループ化 1138"/>
            <p:cNvGrpSpPr/>
            <p:nvPr/>
          </p:nvGrpSpPr>
          <p:grpSpPr>
            <a:xfrm>
              <a:off x="8205809" y="626841"/>
              <a:ext cx="1008970" cy="1008970"/>
              <a:chOff x="7344517" y="626841"/>
              <a:chExt cx="1008970" cy="1008970"/>
            </a:xfrm>
          </p:grpSpPr>
          <p:grpSp>
            <p:nvGrpSpPr>
              <p:cNvPr id="1169" name="グループ化 1168"/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172" name="正方形/長方形 1171"/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3" name="正方形/長方形 1172"/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74" name="グループ化 1173"/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175" name="正方形/長方形 1174"/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6" name="正方形/長方形 1175"/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7" name="正方形/長方形 1176"/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8" name="正方形/長方形 1177"/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9" name="正方形/長方形 1178"/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80" name="正方形/長方形 1179"/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81" name="正方形/長方形 1180"/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170" name="正方形/長方形 1169"/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71" name="正方形/長方形 1170"/>
              <p:cNvSpPr/>
              <p:nvPr/>
            </p:nvSpPr>
            <p:spPr>
              <a:xfrm rot="18900000" flipH="1">
                <a:off x="7344517" y="1088021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40" name="グループ化 1139"/>
            <p:cNvGrpSpPr/>
            <p:nvPr/>
          </p:nvGrpSpPr>
          <p:grpSpPr>
            <a:xfrm>
              <a:off x="7344517" y="-208819"/>
              <a:ext cx="1870262" cy="1008970"/>
              <a:chOff x="7344517" y="-208819"/>
              <a:chExt cx="1870262" cy="1008970"/>
            </a:xfrm>
          </p:grpSpPr>
          <p:grpSp>
            <p:nvGrpSpPr>
              <p:cNvPr id="1141" name="グループ化 1140"/>
              <p:cNvGrpSpPr/>
              <p:nvPr/>
            </p:nvGrpSpPr>
            <p:grpSpPr>
              <a:xfrm>
                <a:off x="7344517" y="-208819"/>
                <a:ext cx="1008970" cy="1008970"/>
                <a:chOff x="7344517" y="626841"/>
                <a:chExt cx="1008970" cy="1008970"/>
              </a:xfrm>
            </p:grpSpPr>
            <p:grpSp>
              <p:nvGrpSpPr>
                <p:cNvPr id="1156" name="グループ化 1155"/>
                <p:cNvGrpSpPr/>
                <p:nvPr/>
              </p:nvGrpSpPr>
              <p:grpSpPr>
                <a:xfrm>
                  <a:off x="7422482" y="710077"/>
                  <a:ext cx="860888" cy="835347"/>
                  <a:chOff x="7422482" y="710077"/>
                  <a:chExt cx="950898" cy="835347"/>
                </a:xfrm>
              </p:grpSpPr>
              <p:sp>
                <p:nvSpPr>
                  <p:cNvPr id="1159" name="正方形/長方形 1158"/>
                  <p:cNvSpPr/>
                  <p:nvPr/>
                </p:nvSpPr>
                <p:spPr>
                  <a:xfrm>
                    <a:off x="7422482" y="710077"/>
                    <a:ext cx="950898" cy="835347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0" name="正方形/長方形 1159"/>
                  <p:cNvSpPr/>
                  <p:nvPr/>
                </p:nvSpPr>
                <p:spPr>
                  <a:xfrm>
                    <a:off x="7497479" y="782378"/>
                    <a:ext cx="798796" cy="690746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61" name="グループ化 1160"/>
                  <p:cNvGrpSpPr/>
                  <p:nvPr/>
                </p:nvGrpSpPr>
                <p:grpSpPr>
                  <a:xfrm>
                    <a:off x="7497479" y="782378"/>
                    <a:ext cx="798796" cy="690746"/>
                    <a:chOff x="7497479" y="782378"/>
                    <a:chExt cx="798796" cy="564608"/>
                  </a:xfrm>
                </p:grpSpPr>
                <p:sp>
                  <p:nvSpPr>
                    <p:cNvPr id="1162" name="正方形/長方形 1161"/>
                    <p:cNvSpPr/>
                    <p:nvPr/>
                  </p:nvSpPr>
                  <p:spPr>
                    <a:xfrm>
                      <a:off x="7497479" y="78237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63" name="正方形/長方形 1162"/>
                    <p:cNvSpPr/>
                    <p:nvPr/>
                  </p:nvSpPr>
                  <p:spPr>
                    <a:xfrm>
                      <a:off x="7497479" y="863000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64" name="正方形/長方形 1163"/>
                    <p:cNvSpPr/>
                    <p:nvPr/>
                  </p:nvSpPr>
                  <p:spPr>
                    <a:xfrm>
                      <a:off x="7497479" y="943622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65" name="正方形/長方形 1164"/>
                    <p:cNvSpPr/>
                    <p:nvPr/>
                  </p:nvSpPr>
                  <p:spPr>
                    <a:xfrm>
                      <a:off x="7497479" y="102424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66" name="正方形/長方形 1165"/>
                    <p:cNvSpPr/>
                    <p:nvPr/>
                  </p:nvSpPr>
                  <p:spPr>
                    <a:xfrm>
                      <a:off x="7497479" y="1104866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67" name="正方形/長方形 1166"/>
                    <p:cNvSpPr/>
                    <p:nvPr/>
                  </p:nvSpPr>
                  <p:spPr>
                    <a:xfrm>
                      <a:off x="7497479" y="118548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68" name="正方形/長方形 1167"/>
                    <p:cNvSpPr/>
                    <p:nvPr/>
                  </p:nvSpPr>
                  <p:spPr>
                    <a:xfrm>
                      <a:off x="7497479" y="126636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157" name="正方形/長方形 1156"/>
                <p:cNvSpPr/>
                <p:nvPr/>
              </p:nvSpPr>
              <p:spPr>
                <a:xfrm rot="2700000">
                  <a:off x="7344517" y="1088023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8" name="正方形/長方形 1157"/>
                <p:cNvSpPr/>
                <p:nvPr/>
              </p:nvSpPr>
              <p:spPr>
                <a:xfrm rot="18900000" flipH="1">
                  <a:off x="7344517" y="1088021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42" name="グループ化 1141"/>
              <p:cNvGrpSpPr/>
              <p:nvPr/>
            </p:nvGrpSpPr>
            <p:grpSpPr>
              <a:xfrm>
                <a:off x="8205809" y="-208819"/>
                <a:ext cx="1008970" cy="1008970"/>
                <a:chOff x="7344517" y="626841"/>
                <a:chExt cx="1008970" cy="1008970"/>
              </a:xfrm>
            </p:grpSpPr>
            <p:grpSp>
              <p:nvGrpSpPr>
                <p:cNvPr id="1143" name="グループ化 1142"/>
                <p:cNvGrpSpPr/>
                <p:nvPr/>
              </p:nvGrpSpPr>
              <p:grpSpPr>
                <a:xfrm>
                  <a:off x="7422482" y="710077"/>
                  <a:ext cx="860888" cy="835347"/>
                  <a:chOff x="7422482" y="710077"/>
                  <a:chExt cx="950898" cy="835347"/>
                </a:xfrm>
              </p:grpSpPr>
              <p:sp>
                <p:nvSpPr>
                  <p:cNvPr id="1146" name="正方形/長方形 1145"/>
                  <p:cNvSpPr/>
                  <p:nvPr/>
                </p:nvSpPr>
                <p:spPr>
                  <a:xfrm>
                    <a:off x="7422482" y="710077"/>
                    <a:ext cx="950898" cy="835347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7" name="正方形/長方形 1146"/>
                  <p:cNvSpPr/>
                  <p:nvPr/>
                </p:nvSpPr>
                <p:spPr>
                  <a:xfrm>
                    <a:off x="7497479" y="782378"/>
                    <a:ext cx="798796" cy="690746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48" name="グループ化 1147"/>
                  <p:cNvGrpSpPr/>
                  <p:nvPr/>
                </p:nvGrpSpPr>
                <p:grpSpPr>
                  <a:xfrm>
                    <a:off x="7497479" y="782378"/>
                    <a:ext cx="798796" cy="690746"/>
                    <a:chOff x="7497479" y="782378"/>
                    <a:chExt cx="798796" cy="564608"/>
                  </a:xfrm>
                </p:grpSpPr>
                <p:sp>
                  <p:nvSpPr>
                    <p:cNvPr id="1149" name="正方形/長方形 1148"/>
                    <p:cNvSpPr/>
                    <p:nvPr/>
                  </p:nvSpPr>
                  <p:spPr>
                    <a:xfrm>
                      <a:off x="7497479" y="78237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0" name="正方形/長方形 1149"/>
                    <p:cNvSpPr/>
                    <p:nvPr/>
                  </p:nvSpPr>
                  <p:spPr>
                    <a:xfrm>
                      <a:off x="7497479" y="863000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1" name="正方形/長方形 1150"/>
                    <p:cNvSpPr/>
                    <p:nvPr/>
                  </p:nvSpPr>
                  <p:spPr>
                    <a:xfrm>
                      <a:off x="7497479" y="943622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2" name="正方形/長方形 1151"/>
                    <p:cNvSpPr/>
                    <p:nvPr/>
                  </p:nvSpPr>
                  <p:spPr>
                    <a:xfrm>
                      <a:off x="7497479" y="102424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3" name="正方形/長方形 1152"/>
                    <p:cNvSpPr/>
                    <p:nvPr/>
                  </p:nvSpPr>
                  <p:spPr>
                    <a:xfrm>
                      <a:off x="7497479" y="1104866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4" name="正方形/長方形 1153"/>
                    <p:cNvSpPr/>
                    <p:nvPr/>
                  </p:nvSpPr>
                  <p:spPr>
                    <a:xfrm>
                      <a:off x="7497479" y="118548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5" name="正方形/長方形 1154"/>
                    <p:cNvSpPr/>
                    <p:nvPr/>
                  </p:nvSpPr>
                  <p:spPr>
                    <a:xfrm>
                      <a:off x="7497479" y="126636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144" name="正方形/長方形 1143"/>
                <p:cNvSpPr/>
                <p:nvPr/>
              </p:nvSpPr>
              <p:spPr>
                <a:xfrm rot="2700000">
                  <a:off x="7344517" y="1088023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5" name="正方形/長方形 1144"/>
                <p:cNvSpPr/>
                <p:nvPr/>
              </p:nvSpPr>
              <p:spPr>
                <a:xfrm rot="18900000" flipH="1">
                  <a:off x="7344517" y="1088021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195" name="グループ化 1194"/>
          <p:cNvGrpSpPr/>
          <p:nvPr/>
        </p:nvGrpSpPr>
        <p:grpSpPr>
          <a:xfrm>
            <a:off x="555878" y="1216546"/>
            <a:ext cx="1293388" cy="1293388"/>
            <a:chOff x="7344517" y="626841"/>
            <a:chExt cx="1008970" cy="1008970"/>
          </a:xfrm>
        </p:grpSpPr>
        <p:grpSp>
          <p:nvGrpSpPr>
            <p:cNvPr id="1196" name="グループ化 1195"/>
            <p:cNvGrpSpPr/>
            <p:nvPr/>
          </p:nvGrpSpPr>
          <p:grpSpPr>
            <a:xfrm>
              <a:off x="7422482" y="710077"/>
              <a:ext cx="860888" cy="835347"/>
              <a:chOff x="7422482" y="710077"/>
              <a:chExt cx="950898" cy="835347"/>
            </a:xfrm>
          </p:grpSpPr>
          <p:sp>
            <p:nvSpPr>
              <p:cNvPr id="1199" name="正方形/長方形 1198"/>
              <p:cNvSpPr/>
              <p:nvPr/>
            </p:nvSpPr>
            <p:spPr>
              <a:xfrm>
                <a:off x="7422482" y="710077"/>
                <a:ext cx="950898" cy="835347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00" name="正方形/長方形 1199"/>
              <p:cNvSpPr/>
              <p:nvPr/>
            </p:nvSpPr>
            <p:spPr>
              <a:xfrm>
                <a:off x="7497479" y="782378"/>
                <a:ext cx="798796" cy="69074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201" name="グループ化 1200"/>
              <p:cNvGrpSpPr/>
              <p:nvPr/>
            </p:nvGrpSpPr>
            <p:grpSpPr>
              <a:xfrm>
                <a:off x="7497479" y="782378"/>
                <a:ext cx="798796" cy="690746"/>
                <a:chOff x="7497479" y="782378"/>
                <a:chExt cx="798796" cy="564608"/>
              </a:xfrm>
            </p:grpSpPr>
            <p:sp>
              <p:nvSpPr>
                <p:cNvPr id="1202" name="正方形/長方形 1201"/>
                <p:cNvSpPr/>
                <p:nvPr/>
              </p:nvSpPr>
              <p:spPr>
                <a:xfrm>
                  <a:off x="7497479" y="782378"/>
                  <a:ext cx="798796" cy="80622"/>
                </a:xfrm>
                <a:prstGeom prst="rect">
                  <a:avLst/>
                </a:prstGeom>
                <a:solidFill>
                  <a:srgbClr val="FF9933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3" name="正方形/長方形 1202"/>
                <p:cNvSpPr/>
                <p:nvPr/>
              </p:nvSpPr>
              <p:spPr>
                <a:xfrm>
                  <a:off x="7497479" y="863000"/>
                  <a:ext cx="798796" cy="80622"/>
                </a:xfrm>
                <a:prstGeom prst="rect">
                  <a:avLst/>
                </a:prstGeom>
                <a:solidFill>
                  <a:srgbClr val="FF9933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4" name="正方形/長方形 1203"/>
                <p:cNvSpPr/>
                <p:nvPr/>
              </p:nvSpPr>
              <p:spPr>
                <a:xfrm>
                  <a:off x="7497479" y="943622"/>
                  <a:ext cx="798796" cy="80622"/>
                </a:xfrm>
                <a:prstGeom prst="rect">
                  <a:avLst/>
                </a:prstGeom>
                <a:solidFill>
                  <a:srgbClr val="FF9933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5" name="正方形/長方形 1204"/>
                <p:cNvSpPr/>
                <p:nvPr/>
              </p:nvSpPr>
              <p:spPr>
                <a:xfrm>
                  <a:off x="7497479" y="1024244"/>
                  <a:ext cx="798796" cy="80622"/>
                </a:xfrm>
                <a:prstGeom prst="rect">
                  <a:avLst/>
                </a:prstGeom>
                <a:solidFill>
                  <a:srgbClr val="FF9933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6" name="正方形/長方形 1205"/>
                <p:cNvSpPr/>
                <p:nvPr/>
              </p:nvSpPr>
              <p:spPr>
                <a:xfrm>
                  <a:off x="7497479" y="1104866"/>
                  <a:ext cx="798796" cy="80622"/>
                </a:xfrm>
                <a:prstGeom prst="rect">
                  <a:avLst/>
                </a:prstGeom>
                <a:solidFill>
                  <a:srgbClr val="FF9933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7" name="正方形/長方形 1206"/>
                <p:cNvSpPr/>
                <p:nvPr/>
              </p:nvSpPr>
              <p:spPr>
                <a:xfrm>
                  <a:off x="7497479" y="1185488"/>
                  <a:ext cx="798796" cy="80622"/>
                </a:xfrm>
                <a:prstGeom prst="rect">
                  <a:avLst/>
                </a:prstGeom>
                <a:solidFill>
                  <a:srgbClr val="FF9933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8" name="正方形/長方形 1207"/>
                <p:cNvSpPr/>
                <p:nvPr/>
              </p:nvSpPr>
              <p:spPr>
                <a:xfrm>
                  <a:off x="7497479" y="1266364"/>
                  <a:ext cx="798796" cy="80622"/>
                </a:xfrm>
                <a:prstGeom prst="rect">
                  <a:avLst/>
                </a:prstGeom>
                <a:solidFill>
                  <a:srgbClr val="FF9933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197" name="正方形/長方形 1196"/>
            <p:cNvSpPr/>
            <p:nvPr/>
          </p:nvSpPr>
          <p:spPr>
            <a:xfrm rot="2700000">
              <a:off x="7344517" y="1088023"/>
              <a:ext cx="1008970" cy="86606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98" name="正方形/長方形 1197"/>
            <p:cNvSpPr/>
            <p:nvPr/>
          </p:nvSpPr>
          <p:spPr>
            <a:xfrm rot="18900000" flipH="1">
              <a:off x="7344517" y="1088021"/>
              <a:ext cx="1008970" cy="86606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09" name="グループ化 1208"/>
          <p:cNvGrpSpPr/>
          <p:nvPr/>
        </p:nvGrpSpPr>
        <p:grpSpPr>
          <a:xfrm>
            <a:off x="7915472" y="3158970"/>
            <a:ext cx="1535092" cy="1190925"/>
            <a:chOff x="-2353898" y="1990145"/>
            <a:chExt cx="1958077" cy="1519076"/>
          </a:xfrm>
        </p:grpSpPr>
        <p:grpSp>
          <p:nvGrpSpPr>
            <p:cNvPr id="1210" name="グループ化 1209"/>
            <p:cNvGrpSpPr/>
            <p:nvPr/>
          </p:nvGrpSpPr>
          <p:grpSpPr>
            <a:xfrm>
              <a:off x="-2353898" y="2744525"/>
              <a:ext cx="971287" cy="764696"/>
              <a:chOff x="711895" y="3658138"/>
              <a:chExt cx="1554494" cy="1223855"/>
            </a:xfrm>
            <a:solidFill>
              <a:srgbClr val="1F497D">
                <a:lumMod val="40000"/>
                <a:lumOff val="60000"/>
              </a:srgbClr>
            </a:solidFill>
          </p:grpSpPr>
          <p:sp>
            <p:nvSpPr>
              <p:cNvPr id="1253" name="正方形/長方形 1252"/>
              <p:cNvSpPr/>
              <p:nvPr/>
            </p:nvSpPr>
            <p:spPr>
              <a:xfrm>
                <a:off x="743426" y="3795587"/>
                <a:ext cx="1513433" cy="978572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4" name="正方形/長方形 1253"/>
              <p:cNvSpPr/>
              <p:nvPr/>
            </p:nvSpPr>
            <p:spPr>
              <a:xfrm>
                <a:off x="819219" y="3688571"/>
                <a:ext cx="1361847" cy="53099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5" name="正方形/長方形 1254"/>
              <p:cNvSpPr/>
              <p:nvPr/>
            </p:nvSpPr>
            <p:spPr>
              <a:xfrm>
                <a:off x="819219" y="3742488"/>
                <a:ext cx="1361847" cy="53099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6" name="正方形/長方形 1255"/>
              <p:cNvSpPr/>
              <p:nvPr/>
            </p:nvSpPr>
            <p:spPr>
              <a:xfrm>
                <a:off x="1154180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7" name="正方形/長方形 1256"/>
              <p:cNvSpPr/>
              <p:nvPr/>
            </p:nvSpPr>
            <p:spPr>
              <a:xfrm>
                <a:off x="948803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8" name="正方形/長方形 1257"/>
              <p:cNvSpPr/>
              <p:nvPr/>
            </p:nvSpPr>
            <p:spPr>
              <a:xfrm>
                <a:off x="1359557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9" name="正方形/長方形 1258"/>
              <p:cNvSpPr/>
              <p:nvPr/>
            </p:nvSpPr>
            <p:spPr>
              <a:xfrm>
                <a:off x="1770311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60" name="正方形/長方形 1259"/>
              <p:cNvSpPr/>
              <p:nvPr/>
            </p:nvSpPr>
            <p:spPr>
              <a:xfrm>
                <a:off x="1564934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61" name="正方形/長方形 1260"/>
              <p:cNvSpPr/>
              <p:nvPr/>
            </p:nvSpPr>
            <p:spPr>
              <a:xfrm>
                <a:off x="1975688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62" name="正方形/長方形 1261"/>
              <p:cNvSpPr/>
              <p:nvPr/>
            </p:nvSpPr>
            <p:spPr>
              <a:xfrm>
                <a:off x="2181066" y="3658138"/>
                <a:ext cx="75793" cy="1116021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63" name="正方形/長方形 1262"/>
              <p:cNvSpPr/>
              <p:nvPr/>
            </p:nvSpPr>
            <p:spPr>
              <a:xfrm>
                <a:off x="711895" y="4774159"/>
                <a:ext cx="1554494" cy="53917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64" name="正方形/長方形 1263"/>
              <p:cNvSpPr/>
              <p:nvPr/>
            </p:nvSpPr>
            <p:spPr>
              <a:xfrm>
                <a:off x="711895" y="4828076"/>
                <a:ext cx="1554494" cy="53917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65" name="正方形/長方形 1264"/>
              <p:cNvSpPr/>
              <p:nvPr/>
            </p:nvSpPr>
            <p:spPr>
              <a:xfrm>
                <a:off x="743426" y="3658138"/>
                <a:ext cx="75793" cy="1116021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11" name="グループ化 1210"/>
            <p:cNvGrpSpPr/>
            <p:nvPr/>
          </p:nvGrpSpPr>
          <p:grpSpPr>
            <a:xfrm>
              <a:off x="-1367108" y="2744525"/>
              <a:ext cx="971287" cy="764696"/>
              <a:chOff x="711895" y="3658138"/>
              <a:chExt cx="1554494" cy="1223855"/>
            </a:xfrm>
            <a:solidFill>
              <a:srgbClr val="F79646">
                <a:lumMod val="75000"/>
              </a:srgbClr>
            </a:solidFill>
          </p:grpSpPr>
          <p:sp>
            <p:nvSpPr>
              <p:cNvPr id="1240" name="正方形/長方形 1239"/>
              <p:cNvSpPr/>
              <p:nvPr/>
            </p:nvSpPr>
            <p:spPr>
              <a:xfrm>
                <a:off x="743426" y="3795587"/>
                <a:ext cx="1513433" cy="978572"/>
              </a:xfrm>
              <a:prstGeom prst="rect">
                <a:avLst/>
              </a:prstGeom>
              <a:solidFill>
                <a:srgbClr val="F79646">
                  <a:lumMod val="5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1" name="正方形/長方形 1240"/>
              <p:cNvSpPr/>
              <p:nvPr/>
            </p:nvSpPr>
            <p:spPr>
              <a:xfrm>
                <a:off x="819219" y="3688571"/>
                <a:ext cx="1361847" cy="53099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2" name="正方形/長方形 1241"/>
              <p:cNvSpPr/>
              <p:nvPr/>
            </p:nvSpPr>
            <p:spPr>
              <a:xfrm>
                <a:off x="819219" y="3742488"/>
                <a:ext cx="1361847" cy="53099"/>
              </a:xfrm>
              <a:prstGeom prst="rect">
                <a:avLst/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3" name="正方形/長方形 1242"/>
              <p:cNvSpPr/>
              <p:nvPr/>
            </p:nvSpPr>
            <p:spPr>
              <a:xfrm>
                <a:off x="1154180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4" name="正方形/長方形 1243"/>
              <p:cNvSpPr/>
              <p:nvPr/>
            </p:nvSpPr>
            <p:spPr>
              <a:xfrm>
                <a:off x="948803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5" name="正方形/長方形 1244"/>
              <p:cNvSpPr/>
              <p:nvPr/>
            </p:nvSpPr>
            <p:spPr>
              <a:xfrm>
                <a:off x="1359557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6" name="正方形/長方形 1245"/>
              <p:cNvSpPr/>
              <p:nvPr/>
            </p:nvSpPr>
            <p:spPr>
              <a:xfrm>
                <a:off x="1770311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7" name="正方形/長方形 1246"/>
              <p:cNvSpPr/>
              <p:nvPr/>
            </p:nvSpPr>
            <p:spPr>
              <a:xfrm>
                <a:off x="1564934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8" name="正方形/長方形 1247"/>
              <p:cNvSpPr/>
              <p:nvPr/>
            </p:nvSpPr>
            <p:spPr>
              <a:xfrm>
                <a:off x="1975688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9" name="正方形/長方形 1248"/>
              <p:cNvSpPr/>
              <p:nvPr/>
            </p:nvSpPr>
            <p:spPr>
              <a:xfrm>
                <a:off x="2181066" y="3658138"/>
                <a:ext cx="75793" cy="1116021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0" name="正方形/長方形 1249"/>
              <p:cNvSpPr/>
              <p:nvPr/>
            </p:nvSpPr>
            <p:spPr>
              <a:xfrm>
                <a:off x="711895" y="4774159"/>
                <a:ext cx="1554494" cy="53917"/>
              </a:xfrm>
              <a:prstGeom prst="rect">
                <a:avLst/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1" name="正方形/長方形 1250"/>
              <p:cNvSpPr/>
              <p:nvPr/>
            </p:nvSpPr>
            <p:spPr>
              <a:xfrm>
                <a:off x="711895" y="4828076"/>
                <a:ext cx="1554494" cy="53917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2" name="正方形/長方形 1251"/>
              <p:cNvSpPr/>
              <p:nvPr/>
            </p:nvSpPr>
            <p:spPr>
              <a:xfrm>
                <a:off x="743426" y="3658138"/>
                <a:ext cx="75793" cy="1116021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12" name="グループ化 1211"/>
            <p:cNvGrpSpPr/>
            <p:nvPr/>
          </p:nvGrpSpPr>
          <p:grpSpPr>
            <a:xfrm>
              <a:off x="-2353898" y="1990145"/>
              <a:ext cx="971287" cy="764696"/>
              <a:chOff x="711895" y="3658138"/>
              <a:chExt cx="1554494" cy="1223855"/>
            </a:xfrm>
          </p:grpSpPr>
          <p:sp>
            <p:nvSpPr>
              <p:cNvPr id="1227" name="正方形/長方形 1226"/>
              <p:cNvSpPr/>
              <p:nvPr/>
            </p:nvSpPr>
            <p:spPr>
              <a:xfrm>
                <a:off x="743426" y="3795587"/>
                <a:ext cx="1513433" cy="978572"/>
              </a:xfrm>
              <a:prstGeom prst="rect">
                <a:avLst/>
              </a:prstGeom>
              <a:solidFill>
                <a:srgbClr val="9BBB59">
                  <a:lumMod val="7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8" name="正方形/長方形 1227"/>
              <p:cNvSpPr/>
              <p:nvPr/>
            </p:nvSpPr>
            <p:spPr>
              <a:xfrm>
                <a:off x="819219" y="3688571"/>
                <a:ext cx="1361847" cy="53099"/>
              </a:xfrm>
              <a:prstGeom prst="rect">
                <a:avLst/>
              </a:prstGeom>
              <a:solidFill>
                <a:srgbClr val="92D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9" name="正方形/長方形 1228"/>
              <p:cNvSpPr/>
              <p:nvPr/>
            </p:nvSpPr>
            <p:spPr>
              <a:xfrm>
                <a:off x="819219" y="3742488"/>
                <a:ext cx="1361847" cy="53099"/>
              </a:xfrm>
              <a:prstGeom prst="rect">
                <a:avLst/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0" name="正方形/長方形 1229"/>
              <p:cNvSpPr/>
              <p:nvPr/>
            </p:nvSpPr>
            <p:spPr>
              <a:xfrm>
                <a:off x="1154180" y="3795587"/>
                <a:ext cx="75793" cy="978572"/>
              </a:xfrm>
              <a:prstGeom prst="rect">
                <a:avLst/>
              </a:prstGeom>
              <a:solidFill>
                <a:srgbClr val="92D05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1" name="正方形/長方形 1230"/>
              <p:cNvSpPr/>
              <p:nvPr/>
            </p:nvSpPr>
            <p:spPr>
              <a:xfrm>
                <a:off x="948803" y="3795587"/>
                <a:ext cx="75793" cy="978572"/>
              </a:xfrm>
              <a:prstGeom prst="rect">
                <a:avLst/>
              </a:prstGeom>
              <a:solidFill>
                <a:srgbClr val="92D05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2" name="正方形/長方形 1231"/>
              <p:cNvSpPr/>
              <p:nvPr/>
            </p:nvSpPr>
            <p:spPr>
              <a:xfrm>
                <a:off x="1359557" y="3795587"/>
                <a:ext cx="75793" cy="978572"/>
              </a:xfrm>
              <a:prstGeom prst="rect">
                <a:avLst/>
              </a:prstGeom>
              <a:solidFill>
                <a:srgbClr val="92D05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3" name="正方形/長方形 1232"/>
              <p:cNvSpPr/>
              <p:nvPr/>
            </p:nvSpPr>
            <p:spPr>
              <a:xfrm>
                <a:off x="1770311" y="3795587"/>
                <a:ext cx="75793" cy="978572"/>
              </a:xfrm>
              <a:prstGeom prst="rect">
                <a:avLst/>
              </a:prstGeom>
              <a:solidFill>
                <a:srgbClr val="92D05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4" name="正方形/長方形 1233"/>
              <p:cNvSpPr/>
              <p:nvPr/>
            </p:nvSpPr>
            <p:spPr>
              <a:xfrm>
                <a:off x="1564934" y="3795587"/>
                <a:ext cx="75793" cy="978572"/>
              </a:xfrm>
              <a:prstGeom prst="rect">
                <a:avLst/>
              </a:prstGeom>
              <a:solidFill>
                <a:srgbClr val="92D05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5" name="正方形/長方形 1234"/>
              <p:cNvSpPr/>
              <p:nvPr/>
            </p:nvSpPr>
            <p:spPr>
              <a:xfrm>
                <a:off x="1975688" y="3795587"/>
                <a:ext cx="75793" cy="978572"/>
              </a:xfrm>
              <a:prstGeom prst="rect">
                <a:avLst/>
              </a:prstGeom>
              <a:solidFill>
                <a:srgbClr val="92D05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6" name="正方形/長方形 1235"/>
              <p:cNvSpPr/>
              <p:nvPr/>
            </p:nvSpPr>
            <p:spPr>
              <a:xfrm>
                <a:off x="2181066" y="3658138"/>
                <a:ext cx="75793" cy="1116021"/>
              </a:xfrm>
              <a:prstGeom prst="rect">
                <a:avLst/>
              </a:prstGeom>
              <a:solidFill>
                <a:srgbClr val="92D05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7" name="正方形/長方形 1236"/>
              <p:cNvSpPr/>
              <p:nvPr/>
            </p:nvSpPr>
            <p:spPr>
              <a:xfrm>
                <a:off x="711895" y="4774159"/>
                <a:ext cx="1554494" cy="53917"/>
              </a:xfrm>
              <a:prstGeom prst="rect">
                <a:avLst/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8" name="正方形/長方形 1237"/>
              <p:cNvSpPr/>
              <p:nvPr/>
            </p:nvSpPr>
            <p:spPr>
              <a:xfrm>
                <a:off x="711895" y="4828076"/>
                <a:ext cx="1554494" cy="53917"/>
              </a:xfrm>
              <a:prstGeom prst="rect">
                <a:avLst/>
              </a:prstGeom>
              <a:solidFill>
                <a:srgbClr val="92D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39" name="正方形/長方形 1238"/>
              <p:cNvSpPr/>
              <p:nvPr/>
            </p:nvSpPr>
            <p:spPr>
              <a:xfrm>
                <a:off x="743426" y="3658138"/>
                <a:ext cx="75793" cy="1116021"/>
              </a:xfrm>
              <a:prstGeom prst="rect">
                <a:avLst/>
              </a:prstGeom>
              <a:solidFill>
                <a:srgbClr val="92D05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13" name="グループ化 1212"/>
            <p:cNvGrpSpPr/>
            <p:nvPr/>
          </p:nvGrpSpPr>
          <p:grpSpPr>
            <a:xfrm>
              <a:off x="-1367108" y="1990145"/>
              <a:ext cx="971287" cy="764696"/>
              <a:chOff x="711895" y="3658138"/>
              <a:chExt cx="1554494" cy="1223855"/>
            </a:xfrm>
            <a:solidFill>
              <a:srgbClr val="C0504D">
                <a:lumMod val="75000"/>
              </a:srgbClr>
            </a:solidFill>
          </p:grpSpPr>
          <p:sp>
            <p:nvSpPr>
              <p:cNvPr id="1214" name="正方形/長方形 1213"/>
              <p:cNvSpPr/>
              <p:nvPr/>
            </p:nvSpPr>
            <p:spPr>
              <a:xfrm>
                <a:off x="743426" y="3795587"/>
                <a:ext cx="1513433" cy="978572"/>
              </a:xfrm>
              <a:prstGeom prst="rect">
                <a:avLst/>
              </a:prstGeom>
              <a:solidFill>
                <a:srgbClr val="C0504D">
                  <a:lumMod val="5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5" name="正方形/長方形 1214"/>
              <p:cNvSpPr/>
              <p:nvPr/>
            </p:nvSpPr>
            <p:spPr>
              <a:xfrm>
                <a:off x="819219" y="3688571"/>
                <a:ext cx="1361847" cy="53099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6" name="正方形/長方形 1215"/>
              <p:cNvSpPr/>
              <p:nvPr/>
            </p:nvSpPr>
            <p:spPr>
              <a:xfrm>
                <a:off x="819219" y="3742488"/>
                <a:ext cx="1361847" cy="53099"/>
              </a:xfrm>
              <a:prstGeom prst="rect">
                <a:avLst/>
              </a:prstGeom>
              <a:solidFill>
                <a:srgbClr val="C0504D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7" name="正方形/長方形 1216"/>
              <p:cNvSpPr/>
              <p:nvPr/>
            </p:nvSpPr>
            <p:spPr>
              <a:xfrm>
                <a:off x="1154180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8" name="正方形/長方形 1217"/>
              <p:cNvSpPr/>
              <p:nvPr/>
            </p:nvSpPr>
            <p:spPr>
              <a:xfrm>
                <a:off x="948803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9" name="正方形/長方形 1218"/>
              <p:cNvSpPr/>
              <p:nvPr/>
            </p:nvSpPr>
            <p:spPr>
              <a:xfrm>
                <a:off x="1359557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0" name="正方形/長方形 1219"/>
              <p:cNvSpPr/>
              <p:nvPr/>
            </p:nvSpPr>
            <p:spPr>
              <a:xfrm>
                <a:off x="1770311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1" name="正方形/長方形 1220"/>
              <p:cNvSpPr/>
              <p:nvPr/>
            </p:nvSpPr>
            <p:spPr>
              <a:xfrm>
                <a:off x="1564934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2" name="正方形/長方形 1221"/>
              <p:cNvSpPr/>
              <p:nvPr/>
            </p:nvSpPr>
            <p:spPr>
              <a:xfrm>
                <a:off x="1975688" y="3795587"/>
                <a:ext cx="75793" cy="978572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3" name="正方形/長方形 1222"/>
              <p:cNvSpPr/>
              <p:nvPr/>
            </p:nvSpPr>
            <p:spPr>
              <a:xfrm>
                <a:off x="2181066" y="3658138"/>
                <a:ext cx="75793" cy="1116021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4" name="正方形/長方形 1223"/>
              <p:cNvSpPr/>
              <p:nvPr/>
            </p:nvSpPr>
            <p:spPr>
              <a:xfrm>
                <a:off x="711895" y="4774159"/>
                <a:ext cx="1554494" cy="53917"/>
              </a:xfrm>
              <a:prstGeom prst="rect">
                <a:avLst/>
              </a:prstGeom>
              <a:solidFill>
                <a:srgbClr val="C0504D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5" name="正方形/長方形 1224"/>
              <p:cNvSpPr/>
              <p:nvPr/>
            </p:nvSpPr>
            <p:spPr>
              <a:xfrm>
                <a:off x="711895" y="4828076"/>
                <a:ext cx="1554494" cy="53917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6" name="正方形/長方形 1225"/>
              <p:cNvSpPr/>
              <p:nvPr/>
            </p:nvSpPr>
            <p:spPr>
              <a:xfrm>
                <a:off x="743426" y="3658138"/>
                <a:ext cx="75793" cy="1116021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2228161" y="5499230"/>
            <a:ext cx="1575732" cy="700534"/>
            <a:chOff x="2228161" y="5499230"/>
            <a:chExt cx="1575732" cy="700534"/>
          </a:xfrm>
        </p:grpSpPr>
        <p:grpSp>
          <p:nvGrpSpPr>
            <p:cNvPr id="1266" name="グループ化 1265"/>
            <p:cNvGrpSpPr/>
            <p:nvPr/>
          </p:nvGrpSpPr>
          <p:grpSpPr>
            <a:xfrm>
              <a:off x="3016916" y="5499230"/>
              <a:ext cx="786977" cy="700534"/>
              <a:chOff x="2134484" y="-487908"/>
              <a:chExt cx="965558" cy="859500"/>
            </a:xfrm>
          </p:grpSpPr>
          <p:sp>
            <p:nvSpPr>
              <p:cNvPr id="1267" name="ホームベース 1266"/>
              <p:cNvSpPr/>
              <p:nvPr/>
            </p:nvSpPr>
            <p:spPr>
              <a:xfrm rot="16200000">
                <a:off x="2187513" y="-540937"/>
                <a:ext cx="859500" cy="965558"/>
              </a:xfrm>
              <a:prstGeom prst="homePlate">
                <a:avLst>
                  <a:gd name="adj" fmla="val 36752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68" name="ホームベース 1267"/>
              <p:cNvSpPr/>
              <p:nvPr/>
            </p:nvSpPr>
            <p:spPr>
              <a:xfrm rot="16200000">
                <a:off x="2221325" y="-453785"/>
                <a:ext cx="791876" cy="858878"/>
              </a:xfrm>
              <a:prstGeom prst="homePlate">
                <a:avLst>
                  <a:gd name="adj" fmla="val 36752"/>
                </a:avLst>
              </a:pr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269" name="グループ化 1268"/>
              <p:cNvGrpSpPr/>
              <p:nvPr/>
            </p:nvGrpSpPr>
            <p:grpSpPr>
              <a:xfrm>
                <a:off x="2433324" y="98630"/>
                <a:ext cx="367878" cy="270264"/>
                <a:chOff x="2432720" y="98630"/>
                <a:chExt cx="367878" cy="270264"/>
              </a:xfrm>
            </p:grpSpPr>
            <p:sp>
              <p:nvSpPr>
                <p:cNvPr id="1270" name="正方形/長方形 1269"/>
                <p:cNvSpPr/>
                <p:nvPr/>
              </p:nvSpPr>
              <p:spPr>
                <a:xfrm>
                  <a:off x="2432720" y="98630"/>
                  <a:ext cx="183939" cy="270264"/>
                </a:xfrm>
                <a:prstGeom prst="rect">
                  <a:avLst/>
                </a:prstGeom>
                <a:solidFill>
                  <a:srgbClr val="8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1" name="正方形/長方形 1270"/>
                <p:cNvSpPr/>
                <p:nvPr/>
              </p:nvSpPr>
              <p:spPr>
                <a:xfrm>
                  <a:off x="2616659" y="98630"/>
                  <a:ext cx="183939" cy="270264"/>
                </a:xfrm>
                <a:prstGeom prst="rect">
                  <a:avLst/>
                </a:prstGeom>
                <a:solidFill>
                  <a:srgbClr val="8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272" name="グループ化 1271"/>
            <p:cNvGrpSpPr/>
            <p:nvPr/>
          </p:nvGrpSpPr>
          <p:grpSpPr>
            <a:xfrm>
              <a:off x="2228161" y="5499230"/>
              <a:ext cx="786977" cy="700534"/>
              <a:chOff x="2134484" y="-487908"/>
              <a:chExt cx="965558" cy="859500"/>
            </a:xfrm>
          </p:grpSpPr>
          <p:sp>
            <p:nvSpPr>
              <p:cNvPr id="1273" name="ホームベース 1272"/>
              <p:cNvSpPr/>
              <p:nvPr/>
            </p:nvSpPr>
            <p:spPr>
              <a:xfrm rot="16200000">
                <a:off x="2187513" y="-540937"/>
                <a:ext cx="859500" cy="965558"/>
              </a:xfrm>
              <a:prstGeom prst="homePlate">
                <a:avLst>
                  <a:gd name="adj" fmla="val 36752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74" name="ホームベース 1273"/>
              <p:cNvSpPr/>
              <p:nvPr/>
            </p:nvSpPr>
            <p:spPr>
              <a:xfrm rot="16200000">
                <a:off x="2221325" y="-453785"/>
                <a:ext cx="791876" cy="858878"/>
              </a:xfrm>
              <a:prstGeom prst="homePlate">
                <a:avLst>
                  <a:gd name="adj" fmla="val 36752"/>
                </a:avLst>
              </a:pr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275" name="グループ化 1274"/>
              <p:cNvGrpSpPr/>
              <p:nvPr/>
            </p:nvGrpSpPr>
            <p:grpSpPr>
              <a:xfrm>
                <a:off x="2433324" y="98630"/>
                <a:ext cx="367878" cy="270264"/>
                <a:chOff x="2432720" y="98630"/>
                <a:chExt cx="367878" cy="270264"/>
              </a:xfrm>
            </p:grpSpPr>
            <p:sp>
              <p:nvSpPr>
                <p:cNvPr id="1276" name="正方形/長方形 1275"/>
                <p:cNvSpPr/>
                <p:nvPr/>
              </p:nvSpPr>
              <p:spPr>
                <a:xfrm>
                  <a:off x="2432720" y="98630"/>
                  <a:ext cx="183939" cy="270264"/>
                </a:xfrm>
                <a:prstGeom prst="rect">
                  <a:avLst/>
                </a:prstGeom>
                <a:solidFill>
                  <a:srgbClr val="8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7" name="正方形/長方形 1276"/>
                <p:cNvSpPr/>
                <p:nvPr/>
              </p:nvSpPr>
              <p:spPr>
                <a:xfrm>
                  <a:off x="2616659" y="98630"/>
                  <a:ext cx="183939" cy="270264"/>
                </a:xfrm>
                <a:prstGeom prst="rect">
                  <a:avLst/>
                </a:prstGeom>
                <a:solidFill>
                  <a:srgbClr val="8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335" name="グループ化 1334"/>
          <p:cNvGrpSpPr/>
          <p:nvPr/>
        </p:nvGrpSpPr>
        <p:grpSpPr>
          <a:xfrm>
            <a:off x="4296100" y="1235548"/>
            <a:ext cx="1293388" cy="1293388"/>
            <a:chOff x="12594983" y="626841"/>
            <a:chExt cx="1008970" cy="1008970"/>
          </a:xfrm>
        </p:grpSpPr>
        <p:grpSp>
          <p:nvGrpSpPr>
            <p:cNvPr id="1336" name="グループ化 1335"/>
            <p:cNvGrpSpPr/>
            <p:nvPr/>
          </p:nvGrpSpPr>
          <p:grpSpPr>
            <a:xfrm>
              <a:off x="12594983" y="626841"/>
              <a:ext cx="1008970" cy="1008970"/>
              <a:chOff x="7171797" y="626841"/>
              <a:chExt cx="1008970" cy="1008970"/>
            </a:xfrm>
          </p:grpSpPr>
          <p:grpSp>
            <p:nvGrpSpPr>
              <p:cNvPr id="1338" name="グループ化 1337"/>
              <p:cNvGrpSpPr/>
              <p:nvPr/>
            </p:nvGrpSpPr>
            <p:grpSpPr>
              <a:xfrm>
                <a:off x="7171797" y="626841"/>
                <a:ext cx="1008970" cy="1008970"/>
                <a:chOff x="7344517" y="626841"/>
                <a:chExt cx="1008970" cy="1008970"/>
              </a:xfrm>
            </p:grpSpPr>
            <p:grpSp>
              <p:nvGrpSpPr>
                <p:cNvPr id="1340" name="グループ化 1339"/>
                <p:cNvGrpSpPr/>
                <p:nvPr/>
              </p:nvGrpSpPr>
              <p:grpSpPr>
                <a:xfrm>
                  <a:off x="7422482" y="710077"/>
                  <a:ext cx="860888" cy="835347"/>
                  <a:chOff x="7422482" y="710077"/>
                  <a:chExt cx="950898" cy="835347"/>
                </a:xfrm>
              </p:grpSpPr>
              <p:sp>
                <p:nvSpPr>
                  <p:cNvPr id="1343" name="正方形/長方形 1342"/>
                  <p:cNvSpPr/>
                  <p:nvPr/>
                </p:nvSpPr>
                <p:spPr>
                  <a:xfrm>
                    <a:off x="7422482" y="710077"/>
                    <a:ext cx="950898" cy="835347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4" name="正方形/長方形 1343"/>
                  <p:cNvSpPr/>
                  <p:nvPr/>
                </p:nvSpPr>
                <p:spPr>
                  <a:xfrm>
                    <a:off x="7497479" y="782378"/>
                    <a:ext cx="798796" cy="690746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45" name="グループ化 1344"/>
                  <p:cNvGrpSpPr/>
                  <p:nvPr/>
                </p:nvGrpSpPr>
                <p:grpSpPr>
                  <a:xfrm>
                    <a:off x="7497479" y="782378"/>
                    <a:ext cx="798796" cy="690746"/>
                    <a:chOff x="7497479" y="782378"/>
                    <a:chExt cx="798796" cy="564608"/>
                  </a:xfrm>
                </p:grpSpPr>
                <p:sp>
                  <p:nvSpPr>
                    <p:cNvPr id="1346" name="正方形/長方形 1345"/>
                    <p:cNvSpPr/>
                    <p:nvPr/>
                  </p:nvSpPr>
                  <p:spPr>
                    <a:xfrm>
                      <a:off x="7497479" y="78237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47" name="正方形/長方形 1346"/>
                    <p:cNvSpPr/>
                    <p:nvPr/>
                  </p:nvSpPr>
                  <p:spPr>
                    <a:xfrm>
                      <a:off x="7497479" y="863000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48" name="正方形/長方形 1347"/>
                    <p:cNvSpPr/>
                    <p:nvPr/>
                  </p:nvSpPr>
                  <p:spPr>
                    <a:xfrm>
                      <a:off x="7497479" y="943622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49" name="正方形/長方形 1348"/>
                    <p:cNvSpPr/>
                    <p:nvPr/>
                  </p:nvSpPr>
                  <p:spPr>
                    <a:xfrm>
                      <a:off x="7497479" y="102424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50" name="正方形/長方形 1349"/>
                    <p:cNvSpPr/>
                    <p:nvPr/>
                  </p:nvSpPr>
                  <p:spPr>
                    <a:xfrm>
                      <a:off x="7497479" y="1104866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51" name="正方形/長方形 1350"/>
                    <p:cNvSpPr/>
                    <p:nvPr/>
                  </p:nvSpPr>
                  <p:spPr>
                    <a:xfrm>
                      <a:off x="7497479" y="118548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52" name="正方形/長方形 1351"/>
                    <p:cNvSpPr/>
                    <p:nvPr/>
                  </p:nvSpPr>
                  <p:spPr>
                    <a:xfrm>
                      <a:off x="7497479" y="126636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341" name="正方形/長方形 1340"/>
                <p:cNvSpPr/>
                <p:nvPr/>
              </p:nvSpPr>
              <p:spPr>
                <a:xfrm rot="2700000">
                  <a:off x="7344517" y="1088023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2" name="正方形/長方形 1341"/>
                <p:cNvSpPr/>
                <p:nvPr/>
              </p:nvSpPr>
              <p:spPr>
                <a:xfrm rot="18900000" flipH="1">
                  <a:off x="7344517" y="1088021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39" name="正方形/長方形 1338"/>
              <p:cNvSpPr/>
              <p:nvPr/>
            </p:nvSpPr>
            <p:spPr>
              <a:xfrm>
                <a:off x="7244175" y="1013460"/>
                <a:ext cx="866475" cy="223212"/>
              </a:xfrm>
              <a:prstGeom prst="rect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37" name="テキスト ボックス 1336"/>
            <p:cNvSpPr txBox="1"/>
            <p:nvPr/>
          </p:nvSpPr>
          <p:spPr>
            <a:xfrm>
              <a:off x="12727363" y="1036583"/>
              <a:ext cx="771467" cy="1673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DANGER</a:t>
              </a:r>
            </a:p>
          </p:txBody>
        </p:sp>
      </p:grpSp>
      <p:grpSp>
        <p:nvGrpSpPr>
          <p:cNvPr id="1353" name="グループ化 1352"/>
          <p:cNvGrpSpPr/>
          <p:nvPr/>
        </p:nvGrpSpPr>
        <p:grpSpPr>
          <a:xfrm>
            <a:off x="2360250" y="1216543"/>
            <a:ext cx="1293388" cy="1293388"/>
            <a:chOff x="11467223" y="626841"/>
            <a:chExt cx="1008970" cy="1008970"/>
          </a:xfrm>
        </p:grpSpPr>
        <p:grpSp>
          <p:nvGrpSpPr>
            <p:cNvPr id="1354" name="グループ化 1353"/>
            <p:cNvGrpSpPr/>
            <p:nvPr/>
          </p:nvGrpSpPr>
          <p:grpSpPr>
            <a:xfrm>
              <a:off x="11467223" y="626841"/>
              <a:ext cx="1008970" cy="1008970"/>
              <a:chOff x="7171797" y="626841"/>
              <a:chExt cx="1008970" cy="1008970"/>
            </a:xfrm>
          </p:grpSpPr>
          <p:grpSp>
            <p:nvGrpSpPr>
              <p:cNvPr id="1356" name="グループ化 1355"/>
              <p:cNvGrpSpPr/>
              <p:nvPr/>
            </p:nvGrpSpPr>
            <p:grpSpPr>
              <a:xfrm>
                <a:off x="7171797" y="626841"/>
                <a:ext cx="1008970" cy="1008970"/>
                <a:chOff x="7344517" y="626841"/>
                <a:chExt cx="1008970" cy="1008970"/>
              </a:xfrm>
            </p:grpSpPr>
            <p:grpSp>
              <p:nvGrpSpPr>
                <p:cNvPr id="1358" name="グループ化 1357"/>
                <p:cNvGrpSpPr/>
                <p:nvPr/>
              </p:nvGrpSpPr>
              <p:grpSpPr>
                <a:xfrm>
                  <a:off x="7422482" y="710077"/>
                  <a:ext cx="860888" cy="835347"/>
                  <a:chOff x="7422482" y="710077"/>
                  <a:chExt cx="950898" cy="835347"/>
                </a:xfrm>
              </p:grpSpPr>
              <p:sp>
                <p:nvSpPr>
                  <p:cNvPr id="1361" name="正方形/長方形 1360"/>
                  <p:cNvSpPr/>
                  <p:nvPr/>
                </p:nvSpPr>
                <p:spPr>
                  <a:xfrm>
                    <a:off x="7422482" y="710077"/>
                    <a:ext cx="950898" cy="835347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2" name="正方形/長方形 1361"/>
                  <p:cNvSpPr/>
                  <p:nvPr/>
                </p:nvSpPr>
                <p:spPr>
                  <a:xfrm>
                    <a:off x="7497479" y="782378"/>
                    <a:ext cx="798796" cy="690746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63" name="グループ化 1362"/>
                  <p:cNvGrpSpPr/>
                  <p:nvPr/>
                </p:nvGrpSpPr>
                <p:grpSpPr>
                  <a:xfrm>
                    <a:off x="7497479" y="782378"/>
                    <a:ext cx="798796" cy="690746"/>
                    <a:chOff x="7497479" y="782378"/>
                    <a:chExt cx="798796" cy="564608"/>
                  </a:xfrm>
                </p:grpSpPr>
                <p:sp>
                  <p:nvSpPr>
                    <p:cNvPr id="1364" name="正方形/長方形 1363"/>
                    <p:cNvSpPr/>
                    <p:nvPr/>
                  </p:nvSpPr>
                  <p:spPr>
                    <a:xfrm>
                      <a:off x="7497479" y="78237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65" name="正方形/長方形 1364"/>
                    <p:cNvSpPr/>
                    <p:nvPr/>
                  </p:nvSpPr>
                  <p:spPr>
                    <a:xfrm>
                      <a:off x="7497479" y="863000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66" name="正方形/長方形 1365"/>
                    <p:cNvSpPr/>
                    <p:nvPr/>
                  </p:nvSpPr>
                  <p:spPr>
                    <a:xfrm>
                      <a:off x="7497479" y="943622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67" name="正方形/長方形 1366"/>
                    <p:cNvSpPr/>
                    <p:nvPr/>
                  </p:nvSpPr>
                  <p:spPr>
                    <a:xfrm>
                      <a:off x="7497479" y="102424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68" name="正方形/長方形 1367"/>
                    <p:cNvSpPr/>
                    <p:nvPr/>
                  </p:nvSpPr>
                  <p:spPr>
                    <a:xfrm>
                      <a:off x="7497479" y="1104866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69" name="正方形/長方形 1368"/>
                    <p:cNvSpPr/>
                    <p:nvPr/>
                  </p:nvSpPr>
                  <p:spPr>
                    <a:xfrm>
                      <a:off x="7497479" y="118548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70" name="正方形/長方形 1369"/>
                    <p:cNvSpPr/>
                    <p:nvPr/>
                  </p:nvSpPr>
                  <p:spPr>
                    <a:xfrm>
                      <a:off x="7497479" y="126636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359" name="正方形/長方形 1358"/>
                <p:cNvSpPr/>
                <p:nvPr/>
              </p:nvSpPr>
              <p:spPr>
                <a:xfrm rot="2700000">
                  <a:off x="7344517" y="1088023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0" name="正方形/長方形 1359"/>
                <p:cNvSpPr/>
                <p:nvPr/>
              </p:nvSpPr>
              <p:spPr>
                <a:xfrm rot="18900000" flipH="1">
                  <a:off x="7344517" y="1088021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57" name="正方形/長方形 1356"/>
              <p:cNvSpPr/>
              <p:nvPr/>
            </p:nvSpPr>
            <p:spPr>
              <a:xfrm>
                <a:off x="7244175" y="1013460"/>
                <a:ext cx="866475" cy="223212"/>
              </a:xfrm>
              <a:prstGeom prst="rect">
                <a:avLst/>
              </a:prstGeom>
              <a:solidFill>
                <a:srgbClr val="FFFF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55" name="テキスト ボックス 1354"/>
            <p:cNvSpPr txBox="1"/>
            <p:nvPr/>
          </p:nvSpPr>
          <p:spPr>
            <a:xfrm>
              <a:off x="11588173" y="1036583"/>
              <a:ext cx="771467" cy="1673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b="1" kern="0" dirty="0">
                  <a:solidFill>
                    <a:prstClr val="black"/>
                  </a:solidFill>
                </a:rPr>
                <a:t>CAUTION</a:t>
              </a:r>
              <a:endParaRPr kumimoji="0" lang="en-US" altLang="ja-JP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72" name="グループ化 1371"/>
          <p:cNvGrpSpPr/>
          <p:nvPr/>
        </p:nvGrpSpPr>
        <p:grpSpPr>
          <a:xfrm>
            <a:off x="2432720" y="3270940"/>
            <a:ext cx="1320125" cy="1039337"/>
            <a:chOff x="711895" y="3658138"/>
            <a:chExt cx="1554494" cy="1223855"/>
          </a:xfrm>
          <a:solidFill>
            <a:srgbClr val="1F497D">
              <a:lumMod val="40000"/>
              <a:lumOff val="60000"/>
            </a:srgbClr>
          </a:solidFill>
        </p:grpSpPr>
        <p:sp>
          <p:nvSpPr>
            <p:cNvPr id="1415" name="正方形/長方形 1414"/>
            <p:cNvSpPr/>
            <p:nvPr/>
          </p:nvSpPr>
          <p:spPr>
            <a:xfrm>
              <a:off x="743426" y="3795587"/>
              <a:ext cx="1513433" cy="978572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6" name="正方形/長方形 1415"/>
            <p:cNvSpPr/>
            <p:nvPr/>
          </p:nvSpPr>
          <p:spPr>
            <a:xfrm>
              <a:off x="819219" y="3688571"/>
              <a:ext cx="1361847" cy="53099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7" name="正方形/長方形 1416"/>
            <p:cNvSpPr/>
            <p:nvPr/>
          </p:nvSpPr>
          <p:spPr>
            <a:xfrm>
              <a:off x="819219" y="3742488"/>
              <a:ext cx="1361847" cy="53099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8" name="正方形/長方形 1417"/>
            <p:cNvSpPr/>
            <p:nvPr/>
          </p:nvSpPr>
          <p:spPr>
            <a:xfrm>
              <a:off x="1154180" y="3795587"/>
              <a:ext cx="75793" cy="978572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9" name="正方形/長方形 1418"/>
            <p:cNvSpPr/>
            <p:nvPr/>
          </p:nvSpPr>
          <p:spPr>
            <a:xfrm>
              <a:off x="948803" y="3795587"/>
              <a:ext cx="75793" cy="978572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0" name="正方形/長方形 1419"/>
            <p:cNvSpPr/>
            <p:nvPr/>
          </p:nvSpPr>
          <p:spPr>
            <a:xfrm>
              <a:off x="1359557" y="3795587"/>
              <a:ext cx="75793" cy="978572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1" name="正方形/長方形 1420"/>
            <p:cNvSpPr/>
            <p:nvPr/>
          </p:nvSpPr>
          <p:spPr>
            <a:xfrm>
              <a:off x="1770311" y="3795587"/>
              <a:ext cx="75793" cy="978572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2" name="正方形/長方形 1421"/>
            <p:cNvSpPr/>
            <p:nvPr/>
          </p:nvSpPr>
          <p:spPr>
            <a:xfrm>
              <a:off x="1564934" y="3795587"/>
              <a:ext cx="75793" cy="978572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3" name="正方形/長方形 1422"/>
            <p:cNvSpPr/>
            <p:nvPr/>
          </p:nvSpPr>
          <p:spPr>
            <a:xfrm>
              <a:off x="1975688" y="3795587"/>
              <a:ext cx="75793" cy="978572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4" name="正方形/長方形 1423"/>
            <p:cNvSpPr/>
            <p:nvPr/>
          </p:nvSpPr>
          <p:spPr>
            <a:xfrm>
              <a:off x="2181066" y="3658138"/>
              <a:ext cx="75793" cy="1116021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5" name="正方形/長方形 1424"/>
            <p:cNvSpPr/>
            <p:nvPr/>
          </p:nvSpPr>
          <p:spPr>
            <a:xfrm>
              <a:off x="711895" y="4774159"/>
              <a:ext cx="1554494" cy="53917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6" name="正方形/長方形 1425"/>
            <p:cNvSpPr/>
            <p:nvPr/>
          </p:nvSpPr>
          <p:spPr>
            <a:xfrm>
              <a:off x="711895" y="4828076"/>
              <a:ext cx="1554494" cy="53917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7" name="正方形/長方形 1426"/>
            <p:cNvSpPr/>
            <p:nvPr/>
          </p:nvSpPr>
          <p:spPr>
            <a:xfrm>
              <a:off x="743426" y="3658138"/>
              <a:ext cx="75793" cy="1116021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73" name="グループ化 1372"/>
          <p:cNvGrpSpPr/>
          <p:nvPr/>
        </p:nvGrpSpPr>
        <p:grpSpPr>
          <a:xfrm>
            <a:off x="4277925" y="3270940"/>
            <a:ext cx="1320125" cy="1039337"/>
            <a:chOff x="711895" y="3658138"/>
            <a:chExt cx="1554494" cy="1223855"/>
          </a:xfrm>
          <a:solidFill>
            <a:srgbClr val="F79646">
              <a:lumMod val="75000"/>
            </a:srgbClr>
          </a:solidFill>
        </p:grpSpPr>
        <p:sp>
          <p:nvSpPr>
            <p:cNvPr id="1402" name="正方形/長方形 1401"/>
            <p:cNvSpPr/>
            <p:nvPr/>
          </p:nvSpPr>
          <p:spPr>
            <a:xfrm>
              <a:off x="743426" y="3795587"/>
              <a:ext cx="1513433" cy="978572"/>
            </a:xfrm>
            <a:prstGeom prst="rect">
              <a:avLst/>
            </a:prstGeom>
            <a:solidFill>
              <a:srgbClr val="F79646">
                <a:lumMod val="5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3" name="正方形/長方形 1402"/>
            <p:cNvSpPr/>
            <p:nvPr/>
          </p:nvSpPr>
          <p:spPr>
            <a:xfrm>
              <a:off x="819219" y="3688571"/>
              <a:ext cx="1361847" cy="53099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4" name="正方形/長方形 1403"/>
            <p:cNvSpPr/>
            <p:nvPr/>
          </p:nvSpPr>
          <p:spPr>
            <a:xfrm>
              <a:off x="819219" y="3742488"/>
              <a:ext cx="1361847" cy="53099"/>
            </a:xfrm>
            <a:prstGeom prst="rect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5" name="正方形/長方形 1404"/>
            <p:cNvSpPr/>
            <p:nvPr/>
          </p:nvSpPr>
          <p:spPr>
            <a:xfrm>
              <a:off x="1154180" y="3795587"/>
              <a:ext cx="75793" cy="978572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6" name="正方形/長方形 1405"/>
            <p:cNvSpPr/>
            <p:nvPr/>
          </p:nvSpPr>
          <p:spPr>
            <a:xfrm>
              <a:off x="948803" y="3795587"/>
              <a:ext cx="75793" cy="978572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7" name="正方形/長方形 1406"/>
            <p:cNvSpPr/>
            <p:nvPr/>
          </p:nvSpPr>
          <p:spPr>
            <a:xfrm>
              <a:off x="1359557" y="3795587"/>
              <a:ext cx="75793" cy="978572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8" name="正方形/長方形 1407"/>
            <p:cNvSpPr/>
            <p:nvPr/>
          </p:nvSpPr>
          <p:spPr>
            <a:xfrm>
              <a:off x="1770311" y="3795587"/>
              <a:ext cx="75793" cy="978572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9" name="正方形/長方形 1408"/>
            <p:cNvSpPr/>
            <p:nvPr/>
          </p:nvSpPr>
          <p:spPr>
            <a:xfrm>
              <a:off x="1564934" y="3795587"/>
              <a:ext cx="75793" cy="978572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0" name="正方形/長方形 1409"/>
            <p:cNvSpPr/>
            <p:nvPr/>
          </p:nvSpPr>
          <p:spPr>
            <a:xfrm>
              <a:off x="1975688" y="3795587"/>
              <a:ext cx="75793" cy="978572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1" name="正方形/長方形 1410"/>
            <p:cNvSpPr/>
            <p:nvPr/>
          </p:nvSpPr>
          <p:spPr>
            <a:xfrm>
              <a:off x="2181066" y="3658138"/>
              <a:ext cx="75793" cy="1116021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2" name="正方形/長方形 1411"/>
            <p:cNvSpPr/>
            <p:nvPr/>
          </p:nvSpPr>
          <p:spPr>
            <a:xfrm>
              <a:off x="711895" y="4774159"/>
              <a:ext cx="1554494" cy="53917"/>
            </a:xfrm>
            <a:prstGeom prst="rect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3" name="正方形/長方形 1412"/>
            <p:cNvSpPr/>
            <p:nvPr/>
          </p:nvSpPr>
          <p:spPr>
            <a:xfrm>
              <a:off x="711895" y="4828076"/>
              <a:ext cx="1554494" cy="53917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4" name="正方形/長方形 1413"/>
            <p:cNvSpPr/>
            <p:nvPr/>
          </p:nvSpPr>
          <p:spPr>
            <a:xfrm>
              <a:off x="743426" y="3658138"/>
              <a:ext cx="75793" cy="1116021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74" name="グループ化 1373"/>
          <p:cNvGrpSpPr/>
          <p:nvPr/>
        </p:nvGrpSpPr>
        <p:grpSpPr>
          <a:xfrm>
            <a:off x="542510" y="3270940"/>
            <a:ext cx="1320125" cy="1039337"/>
            <a:chOff x="711895" y="3658138"/>
            <a:chExt cx="1554494" cy="1223855"/>
          </a:xfrm>
        </p:grpSpPr>
        <p:sp>
          <p:nvSpPr>
            <p:cNvPr id="1389" name="正方形/長方形 1388"/>
            <p:cNvSpPr/>
            <p:nvPr/>
          </p:nvSpPr>
          <p:spPr>
            <a:xfrm>
              <a:off x="743426" y="3795587"/>
              <a:ext cx="1513433" cy="978572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0" name="正方形/長方形 1389"/>
            <p:cNvSpPr/>
            <p:nvPr/>
          </p:nvSpPr>
          <p:spPr>
            <a:xfrm>
              <a:off x="819219" y="3688571"/>
              <a:ext cx="1361847" cy="53099"/>
            </a:xfrm>
            <a:prstGeom prst="rect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1" name="正方形/長方形 1390"/>
            <p:cNvSpPr/>
            <p:nvPr/>
          </p:nvSpPr>
          <p:spPr>
            <a:xfrm>
              <a:off x="819219" y="3742488"/>
              <a:ext cx="1361847" cy="53099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2" name="正方形/長方形 1391"/>
            <p:cNvSpPr/>
            <p:nvPr/>
          </p:nvSpPr>
          <p:spPr>
            <a:xfrm>
              <a:off x="1154180" y="3795587"/>
              <a:ext cx="75793" cy="978572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3" name="正方形/長方形 1392"/>
            <p:cNvSpPr/>
            <p:nvPr/>
          </p:nvSpPr>
          <p:spPr>
            <a:xfrm>
              <a:off x="948803" y="3795587"/>
              <a:ext cx="75793" cy="978572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4" name="正方形/長方形 1393"/>
            <p:cNvSpPr/>
            <p:nvPr/>
          </p:nvSpPr>
          <p:spPr>
            <a:xfrm>
              <a:off x="1359557" y="3795587"/>
              <a:ext cx="75793" cy="978572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5" name="正方形/長方形 1394"/>
            <p:cNvSpPr/>
            <p:nvPr/>
          </p:nvSpPr>
          <p:spPr>
            <a:xfrm>
              <a:off x="1770311" y="3795587"/>
              <a:ext cx="75793" cy="978572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6" name="正方形/長方形 1395"/>
            <p:cNvSpPr/>
            <p:nvPr/>
          </p:nvSpPr>
          <p:spPr>
            <a:xfrm>
              <a:off x="1564934" y="3795587"/>
              <a:ext cx="75793" cy="978572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7" name="正方形/長方形 1396"/>
            <p:cNvSpPr/>
            <p:nvPr/>
          </p:nvSpPr>
          <p:spPr>
            <a:xfrm>
              <a:off x="1975688" y="3795587"/>
              <a:ext cx="75793" cy="978572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8" name="正方形/長方形 1397"/>
            <p:cNvSpPr/>
            <p:nvPr/>
          </p:nvSpPr>
          <p:spPr>
            <a:xfrm>
              <a:off x="2181066" y="3658138"/>
              <a:ext cx="75793" cy="1116021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9" name="正方形/長方形 1398"/>
            <p:cNvSpPr/>
            <p:nvPr/>
          </p:nvSpPr>
          <p:spPr>
            <a:xfrm>
              <a:off x="711895" y="4774159"/>
              <a:ext cx="1554494" cy="53917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0" name="正方形/長方形 1399"/>
            <p:cNvSpPr/>
            <p:nvPr/>
          </p:nvSpPr>
          <p:spPr>
            <a:xfrm>
              <a:off x="711895" y="4828076"/>
              <a:ext cx="1554494" cy="53917"/>
            </a:xfrm>
            <a:prstGeom prst="rect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1" name="正方形/長方形 1400"/>
            <p:cNvSpPr/>
            <p:nvPr/>
          </p:nvSpPr>
          <p:spPr>
            <a:xfrm>
              <a:off x="743426" y="3658138"/>
              <a:ext cx="75793" cy="1116021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75" name="グループ化 1374"/>
          <p:cNvGrpSpPr/>
          <p:nvPr/>
        </p:nvGrpSpPr>
        <p:grpSpPr>
          <a:xfrm>
            <a:off x="6168135" y="3270940"/>
            <a:ext cx="1320125" cy="1039337"/>
            <a:chOff x="711895" y="3658138"/>
            <a:chExt cx="1554494" cy="1223855"/>
          </a:xfrm>
          <a:solidFill>
            <a:srgbClr val="C0504D">
              <a:lumMod val="75000"/>
            </a:srgbClr>
          </a:solidFill>
        </p:grpSpPr>
        <p:sp>
          <p:nvSpPr>
            <p:cNvPr id="1376" name="正方形/長方形 1375"/>
            <p:cNvSpPr/>
            <p:nvPr/>
          </p:nvSpPr>
          <p:spPr>
            <a:xfrm>
              <a:off x="743426" y="3795587"/>
              <a:ext cx="1513433" cy="978572"/>
            </a:xfrm>
            <a:prstGeom prst="rect">
              <a:avLst/>
            </a:prstGeom>
            <a:solidFill>
              <a:srgbClr val="C0504D">
                <a:lumMod val="5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77" name="正方形/長方形 1376"/>
            <p:cNvSpPr/>
            <p:nvPr/>
          </p:nvSpPr>
          <p:spPr>
            <a:xfrm>
              <a:off x="819219" y="3688571"/>
              <a:ext cx="1361847" cy="53099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78" name="正方形/長方形 1377"/>
            <p:cNvSpPr/>
            <p:nvPr/>
          </p:nvSpPr>
          <p:spPr>
            <a:xfrm>
              <a:off x="819219" y="3742488"/>
              <a:ext cx="1361847" cy="53099"/>
            </a:xfrm>
            <a:prstGeom prst="rect">
              <a:avLst/>
            </a:prstGeom>
            <a:solidFill>
              <a:srgbClr val="C0504D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79" name="正方形/長方形 1378"/>
            <p:cNvSpPr/>
            <p:nvPr/>
          </p:nvSpPr>
          <p:spPr>
            <a:xfrm>
              <a:off x="1154180" y="3795587"/>
              <a:ext cx="75793" cy="978572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0" name="正方形/長方形 1379"/>
            <p:cNvSpPr/>
            <p:nvPr/>
          </p:nvSpPr>
          <p:spPr>
            <a:xfrm>
              <a:off x="948803" y="3795587"/>
              <a:ext cx="75793" cy="978572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1" name="正方形/長方形 1380"/>
            <p:cNvSpPr/>
            <p:nvPr/>
          </p:nvSpPr>
          <p:spPr>
            <a:xfrm>
              <a:off x="1359557" y="3795587"/>
              <a:ext cx="75793" cy="978572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2" name="正方形/長方形 1381"/>
            <p:cNvSpPr/>
            <p:nvPr/>
          </p:nvSpPr>
          <p:spPr>
            <a:xfrm>
              <a:off x="1770311" y="3795587"/>
              <a:ext cx="75793" cy="978572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3" name="正方形/長方形 1382"/>
            <p:cNvSpPr/>
            <p:nvPr/>
          </p:nvSpPr>
          <p:spPr>
            <a:xfrm>
              <a:off x="1564934" y="3795587"/>
              <a:ext cx="75793" cy="978572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4" name="正方形/長方形 1383"/>
            <p:cNvSpPr/>
            <p:nvPr/>
          </p:nvSpPr>
          <p:spPr>
            <a:xfrm>
              <a:off x="1975688" y="3795587"/>
              <a:ext cx="75793" cy="978572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5" name="正方形/長方形 1384"/>
            <p:cNvSpPr/>
            <p:nvPr/>
          </p:nvSpPr>
          <p:spPr>
            <a:xfrm>
              <a:off x="2181066" y="3658138"/>
              <a:ext cx="75793" cy="1116021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6" name="正方形/長方形 1385"/>
            <p:cNvSpPr/>
            <p:nvPr/>
          </p:nvSpPr>
          <p:spPr>
            <a:xfrm>
              <a:off x="711895" y="4774159"/>
              <a:ext cx="1554494" cy="53917"/>
            </a:xfrm>
            <a:prstGeom prst="rect">
              <a:avLst/>
            </a:prstGeom>
            <a:solidFill>
              <a:srgbClr val="C0504D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7" name="正方形/長方形 1386"/>
            <p:cNvSpPr/>
            <p:nvPr/>
          </p:nvSpPr>
          <p:spPr>
            <a:xfrm>
              <a:off x="711895" y="4828076"/>
              <a:ext cx="1554494" cy="53917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8" name="正方形/長方形 1387"/>
            <p:cNvSpPr/>
            <p:nvPr/>
          </p:nvSpPr>
          <p:spPr>
            <a:xfrm>
              <a:off x="743426" y="3658138"/>
              <a:ext cx="75793" cy="1116021"/>
            </a:xfrm>
            <a:prstGeom prst="rect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7985692" y="1051752"/>
            <a:ext cx="1437695" cy="1414216"/>
            <a:chOff x="8088375" y="1062078"/>
            <a:chExt cx="1437695" cy="1414216"/>
          </a:xfrm>
        </p:grpSpPr>
        <p:grpSp>
          <p:nvGrpSpPr>
            <p:cNvPr id="1443" name="グループ化 1442"/>
            <p:cNvGrpSpPr/>
            <p:nvPr/>
          </p:nvGrpSpPr>
          <p:grpSpPr>
            <a:xfrm>
              <a:off x="8088375" y="1943912"/>
              <a:ext cx="532382" cy="532382"/>
              <a:chOff x="7344517" y="626841"/>
              <a:chExt cx="1008970" cy="1008970"/>
            </a:xfrm>
          </p:grpSpPr>
          <p:grpSp>
            <p:nvGrpSpPr>
              <p:cNvPr id="1487" name="グループ化 1486"/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490" name="正方形/長方形 1489"/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1" name="正方形/長方形 1490"/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92" name="グループ化 1491"/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493" name="正方形/長方形 1492"/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4" name="正方形/長方形 1493"/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5" name="正方形/長方形 1494"/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6" name="正方形/長方形 1495"/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7" name="正方形/長方形 1496"/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8" name="正方形/長方形 1497"/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9" name="正方形/長方形 1498"/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488" name="正方形/長方形 1487"/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89" name="正方形/長方形 1488"/>
              <p:cNvSpPr/>
              <p:nvPr/>
            </p:nvSpPr>
            <p:spPr>
              <a:xfrm rot="18900000" flipH="1">
                <a:off x="7344517" y="1088021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44" name="グループ化 1443"/>
            <p:cNvGrpSpPr/>
            <p:nvPr/>
          </p:nvGrpSpPr>
          <p:grpSpPr>
            <a:xfrm>
              <a:off x="8542835" y="1943912"/>
              <a:ext cx="532382" cy="532382"/>
              <a:chOff x="7344517" y="626841"/>
              <a:chExt cx="1008970" cy="1008970"/>
            </a:xfrm>
          </p:grpSpPr>
          <p:grpSp>
            <p:nvGrpSpPr>
              <p:cNvPr id="1474" name="グループ化 1473"/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477" name="正方形/長方形 1476"/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8" name="正方形/長方形 1477"/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79" name="グループ化 1478"/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480" name="正方形/長方形 1479"/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81" name="正方形/長方形 1480"/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82" name="正方形/長方形 1481"/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83" name="正方形/長方形 1482"/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84" name="正方形/長方形 1483"/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85" name="正方形/長方形 1484"/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86" name="正方形/長方形 1485"/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475" name="正方形/長方形 1474"/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76" name="正方形/長方形 1475"/>
              <p:cNvSpPr/>
              <p:nvPr/>
            </p:nvSpPr>
            <p:spPr>
              <a:xfrm rot="18900000" flipH="1">
                <a:off x="7344517" y="1088021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46" name="グループ化 1445"/>
            <p:cNvGrpSpPr/>
            <p:nvPr/>
          </p:nvGrpSpPr>
          <p:grpSpPr>
            <a:xfrm>
              <a:off x="8088375" y="1502977"/>
              <a:ext cx="532382" cy="532382"/>
              <a:chOff x="7344517" y="626841"/>
              <a:chExt cx="1008970" cy="1008970"/>
            </a:xfrm>
          </p:grpSpPr>
          <p:grpSp>
            <p:nvGrpSpPr>
              <p:cNvPr id="1461" name="グループ化 1460"/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464" name="正方形/長方形 1463"/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5" name="正方形/長方形 1464"/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66" name="グループ化 1465"/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467" name="正方形/長方形 1466"/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68" name="正方形/長方形 1467"/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69" name="正方形/長方形 1468"/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0" name="正方形/長方形 1469"/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1" name="正方形/長方形 1470"/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2" name="正方形/長方形 1471"/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3" name="正方形/長方形 1472"/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462" name="正方形/長方形 1461"/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63" name="正方形/長方形 1462"/>
              <p:cNvSpPr/>
              <p:nvPr/>
            </p:nvSpPr>
            <p:spPr>
              <a:xfrm rot="18900000" flipH="1">
                <a:off x="7344517" y="1088021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47" name="グループ化 1446"/>
            <p:cNvGrpSpPr/>
            <p:nvPr/>
          </p:nvGrpSpPr>
          <p:grpSpPr>
            <a:xfrm>
              <a:off x="8542835" y="1502977"/>
              <a:ext cx="532382" cy="532382"/>
              <a:chOff x="7344517" y="626841"/>
              <a:chExt cx="1008970" cy="1008970"/>
            </a:xfrm>
          </p:grpSpPr>
          <p:grpSp>
            <p:nvGrpSpPr>
              <p:cNvPr id="1448" name="グループ化 1447"/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451" name="正方形/長方形 1450"/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2" name="正方形/長方形 1451"/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53" name="グループ化 1452"/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454" name="正方形/長方形 1453"/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5" name="正方形/長方形 1454"/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6" name="正方形/長方形 1455"/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7" name="正方形/長方形 1456"/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8" name="正方形/長方形 1457"/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9" name="正方形/長方形 1458"/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60" name="正方形/長方形 1459"/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449" name="正方形/長方形 1448"/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50" name="正方形/長方形 1449"/>
              <p:cNvSpPr/>
              <p:nvPr/>
            </p:nvSpPr>
            <p:spPr>
              <a:xfrm rot="18900000" flipH="1">
                <a:off x="7344517" y="1088021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00" name="グループ化 1499"/>
            <p:cNvGrpSpPr/>
            <p:nvPr/>
          </p:nvGrpSpPr>
          <p:grpSpPr>
            <a:xfrm>
              <a:off x="8993688" y="1943912"/>
              <a:ext cx="532382" cy="532382"/>
              <a:chOff x="7344517" y="626841"/>
              <a:chExt cx="1008970" cy="1008970"/>
            </a:xfrm>
          </p:grpSpPr>
          <p:grpSp>
            <p:nvGrpSpPr>
              <p:cNvPr id="1501" name="グループ化 1500"/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504" name="正方形/長方形 1503"/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5" name="正方形/長方形 1504"/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06" name="グループ化 1505"/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507" name="正方形/長方形 1506"/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08" name="正方形/長方形 1507"/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09" name="正方形/長方形 1508"/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0" name="正方形/長方形 1509"/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1" name="正方形/長方形 1510"/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2" name="正方形/長方形 1511"/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3" name="正方形/長方形 1512"/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502" name="正方形/長方形 1501"/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03" name="正方形/長方形 1502"/>
              <p:cNvSpPr/>
              <p:nvPr/>
            </p:nvSpPr>
            <p:spPr>
              <a:xfrm rot="18900000" flipH="1">
                <a:off x="7344517" y="1088021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14" name="グループ化 1513"/>
            <p:cNvGrpSpPr/>
            <p:nvPr/>
          </p:nvGrpSpPr>
          <p:grpSpPr>
            <a:xfrm>
              <a:off x="8993688" y="1502977"/>
              <a:ext cx="532382" cy="532382"/>
              <a:chOff x="7344517" y="626841"/>
              <a:chExt cx="1008970" cy="1008970"/>
            </a:xfrm>
          </p:grpSpPr>
          <p:grpSp>
            <p:nvGrpSpPr>
              <p:cNvPr id="1515" name="グループ化 1514"/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518" name="正方形/長方形 1517"/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9" name="正方形/長方形 1518"/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20" name="グループ化 1519"/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521" name="正方形/長方形 1520"/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2" name="正方形/長方形 1521"/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3" name="正方形/長方形 1522"/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4" name="正方形/長方形 1523"/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5" name="正方形/長方形 1524"/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6" name="正方形/長方形 1525"/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7" name="正方形/長方形 1526"/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516" name="正方形/長方形 1515"/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17" name="正方形/長方形 1516"/>
              <p:cNvSpPr/>
              <p:nvPr/>
            </p:nvSpPr>
            <p:spPr>
              <a:xfrm rot="18900000" flipH="1">
                <a:off x="7344517" y="1088021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28" name="グループ化 1527"/>
            <p:cNvGrpSpPr/>
            <p:nvPr/>
          </p:nvGrpSpPr>
          <p:grpSpPr>
            <a:xfrm>
              <a:off x="8088375" y="1062078"/>
              <a:ext cx="532382" cy="532382"/>
              <a:chOff x="7344517" y="626841"/>
              <a:chExt cx="1008970" cy="1008970"/>
            </a:xfrm>
          </p:grpSpPr>
          <p:grpSp>
            <p:nvGrpSpPr>
              <p:cNvPr id="1529" name="グループ化 1528"/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532" name="正方形/長方形 1531"/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3" name="正方形/長方形 1532"/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34" name="グループ化 1533"/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535" name="正方形/長方形 1534"/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6" name="正方形/長方形 1535"/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7" name="正方形/長方形 1536"/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8" name="正方形/長方形 1537"/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9" name="正方形/長方形 1538"/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40" name="正方形/長方形 1539"/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41" name="正方形/長方形 1540"/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530" name="正方形/長方形 1529"/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31" name="正方形/長方形 1530"/>
              <p:cNvSpPr/>
              <p:nvPr/>
            </p:nvSpPr>
            <p:spPr>
              <a:xfrm rot="18900000" flipH="1">
                <a:off x="7344517" y="1088021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42" name="グループ化 1541"/>
            <p:cNvGrpSpPr/>
            <p:nvPr/>
          </p:nvGrpSpPr>
          <p:grpSpPr>
            <a:xfrm>
              <a:off x="8542835" y="1062078"/>
              <a:ext cx="532382" cy="532382"/>
              <a:chOff x="7344517" y="626841"/>
              <a:chExt cx="1008970" cy="1008970"/>
            </a:xfrm>
          </p:grpSpPr>
          <p:grpSp>
            <p:nvGrpSpPr>
              <p:cNvPr id="1543" name="グループ化 1542"/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546" name="正方形/長方形 1545"/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7" name="正方形/長方形 1546"/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48" name="グループ化 1547"/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549" name="正方形/長方形 1548"/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0" name="正方形/長方形 1549"/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1" name="正方形/長方形 1550"/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2" name="正方形/長方形 1551"/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3" name="正方形/長方形 1552"/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4" name="正方形/長方形 1553"/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5" name="正方形/長方形 1554"/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544" name="正方形/長方形 1543"/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45" name="正方形/長方形 1544"/>
              <p:cNvSpPr/>
              <p:nvPr/>
            </p:nvSpPr>
            <p:spPr>
              <a:xfrm rot="18900000" flipH="1">
                <a:off x="7344517" y="1088021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56" name="グループ化 1555"/>
            <p:cNvGrpSpPr/>
            <p:nvPr/>
          </p:nvGrpSpPr>
          <p:grpSpPr>
            <a:xfrm>
              <a:off x="8993688" y="1062078"/>
              <a:ext cx="532382" cy="532382"/>
              <a:chOff x="7344517" y="626841"/>
              <a:chExt cx="1008970" cy="1008970"/>
            </a:xfrm>
          </p:grpSpPr>
          <p:grpSp>
            <p:nvGrpSpPr>
              <p:cNvPr id="1557" name="グループ化 1556"/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560" name="正方形/長方形 1559"/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1" name="正方形/長方形 1560"/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62" name="グループ化 1561"/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563" name="正方形/長方形 1562"/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4" name="正方形/長方形 1563"/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5" name="正方形/長方形 1564"/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6" name="正方形/長方形 1565"/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7" name="正方形/長方形 1566"/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8" name="正方形/長方形 1567"/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9" name="正方形/長方形 1568"/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solidFill>
                    <a:srgbClr val="FF9933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558" name="正方形/長方形 1557"/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59" name="正方形/長方形 1558"/>
              <p:cNvSpPr/>
              <p:nvPr/>
            </p:nvSpPr>
            <p:spPr>
              <a:xfrm rot="18900000" flipH="1">
                <a:off x="7344517" y="1088021"/>
                <a:ext cx="1008970" cy="86606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571" name="グループ化 1570"/>
          <p:cNvGrpSpPr/>
          <p:nvPr/>
        </p:nvGrpSpPr>
        <p:grpSpPr>
          <a:xfrm>
            <a:off x="547152" y="5134239"/>
            <a:ext cx="1342870" cy="1195368"/>
            <a:chOff x="2134484" y="-487908"/>
            <a:chExt cx="965558" cy="859500"/>
          </a:xfrm>
        </p:grpSpPr>
        <p:sp>
          <p:nvSpPr>
            <p:cNvPr id="1572" name="ホームベース 1571"/>
            <p:cNvSpPr/>
            <p:nvPr/>
          </p:nvSpPr>
          <p:spPr>
            <a:xfrm rot="16200000">
              <a:off x="2187513" y="-540937"/>
              <a:ext cx="859500" cy="965558"/>
            </a:xfrm>
            <a:prstGeom prst="homePlate">
              <a:avLst>
                <a:gd name="adj" fmla="val 36752"/>
              </a:avLst>
            </a:prstGeom>
            <a:solidFill>
              <a:sysClr val="windowText" lastClr="000000">
                <a:lumMod val="50000"/>
                <a:lumOff val="50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73" name="ホームベース 1572"/>
            <p:cNvSpPr/>
            <p:nvPr/>
          </p:nvSpPr>
          <p:spPr>
            <a:xfrm rot="16200000">
              <a:off x="2221325" y="-453785"/>
              <a:ext cx="791876" cy="858878"/>
            </a:xfrm>
            <a:prstGeom prst="homePlate">
              <a:avLst>
                <a:gd name="adj" fmla="val 36752"/>
              </a:avLst>
            </a:prstGeom>
            <a:pattFill prst="dkVert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574" name="グループ化 1573"/>
            <p:cNvGrpSpPr/>
            <p:nvPr/>
          </p:nvGrpSpPr>
          <p:grpSpPr>
            <a:xfrm>
              <a:off x="2433324" y="98630"/>
              <a:ext cx="367878" cy="270264"/>
              <a:chOff x="2432720" y="98630"/>
              <a:chExt cx="367878" cy="270264"/>
            </a:xfrm>
          </p:grpSpPr>
          <p:sp>
            <p:nvSpPr>
              <p:cNvPr id="1575" name="正方形/長方形 1574"/>
              <p:cNvSpPr/>
              <p:nvPr/>
            </p:nvSpPr>
            <p:spPr>
              <a:xfrm>
                <a:off x="2432720" y="98630"/>
                <a:ext cx="183939" cy="270264"/>
              </a:xfrm>
              <a:prstGeom prst="rect">
                <a:avLst/>
              </a:prstGeom>
              <a:solidFill>
                <a:srgbClr val="8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76" name="正方形/長方形 1575"/>
              <p:cNvSpPr/>
              <p:nvPr/>
            </p:nvSpPr>
            <p:spPr>
              <a:xfrm>
                <a:off x="2616659" y="98630"/>
                <a:ext cx="183939" cy="270264"/>
              </a:xfrm>
              <a:prstGeom prst="rect">
                <a:avLst/>
              </a:prstGeom>
              <a:solidFill>
                <a:srgbClr val="8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4168721" y="5499230"/>
            <a:ext cx="1729242" cy="764133"/>
            <a:chOff x="4168721" y="5499230"/>
            <a:chExt cx="1729242" cy="764133"/>
          </a:xfrm>
        </p:grpSpPr>
        <p:grpSp>
          <p:nvGrpSpPr>
            <p:cNvPr id="1579" name="グループ化 1578"/>
            <p:cNvGrpSpPr/>
            <p:nvPr/>
          </p:nvGrpSpPr>
          <p:grpSpPr>
            <a:xfrm>
              <a:off x="4168721" y="5499230"/>
              <a:ext cx="1575732" cy="700534"/>
              <a:chOff x="2228161" y="5499230"/>
              <a:chExt cx="1575732" cy="700534"/>
            </a:xfrm>
          </p:grpSpPr>
          <p:grpSp>
            <p:nvGrpSpPr>
              <p:cNvPr id="1580" name="グループ化 1579"/>
              <p:cNvGrpSpPr/>
              <p:nvPr/>
            </p:nvGrpSpPr>
            <p:grpSpPr>
              <a:xfrm>
                <a:off x="3016916" y="5499230"/>
                <a:ext cx="786977" cy="700534"/>
                <a:chOff x="2134484" y="-487908"/>
                <a:chExt cx="965558" cy="859500"/>
              </a:xfrm>
            </p:grpSpPr>
            <p:sp>
              <p:nvSpPr>
                <p:cNvPr id="1587" name="ホームベース 1586"/>
                <p:cNvSpPr/>
                <p:nvPr/>
              </p:nvSpPr>
              <p:spPr>
                <a:xfrm rot="16200000">
                  <a:off x="2187513" y="-540937"/>
                  <a:ext cx="859500" cy="965558"/>
                </a:xfrm>
                <a:prstGeom prst="homePlate">
                  <a:avLst>
                    <a:gd name="adj" fmla="val 36752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8" name="ホームベース 1587"/>
                <p:cNvSpPr/>
                <p:nvPr/>
              </p:nvSpPr>
              <p:spPr>
                <a:xfrm rot="16200000">
                  <a:off x="2221325" y="-453785"/>
                  <a:ext cx="791876" cy="858878"/>
                </a:xfrm>
                <a:prstGeom prst="homePlate">
                  <a:avLst>
                    <a:gd name="adj" fmla="val 36752"/>
                  </a:avLst>
                </a:prstGeom>
                <a:pattFill prst="dkVert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9" name="グループ化 1588"/>
                <p:cNvGrpSpPr/>
                <p:nvPr/>
              </p:nvGrpSpPr>
              <p:grpSpPr>
                <a:xfrm>
                  <a:off x="2433324" y="98630"/>
                  <a:ext cx="367878" cy="270264"/>
                  <a:chOff x="2432720" y="98630"/>
                  <a:chExt cx="367878" cy="270264"/>
                </a:xfrm>
              </p:grpSpPr>
              <p:sp>
                <p:nvSpPr>
                  <p:cNvPr id="1590" name="正方形/長方形 1589"/>
                  <p:cNvSpPr/>
                  <p:nvPr/>
                </p:nvSpPr>
                <p:spPr>
                  <a:xfrm>
                    <a:off x="2432720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91" name="正方形/長方形 1590"/>
                  <p:cNvSpPr/>
                  <p:nvPr/>
                </p:nvSpPr>
                <p:spPr>
                  <a:xfrm>
                    <a:off x="2616659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581" name="グループ化 1580"/>
              <p:cNvGrpSpPr/>
              <p:nvPr/>
            </p:nvGrpSpPr>
            <p:grpSpPr>
              <a:xfrm>
                <a:off x="2228161" y="5499230"/>
                <a:ext cx="786977" cy="700534"/>
                <a:chOff x="2134484" y="-487908"/>
                <a:chExt cx="965558" cy="859500"/>
              </a:xfrm>
            </p:grpSpPr>
            <p:sp>
              <p:nvSpPr>
                <p:cNvPr id="1582" name="ホームベース 1581"/>
                <p:cNvSpPr/>
                <p:nvPr/>
              </p:nvSpPr>
              <p:spPr>
                <a:xfrm rot="16200000">
                  <a:off x="2187513" y="-540937"/>
                  <a:ext cx="859500" cy="965558"/>
                </a:xfrm>
                <a:prstGeom prst="homePlate">
                  <a:avLst>
                    <a:gd name="adj" fmla="val 36752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3" name="ホームベース 1582"/>
                <p:cNvSpPr/>
                <p:nvPr/>
              </p:nvSpPr>
              <p:spPr>
                <a:xfrm rot="16200000">
                  <a:off x="2221325" y="-453785"/>
                  <a:ext cx="791876" cy="858878"/>
                </a:xfrm>
                <a:prstGeom prst="homePlate">
                  <a:avLst>
                    <a:gd name="adj" fmla="val 36752"/>
                  </a:avLst>
                </a:prstGeom>
                <a:pattFill prst="dkVert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4" name="グループ化 1583"/>
                <p:cNvGrpSpPr/>
                <p:nvPr/>
              </p:nvGrpSpPr>
              <p:grpSpPr>
                <a:xfrm>
                  <a:off x="2433324" y="98630"/>
                  <a:ext cx="367878" cy="270264"/>
                  <a:chOff x="2432720" y="98630"/>
                  <a:chExt cx="367878" cy="270264"/>
                </a:xfrm>
              </p:grpSpPr>
              <p:sp>
                <p:nvSpPr>
                  <p:cNvPr id="1585" name="正方形/長方形 1584"/>
                  <p:cNvSpPr/>
                  <p:nvPr/>
                </p:nvSpPr>
                <p:spPr>
                  <a:xfrm>
                    <a:off x="2432720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6" name="正方形/長方形 1585"/>
                  <p:cNvSpPr/>
                  <p:nvPr/>
                </p:nvSpPr>
                <p:spPr>
                  <a:xfrm>
                    <a:off x="2616659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592" name="グループ化 1591"/>
            <p:cNvGrpSpPr/>
            <p:nvPr/>
          </p:nvGrpSpPr>
          <p:grpSpPr>
            <a:xfrm>
              <a:off x="5444243" y="5911489"/>
              <a:ext cx="453720" cy="351874"/>
              <a:chOff x="2315558" y="583504"/>
              <a:chExt cx="1966634" cy="1525188"/>
            </a:xfrm>
          </p:grpSpPr>
          <p:grpSp>
            <p:nvGrpSpPr>
              <p:cNvPr id="1593" name="グループ化 1592"/>
              <p:cNvGrpSpPr/>
              <p:nvPr/>
            </p:nvGrpSpPr>
            <p:grpSpPr>
              <a:xfrm>
                <a:off x="2315558" y="1343996"/>
                <a:ext cx="971287" cy="764696"/>
                <a:chOff x="711895" y="3658138"/>
                <a:chExt cx="1554494" cy="1223855"/>
              </a:xfrm>
            </p:grpSpPr>
            <p:sp>
              <p:nvSpPr>
                <p:cNvPr id="1636" name="正方形/長方形 1635"/>
                <p:cNvSpPr/>
                <p:nvPr/>
              </p:nvSpPr>
              <p:spPr>
                <a:xfrm>
                  <a:off x="743426" y="3795587"/>
                  <a:ext cx="1513433" cy="978572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7" name="正方形/長方形 1636"/>
                <p:cNvSpPr/>
                <p:nvPr/>
              </p:nvSpPr>
              <p:spPr>
                <a:xfrm>
                  <a:off x="819219" y="3688571"/>
                  <a:ext cx="1361847" cy="53099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8" name="正方形/長方形 1637"/>
                <p:cNvSpPr/>
                <p:nvPr/>
              </p:nvSpPr>
              <p:spPr>
                <a:xfrm>
                  <a:off x="819219" y="3742488"/>
                  <a:ext cx="1361847" cy="53099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9" name="正方形/長方形 1638"/>
                <p:cNvSpPr/>
                <p:nvPr/>
              </p:nvSpPr>
              <p:spPr>
                <a:xfrm>
                  <a:off x="1154180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0" name="正方形/長方形 1639"/>
                <p:cNvSpPr/>
                <p:nvPr/>
              </p:nvSpPr>
              <p:spPr>
                <a:xfrm>
                  <a:off x="948803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1" name="正方形/長方形 1640"/>
                <p:cNvSpPr/>
                <p:nvPr/>
              </p:nvSpPr>
              <p:spPr>
                <a:xfrm>
                  <a:off x="1359557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2" name="正方形/長方形 1641"/>
                <p:cNvSpPr/>
                <p:nvPr/>
              </p:nvSpPr>
              <p:spPr>
                <a:xfrm>
                  <a:off x="1770311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3" name="正方形/長方形 1642"/>
                <p:cNvSpPr/>
                <p:nvPr/>
              </p:nvSpPr>
              <p:spPr>
                <a:xfrm>
                  <a:off x="1564934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4" name="正方形/長方形 1643"/>
                <p:cNvSpPr/>
                <p:nvPr/>
              </p:nvSpPr>
              <p:spPr>
                <a:xfrm>
                  <a:off x="1975688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5" name="正方形/長方形 1644"/>
                <p:cNvSpPr/>
                <p:nvPr/>
              </p:nvSpPr>
              <p:spPr>
                <a:xfrm>
                  <a:off x="2181066" y="3658138"/>
                  <a:ext cx="75793" cy="1116021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6" name="正方形/長方形 1645"/>
                <p:cNvSpPr/>
                <p:nvPr/>
              </p:nvSpPr>
              <p:spPr>
                <a:xfrm>
                  <a:off x="711895" y="4774159"/>
                  <a:ext cx="1554494" cy="53917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7" name="正方形/長方形 1646"/>
                <p:cNvSpPr/>
                <p:nvPr/>
              </p:nvSpPr>
              <p:spPr>
                <a:xfrm>
                  <a:off x="711895" y="4828076"/>
                  <a:ext cx="1554494" cy="53917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8" name="正方形/長方形 1647"/>
                <p:cNvSpPr/>
                <p:nvPr/>
              </p:nvSpPr>
              <p:spPr>
                <a:xfrm>
                  <a:off x="743426" y="3658138"/>
                  <a:ext cx="75793" cy="1116021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94" name="グループ化 1593"/>
              <p:cNvGrpSpPr/>
              <p:nvPr/>
            </p:nvGrpSpPr>
            <p:grpSpPr>
              <a:xfrm>
                <a:off x="3310905" y="1343996"/>
                <a:ext cx="971287" cy="764696"/>
                <a:chOff x="711895" y="3658138"/>
                <a:chExt cx="1554494" cy="1223855"/>
              </a:xfrm>
            </p:grpSpPr>
            <p:sp>
              <p:nvSpPr>
                <p:cNvPr id="1623" name="正方形/長方形 1622"/>
                <p:cNvSpPr/>
                <p:nvPr/>
              </p:nvSpPr>
              <p:spPr>
                <a:xfrm>
                  <a:off x="743426" y="3795587"/>
                  <a:ext cx="1513433" cy="978572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4" name="正方形/長方形 1623"/>
                <p:cNvSpPr/>
                <p:nvPr/>
              </p:nvSpPr>
              <p:spPr>
                <a:xfrm>
                  <a:off x="819219" y="3688571"/>
                  <a:ext cx="1361847" cy="53099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5" name="正方形/長方形 1624"/>
                <p:cNvSpPr/>
                <p:nvPr/>
              </p:nvSpPr>
              <p:spPr>
                <a:xfrm>
                  <a:off x="819219" y="3742488"/>
                  <a:ext cx="1361847" cy="53099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6" name="正方形/長方形 1625"/>
                <p:cNvSpPr/>
                <p:nvPr/>
              </p:nvSpPr>
              <p:spPr>
                <a:xfrm>
                  <a:off x="1154180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7" name="正方形/長方形 1626"/>
                <p:cNvSpPr/>
                <p:nvPr/>
              </p:nvSpPr>
              <p:spPr>
                <a:xfrm>
                  <a:off x="948803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8" name="正方形/長方形 1627"/>
                <p:cNvSpPr/>
                <p:nvPr/>
              </p:nvSpPr>
              <p:spPr>
                <a:xfrm>
                  <a:off x="1359557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9" name="正方形/長方形 1628"/>
                <p:cNvSpPr/>
                <p:nvPr/>
              </p:nvSpPr>
              <p:spPr>
                <a:xfrm>
                  <a:off x="1770311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0" name="正方形/長方形 1629"/>
                <p:cNvSpPr/>
                <p:nvPr/>
              </p:nvSpPr>
              <p:spPr>
                <a:xfrm>
                  <a:off x="1564934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1" name="正方形/長方形 1630"/>
                <p:cNvSpPr/>
                <p:nvPr/>
              </p:nvSpPr>
              <p:spPr>
                <a:xfrm>
                  <a:off x="1975688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2" name="正方形/長方形 1631"/>
                <p:cNvSpPr/>
                <p:nvPr/>
              </p:nvSpPr>
              <p:spPr>
                <a:xfrm>
                  <a:off x="2181066" y="3658138"/>
                  <a:ext cx="75793" cy="1116021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3" name="正方形/長方形 1632"/>
                <p:cNvSpPr/>
                <p:nvPr/>
              </p:nvSpPr>
              <p:spPr>
                <a:xfrm>
                  <a:off x="711895" y="4774159"/>
                  <a:ext cx="1554494" cy="53917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4" name="正方形/長方形 1633"/>
                <p:cNvSpPr/>
                <p:nvPr/>
              </p:nvSpPr>
              <p:spPr>
                <a:xfrm>
                  <a:off x="711895" y="4828076"/>
                  <a:ext cx="1554494" cy="53917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5" name="正方形/長方形 1634"/>
                <p:cNvSpPr/>
                <p:nvPr/>
              </p:nvSpPr>
              <p:spPr>
                <a:xfrm>
                  <a:off x="743426" y="3658138"/>
                  <a:ext cx="75793" cy="1116021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95" name="グループ化 1594"/>
              <p:cNvGrpSpPr/>
              <p:nvPr/>
            </p:nvGrpSpPr>
            <p:grpSpPr>
              <a:xfrm>
                <a:off x="2315558" y="583504"/>
                <a:ext cx="971287" cy="764696"/>
                <a:chOff x="711895" y="3658138"/>
                <a:chExt cx="1554494" cy="1223855"/>
              </a:xfrm>
            </p:grpSpPr>
            <p:sp>
              <p:nvSpPr>
                <p:cNvPr id="1610" name="正方形/長方形 1609"/>
                <p:cNvSpPr/>
                <p:nvPr/>
              </p:nvSpPr>
              <p:spPr>
                <a:xfrm>
                  <a:off x="743426" y="3795587"/>
                  <a:ext cx="1513433" cy="978572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1" name="正方形/長方形 1610"/>
                <p:cNvSpPr/>
                <p:nvPr/>
              </p:nvSpPr>
              <p:spPr>
                <a:xfrm>
                  <a:off x="819219" y="3688571"/>
                  <a:ext cx="1361847" cy="53099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2" name="正方形/長方形 1611"/>
                <p:cNvSpPr/>
                <p:nvPr/>
              </p:nvSpPr>
              <p:spPr>
                <a:xfrm>
                  <a:off x="819219" y="3742488"/>
                  <a:ext cx="1361847" cy="53099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3" name="正方形/長方形 1612"/>
                <p:cNvSpPr/>
                <p:nvPr/>
              </p:nvSpPr>
              <p:spPr>
                <a:xfrm>
                  <a:off x="1154180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4" name="正方形/長方形 1613"/>
                <p:cNvSpPr/>
                <p:nvPr/>
              </p:nvSpPr>
              <p:spPr>
                <a:xfrm>
                  <a:off x="948803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5" name="正方形/長方形 1614"/>
                <p:cNvSpPr/>
                <p:nvPr/>
              </p:nvSpPr>
              <p:spPr>
                <a:xfrm>
                  <a:off x="1359557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6" name="正方形/長方形 1615"/>
                <p:cNvSpPr/>
                <p:nvPr/>
              </p:nvSpPr>
              <p:spPr>
                <a:xfrm>
                  <a:off x="1770311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7" name="正方形/長方形 1616"/>
                <p:cNvSpPr/>
                <p:nvPr/>
              </p:nvSpPr>
              <p:spPr>
                <a:xfrm>
                  <a:off x="1564934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8" name="正方形/長方形 1617"/>
                <p:cNvSpPr/>
                <p:nvPr/>
              </p:nvSpPr>
              <p:spPr>
                <a:xfrm>
                  <a:off x="1975688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9" name="正方形/長方形 1618"/>
                <p:cNvSpPr/>
                <p:nvPr/>
              </p:nvSpPr>
              <p:spPr>
                <a:xfrm>
                  <a:off x="2181066" y="3658138"/>
                  <a:ext cx="75793" cy="1116021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0" name="正方形/長方形 1619"/>
                <p:cNvSpPr/>
                <p:nvPr/>
              </p:nvSpPr>
              <p:spPr>
                <a:xfrm>
                  <a:off x="711895" y="4774159"/>
                  <a:ext cx="1554494" cy="53917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1" name="正方形/長方形 1620"/>
                <p:cNvSpPr/>
                <p:nvPr/>
              </p:nvSpPr>
              <p:spPr>
                <a:xfrm>
                  <a:off x="711895" y="4828076"/>
                  <a:ext cx="1554494" cy="53917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2" name="正方形/長方形 1621"/>
                <p:cNvSpPr/>
                <p:nvPr/>
              </p:nvSpPr>
              <p:spPr>
                <a:xfrm>
                  <a:off x="743426" y="3658138"/>
                  <a:ext cx="75793" cy="1116021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96" name="グループ化 1595"/>
              <p:cNvGrpSpPr/>
              <p:nvPr/>
            </p:nvGrpSpPr>
            <p:grpSpPr>
              <a:xfrm>
                <a:off x="3310905" y="583504"/>
                <a:ext cx="971287" cy="764696"/>
                <a:chOff x="711895" y="3658138"/>
                <a:chExt cx="1554494" cy="1223855"/>
              </a:xfrm>
            </p:grpSpPr>
            <p:sp>
              <p:nvSpPr>
                <p:cNvPr id="1597" name="正方形/長方形 1596"/>
                <p:cNvSpPr/>
                <p:nvPr/>
              </p:nvSpPr>
              <p:spPr>
                <a:xfrm>
                  <a:off x="743426" y="3795587"/>
                  <a:ext cx="1513433" cy="978572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8" name="正方形/長方形 1597"/>
                <p:cNvSpPr/>
                <p:nvPr/>
              </p:nvSpPr>
              <p:spPr>
                <a:xfrm>
                  <a:off x="819219" y="3688571"/>
                  <a:ext cx="1361847" cy="53099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9" name="正方形/長方形 1598"/>
                <p:cNvSpPr/>
                <p:nvPr/>
              </p:nvSpPr>
              <p:spPr>
                <a:xfrm>
                  <a:off x="819219" y="3742488"/>
                  <a:ext cx="1361847" cy="53099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0" name="正方形/長方形 1599"/>
                <p:cNvSpPr/>
                <p:nvPr/>
              </p:nvSpPr>
              <p:spPr>
                <a:xfrm>
                  <a:off x="1154180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1" name="正方形/長方形 1600"/>
                <p:cNvSpPr/>
                <p:nvPr/>
              </p:nvSpPr>
              <p:spPr>
                <a:xfrm>
                  <a:off x="948803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2" name="正方形/長方形 1601"/>
                <p:cNvSpPr/>
                <p:nvPr/>
              </p:nvSpPr>
              <p:spPr>
                <a:xfrm>
                  <a:off x="1359557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3" name="正方形/長方形 1602"/>
                <p:cNvSpPr/>
                <p:nvPr/>
              </p:nvSpPr>
              <p:spPr>
                <a:xfrm>
                  <a:off x="1770311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4" name="正方形/長方形 1603"/>
                <p:cNvSpPr/>
                <p:nvPr/>
              </p:nvSpPr>
              <p:spPr>
                <a:xfrm>
                  <a:off x="1564934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5" name="正方形/長方形 1604"/>
                <p:cNvSpPr/>
                <p:nvPr/>
              </p:nvSpPr>
              <p:spPr>
                <a:xfrm>
                  <a:off x="1975688" y="3795587"/>
                  <a:ext cx="75793" cy="978572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6" name="正方形/長方形 1605"/>
                <p:cNvSpPr/>
                <p:nvPr/>
              </p:nvSpPr>
              <p:spPr>
                <a:xfrm>
                  <a:off x="2181066" y="3658138"/>
                  <a:ext cx="75793" cy="1116021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7" name="正方形/長方形 1606"/>
                <p:cNvSpPr/>
                <p:nvPr/>
              </p:nvSpPr>
              <p:spPr>
                <a:xfrm>
                  <a:off x="711895" y="4774159"/>
                  <a:ext cx="1554494" cy="53917"/>
                </a:xfrm>
                <a:prstGeom prst="rect">
                  <a:avLst/>
                </a:prstGeom>
                <a:solidFill>
                  <a:srgbClr val="9BBB59">
                    <a:lumMod val="75000"/>
                  </a:srgb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8" name="正方形/長方形 1607"/>
                <p:cNvSpPr/>
                <p:nvPr/>
              </p:nvSpPr>
              <p:spPr>
                <a:xfrm>
                  <a:off x="711895" y="4828076"/>
                  <a:ext cx="1554494" cy="53917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9" name="正方形/長方形 1608"/>
                <p:cNvSpPr/>
                <p:nvPr/>
              </p:nvSpPr>
              <p:spPr>
                <a:xfrm>
                  <a:off x="743426" y="3658138"/>
                  <a:ext cx="75793" cy="1116021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6" name="グループ化 5"/>
          <p:cNvGrpSpPr/>
          <p:nvPr/>
        </p:nvGrpSpPr>
        <p:grpSpPr>
          <a:xfrm>
            <a:off x="6058481" y="5311399"/>
            <a:ext cx="1575732" cy="1137086"/>
            <a:chOff x="6058481" y="5311399"/>
            <a:chExt cx="1575732" cy="1137086"/>
          </a:xfrm>
        </p:grpSpPr>
        <p:grpSp>
          <p:nvGrpSpPr>
            <p:cNvPr id="1776" name="グループ化 1775"/>
            <p:cNvGrpSpPr/>
            <p:nvPr/>
          </p:nvGrpSpPr>
          <p:grpSpPr>
            <a:xfrm>
              <a:off x="6058481" y="5359086"/>
              <a:ext cx="1575732" cy="700534"/>
              <a:chOff x="2228161" y="5499230"/>
              <a:chExt cx="1575732" cy="700534"/>
            </a:xfrm>
          </p:grpSpPr>
          <p:grpSp>
            <p:nvGrpSpPr>
              <p:cNvPr id="1777" name="グループ化 1776"/>
              <p:cNvGrpSpPr/>
              <p:nvPr/>
            </p:nvGrpSpPr>
            <p:grpSpPr>
              <a:xfrm>
                <a:off x="3016916" y="5499230"/>
                <a:ext cx="786977" cy="700534"/>
                <a:chOff x="2134484" y="-487908"/>
                <a:chExt cx="965558" cy="859500"/>
              </a:xfrm>
            </p:grpSpPr>
            <p:sp>
              <p:nvSpPr>
                <p:cNvPr id="1784" name="ホームベース 1783"/>
                <p:cNvSpPr/>
                <p:nvPr/>
              </p:nvSpPr>
              <p:spPr>
                <a:xfrm rot="16200000">
                  <a:off x="2187513" y="-540937"/>
                  <a:ext cx="859500" cy="965558"/>
                </a:xfrm>
                <a:prstGeom prst="homePlate">
                  <a:avLst>
                    <a:gd name="adj" fmla="val 36752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5" name="ホームベース 1784"/>
                <p:cNvSpPr/>
                <p:nvPr/>
              </p:nvSpPr>
              <p:spPr>
                <a:xfrm rot="16200000">
                  <a:off x="2221325" y="-453785"/>
                  <a:ext cx="791876" cy="858878"/>
                </a:xfrm>
                <a:prstGeom prst="homePlate">
                  <a:avLst>
                    <a:gd name="adj" fmla="val 36752"/>
                  </a:avLst>
                </a:prstGeom>
                <a:pattFill prst="dkVert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86" name="グループ化 1785"/>
                <p:cNvGrpSpPr/>
                <p:nvPr/>
              </p:nvGrpSpPr>
              <p:grpSpPr>
                <a:xfrm>
                  <a:off x="2433324" y="98630"/>
                  <a:ext cx="367878" cy="270264"/>
                  <a:chOff x="2432720" y="98630"/>
                  <a:chExt cx="367878" cy="270264"/>
                </a:xfrm>
              </p:grpSpPr>
              <p:sp>
                <p:nvSpPr>
                  <p:cNvPr id="1787" name="正方形/長方形 1786"/>
                  <p:cNvSpPr/>
                  <p:nvPr/>
                </p:nvSpPr>
                <p:spPr>
                  <a:xfrm>
                    <a:off x="2432720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88" name="正方形/長方形 1787"/>
                  <p:cNvSpPr/>
                  <p:nvPr/>
                </p:nvSpPr>
                <p:spPr>
                  <a:xfrm>
                    <a:off x="2616659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778" name="グループ化 1777"/>
              <p:cNvGrpSpPr/>
              <p:nvPr/>
            </p:nvGrpSpPr>
            <p:grpSpPr>
              <a:xfrm>
                <a:off x="2228161" y="5499230"/>
                <a:ext cx="786977" cy="700534"/>
                <a:chOff x="2134484" y="-487908"/>
                <a:chExt cx="965558" cy="859500"/>
              </a:xfrm>
            </p:grpSpPr>
            <p:sp>
              <p:nvSpPr>
                <p:cNvPr id="1779" name="ホームベース 1778"/>
                <p:cNvSpPr/>
                <p:nvPr/>
              </p:nvSpPr>
              <p:spPr>
                <a:xfrm rot="16200000">
                  <a:off x="2187513" y="-540937"/>
                  <a:ext cx="859500" cy="965558"/>
                </a:xfrm>
                <a:prstGeom prst="homePlate">
                  <a:avLst>
                    <a:gd name="adj" fmla="val 36752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0" name="ホームベース 1779"/>
                <p:cNvSpPr/>
                <p:nvPr/>
              </p:nvSpPr>
              <p:spPr>
                <a:xfrm rot="16200000">
                  <a:off x="2221325" y="-453785"/>
                  <a:ext cx="791876" cy="858878"/>
                </a:xfrm>
                <a:prstGeom prst="homePlate">
                  <a:avLst>
                    <a:gd name="adj" fmla="val 36752"/>
                  </a:avLst>
                </a:prstGeom>
                <a:pattFill prst="dkVert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81" name="グループ化 1780"/>
                <p:cNvGrpSpPr/>
                <p:nvPr/>
              </p:nvGrpSpPr>
              <p:grpSpPr>
                <a:xfrm>
                  <a:off x="2433324" y="98630"/>
                  <a:ext cx="367878" cy="270264"/>
                  <a:chOff x="2432720" y="98630"/>
                  <a:chExt cx="367878" cy="270264"/>
                </a:xfrm>
              </p:grpSpPr>
              <p:sp>
                <p:nvSpPr>
                  <p:cNvPr id="1782" name="正方形/長方形 1781"/>
                  <p:cNvSpPr/>
                  <p:nvPr/>
                </p:nvSpPr>
                <p:spPr>
                  <a:xfrm>
                    <a:off x="2432720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83" name="正方形/長方形 1782"/>
                  <p:cNvSpPr/>
                  <p:nvPr/>
                </p:nvSpPr>
                <p:spPr>
                  <a:xfrm>
                    <a:off x="2616659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858" name="グループ化 1857"/>
            <p:cNvGrpSpPr/>
            <p:nvPr/>
          </p:nvGrpSpPr>
          <p:grpSpPr>
            <a:xfrm>
              <a:off x="6521774" y="5311399"/>
              <a:ext cx="1066699" cy="1137086"/>
              <a:chOff x="11895889" y="3439785"/>
              <a:chExt cx="1683604" cy="1794698"/>
            </a:xfrm>
          </p:grpSpPr>
          <p:grpSp>
            <p:nvGrpSpPr>
              <p:cNvPr id="1859" name="グループ化 1858"/>
              <p:cNvGrpSpPr/>
              <p:nvPr/>
            </p:nvGrpSpPr>
            <p:grpSpPr>
              <a:xfrm>
                <a:off x="12068939" y="4548563"/>
                <a:ext cx="645172" cy="645172"/>
                <a:chOff x="7344517" y="626841"/>
                <a:chExt cx="1008970" cy="1008970"/>
              </a:xfrm>
            </p:grpSpPr>
            <p:grpSp>
              <p:nvGrpSpPr>
                <p:cNvPr id="1915" name="グループ化 1914"/>
                <p:cNvGrpSpPr/>
                <p:nvPr/>
              </p:nvGrpSpPr>
              <p:grpSpPr>
                <a:xfrm>
                  <a:off x="7422482" y="710077"/>
                  <a:ext cx="860888" cy="835347"/>
                  <a:chOff x="7422482" y="710077"/>
                  <a:chExt cx="950898" cy="835347"/>
                </a:xfrm>
              </p:grpSpPr>
              <p:sp>
                <p:nvSpPr>
                  <p:cNvPr id="1918" name="正方形/長方形 1917"/>
                  <p:cNvSpPr/>
                  <p:nvPr/>
                </p:nvSpPr>
                <p:spPr>
                  <a:xfrm>
                    <a:off x="7422482" y="710077"/>
                    <a:ext cx="950898" cy="835347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19" name="正方形/長方形 1918"/>
                  <p:cNvSpPr/>
                  <p:nvPr/>
                </p:nvSpPr>
                <p:spPr>
                  <a:xfrm>
                    <a:off x="7497479" y="782378"/>
                    <a:ext cx="798796" cy="690746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20" name="グループ化 1919"/>
                  <p:cNvGrpSpPr/>
                  <p:nvPr/>
                </p:nvGrpSpPr>
                <p:grpSpPr>
                  <a:xfrm>
                    <a:off x="7497479" y="782378"/>
                    <a:ext cx="798796" cy="690746"/>
                    <a:chOff x="7497479" y="782378"/>
                    <a:chExt cx="798796" cy="564608"/>
                  </a:xfrm>
                </p:grpSpPr>
                <p:sp>
                  <p:nvSpPr>
                    <p:cNvPr id="1921" name="正方形/長方形 1920"/>
                    <p:cNvSpPr/>
                    <p:nvPr/>
                  </p:nvSpPr>
                  <p:spPr>
                    <a:xfrm>
                      <a:off x="7497479" y="78237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22" name="正方形/長方形 1921"/>
                    <p:cNvSpPr/>
                    <p:nvPr/>
                  </p:nvSpPr>
                  <p:spPr>
                    <a:xfrm>
                      <a:off x="7497479" y="863000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23" name="正方形/長方形 1922"/>
                    <p:cNvSpPr/>
                    <p:nvPr/>
                  </p:nvSpPr>
                  <p:spPr>
                    <a:xfrm>
                      <a:off x="7497479" y="943622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24" name="正方形/長方形 1923"/>
                    <p:cNvSpPr/>
                    <p:nvPr/>
                  </p:nvSpPr>
                  <p:spPr>
                    <a:xfrm>
                      <a:off x="7497479" y="102424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25" name="正方形/長方形 1924"/>
                    <p:cNvSpPr/>
                    <p:nvPr/>
                  </p:nvSpPr>
                  <p:spPr>
                    <a:xfrm>
                      <a:off x="7497479" y="1104866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26" name="正方形/長方形 1925"/>
                    <p:cNvSpPr/>
                    <p:nvPr/>
                  </p:nvSpPr>
                  <p:spPr>
                    <a:xfrm>
                      <a:off x="7497479" y="118548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27" name="正方形/長方形 1926"/>
                    <p:cNvSpPr/>
                    <p:nvPr/>
                  </p:nvSpPr>
                  <p:spPr>
                    <a:xfrm>
                      <a:off x="7497479" y="126636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916" name="正方形/長方形 1915"/>
                <p:cNvSpPr/>
                <p:nvPr/>
              </p:nvSpPr>
              <p:spPr>
                <a:xfrm rot="2700000">
                  <a:off x="7344517" y="1088023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17" name="正方形/長方形 1916"/>
                <p:cNvSpPr/>
                <p:nvPr/>
              </p:nvSpPr>
              <p:spPr>
                <a:xfrm rot="18900000" flipH="1">
                  <a:off x="7344517" y="1088021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60" name="グループ化 1859"/>
              <p:cNvGrpSpPr/>
              <p:nvPr/>
            </p:nvGrpSpPr>
            <p:grpSpPr>
              <a:xfrm>
                <a:off x="13000596" y="3610780"/>
                <a:ext cx="519089" cy="1466713"/>
                <a:chOff x="852168" y="3303766"/>
                <a:chExt cx="894738" cy="2528129"/>
              </a:xfrm>
            </p:grpSpPr>
            <p:grpSp>
              <p:nvGrpSpPr>
                <p:cNvPr id="1886" name="グループ化 1885"/>
                <p:cNvGrpSpPr/>
                <p:nvPr/>
              </p:nvGrpSpPr>
              <p:grpSpPr>
                <a:xfrm>
                  <a:off x="1268060" y="4690187"/>
                  <a:ext cx="396680" cy="1141708"/>
                  <a:chOff x="2755900" y="4690187"/>
                  <a:chExt cx="362436" cy="1043149"/>
                </a:xfrm>
              </p:grpSpPr>
              <p:grpSp>
                <p:nvGrpSpPr>
                  <p:cNvPr id="1909" name="グループ化 1908"/>
                  <p:cNvGrpSpPr/>
                  <p:nvPr/>
                </p:nvGrpSpPr>
                <p:grpSpPr>
                  <a:xfrm>
                    <a:off x="2755900" y="5561924"/>
                    <a:ext cx="337724" cy="171412"/>
                    <a:chOff x="2635912" y="1772816"/>
                    <a:chExt cx="372872" cy="171412"/>
                  </a:xfrm>
                </p:grpSpPr>
                <p:sp>
                  <p:nvSpPr>
                    <p:cNvPr id="1912" name="片側の 2 つの角を丸めた四角形 1911"/>
                    <p:cNvSpPr/>
                    <p:nvPr/>
                  </p:nvSpPr>
                  <p:spPr>
                    <a:xfrm>
                      <a:off x="2635912" y="1841127"/>
                      <a:ext cx="372872" cy="103101"/>
                    </a:xfrm>
                    <a:prstGeom prst="round2SameRect">
                      <a:avLst>
                        <a:gd name="adj1" fmla="val 50000"/>
                        <a:gd name="adj2" fmla="val 16993"/>
                      </a:avLst>
                    </a:prstGeom>
                    <a:solidFill>
                      <a:srgbClr val="4F81BD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13" name="片側の 2 つの角を丸めた四角形 1912"/>
                    <p:cNvSpPr/>
                    <p:nvPr/>
                  </p:nvSpPr>
                  <p:spPr>
                    <a:xfrm>
                      <a:off x="2635912" y="1772816"/>
                      <a:ext cx="372872" cy="139960"/>
                    </a:xfrm>
                    <a:prstGeom prst="round2SameRect">
                      <a:avLst>
                        <a:gd name="adj1" fmla="val 50000"/>
                        <a:gd name="adj2" fmla="val 16993"/>
                      </a:avLst>
                    </a:prstGeom>
                    <a:solidFill>
                      <a:srgbClr val="002060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14" name="片側の 2 つの角を丸めた四角形 1913"/>
                    <p:cNvSpPr/>
                    <p:nvPr/>
                  </p:nvSpPr>
                  <p:spPr>
                    <a:xfrm>
                      <a:off x="2667145" y="1772816"/>
                      <a:ext cx="163886" cy="89322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FF00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0" name="台形 1909"/>
                  <p:cNvSpPr/>
                  <p:nvPr/>
                </p:nvSpPr>
                <p:spPr>
                  <a:xfrm rot="10800000">
                    <a:off x="2858409" y="4690187"/>
                    <a:ext cx="259927" cy="864096"/>
                  </a:xfrm>
                  <a:prstGeom prst="trapezoid">
                    <a:avLst/>
                  </a:prstGeom>
                  <a:solidFill>
                    <a:srgbClr val="4F81BD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11" name="台形 1910"/>
                  <p:cNvSpPr/>
                  <p:nvPr/>
                </p:nvSpPr>
                <p:spPr>
                  <a:xfrm rot="10800000">
                    <a:off x="2884639" y="5468038"/>
                    <a:ext cx="208296" cy="107702"/>
                  </a:xfrm>
                  <a:prstGeom prst="trapezoid">
                    <a:avLst>
                      <a:gd name="adj" fmla="val 17765"/>
                    </a:avLst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87" name="グループ化 1886"/>
                <p:cNvGrpSpPr/>
                <p:nvPr/>
              </p:nvGrpSpPr>
              <p:grpSpPr>
                <a:xfrm>
                  <a:off x="1229158" y="4690187"/>
                  <a:ext cx="396680" cy="1141708"/>
                  <a:chOff x="2755900" y="4690187"/>
                  <a:chExt cx="362436" cy="1043149"/>
                </a:xfrm>
              </p:grpSpPr>
              <p:grpSp>
                <p:nvGrpSpPr>
                  <p:cNvPr id="1903" name="グループ化 1902"/>
                  <p:cNvGrpSpPr/>
                  <p:nvPr/>
                </p:nvGrpSpPr>
                <p:grpSpPr>
                  <a:xfrm>
                    <a:off x="2755900" y="5561924"/>
                    <a:ext cx="337724" cy="171412"/>
                    <a:chOff x="2635912" y="1772816"/>
                    <a:chExt cx="372872" cy="171412"/>
                  </a:xfrm>
                </p:grpSpPr>
                <p:sp>
                  <p:nvSpPr>
                    <p:cNvPr id="1906" name="片側の 2 つの角を丸めた四角形 1905"/>
                    <p:cNvSpPr/>
                    <p:nvPr/>
                  </p:nvSpPr>
                  <p:spPr>
                    <a:xfrm>
                      <a:off x="2635912" y="1841127"/>
                      <a:ext cx="372872" cy="103101"/>
                    </a:xfrm>
                    <a:prstGeom prst="round2SameRect">
                      <a:avLst>
                        <a:gd name="adj1" fmla="val 50000"/>
                        <a:gd name="adj2" fmla="val 16993"/>
                      </a:avLst>
                    </a:prstGeom>
                    <a:solidFill>
                      <a:srgbClr val="4F81BD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07" name="片側の 2 つの角を丸めた四角形 1906"/>
                    <p:cNvSpPr/>
                    <p:nvPr/>
                  </p:nvSpPr>
                  <p:spPr>
                    <a:xfrm>
                      <a:off x="2635912" y="1772816"/>
                      <a:ext cx="372872" cy="139960"/>
                    </a:xfrm>
                    <a:prstGeom prst="round2SameRect">
                      <a:avLst>
                        <a:gd name="adj1" fmla="val 50000"/>
                        <a:gd name="adj2" fmla="val 16993"/>
                      </a:avLst>
                    </a:prstGeom>
                    <a:solidFill>
                      <a:srgbClr val="002060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08" name="片側の 2 つの角を丸めた四角形 1907"/>
                    <p:cNvSpPr/>
                    <p:nvPr/>
                  </p:nvSpPr>
                  <p:spPr>
                    <a:xfrm>
                      <a:off x="2667145" y="1772816"/>
                      <a:ext cx="163886" cy="89322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FF00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04" name="台形 1903"/>
                  <p:cNvSpPr/>
                  <p:nvPr/>
                </p:nvSpPr>
                <p:spPr>
                  <a:xfrm rot="10800000">
                    <a:off x="2858409" y="4690187"/>
                    <a:ext cx="259927" cy="864096"/>
                  </a:xfrm>
                  <a:prstGeom prst="trapezoid">
                    <a:avLst/>
                  </a:prstGeom>
                  <a:solidFill>
                    <a:srgbClr val="4F81BD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05" name="台形 1904"/>
                  <p:cNvSpPr/>
                  <p:nvPr/>
                </p:nvSpPr>
                <p:spPr>
                  <a:xfrm rot="10800000">
                    <a:off x="2884639" y="5468038"/>
                    <a:ext cx="208296" cy="107702"/>
                  </a:xfrm>
                  <a:prstGeom prst="trapezoid">
                    <a:avLst>
                      <a:gd name="adj" fmla="val 17765"/>
                    </a:avLst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88" name="円/楕円 1887"/>
                <p:cNvSpPr/>
                <p:nvPr/>
              </p:nvSpPr>
              <p:spPr>
                <a:xfrm>
                  <a:off x="1283912" y="3394043"/>
                  <a:ext cx="432048" cy="504056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9" name="月 1888"/>
                <p:cNvSpPr/>
                <p:nvPr/>
              </p:nvSpPr>
              <p:spPr>
                <a:xfrm rot="9900000">
                  <a:off x="1535569" y="3405023"/>
                  <a:ext cx="211337" cy="453302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0" name="円/楕円 503"/>
                <p:cNvSpPr/>
                <p:nvPr/>
              </p:nvSpPr>
              <p:spPr>
                <a:xfrm rot="11870928">
                  <a:off x="1510222" y="3575100"/>
                  <a:ext cx="98159" cy="180666"/>
                </a:xfrm>
                <a:custGeom>
                  <a:avLst/>
                  <a:gdLst>
                    <a:gd name="connsiteX0" fmla="*/ 0 w 119283"/>
                    <a:gd name="connsiteY0" fmla="*/ 89756 h 179512"/>
                    <a:gd name="connsiteX1" fmla="*/ 59642 w 119283"/>
                    <a:gd name="connsiteY1" fmla="*/ 0 h 179512"/>
                    <a:gd name="connsiteX2" fmla="*/ 119284 w 119283"/>
                    <a:gd name="connsiteY2" fmla="*/ 89756 h 179512"/>
                    <a:gd name="connsiteX3" fmla="*/ 59642 w 119283"/>
                    <a:gd name="connsiteY3" fmla="*/ 179512 h 179512"/>
                    <a:gd name="connsiteX4" fmla="*/ 0 w 119283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23309"/>
                    <a:gd name="connsiteY0" fmla="*/ 89756 h 179512"/>
                    <a:gd name="connsiteX1" fmla="*/ 59642 w 123309"/>
                    <a:gd name="connsiteY1" fmla="*/ 0 h 179512"/>
                    <a:gd name="connsiteX2" fmla="*/ 119284 w 123309"/>
                    <a:gd name="connsiteY2" fmla="*/ 89756 h 179512"/>
                    <a:gd name="connsiteX3" fmla="*/ 111476 w 123309"/>
                    <a:gd name="connsiteY3" fmla="*/ 35050 h 179512"/>
                    <a:gd name="connsiteX4" fmla="*/ 59642 w 123309"/>
                    <a:gd name="connsiteY4" fmla="*/ 179512 h 179512"/>
                    <a:gd name="connsiteX5" fmla="*/ 0 w 123309"/>
                    <a:gd name="connsiteY5" fmla="*/ 89756 h 179512"/>
                    <a:gd name="connsiteX0" fmla="*/ 0 w 122554"/>
                    <a:gd name="connsiteY0" fmla="*/ 89756 h 180338"/>
                    <a:gd name="connsiteX1" fmla="*/ 59642 w 122554"/>
                    <a:gd name="connsiteY1" fmla="*/ 0 h 180338"/>
                    <a:gd name="connsiteX2" fmla="*/ 119284 w 122554"/>
                    <a:gd name="connsiteY2" fmla="*/ 89756 h 180338"/>
                    <a:gd name="connsiteX3" fmla="*/ 111476 w 122554"/>
                    <a:gd name="connsiteY3" fmla="*/ 35050 h 180338"/>
                    <a:gd name="connsiteX4" fmla="*/ 83907 w 122554"/>
                    <a:gd name="connsiteY4" fmla="*/ 128738 h 180338"/>
                    <a:gd name="connsiteX5" fmla="*/ 59642 w 122554"/>
                    <a:gd name="connsiteY5" fmla="*/ 179512 h 180338"/>
                    <a:gd name="connsiteX6" fmla="*/ 0 w 122554"/>
                    <a:gd name="connsiteY6" fmla="*/ 89756 h 180338"/>
                    <a:gd name="connsiteX0" fmla="*/ 119284 w 210724"/>
                    <a:gd name="connsiteY0" fmla="*/ 89756 h 181196"/>
                    <a:gd name="connsiteX1" fmla="*/ 111476 w 210724"/>
                    <a:gd name="connsiteY1" fmla="*/ 35050 h 181196"/>
                    <a:gd name="connsiteX2" fmla="*/ 83907 w 210724"/>
                    <a:gd name="connsiteY2" fmla="*/ 128738 h 181196"/>
                    <a:gd name="connsiteX3" fmla="*/ 59642 w 210724"/>
                    <a:gd name="connsiteY3" fmla="*/ 179512 h 181196"/>
                    <a:gd name="connsiteX4" fmla="*/ 0 w 210724"/>
                    <a:gd name="connsiteY4" fmla="*/ 89756 h 181196"/>
                    <a:gd name="connsiteX5" fmla="*/ 59642 w 210724"/>
                    <a:gd name="connsiteY5" fmla="*/ 0 h 181196"/>
                    <a:gd name="connsiteX6" fmla="*/ 210724 w 210724"/>
                    <a:gd name="connsiteY6" fmla="*/ 181196 h 181196"/>
                    <a:gd name="connsiteX0" fmla="*/ 119284 w 122554"/>
                    <a:gd name="connsiteY0" fmla="*/ 89756 h 180338"/>
                    <a:gd name="connsiteX1" fmla="*/ 111476 w 122554"/>
                    <a:gd name="connsiteY1" fmla="*/ 35050 h 180338"/>
                    <a:gd name="connsiteX2" fmla="*/ 83907 w 122554"/>
                    <a:gd name="connsiteY2" fmla="*/ 128738 h 180338"/>
                    <a:gd name="connsiteX3" fmla="*/ 59642 w 122554"/>
                    <a:gd name="connsiteY3" fmla="*/ 179512 h 180338"/>
                    <a:gd name="connsiteX4" fmla="*/ 0 w 122554"/>
                    <a:gd name="connsiteY4" fmla="*/ 89756 h 180338"/>
                    <a:gd name="connsiteX5" fmla="*/ 59642 w 122554"/>
                    <a:gd name="connsiteY5" fmla="*/ 0 h 180338"/>
                    <a:gd name="connsiteX0" fmla="*/ 111476 w 111476"/>
                    <a:gd name="connsiteY0" fmla="*/ 35050 h 180338"/>
                    <a:gd name="connsiteX1" fmla="*/ 83907 w 111476"/>
                    <a:gd name="connsiteY1" fmla="*/ 128738 h 180338"/>
                    <a:gd name="connsiteX2" fmla="*/ 59642 w 111476"/>
                    <a:gd name="connsiteY2" fmla="*/ 179512 h 180338"/>
                    <a:gd name="connsiteX3" fmla="*/ 0 w 111476"/>
                    <a:gd name="connsiteY3" fmla="*/ 89756 h 180338"/>
                    <a:gd name="connsiteX4" fmla="*/ 59642 w 111476"/>
                    <a:gd name="connsiteY4" fmla="*/ 0 h 180338"/>
                    <a:gd name="connsiteX0" fmla="*/ 83907 w 83907"/>
                    <a:gd name="connsiteY0" fmla="*/ 128738 h 180338"/>
                    <a:gd name="connsiteX1" fmla="*/ 59642 w 83907"/>
                    <a:gd name="connsiteY1" fmla="*/ 179512 h 180338"/>
                    <a:gd name="connsiteX2" fmla="*/ 0 w 83907"/>
                    <a:gd name="connsiteY2" fmla="*/ 89756 h 180338"/>
                    <a:gd name="connsiteX3" fmla="*/ 59642 w 83907"/>
                    <a:gd name="connsiteY3" fmla="*/ 0 h 180338"/>
                    <a:gd name="connsiteX0" fmla="*/ 98159 w 98159"/>
                    <a:gd name="connsiteY0" fmla="*/ 139952 h 180666"/>
                    <a:gd name="connsiteX1" fmla="*/ 59642 w 98159"/>
                    <a:gd name="connsiteY1" fmla="*/ 179512 h 180666"/>
                    <a:gd name="connsiteX2" fmla="*/ 0 w 98159"/>
                    <a:gd name="connsiteY2" fmla="*/ 89756 h 180666"/>
                    <a:gd name="connsiteX3" fmla="*/ 59642 w 98159"/>
                    <a:gd name="connsiteY3" fmla="*/ 0 h 180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159" h="180666">
                      <a:moveTo>
                        <a:pt x="98159" y="139952"/>
                      </a:moveTo>
                      <a:cubicBezTo>
                        <a:pt x="89520" y="164029"/>
                        <a:pt x="73626" y="186009"/>
                        <a:pt x="59642" y="179512"/>
                      </a:cubicBezTo>
                      <a:cubicBezTo>
                        <a:pt x="26703" y="179512"/>
                        <a:pt x="0" y="139327"/>
                        <a:pt x="0" y="89756"/>
                      </a:cubicBezTo>
                      <a:cubicBezTo>
                        <a:pt x="0" y="40185"/>
                        <a:pt x="26703" y="0"/>
                        <a:pt x="59642" y="0"/>
                      </a:cubicBezTo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1" name="円/楕円 503"/>
                <p:cNvSpPr/>
                <p:nvPr/>
              </p:nvSpPr>
              <p:spPr>
                <a:xfrm rot="11870928">
                  <a:off x="1531818" y="3615042"/>
                  <a:ext cx="45719" cy="98408"/>
                </a:xfrm>
                <a:custGeom>
                  <a:avLst/>
                  <a:gdLst>
                    <a:gd name="connsiteX0" fmla="*/ 0 w 119283"/>
                    <a:gd name="connsiteY0" fmla="*/ 89756 h 179512"/>
                    <a:gd name="connsiteX1" fmla="*/ 59642 w 119283"/>
                    <a:gd name="connsiteY1" fmla="*/ 0 h 179512"/>
                    <a:gd name="connsiteX2" fmla="*/ 119284 w 119283"/>
                    <a:gd name="connsiteY2" fmla="*/ 89756 h 179512"/>
                    <a:gd name="connsiteX3" fmla="*/ 59642 w 119283"/>
                    <a:gd name="connsiteY3" fmla="*/ 179512 h 179512"/>
                    <a:gd name="connsiteX4" fmla="*/ 0 w 119283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23309"/>
                    <a:gd name="connsiteY0" fmla="*/ 89756 h 179512"/>
                    <a:gd name="connsiteX1" fmla="*/ 59642 w 123309"/>
                    <a:gd name="connsiteY1" fmla="*/ 0 h 179512"/>
                    <a:gd name="connsiteX2" fmla="*/ 119284 w 123309"/>
                    <a:gd name="connsiteY2" fmla="*/ 89756 h 179512"/>
                    <a:gd name="connsiteX3" fmla="*/ 111476 w 123309"/>
                    <a:gd name="connsiteY3" fmla="*/ 35050 h 179512"/>
                    <a:gd name="connsiteX4" fmla="*/ 59642 w 123309"/>
                    <a:gd name="connsiteY4" fmla="*/ 179512 h 179512"/>
                    <a:gd name="connsiteX5" fmla="*/ 0 w 123309"/>
                    <a:gd name="connsiteY5" fmla="*/ 89756 h 179512"/>
                    <a:gd name="connsiteX0" fmla="*/ 0 w 122554"/>
                    <a:gd name="connsiteY0" fmla="*/ 89756 h 180338"/>
                    <a:gd name="connsiteX1" fmla="*/ 59642 w 122554"/>
                    <a:gd name="connsiteY1" fmla="*/ 0 h 180338"/>
                    <a:gd name="connsiteX2" fmla="*/ 119284 w 122554"/>
                    <a:gd name="connsiteY2" fmla="*/ 89756 h 180338"/>
                    <a:gd name="connsiteX3" fmla="*/ 111476 w 122554"/>
                    <a:gd name="connsiteY3" fmla="*/ 35050 h 180338"/>
                    <a:gd name="connsiteX4" fmla="*/ 83907 w 122554"/>
                    <a:gd name="connsiteY4" fmla="*/ 128738 h 180338"/>
                    <a:gd name="connsiteX5" fmla="*/ 59642 w 122554"/>
                    <a:gd name="connsiteY5" fmla="*/ 179512 h 180338"/>
                    <a:gd name="connsiteX6" fmla="*/ 0 w 122554"/>
                    <a:gd name="connsiteY6" fmla="*/ 89756 h 180338"/>
                    <a:gd name="connsiteX0" fmla="*/ 119284 w 210724"/>
                    <a:gd name="connsiteY0" fmla="*/ 89756 h 181196"/>
                    <a:gd name="connsiteX1" fmla="*/ 111476 w 210724"/>
                    <a:gd name="connsiteY1" fmla="*/ 35050 h 181196"/>
                    <a:gd name="connsiteX2" fmla="*/ 83907 w 210724"/>
                    <a:gd name="connsiteY2" fmla="*/ 128738 h 181196"/>
                    <a:gd name="connsiteX3" fmla="*/ 59642 w 210724"/>
                    <a:gd name="connsiteY3" fmla="*/ 179512 h 181196"/>
                    <a:gd name="connsiteX4" fmla="*/ 0 w 210724"/>
                    <a:gd name="connsiteY4" fmla="*/ 89756 h 181196"/>
                    <a:gd name="connsiteX5" fmla="*/ 59642 w 210724"/>
                    <a:gd name="connsiteY5" fmla="*/ 0 h 181196"/>
                    <a:gd name="connsiteX6" fmla="*/ 210724 w 210724"/>
                    <a:gd name="connsiteY6" fmla="*/ 181196 h 181196"/>
                    <a:gd name="connsiteX0" fmla="*/ 119284 w 122554"/>
                    <a:gd name="connsiteY0" fmla="*/ 89756 h 180338"/>
                    <a:gd name="connsiteX1" fmla="*/ 111476 w 122554"/>
                    <a:gd name="connsiteY1" fmla="*/ 35050 h 180338"/>
                    <a:gd name="connsiteX2" fmla="*/ 83907 w 122554"/>
                    <a:gd name="connsiteY2" fmla="*/ 128738 h 180338"/>
                    <a:gd name="connsiteX3" fmla="*/ 59642 w 122554"/>
                    <a:gd name="connsiteY3" fmla="*/ 179512 h 180338"/>
                    <a:gd name="connsiteX4" fmla="*/ 0 w 122554"/>
                    <a:gd name="connsiteY4" fmla="*/ 89756 h 180338"/>
                    <a:gd name="connsiteX5" fmla="*/ 59642 w 122554"/>
                    <a:gd name="connsiteY5" fmla="*/ 0 h 180338"/>
                    <a:gd name="connsiteX0" fmla="*/ 111476 w 111476"/>
                    <a:gd name="connsiteY0" fmla="*/ 35050 h 180338"/>
                    <a:gd name="connsiteX1" fmla="*/ 83907 w 111476"/>
                    <a:gd name="connsiteY1" fmla="*/ 128738 h 180338"/>
                    <a:gd name="connsiteX2" fmla="*/ 59642 w 111476"/>
                    <a:gd name="connsiteY2" fmla="*/ 179512 h 180338"/>
                    <a:gd name="connsiteX3" fmla="*/ 0 w 111476"/>
                    <a:gd name="connsiteY3" fmla="*/ 89756 h 180338"/>
                    <a:gd name="connsiteX4" fmla="*/ 59642 w 111476"/>
                    <a:gd name="connsiteY4" fmla="*/ 0 h 180338"/>
                    <a:gd name="connsiteX0" fmla="*/ 83907 w 83907"/>
                    <a:gd name="connsiteY0" fmla="*/ 128738 h 180338"/>
                    <a:gd name="connsiteX1" fmla="*/ 59642 w 83907"/>
                    <a:gd name="connsiteY1" fmla="*/ 179512 h 180338"/>
                    <a:gd name="connsiteX2" fmla="*/ 0 w 83907"/>
                    <a:gd name="connsiteY2" fmla="*/ 89756 h 180338"/>
                    <a:gd name="connsiteX3" fmla="*/ 59642 w 83907"/>
                    <a:gd name="connsiteY3" fmla="*/ 0 h 180338"/>
                    <a:gd name="connsiteX0" fmla="*/ 98159 w 98159"/>
                    <a:gd name="connsiteY0" fmla="*/ 139952 h 180666"/>
                    <a:gd name="connsiteX1" fmla="*/ 59642 w 98159"/>
                    <a:gd name="connsiteY1" fmla="*/ 179512 h 180666"/>
                    <a:gd name="connsiteX2" fmla="*/ 0 w 98159"/>
                    <a:gd name="connsiteY2" fmla="*/ 89756 h 180666"/>
                    <a:gd name="connsiteX3" fmla="*/ 59642 w 98159"/>
                    <a:gd name="connsiteY3" fmla="*/ 0 h 180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159" h="180666">
                      <a:moveTo>
                        <a:pt x="98159" y="139952"/>
                      </a:moveTo>
                      <a:cubicBezTo>
                        <a:pt x="89520" y="164029"/>
                        <a:pt x="73626" y="186009"/>
                        <a:pt x="59642" y="179512"/>
                      </a:cubicBezTo>
                      <a:cubicBezTo>
                        <a:pt x="26703" y="179512"/>
                        <a:pt x="0" y="139327"/>
                        <a:pt x="0" y="89756"/>
                      </a:cubicBezTo>
                      <a:cubicBezTo>
                        <a:pt x="0" y="40185"/>
                        <a:pt x="26703" y="0"/>
                        <a:pt x="59642" y="0"/>
                      </a:cubicBezTo>
                    </a:path>
                  </a:pathLst>
                </a:custGeom>
                <a:solidFill>
                  <a:srgbClr val="FF9933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2" name="台形 1891"/>
                <p:cNvSpPr/>
                <p:nvPr/>
              </p:nvSpPr>
              <p:spPr>
                <a:xfrm>
                  <a:off x="1319383" y="3303766"/>
                  <a:ext cx="361106" cy="180554"/>
                </a:xfrm>
                <a:prstGeom prst="trapezoid">
                  <a:avLst/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3" name="フローチャート: 論理積ゲート 512"/>
                <p:cNvSpPr/>
                <p:nvPr/>
              </p:nvSpPr>
              <p:spPr>
                <a:xfrm rot="16200000">
                  <a:off x="1288773" y="3317745"/>
                  <a:ext cx="54893" cy="322136"/>
                </a:xfrm>
                <a:prstGeom prst="flowChartDelay">
                  <a:avLst/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4" name="円/楕円 1893"/>
                <p:cNvSpPr/>
                <p:nvPr/>
              </p:nvSpPr>
              <p:spPr>
                <a:xfrm>
                  <a:off x="1341858" y="3574571"/>
                  <a:ext cx="45719" cy="954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5" name="片側の 2 つの角を丸めた四角形 1894"/>
                <p:cNvSpPr/>
                <p:nvPr/>
              </p:nvSpPr>
              <p:spPr>
                <a:xfrm>
                  <a:off x="1343392" y="3898099"/>
                  <a:ext cx="320823" cy="720080"/>
                </a:xfrm>
                <a:prstGeom prst="round2SameRect">
                  <a:avLst>
                    <a:gd name="adj1" fmla="val 13514"/>
                    <a:gd name="adj2" fmla="val 0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6" name="正方形/長方形 1895"/>
                <p:cNvSpPr/>
                <p:nvPr/>
              </p:nvSpPr>
              <p:spPr>
                <a:xfrm>
                  <a:off x="1341260" y="4618179"/>
                  <a:ext cx="322535" cy="72008"/>
                </a:xfrm>
                <a:prstGeom prst="rect">
                  <a:avLst/>
                </a:prstGeom>
                <a:solidFill>
                  <a:srgbClr val="80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7" name="正方形/長方形 1896"/>
                <p:cNvSpPr/>
                <p:nvPr/>
              </p:nvSpPr>
              <p:spPr>
                <a:xfrm>
                  <a:off x="1337638" y="4618179"/>
                  <a:ext cx="80447" cy="72008"/>
                </a:xfrm>
                <a:prstGeom prst="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8" name="片側の 2 つの角を丸めた四角形 1897"/>
                <p:cNvSpPr/>
                <p:nvPr/>
              </p:nvSpPr>
              <p:spPr>
                <a:xfrm>
                  <a:off x="1342972" y="3898099"/>
                  <a:ext cx="45719" cy="720080"/>
                </a:xfrm>
                <a:prstGeom prst="round2SameRect">
                  <a:avLst>
                    <a:gd name="adj1" fmla="val 13514"/>
                    <a:gd name="adj2" fmla="val 0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9" name="二等辺三角形 1898"/>
                <p:cNvSpPr/>
                <p:nvPr/>
              </p:nvSpPr>
              <p:spPr>
                <a:xfrm rot="10800000" flipH="1">
                  <a:off x="1351352" y="3898889"/>
                  <a:ext cx="94115" cy="130086"/>
                </a:xfrm>
                <a:prstGeom prst="triangle">
                  <a:avLst>
                    <a:gd name="adj" fmla="val 83804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0" name="L 字 540"/>
                <p:cNvSpPr/>
                <p:nvPr/>
              </p:nvSpPr>
              <p:spPr>
                <a:xfrm rot="17100000">
                  <a:off x="998594" y="3908662"/>
                  <a:ext cx="571476" cy="571476"/>
                </a:xfrm>
                <a:custGeom>
                  <a:avLst/>
                  <a:gdLst>
                    <a:gd name="connsiteX0" fmla="*/ 0 w 571476"/>
                    <a:gd name="connsiteY0" fmla="*/ 0 h 571476"/>
                    <a:gd name="connsiteX1" fmla="*/ 168911 w 571476"/>
                    <a:gd name="connsiteY1" fmla="*/ 0 h 571476"/>
                    <a:gd name="connsiteX2" fmla="*/ 168911 w 571476"/>
                    <a:gd name="connsiteY2" fmla="*/ 418395 h 571476"/>
                    <a:gd name="connsiteX3" fmla="*/ 571476 w 571476"/>
                    <a:gd name="connsiteY3" fmla="*/ 418395 h 571476"/>
                    <a:gd name="connsiteX4" fmla="*/ 571476 w 571476"/>
                    <a:gd name="connsiteY4" fmla="*/ 571476 h 571476"/>
                    <a:gd name="connsiteX5" fmla="*/ 0 w 571476"/>
                    <a:gd name="connsiteY5" fmla="*/ 571476 h 571476"/>
                    <a:gd name="connsiteX6" fmla="*/ 0 w 571476"/>
                    <a:gd name="connsiteY6" fmla="*/ 0 h 571476"/>
                    <a:gd name="connsiteX0" fmla="*/ 0 w 574496"/>
                    <a:gd name="connsiteY0" fmla="*/ 0 h 571476"/>
                    <a:gd name="connsiteX1" fmla="*/ 168911 w 574496"/>
                    <a:gd name="connsiteY1" fmla="*/ 0 h 571476"/>
                    <a:gd name="connsiteX2" fmla="*/ 168911 w 574496"/>
                    <a:gd name="connsiteY2" fmla="*/ 418395 h 571476"/>
                    <a:gd name="connsiteX3" fmla="*/ 571476 w 574496"/>
                    <a:gd name="connsiteY3" fmla="*/ 418395 h 571476"/>
                    <a:gd name="connsiteX4" fmla="*/ 574496 w 574496"/>
                    <a:gd name="connsiteY4" fmla="*/ 503820 h 571476"/>
                    <a:gd name="connsiteX5" fmla="*/ 571476 w 574496"/>
                    <a:gd name="connsiteY5" fmla="*/ 571476 h 571476"/>
                    <a:gd name="connsiteX6" fmla="*/ 0 w 574496"/>
                    <a:gd name="connsiteY6" fmla="*/ 571476 h 571476"/>
                    <a:gd name="connsiteX7" fmla="*/ 0 w 574496"/>
                    <a:gd name="connsiteY7" fmla="*/ 0 h 571476"/>
                    <a:gd name="connsiteX0" fmla="*/ 574496 w 665936"/>
                    <a:gd name="connsiteY0" fmla="*/ 503820 h 595260"/>
                    <a:gd name="connsiteX1" fmla="*/ 571476 w 665936"/>
                    <a:gd name="connsiteY1" fmla="*/ 571476 h 595260"/>
                    <a:gd name="connsiteX2" fmla="*/ 0 w 665936"/>
                    <a:gd name="connsiteY2" fmla="*/ 571476 h 595260"/>
                    <a:gd name="connsiteX3" fmla="*/ 0 w 665936"/>
                    <a:gd name="connsiteY3" fmla="*/ 0 h 595260"/>
                    <a:gd name="connsiteX4" fmla="*/ 168911 w 665936"/>
                    <a:gd name="connsiteY4" fmla="*/ 0 h 595260"/>
                    <a:gd name="connsiteX5" fmla="*/ 168911 w 665936"/>
                    <a:gd name="connsiteY5" fmla="*/ 418395 h 595260"/>
                    <a:gd name="connsiteX6" fmla="*/ 571476 w 665936"/>
                    <a:gd name="connsiteY6" fmla="*/ 418395 h 595260"/>
                    <a:gd name="connsiteX7" fmla="*/ 665936 w 665936"/>
                    <a:gd name="connsiteY7" fmla="*/ 595260 h 595260"/>
                    <a:gd name="connsiteX0" fmla="*/ 574496 w 574496"/>
                    <a:gd name="connsiteY0" fmla="*/ 503820 h 571476"/>
                    <a:gd name="connsiteX1" fmla="*/ 571476 w 574496"/>
                    <a:gd name="connsiteY1" fmla="*/ 571476 h 571476"/>
                    <a:gd name="connsiteX2" fmla="*/ 0 w 574496"/>
                    <a:gd name="connsiteY2" fmla="*/ 571476 h 571476"/>
                    <a:gd name="connsiteX3" fmla="*/ 0 w 574496"/>
                    <a:gd name="connsiteY3" fmla="*/ 0 h 571476"/>
                    <a:gd name="connsiteX4" fmla="*/ 168911 w 574496"/>
                    <a:gd name="connsiteY4" fmla="*/ 0 h 571476"/>
                    <a:gd name="connsiteX5" fmla="*/ 168911 w 574496"/>
                    <a:gd name="connsiteY5" fmla="*/ 418395 h 571476"/>
                    <a:gd name="connsiteX6" fmla="*/ 571476 w 574496"/>
                    <a:gd name="connsiteY6" fmla="*/ 418395 h 571476"/>
                    <a:gd name="connsiteX0" fmla="*/ 571476 w 571476"/>
                    <a:gd name="connsiteY0" fmla="*/ 571476 h 571476"/>
                    <a:gd name="connsiteX1" fmla="*/ 0 w 571476"/>
                    <a:gd name="connsiteY1" fmla="*/ 571476 h 571476"/>
                    <a:gd name="connsiteX2" fmla="*/ 0 w 571476"/>
                    <a:gd name="connsiteY2" fmla="*/ 0 h 571476"/>
                    <a:gd name="connsiteX3" fmla="*/ 168911 w 571476"/>
                    <a:gd name="connsiteY3" fmla="*/ 0 h 571476"/>
                    <a:gd name="connsiteX4" fmla="*/ 168911 w 571476"/>
                    <a:gd name="connsiteY4" fmla="*/ 418395 h 571476"/>
                    <a:gd name="connsiteX5" fmla="*/ 571476 w 571476"/>
                    <a:gd name="connsiteY5" fmla="*/ 418395 h 571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1476" h="571476">
                      <a:moveTo>
                        <a:pt x="571476" y="571476"/>
                      </a:moveTo>
                      <a:lnTo>
                        <a:pt x="0" y="571476"/>
                      </a:lnTo>
                      <a:lnTo>
                        <a:pt x="0" y="0"/>
                      </a:lnTo>
                      <a:lnTo>
                        <a:pt x="168911" y="0"/>
                      </a:lnTo>
                      <a:lnTo>
                        <a:pt x="168911" y="418395"/>
                      </a:lnTo>
                      <a:lnTo>
                        <a:pt x="571476" y="418395"/>
                      </a:lnTo>
                    </a:path>
                  </a:pathLst>
                </a:cu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1" name="円/楕円 1900"/>
                <p:cNvSpPr/>
                <p:nvPr/>
              </p:nvSpPr>
              <p:spPr>
                <a:xfrm>
                  <a:off x="852168" y="4191000"/>
                  <a:ext cx="135771" cy="203720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2" name="正方形/長方形 1901"/>
                <p:cNvSpPr/>
                <p:nvPr/>
              </p:nvSpPr>
              <p:spPr>
                <a:xfrm rot="810849">
                  <a:off x="948757" y="4234711"/>
                  <a:ext cx="112373" cy="185439"/>
                </a:xfrm>
                <a:prstGeom prst="rect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61" name="グループ化 1860"/>
              <p:cNvGrpSpPr/>
              <p:nvPr/>
            </p:nvGrpSpPr>
            <p:grpSpPr>
              <a:xfrm>
                <a:off x="11895889" y="3439785"/>
                <a:ext cx="1683604" cy="1794698"/>
                <a:chOff x="4253672" y="1845394"/>
                <a:chExt cx="3579648" cy="3815854"/>
              </a:xfrm>
            </p:grpSpPr>
            <p:sp>
              <p:nvSpPr>
                <p:cNvPr id="1876" name="フレーム (半分) 1875"/>
                <p:cNvSpPr/>
                <p:nvPr/>
              </p:nvSpPr>
              <p:spPr>
                <a:xfrm flipH="1" flipV="1">
                  <a:off x="4253672" y="4077072"/>
                  <a:ext cx="1896044" cy="1440160"/>
                </a:xfrm>
                <a:prstGeom prst="halfFrame">
                  <a:avLst>
                    <a:gd name="adj1" fmla="val 5820"/>
                    <a:gd name="adj2" fmla="val 7936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7" name="L 字 1876"/>
                <p:cNvSpPr/>
                <p:nvPr/>
              </p:nvSpPr>
              <p:spPr>
                <a:xfrm rot="5400000">
                  <a:off x="6107041" y="2187959"/>
                  <a:ext cx="1852820" cy="1167690"/>
                </a:xfrm>
                <a:prstGeom prst="corner">
                  <a:avLst>
                    <a:gd name="adj1" fmla="val 18974"/>
                    <a:gd name="adj2" fmla="val 1896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8" name="片側の 2 つの角を丸めた四角形 1877"/>
                <p:cNvSpPr/>
                <p:nvPr/>
              </p:nvSpPr>
              <p:spPr>
                <a:xfrm>
                  <a:off x="6449606" y="5229200"/>
                  <a:ext cx="1383714" cy="288032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9" name="片側の 2 つの角を丸めた四角形 1878"/>
                <p:cNvSpPr/>
                <p:nvPr/>
              </p:nvSpPr>
              <p:spPr>
                <a:xfrm>
                  <a:off x="6449606" y="3698213"/>
                  <a:ext cx="1383714" cy="1530987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79646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0" name="片側の 2 つの角を丸めた四角形 1879"/>
                <p:cNvSpPr/>
                <p:nvPr/>
              </p:nvSpPr>
              <p:spPr>
                <a:xfrm>
                  <a:off x="6449606" y="3472662"/>
                  <a:ext cx="1383714" cy="225552"/>
                </a:xfrm>
                <a:prstGeom prst="round2SameRect">
                  <a:avLst>
                    <a:gd name="adj1" fmla="val 40362"/>
                    <a:gd name="adj2" fmla="val 0"/>
                  </a:avLst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1" name="L 字 1880"/>
                <p:cNvSpPr/>
                <p:nvPr/>
              </p:nvSpPr>
              <p:spPr>
                <a:xfrm rot="16200000">
                  <a:off x="4117127" y="3184753"/>
                  <a:ext cx="3240360" cy="1424598"/>
                </a:xfrm>
                <a:prstGeom prst="corner">
                  <a:avLst>
                    <a:gd name="adj1" fmla="val 18974"/>
                    <a:gd name="adj2" fmla="val 18962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2" name="円/楕円 1881"/>
                <p:cNvSpPr/>
                <p:nvPr/>
              </p:nvSpPr>
              <p:spPr>
                <a:xfrm>
                  <a:off x="7401272" y="5301208"/>
                  <a:ext cx="360040" cy="36004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3" name="円/楕円 1882"/>
                <p:cNvSpPr/>
                <p:nvPr/>
              </p:nvSpPr>
              <p:spPr>
                <a:xfrm>
                  <a:off x="7506008" y="5405944"/>
                  <a:ext cx="150568" cy="15056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4" name="円/楕円 1883"/>
                <p:cNvSpPr/>
                <p:nvPr/>
              </p:nvSpPr>
              <p:spPr>
                <a:xfrm>
                  <a:off x="5127464" y="5301208"/>
                  <a:ext cx="360040" cy="36004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5" name="円/楕円 1884"/>
                <p:cNvSpPr/>
                <p:nvPr/>
              </p:nvSpPr>
              <p:spPr>
                <a:xfrm>
                  <a:off x="5232200" y="5405944"/>
                  <a:ext cx="150568" cy="15056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62" name="グループ化 1861"/>
              <p:cNvGrpSpPr/>
              <p:nvPr/>
            </p:nvGrpSpPr>
            <p:grpSpPr>
              <a:xfrm>
                <a:off x="12068939" y="3989763"/>
                <a:ext cx="645172" cy="645172"/>
                <a:chOff x="7344517" y="626841"/>
                <a:chExt cx="1008970" cy="1008970"/>
              </a:xfrm>
            </p:grpSpPr>
            <p:grpSp>
              <p:nvGrpSpPr>
                <p:cNvPr id="1863" name="グループ化 1862"/>
                <p:cNvGrpSpPr/>
                <p:nvPr/>
              </p:nvGrpSpPr>
              <p:grpSpPr>
                <a:xfrm>
                  <a:off x="7422482" y="710077"/>
                  <a:ext cx="860888" cy="835347"/>
                  <a:chOff x="7422482" y="710077"/>
                  <a:chExt cx="950898" cy="835347"/>
                </a:xfrm>
              </p:grpSpPr>
              <p:sp>
                <p:nvSpPr>
                  <p:cNvPr id="1866" name="正方形/長方形 1865"/>
                  <p:cNvSpPr/>
                  <p:nvPr/>
                </p:nvSpPr>
                <p:spPr>
                  <a:xfrm>
                    <a:off x="7422482" y="710077"/>
                    <a:ext cx="950898" cy="835347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67" name="正方形/長方形 1866"/>
                  <p:cNvSpPr/>
                  <p:nvPr/>
                </p:nvSpPr>
                <p:spPr>
                  <a:xfrm>
                    <a:off x="7497479" y="782378"/>
                    <a:ext cx="798796" cy="690746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68" name="グループ化 1867"/>
                  <p:cNvGrpSpPr/>
                  <p:nvPr/>
                </p:nvGrpSpPr>
                <p:grpSpPr>
                  <a:xfrm>
                    <a:off x="7497479" y="782378"/>
                    <a:ext cx="798796" cy="690746"/>
                    <a:chOff x="7497479" y="782378"/>
                    <a:chExt cx="798796" cy="564608"/>
                  </a:xfrm>
                </p:grpSpPr>
                <p:sp>
                  <p:nvSpPr>
                    <p:cNvPr id="1869" name="正方形/長方形 1868"/>
                    <p:cNvSpPr/>
                    <p:nvPr/>
                  </p:nvSpPr>
                  <p:spPr>
                    <a:xfrm>
                      <a:off x="7497479" y="78237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70" name="正方形/長方形 1869"/>
                    <p:cNvSpPr/>
                    <p:nvPr/>
                  </p:nvSpPr>
                  <p:spPr>
                    <a:xfrm>
                      <a:off x="7497479" y="863000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71" name="正方形/長方形 1870"/>
                    <p:cNvSpPr/>
                    <p:nvPr/>
                  </p:nvSpPr>
                  <p:spPr>
                    <a:xfrm>
                      <a:off x="7497479" y="943622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72" name="正方形/長方形 1871"/>
                    <p:cNvSpPr/>
                    <p:nvPr/>
                  </p:nvSpPr>
                  <p:spPr>
                    <a:xfrm>
                      <a:off x="7497479" y="102424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73" name="正方形/長方形 1872"/>
                    <p:cNvSpPr/>
                    <p:nvPr/>
                  </p:nvSpPr>
                  <p:spPr>
                    <a:xfrm>
                      <a:off x="7497479" y="1104866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74" name="正方形/長方形 1873"/>
                    <p:cNvSpPr/>
                    <p:nvPr/>
                  </p:nvSpPr>
                  <p:spPr>
                    <a:xfrm>
                      <a:off x="7497479" y="1185488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75" name="正方形/長方形 1874"/>
                    <p:cNvSpPr/>
                    <p:nvPr/>
                  </p:nvSpPr>
                  <p:spPr>
                    <a:xfrm>
                      <a:off x="7497479" y="1266364"/>
                      <a:ext cx="798796" cy="80622"/>
                    </a:xfrm>
                    <a:prstGeom prst="rect">
                      <a:avLst/>
                    </a:prstGeom>
                    <a:solidFill>
                      <a:srgbClr val="FF9933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864" name="正方形/長方形 1863"/>
                <p:cNvSpPr/>
                <p:nvPr/>
              </p:nvSpPr>
              <p:spPr>
                <a:xfrm rot="2700000">
                  <a:off x="7344517" y="1088023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5" name="正方形/長方形 1864"/>
                <p:cNvSpPr/>
                <p:nvPr/>
              </p:nvSpPr>
              <p:spPr>
                <a:xfrm rot="18900000" flipH="1">
                  <a:off x="7344517" y="1088021"/>
                  <a:ext cx="1008970" cy="8660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5" name="グループ化 4"/>
          <p:cNvGrpSpPr/>
          <p:nvPr/>
        </p:nvGrpSpPr>
        <p:grpSpPr>
          <a:xfrm>
            <a:off x="7908082" y="5223234"/>
            <a:ext cx="1585411" cy="1227818"/>
            <a:chOff x="7908082" y="5223234"/>
            <a:chExt cx="1585411" cy="1227818"/>
          </a:xfrm>
        </p:grpSpPr>
        <p:grpSp>
          <p:nvGrpSpPr>
            <p:cNvPr id="1928" name="グループ化 1927"/>
            <p:cNvGrpSpPr/>
            <p:nvPr/>
          </p:nvGrpSpPr>
          <p:grpSpPr>
            <a:xfrm>
              <a:off x="7917761" y="5359086"/>
              <a:ext cx="1575732" cy="700534"/>
              <a:chOff x="2228161" y="5499230"/>
              <a:chExt cx="1575732" cy="700534"/>
            </a:xfrm>
          </p:grpSpPr>
          <p:grpSp>
            <p:nvGrpSpPr>
              <p:cNvPr id="1929" name="グループ化 1928"/>
              <p:cNvGrpSpPr/>
              <p:nvPr/>
            </p:nvGrpSpPr>
            <p:grpSpPr>
              <a:xfrm>
                <a:off x="3016916" y="5499230"/>
                <a:ext cx="786977" cy="700534"/>
                <a:chOff x="2134484" y="-487908"/>
                <a:chExt cx="965558" cy="859500"/>
              </a:xfrm>
            </p:grpSpPr>
            <p:sp>
              <p:nvSpPr>
                <p:cNvPr id="1936" name="ホームベース 1935"/>
                <p:cNvSpPr/>
                <p:nvPr/>
              </p:nvSpPr>
              <p:spPr>
                <a:xfrm rot="16200000">
                  <a:off x="2187513" y="-540937"/>
                  <a:ext cx="859500" cy="965558"/>
                </a:xfrm>
                <a:prstGeom prst="homePlate">
                  <a:avLst>
                    <a:gd name="adj" fmla="val 36752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7" name="ホームベース 1936"/>
                <p:cNvSpPr/>
                <p:nvPr/>
              </p:nvSpPr>
              <p:spPr>
                <a:xfrm rot="16200000">
                  <a:off x="2221325" y="-453785"/>
                  <a:ext cx="791876" cy="858878"/>
                </a:xfrm>
                <a:prstGeom prst="homePlate">
                  <a:avLst>
                    <a:gd name="adj" fmla="val 36752"/>
                  </a:avLst>
                </a:prstGeom>
                <a:pattFill prst="dkVert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38" name="グループ化 1937"/>
                <p:cNvGrpSpPr/>
                <p:nvPr/>
              </p:nvGrpSpPr>
              <p:grpSpPr>
                <a:xfrm>
                  <a:off x="2433324" y="98630"/>
                  <a:ext cx="367878" cy="270264"/>
                  <a:chOff x="2432720" y="98630"/>
                  <a:chExt cx="367878" cy="270264"/>
                </a:xfrm>
              </p:grpSpPr>
              <p:sp>
                <p:nvSpPr>
                  <p:cNvPr id="1939" name="正方形/長方形 1938"/>
                  <p:cNvSpPr/>
                  <p:nvPr/>
                </p:nvSpPr>
                <p:spPr>
                  <a:xfrm>
                    <a:off x="2432720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0" name="正方形/長方形 1939"/>
                  <p:cNvSpPr/>
                  <p:nvPr/>
                </p:nvSpPr>
                <p:spPr>
                  <a:xfrm>
                    <a:off x="2616659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930" name="グループ化 1929"/>
              <p:cNvGrpSpPr/>
              <p:nvPr/>
            </p:nvGrpSpPr>
            <p:grpSpPr>
              <a:xfrm>
                <a:off x="2228161" y="5499230"/>
                <a:ext cx="786977" cy="700534"/>
                <a:chOff x="2134484" y="-487908"/>
                <a:chExt cx="965558" cy="859500"/>
              </a:xfrm>
            </p:grpSpPr>
            <p:sp>
              <p:nvSpPr>
                <p:cNvPr id="1931" name="ホームベース 1930"/>
                <p:cNvSpPr/>
                <p:nvPr/>
              </p:nvSpPr>
              <p:spPr>
                <a:xfrm rot="16200000">
                  <a:off x="2187513" y="-540937"/>
                  <a:ext cx="859500" cy="965558"/>
                </a:xfrm>
                <a:prstGeom prst="homePlate">
                  <a:avLst>
                    <a:gd name="adj" fmla="val 36752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2" name="ホームベース 1931"/>
                <p:cNvSpPr/>
                <p:nvPr/>
              </p:nvSpPr>
              <p:spPr>
                <a:xfrm rot="16200000">
                  <a:off x="2221325" y="-453785"/>
                  <a:ext cx="791876" cy="858878"/>
                </a:xfrm>
                <a:prstGeom prst="homePlate">
                  <a:avLst>
                    <a:gd name="adj" fmla="val 36752"/>
                  </a:avLst>
                </a:prstGeom>
                <a:pattFill prst="dkVert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33" name="グループ化 1932"/>
                <p:cNvGrpSpPr/>
                <p:nvPr/>
              </p:nvGrpSpPr>
              <p:grpSpPr>
                <a:xfrm>
                  <a:off x="2433324" y="98630"/>
                  <a:ext cx="367878" cy="270264"/>
                  <a:chOff x="2432720" y="98630"/>
                  <a:chExt cx="367878" cy="270264"/>
                </a:xfrm>
              </p:grpSpPr>
              <p:sp>
                <p:nvSpPr>
                  <p:cNvPr id="1934" name="正方形/長方形 1933"/>
                  <p:cNvSpPr/>
                  <p:nvPr/>
                </p:nvSpPr>
                <p:spPr>
                  <a:xfrm>
                    <a:off x="2432720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5" name="正方形/長方形 1934"/>
                  <p:cNvSpPr/>
                  <p:nvPr/>
                </p:nvSpPr>
                <p:spPr>
                  <a:xfrm>
                    <a:off x="2616659" y="98630"/>
                    <a:ext cx="183939" cy="270264"/>
                  </a:xfrm>
                  <a:prstGeom prst="rect">
                    <a:avLst/>
                  </a:prstGeom>
                  <a:solidFill>
                    <a:srgbClr val="8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941" name="グループ化 1940"/>
            <p:cNvGrpSpPr/>
            <p:nvPr/>
          </p:nvGrpSpPr>
          <p:grpSpPr>
            <a:xfrm>
              <a:off x="7908082" y="5223234"/>
              <a:ext cx="1528380" cy="1227818"/>
              <a:chOff x="4177397" y="2938364"/>
              <a:chExt cx="1528380" cy="1227818"/>
            </a:xfrm>
          </p:grpSpPr>
          <p:grpSp>
            <p:nvGrpSpPr>
              <p:cNvPr id="1942" name="グループ化 1941"/>
              <p:cNvGrpSpPr/>
              <p:nvPr/>
            </p:nvGrpSpPr>
            <p:grpSpPr>
              <a:xfrm>
                <a:off x="4216680" y="3096861"/>
                <a:ext cx="1489097" cy="1069321"/>
                <a:chOff x="8271126" y="3111272"/>
                <a:chExt cx="2270416" cy="1630386"/>
              </a:xfrm>
            </p:grpSpPr>
            <p:sp>
              <p:nvSpPr>
                <p:cNvPr id="2001" name="正方形/長方形 2000"/>
                <p:cNvSpPr/>
                <p:nvPr/>
              </p:nvSpPr>
              <p:spPr bwMode="auto">
                <a:xfrm rot="18880417">
                  <a:off x="9520994" y="3973027"/>
                  <a:ext cx="207670" cy="1743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2" name="円/楕円 2001"/>
                <p:cNvSpPr/>
                <p:nvPr/>
              </p:nvSpPr>
              <p:spPr bwMode="auto">
                <a:xfrm rot="18900000" flipH="1">
                  <a:off x="9674182" y="3793433"/>
                  <a:ext cx="45719" cy="22069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03" name="グループ化 2002"/>
                <p:cNvGrpSpPr/>
                <p:nvPr/>
              </p:nvGrpSpPr>
              <p:grpSpPr>
                <a:xfrm>
                  <a:off x="9665090" y="3460632"/>
                  <a:ext cx="340145" cy="842180"/>
                  <a:chOff x="10572656" y="3529258"/>
                  <a:chExt cx="340145" cy="842180"/>
                </a:xfrm>
              </p:grpSpPr>
              <p:grpSp>
                <p:nvGrpSpPr>
                  <p:cNvPr id="2021" name="グループ化 2020"/>
                  <p:cNvGrpSpPr/>
                  <p:nvPr/>
                </p:nvGrpSpPr>
                <p:grpSpPr>
                  <a:xfrm>
                    <a:off x="10609333" y="3529258"/>
                    <a:ext cx="303468" cy="842180"/>
                    <a:chOff x="10609333" y="3529258"/>
                    <a:chExt cx="303468" cy="842180"/>
                  </a:xfrm>
                </p:grpSpPr>
                <p:grpSp>
                  <p:nvGrpSpPr>
                    <p:cNvPr id="2023" name="グループ化 2022"/>
                    <p:cNvGrpSpPr/>
                    <p:nvPr/>
                  </p:nvGrpSpPr>
                  <p:grpSpPr>
                    <a:xfrm>
                      <a:off x="10609333" y="4020091"/>
                      <a:ext cx="272229" cy="351347"/>
                      <a:chOff x="2755900" y="4875268"/>
                      <a:chExt cx="664845" cy="858068"/>
                    </a:xfrm>
                  </p:grpSpPr>
                  <p:grpSp>
                    <p:nvGrpSpPr>
                      <p:cNvPr id="2038" name="グループ化 2037"/>
                      <p:cNvGrpSpPr/>
                      <p:nvPr/>
                    </p:nvGrpSpPr>
                    <p:grpSpPr>
                      <a:xfrm>
                        <a:off x="2755900" y="5561924"/>
                        <a:ext cx="337724" cy="171412"/>
                        <a:chOff x="2635912" y="1772816"/>
                        <a:chExt cx="372872" cy="171412"/>
                      </a:xfrm>
                    </p:grpSpPr>
                    <p:sp>
                      <p:nvSpPr>
                        <p:cNvPr id="2041" name="片側の 2 つの角を丸めた四角形 2040"/>
                        <p:cNvSpPr/>
                        <p:nvPr/>
                      </p:nvSpPr>
                      <p:spPr>
                        <a:xfrm>
                          <a:off x="2635912" y="1841127"/>
                          <a:ext cx="372872" cy="103101"/>
                        </a:xfrm>
                        <a:prstGeom prst="round2SameRect">
                          <a:avLst>
                            <a:gd name="adj1" fmla="val 50000"/>
                            <a:gd name="adj2" fmla="val 16993"/>
                          </a:avLst>
                        </a:prstGeom>
                        <a:solidFill>
                          <a:srgbClr val="4F81BD"/>
                        </a:solidFill>
                        <a:ln w="12700" cap="flat" cmpd="sng" algn="ctr">
                          <a:noFill/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042" name="片側の 2 つの角を丸めた四角形 2041"/>
                        <p:cNvSpPr/>
                        <p:nvPr/>
                      </p:nvSpPr>
                      <p:spPr>
                        <a:xfrm>
                          <a:off x="2635912" y="1772816"/>
                          <a:ext cx="372872" cy="139960"/>
                        </a:xfrm>
                        <a:prstGeom prst="round2SameRect">
                          <a:avLst>
                            <a:gd name="adj1" fmla="val 50000"/>
                            <a:gd name="adj2" fmla="val 16993"/>
                          </a:avLst>
                        </a:prstGeom>
                        <a:solidFill>
                          <a:srgbClr val="002060"/>
                        </a:solidFill>
                        <a:ln w="12700" cap="flat" cmpd="sng" algn="ctr">
                          <a:noFill/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043" name="片側の 2 つの角を丸めた四角形 2042"/>
                        <p:cNvSpPr/>
                        <p:nvPr/>
                      </p:nvSpPr>
                      <p:spPr>
                        <a:xfrm>
                          <a:off x="2667145" y="1772816"/>
                          <a:ext cx="163886" cy="89322"/>
                        </a:xfrm>
                        <a:prstGeom prst="round2SameRect">
                          <a:avLst>
                            <a:gd name="adj1" fmla="val 50000"/>
                            <a:gd name="adj2" fmla="val 50000"/>
                          </a:avLst>
                        </a:prstGeom>
                        <a:solidFill>
                          <a:srgbClr val="FFFF00"/>
                        </a:solidFill>
                        <a:ln w="12700" cap="flat" cmpd="sng" algn="ctr">
                          <a:noFill/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039" name="台形 5763"/>
                      <p:cNvSpPr/>
                      <p:nvPr/>
                    </p:nvSpPr>
                    <p:spPr>
                      <a:xfrm rot="10800000">
                        <a:off x="2858410" y="4875268"/>
                        <a:ext cx="562335" cy="679016"/>
                      </a:xfrm>
                      <a:custGeom>
                        <a:avLst/>
                        <a:gdLst>
                          <a:gd name="connsiteX0" fmla="*/ 0 w 106430"/>
                          <a:gd name="connsiteY0" fmla="*/ 353815 h 353815"/>
                          <a:gd name="connsiteX1" fmla="*/ 26608 w 106430"/>
                          <a:gd name="connsiteY1" fmla="*/ 0 h 353815"/>
                          <a:gd name="connsiteX2" fmla="*/ 79823 w 106430"/>
                          <a:gd name="connsiteY2" fmla="*/ 0 h 353815"/>
                          <a:gd name="connsiteX3" fmla="*/ 106430 w 106430"/>
                          <a:gd name="connsiteY3" fmla="*/ 353815 h 353815"/>
                          <a:gd name="connsiteX4" fmla="*/ 0 w 106430"/>
                          <a:gd name="connsiteY4" fmla="*/ 353815 h 353815"/>
                          <a:gd name="connsiteX0" fmla="*/ 0 w 106430"/>
                          <a:gd name="connsiteY0" fmla="*/ 353815 h 353815"/>
                          <a:gd name="connsiteX1" fmla="*/ 13033 w 106430"/>
                          <a:gd name="connsiteY1" fmla="*/ 223197 h 353815"/>
                          <a:gd name="connsiteX2" fmla="*/ 26608 w 106430"/>
                          <a:gd name="connsiteY2" fmla="*/ 0 h 353815"/>
                          <a:gd name="connsiteX3" fmla="*/ 79823 w 106430"/>
                          <a:gd name="connsiteY3" fmla="*/ 0 h 353815"/>
                          <a:gd name="connsiteX4" fmla="*/ 106430 w 106430"/>
                          <a:gd name="connsiteY4" fmla="*/ 353815 h 353815"/>
                          <a:gd name="connsiteX5" fmla="*/ 0 w 106430"/>
                          <a:gd name="connsiteY5" fmla="*/ 353815 h 353815"/>
                          <a:gd name="connsiteX0" fmla="*/ 0 w 106430"/>
                          <a:gd name="connsiteY0" fmla="*/ 353815 h 353815"/>
                          <a:gd name="connsiteX1" fmla="*/ 9223 w 106430"/>
                          <a:gd name="connsiteY1" fmla="*/ 255582 h 353815"/>
                          <a:gd name="connsiteX2" fmla="*/ 13033 w 106430"/>
                          <a:gd name="connsiteY2" fmla="*/ 223197 h 353815"/>
                          <a:gd name="connsiteX3" fmla="*/ 26608 w 106430"/>
                          <a:gd name="connsiteY3" fmla="*/ 0 h 353815"/>
                          <a:gd name="connsiteX4" fmla="*/ 79823 w 106430"/>
                          <a:gd name="connsiteY4" fmla="*/ 0 h 353815"/>
                          <a:gd name="connsiteX5" fmla="*/ 106430 w 106430"/>
                          <a:gd name="connsiteY5" fmla="*/ 353815 h 353815"/>
                          <a:gd name="connsiteX6" fmla="*/ 0 w 106430"/>
                          <a:gd name="connsiteY6" fmla="*/ 353815 h 353815"/>
                          <a:gd name="connsiteX0" fmla="*/ 124127 w 230557"/>
                          <a:gd name="connsiteY0" fmla="*/ 353815 h 353815"/>
                          <a:gd name="connsiteX1" fmla="*/ 0 w 230557"/>
                          <a:gd name="connsiteY1" fmla="*/ 223197 h 353815"/>
                          <a:gd name="connsiteX2" fmla="*/ 137160 w 230557"/>
                          <a:gd name="connsiteY2" fmla="*/ 223197 h 353815"/>
                          <a:gd name="connsiteX3" fmla="*/ 150735 w 230557"/>
                          <a:gd name="connsiteY3" fmla="*/ 0 h 353815"/>
                          <a:gd name="connsiteX4" fmla="*/ 203950 w 230557"/>
                          <a:gd name="connsiteY4" fmla="*/ 0 h 353815"/>
                          <a:gd name="connsiteX5" fmla="*/ 230557 w 230557"/>
                          <a:gd name="connsiteY5" fmla="*/ 353815 h 353815"/>
                          <a:gd name="connsiteX6" fmla="*/ 124127 w 230557"/>
                          <a:gd name="connsiteY6" fmla="*/ 353815 h 353815"/>
                          <a:gd name="connsiteX0" fmla="*/ 302 w 230557"/>
                          <a:gd name="connsiteY0" fmla="*/ 338575 h 353815"/>
                          <a:gd name="connsiteX1" fmla="*/ 0 w 230557"/>
                          <a:gd name="connsiteY1" fmla="*/ 223197 h 353815"/>
                          <a:gd name="connsiteX2" fmla="*/ 137160 w 230557"/>
                          <a:gd name="connsiteY2" fmla="*/ 223197 h 353815"/>
                          <a:gd name="connsiteX3" fmla="*/ 150735 w 230557"/>
                          <a:gd name="connsiteY3" fmla="*/ 0 h 353815"/>
                          <a:gd name="connsiteX4" fmla="*/ 203950 w 230557"/>
                          <a:gd name="connsiteY4" fmla="*/ 0 h 353815"/>
                          <a:gd name="connsiteX5" fmla="*/ 230557 w 230557"/>
                          <a:gd name="connsiteY5" fmla="*/ 353815 h 353815"/>
                          <a:gd name="connsiteX6" fmla="*/ 302 w 230557"/>
                          <a:gd name="connsiteY6" fmla="*/ 338575 h 353815"/>
                          <a:gd name="connsiteX0" fmla="*/ 302 w 230557"/>
                          <a:gd name="connsiteY0" fmla="*/ 338575 h 353815"/>
                          <a:gd name="connsiteX1" fmla="*/ 0 w 230557"/>
                          <a:gd name="connsiteY1" fmla="*/ 223197 h 353815"/>
                          <a:gd name="connsiteX2" fmla="*/ 146685 w 230557"/>
                          <a:gd name="connsiteY2" fmla="*/ 239181 h 353815"/>
                          <a:gd name="connsiteX3" fmla="*/ 150735 w 230557"/>
                          <a:gd name="connsiteY3" fmla="*/ 0 h 353815"/>
                          <a:gd name="connsiteX4" fmla="*/ 203950 w 230557"/>
                          <a:gd name="connsiteY4" fmla="*/ 0 h 353815"/>
                          <a:gd name="connsiteX5" fmla="*/ 230557 w 230557"/>
                          <a:gd name="connsiteY5" fmla="*/ 353815 h 353815"/>
                          <a:gd name="connsiteX6" fmla="*/ 302 w 230557"/>
                          <a:gd name="connsiteY6" fmla="*/ 338575 h 353815"/>
                          <a:gd name="connsiteX0" fmla="*/ 302 w 230557"/>
                          <a:gd name="connsiteY0" fmla="*/ 338575 h 338575"/>
                          <a:gd name="connsiteX1" fmla="*/ 0 w 230557"/>
                          <a:gd name="connsiteY1" fmla="*/ 223197 h 338575"/>
                          <a:gd name="connsiteX2" fmla="*/ 146685 w 230557"/>
                          <a:gd name="connsiteY2" fmla="*/ 239181 h 338575"/>
                          <a:gd name="connsiteX3" fmla="*/ 150735 w 230557"/>
                          <a:gd name="connsiteY3" fmla="*/ 0 h 338575"/>
                          <a:gd name="connsiteX4" fmla="*/ 203950 w 230557"/>
                          <a:gd name="connsiteY4" fmla="*/ 0 h 338575"/>
                          <a:gd name="connsiteX5" fmla="*/ 230557 w 230557"/>
                          <a:gd name="connsiteY5" fmla="*/ 333264 h 338575"/>
                          <a:gd name="connsiteX6" fmla="*/ 302 w 230557"/>
                          <a:gd name="connsiteY6" fmla="*/ 338575 h 338575"/>
                          <a:gd name="connsiteX0" fmla="*/ 302 w 230557"/>
                          <a:gd name="connsiteY0" fmla="*/ 327158 h 333264"/>
                          <a:gd name="connsiteX1" fmla="*/ 0 w 230557"/>
                          <a:gd name="connsiteY1" fmla="*/ 223197 h 333264"/>
                          <a:gd name="connsiteX2" fmla="*/ 146685 w 230557"/>
                          <a:gd name="connsiteY2" fmla="*/ 239181 h 333264"/>
                          <a:gd name="connsiteX3" fmla="*/ 150735 w 230557"/>
                          <a:gd name="connsiteY3" fmla="*/ 0 h 333264"/>
                          <a:gd name="connsiteX4" fmla="*/ 203950 w 230557"/>
                          <a:gd name="connsiteY4" fmla="*/ 0 h 333264"/>
                          <a:gd name="connsiteX5" fmla="*/ 230557 w 230557"/>
                          <a:gd name="connsiteY5" fmla="*/ 333264 h 333264"/>
                          <a:gd name="connsiteX6" fmla="*/ 302 w 230557"/>
                          <a:gd name="connsiteY6" fmla="*/ 327158 h 333264"/>
                          <a:gd name="connsiteX0" fmla="*/ 302 w 230557"/>
                          <a:gd name="connsiteY0" fmla="*/ 327158 h 333264"/>
                          <a:gd name="connsiteX1" fmla="*/ 0 w 230557"/>
                          <a:gd name="connsiteY1" fmla="*/ 223197 h 333264"/>
                          <a:gd name="connsiteX2" fmla="*/ 6218 w 230557"/>
                          <a:gd name="connsiteY2" fmla="*/ 233441 h 333264"/>
                          <a:gd name="connsiteX3" fmla="*/ 146685 w 230557"/>
                          <a:gd name="connsiteY3" fmla="*/ 239181 h 333264"/>
                          <a:gd name="connsiteX4" fmla="*/ 150735 w 230557"/>
                          <a:gd name="connsiteY4" fmla="*/ 0 h 333264"/>
                          <a:gd name="connsiteX5" fmla="*/ 203950 w 230557"/>
                          <a:gd name="connsiteY5" fmla="*/ 0 h 333264"/>
                          <a:gd name="connsiteX6" fmla="*/ 230557 w 230557"/>
                          <a:gd name="connsiteY6" fmla="*/ 333264 h 333264"/>
                          <a:gd name="connsiteX7" fmla="*/ 302 w 230557"/>
                          <a:gd name="connsiteY7" fmla="*/ 327158 h 333264"/>
                          <a:gd name="connsiteX0" fmla="*/ 302 w 230557"/>
                          <a:gd name="connsiteY0" fmla="*/ 327158 h 333264"/>
                          <a:gd name="connsiteX1" fmla="*/ 0 w 230557"/>
                          <a:gd name="connsiteY1" fmla="*/ 223197 h 333264"/>
                          <a:gd name="connsiteX2" fmla="*/ 6218 w 230557"/>
                          <a:gd name="connsiteY2" fmla="*/ 233441 h 333264"/>
                          <a:gd name="connsiteX3" fmla="*/ 146685 w 230557"/>
                          <a:gd name="connsiteY3" fmla="*/ 230047 h 333264"/>
                          <a:gd name="connsiteX4" fmla="*/ 150735 w 230557"/>
                          <a:gd name="connsiteY4" fmla="*/ 0 h 333264"/>
                          <a:gd name="connsiteX5" fmla="*/ 203950 w 230557"/>
                          <a:gd name="connsiteY5" fmla="*/ 0 h 333264"/>
                          <a:gd name="connsiteX6" fmla="*/ 230557 w 230557"/>
                          <a:gd name="connsiteY6" fmla="*/ 333264 h 333264"/>
                          <a:gd name="connsiteX7" fmla="*/ 302 w 230557"/>
                          <a:gd name="connsiteY7" fmla="*/ 327158 h 333264"/>
                          <a:gd name="connsiteX0" fmla="*/ 21101 w 251356"/>
                          <a:gd name="connsiteY0" fmla="*/ 327158 h 333264"/>
                          <a:gd name="connsiteX1" fmla="*/ 27017 w 251356"/>
                          <a:gd name="connsiteY1" fmla="*/ 233441 h 333264"/>
                          <a:gd name="connsiteX2" fmla="*/ 167484 w 251356"/>
                          <a:gd name="connsiteY2" fmla="*/ 230047 h 333264"/>
                          <a:gd name="connsiteX3" fmla="*/ 171534 w 251356"/>
                          <a:gd name="connsiteY3" fmla="*/ 0 h 333264"/>
                          <a:gd name="connsiteX4" fmla="*/ 224749 w 251356"/>
                          <a:gd name="connsiteY4" fmla="*/ 0 h 333264"/>
                          <a:gd name="connsiteX5" fmla="*/ 251356 w 251356"/>
                          <a:gd name="connsiteY5" fmla="*/ 333264 h 333264"/>
                          <a:gd name="connsiteX6" fmla="*/ 21101 w 251356"/>
                          <a:gd name="connsiteY6" fmla="*/ 327158 h 333264"/>
                          <a:gd name="connsiteX0" fmla="*/ 22584 w 252839"/>
                          <a:gd name="connsiteY0" fmla="*/ 327158 h 333264"/>
                          <a:gd name="connsiteX1" fmla="*/ 28500 w 252839"/>
                          <a:gd name="connsiteY1" fmla="*/ 233441 h 333264"/>
                          <a:gd name="connsiteX2" fmla="*/ 168967 w 252839"/>
                          <a:gd name="connsiteY2" fmla="*/ 230047 h 333264"/>
                          <a:gd name="connsiteX3" fmla="*/ 173017 w 252839"/>
                          <a:gd name="connsiteY3" fmla="*/ 0 h 333264"/>
                          <a:gd name="connsiteX4" fmla="*/ 226232 w 252839"/>
                          <a:gd name="connsiteY4" fmla="*/ 0 h 333264"/>
                          <a:gd name="connsiteX5" fmla="*/ 252839 w 252839"/>
                          <a:gd name="connsiteY5" fmla="*/ 333264 h 333264"/>
                          <a:gd name="connsiteX6" fmla="*/ 22584 w 252839"/>
                          <a:gd name="connsiteY6" fmla="*/ 327158 h 333264"/>
                          <a:gd name="connsiteX0" fmla="*/ 0 w 230255"/>
                          <a:gd name="connsiteY0" fmla="*/ 327158 h 333264"/>
                          <a:gd name="connsiteX1" fmla="*/ 5916 w 230255"/>
                          <a:gd name="connsiteY1" fmla="*/ 233441 h 333264"/>
                          <a:gd name="connsiteX2" fmla="*/ 146383 w 230255"/>
                          <a:gd name="connsiteY2" fmla="*/ 230047 h 333264"/>
                          <a:gd name="connsiteX3" fmla="*/ 150433 w 230255"/>
                          <a:gd name="connsiteY3" fmla="*/ 0 h 333264"/>
                          <a:gd name="connsiteX4" fmla="*/ 203648 w 230255"/>
                          <a:gd name="connsiteY4" fmla="*/ 0 h 333264"/>
                          <a:gd name="connsiteX5" fmla="*/ 230255 w 230255"/>
                          <a:gd name="connsiteY5" fmla="*/ 333264 h 333264"/>
                          <a:gd name="connsiteX6" fmla="*/ 0 w 230255"/>
                          <a:gd name="connsiteY6" fmla="*/ 327158 h 3332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30255" h="333264">
                            <a:moveTo>
                              <a:pt x="0" y="327158"/>
                            </a:moveTo>
                            <a:lnTo>
                              <a:pt x="5916" y="233441"/>
                            </a:lnTo>
                            <a:lnTo>
                              <a:pt x="146383" y="230047"/>
                            </a:lnTo>
                            <a:lnTo>
                              <a:pt x="150433" y="0"/>
                            </a:lnTo>
                            <a:lnTo>
                              <a:pt x="203648" y="0"/>
                            </a:lnTo>
                            <a:lnTo>
                              <a:pt x="230255" y="333264"/>
                            </a:lnTo>
                            <a:lnTo>
                              <a:pt x="0" y="327158"/>
                            </a:ln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127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40" name="台形 2039"/>
                      <p:cNvSpPr/>
                      <p:nvPr/>
                    </p:nvSpPr>
                    <p:spPr>
                      <a:xfrm rot="10800000">
                        <a:off x="2884639" y="5468038"/>
                        <a:ext cx="208296" cy="107702"/>
                      </a:xfrm>
                      <a:prstGeom prst="trapezoid">
                        <a:avLst>
                          <a:gd name="adj" fmla="val 17765"/>
                        </a:avLst>
                      </a:prstGeom>
                      <a:solidFill>
                        <a:srgbClr val="4F81BD">
                          <a:lumMod val="40000"/>
                          <a:lumOff val="60000"/>
                        </a:srgbClr>
                      </a:solidFill>
                      <a:ln w="127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024" name="円/楕円 2023"/>
                    <p:cNvSpPr/>
                    <p:nvPr/>
                  </p:nvSpPr>
                  <p:spPr>
                    <a:xfrm>
                      <a:off x="10739588" y="3563032"/>
                      <a:ext cx="161636" cy="188576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25" name="月 2024"/>
                    <p:cNvSpPr/>
                    <p:nvPr/>
                  </p:nvSpPr>
                  <p:spPr>
                    <a:xfrm rot="9900000">
                      <a:off x="10833737" y="3567140"/>
                      <a:ext cx="79064" cy="169588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26" name="円/楕円 503"/>
                    <p:cNvSpPr/>
                    <p:nvPr/>
                  </p:nvSpPr>
                  <p:spPr>
                    <a:xfrm rot="11870928">
                      <a:off x="10824254" y="3630768"/>
                      <a:ext cx="36723" cy="67590"/>
                    </a:xfrm>
                    <a:custGeom>
                      <a:avLst/>
                      <a:gdLst>
                        <a:gd name="connsiteX0" fmla="*/ 0 w 119283"/>
                        <a:gd name="connsiteY0" fmla="*/ 89756 h 179512"/>
                        <a:gd name="connsiteX1" fmla="*/ 59642 w 119283"/>
                        <a:gd name="connsiteY1" fmla="*/ 0 h 179512"/>
                        <a:gd name="connsiteX2" fmla="*/ 119284 w 119283"/>
                        <a:gd name="connsiteY2" fmla="*/ 89756 h 179512"/>
                        <a:gd name="connsiteX3" fmla="*/ 59642 w 119283"/>
                        <a:gd name="connsiteY3" fmla="*/ 179512 h 179512"/>
                        <a:gd name="connsiteX4" fmla="*/ 0 w 119283"/>
                        <a:gd name="connsiteY4" fmla="*/ 89756 h 179512"/>
                        <a:gd name="connsiteX0" fmla="*/ 0 w 119284"/>
                        <a:gd name="connsiteY0" fmla="*/ 89756 h 179512"/>
                        <a:gd name="connsiteX1" fmla="*/ 59642 w 119284"/>
                        <a:gd name="connsiteY1" fmla="*/ 0 h 179512"/>
                        <a:gd name="connsiteX2" fmla="*/ 119284 w 119284"/>
                        <a:gd name="connsiteY2" fmla="*/ 89756 h 179512"/>
                        <a:gd name="connsiteX3" fmla="*/ 59642 w 119284"/>
                        <a:gd name="connsiteY3" fmla="*/ 179512 h 179512"/>
                        <a:gd name="connsiteX4" fmla="*/ 0 w 119284"/>
                        <a:gd name="connsiteY4" fmla="*/ 89756 h 179512"/>
                        <a:gd name="connsiteX0" fmla="*/ 0 w 119284"/>
                        <a:gd name="connsiteY0" fmla="*/ 89756 h 179512"/>
                        <a:gd name="connsiteX1" fmla="*/ 59642 w 119284"/>
                        <a:gd name="connsiteY1" fmla="*/ 0 h 179512"/>
                        <a:gd name="connsiteX2" fmla="*/ 119284 w 119284"/>
                        <a:gd name="connsiteY2" fmla="*/ 89756 h 179512"/>
                        <a:gd name="connsiteX3" fmla="*/ 59642 w 119284"/>
                        <a:gd name="connsiteY3" fmla="*/ 179512 h 179512"/>
                        <a:gd name="connsiteX4" fmla="*/ 0 w 119284"/>
                        <a:gd name="connsiteY4" fmla="*/ 89756 h 179512"/>
                        <a:gd name="connsiteX0" fmla="*/ 0 w 119284"/>
                        <a:gd name="connsiteY0" fmla="*/ 89756 h 179512"/>
                        <a:gd name="connsiteX1" fmla="*/ 59642 w 119284"/>
                        <a:gd name="connsiteY1" fmla="*/ 0 h 179512"/>
                        <a:gd name="connsiteX2" fmla="*/ 119284 w 119284"/>
                        <a:gd name="connsiteY2" fmla="*/ 89756 h 179512"/>
                        <a:gd name="connsiteX3" fmla="*/ 59642 w 119284"/>
                        <a:gd name="connsiteY3" fmla="*/ 179512 h 179512"/>
                        <a:gd name="connsiteX4" fmla="*/ 0 w 119284"/>
                        <a:gd name="connsiteY4" fmla="*/ 89756 h 179512"/>
                        <a:gd name="connsiteX0" fmla="*/ 0 w 123309"/>
                        <a:gd name="connsiteY0" fmla="*/ 89756 h 179512"/>
                        <a:gd name="connsiteX1" fmla="*/ 59642 w 123309"/>
                        <a:gd name="connsiteY1" fmla="*/ 0 h 179512"/>
                        <a:gd name="connsiteX2" fmla="*/ 119284 w 123309"/>
                        <a:gd name="connsiteY2" fmla="*/ 89756 h 179512"/>
                        <a:gd name="connsiteX3" fmla="*/ 111476 w 123309"/>
                        <a:gd name="connsiteY3" fmla="*/ 35050 h 179512"/>
                        <a:gd name="connsiteX4" fmla="*/ 59642 w 123309"/>
                        <a:gd name="connsiteY4" fmla="*/ 179512 h 179512"/>
                        <a:gd name="connsiteX5" fmla="*/ 0 w 123309"/>
                        <a:gd name="connsiteY5" fmla="*/ 89756 h 179512"/>
                        <a:gd name="connsiteX0" fmla="*/ 0 w 122554"/>
                        <a:gd name="connsiteY0" fmla="*/ 89756 h 180338"/>
                        <a:gd name="connsiteX1" fmla="*/ 59642 w 122554"/>
                        <a:gd name="connsiteY1" fmla="*/ 0 h 180338"/>
                        <a:gd name="connsiteX2" fmla="*/ 119284 w 122554"/>
                        <a:gd name="connsiteY2" fmla="*/ 89756 h 180338"/>
                        <a:gd name="connsiteX3" fmla="*/ 111476 w 122554"/>
                        <a:gd name="connsiteY3" fmla="*/ 35050 h 180338"/>
                        <a:gd name="connsiteX4" fmla="*/ 83907 w 122554"/>
                        <a:gd name="connsiteY4" fmla="*/ 128738 h 180338"/>
                        <a:gd name="connsiteX5" fmla="*/ 59642 w 122554"/>
                        <a:gd name="connsiteY5" fmla="*/ 179512 h 180338"/>
                        <a:gd name="connsiteX6" fmla="*/ 0 w 122554"/>
                        <a:gd name="connsiteY6" fmla="*/ 89756 h 180338"/>
                        <a:gd name="connsiteX0" fmla="*/ 119284 w 210724"/>
                        <a:gd name="connsiteY0" fmla="*/ 89756 h 181196"/>
                        <a:gd name="connsiteX1" fmla="*/ 111476 w 210724"/>
                        <a:gd name="connsiteY1" fmla="*/ 35050 h 181196"/>
                        <a:gd name="connsiteX2" fmla="*/ 83907 w 210724"/>
                        <a:gd name="connsiteY2" fmla="*/ 128738 h 181196"/>
                        <a:gd name="connsiteX3" fmla="*/ 59642 w 210724"/>
                        <a:gd name="connsiteY3" fmla="*/ 179512 h 181196"/>
                        <a:gd name="connsiteX4" fmla="*/ 0 w 210724"/>
                        <a:gd name="connsiteY4" fmla="*/ 89756 h 181196"/>
                        <a:gd name="connsiteX5" fmla="*/ 59642 w 210724"/>
                        <a:gd name="connsiteY5" fmla="*/ 0 h 181196"/>
                        <a:gd name="connsiteX6" fmla="*/ 210724 w 210724"/>
                        <a:gd name="connsiteY6" fmla="*/ 181196 h 181196"/>
                        <a:gd name="connsiteX0" fmla="*/ 119284 w 122554"/>
                        <a:gd name="connsiteY0" fmla="*/ 89756 h 180338"/>
                        <a:gd name="connsiteX1" fmla="*/ 111476 w 122554"/>
                        <a:gd name="connsiteY1" fmla="*/ 35050 h 180338"/>
                        <a:gd name="connsiteX2" fmla="*/ 83907 w 122554"/>
                        <a:gd name="connsiteY2" fmla="*/ 128738 h 180338"/>
                        <a:gd name="connsiteX3" fmla="*/ 59642 w 122554"/>
                        <a:gd name="connsiteY3" fmla="*/ 179512 h 180338"/>
                        <a:gd name="connsiteX4" fmla="*/ 0 w 122554"/>
                        <a:gd name="connsiteY4" fmla="*/ 89756 h 180338"/>
                        <a:gd name="connsiteX5" fmla="*/ 59642 w 122554"/>
                        <a:gd name="connsiteY5" fmla="*/ 0 h 180338"/>
                        <a:gd name="connsiteX0" fmla="*/ 111476 w 111476"/>
                        <a:gd name="connsiteY0" fmla="*/ 35050 h 180338"/>
                        <a:gd name="connsiteX1" fmla="*/ 83907 w 111476"/>
                        <a:gd name="connsiteY1" fmla="*/ 128738 h 180338"/>
                        <a:gd name="connsiteX2" fmla="*/ 59642 w 111476"/>
                        <a:gd name="connsiteY2" fmla="*/ 179512 h 180338"/>
                        <a:gd name="connsiteX3" fmla="*/ 0 w 111476"/>
                        <a:gd name="connsiteY3" fmla="*/ 89756 h 180338"/>
                        <a:gd name="connsiteX4" fmla="*/ 59642 w 111476"/>
                        <a:gd name="connsiteY4" fmla="*/ 0 h 180338"/>
                        <a:gd name="connsiteX0" fmla="*/ 83907 w 83907"/>
                        <a:gd name="connsiteY0" fmla="*/ 128738 h 180338"/>
                        <a:gd name="connsiteX1" fmla="*/ 59642 w 83907"/>
                        <a:gd name="connsiteY1" fmla="*/ 179512 h 180338"/>
                        <a:gd name="connsiteX2" fmla="*/ 0 w 83907"/>
                        <a:gd name="connsiteY2" fmla="*/ 89756 h 180338"/>
                        <a:gd name="connsiteX3" fmla="*/ 59642 w 83907"/>
                        <a:gd name="connsiteY3" fmla="*/ 0 h 180338"/>
                        <a:gd name="connsiteX0" fmla="*/ 98159 w 98159"/>
                        <a:gd name="connsiteY0" fmla="*/ 139952 h 180666"/>
                        <a:gd name="connsiteX1" fmla="*/ 59642 w 98159"/>
                        <a:gd name="connsiteY1" fmla="*/ 179512 h 180666"/>
                        <a:gd name="connsiteX2" fmla="*/ 0 w 98159"/>
                        <a:gd name="connsiteY2" fmla="*/ 89756 h 180666"/>
                        <a:gd name="connsiteX3" fmla="*/ 59642 w 98159"/>
                        <a:gd name="connsiteY3" fmla="*/ 0 h 180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8159" h="180666">
                          <a:moveTo>
                            <a:pt x="98159" y="139952"/>
                          </a:moveTo>
                          <a:cubicBezTo>
                            <a:pt x="89520" y="164029"/>
                            <a:pt x="73626" y="186009"/>
                            <a:pt x="59642" y="179512"/>
                          </a:cubicBezTo>
                          <a:cubicBezTo>
                            <a:pt x="26703" y="179512"/>
                            <a:pt x="0" y="139327"/>
                            <a:pt x="0" y="89756"/>
                          </a:cubicBezTo>
                          <a:cubicBezTo>
                            <a:pt x="0" y="40185"/>
                            <a:pt x="26703" y="0"/>
                            <a:pt x="59642" y="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27" name="円/楕円 503"/>
                    <p:cNvSpPr/>
                    <p:nvPr/>
                  </p:nvSpPr>
                  <p:spPr>
                    <a:xfrm rot="11870928">
                      <a:off x="10832333" y="3645711"/>
                      <a:ext cx="17104" cy="36816"/>
                    </a:xfrm>
                    <a:custGeom>
                      <a:avLst/>
                      <a:gdLst>
                        <a:gd name="connsiteX0" fmla="*/ 0 w 119283"/>
                        <a:gd name="connsiteY0" fmla="*/ 89756 h 179512"/>
                        <a:gd name="connsiteX1" fmla="*/ 59642 w 119283"/>
                        <a:gd name="connsiteY1" fmla="*/ 0 h 179512"/>
                        <a:gd name="connsiteX2" fmla="*/ 119284 w 119283"/>
                        <a:gd name="connsiteY2" fmla="*/ 89756 h 179512"/>
                        <a:gd name="connsiteX3" fmla="*/ 59642 w 119283"/>
                        <a:gd name="connsiteY3" fmla="*/ 179512 h 179512"/>
                        <a:gd name="connsiteX4" fmla="*/ 0 w 119283"/>
                        <a:gd name="connsiteY4" fmla="*/ 89756 h 179512"/>
                        <a:gd name="connsiteX0" fmla="*/ 0 w 119284"/>
                        <a:gd name="connsiteY0" fmla="*/ 89756 h 179512"/>
                        <a:gd name="connsiteX1" fmla="*/ 59642 w 119284"/>
                        <a:gd name="connsiteY1" fmla="*/ 0 h 179512"/>
                        <a:gd name="connsiteX2" fmla="*/ 119284 w 119284"/>
                        <a:gd name="connsiteY2" fmla="*/ 89756 h 179512"/>
                        <a:gd name="connsiteX3" fmla="*/ 59642 w 119284"/>
                        <a:gd name="connsiteY3" fmla="*/ 179512 h 179512"/>
                        <a:gd name="connsiteX4" fmla="*/ 0 w 119284"/>
                        <a:gd name="connsiteY4" fmla="*/ 89756 h 179512"/>
                        <a:gd name="connsiteX0" fmla="*/ 0 w 119284"/>
                        <a:gd name="connsiteY0" fmla="*/ 89756 h 179512"/>
                        <a:gd name="connsiteX1" fmla="*/ 59642 w 119284"/>
                        <a:gd name="connsiteY1" fmla="*/ 0 h 179512"/>
                        <a:gd name="connsiteX2" fmla="*/ 119284 w 119284"/>
                        <a:gd name="connsiteY2" fmla="*/ 89756 h 179512"/>
                        <a:gd name="connsiteX3" fmla="*/ 59642 w 119284"/>
                        <a:gd name="connsiteY3" fmla="*/ 179512 h 179512"/>
                        <a:gd name="connsiteX4" fmla="*/ 0 w 119284"/>
                        <a:gd name="connsiteY4" fmla="*/ 89756 h 179512"/>
                        <a:gd name="connsiteX0" fmla="*/ 0 w 119284"/>
                        <a:gd name="connsiteY0" fmla="*/ 89756 h 179512"/>
                        <a:gd name="connsiteX1" fmla="*/ 59642 w 119284"/>
                        <a:gd name="connsiteY1" fmla="*/ 0 h 179512"/>
                        <a:gd name="connsiteX2" fmla="*/ 119284 w 119284"/>
                        <a:gd name="connsiteY2" fmla="*/ 89756 h 179512"/>
                        <a:gd name="connsiteX3" fmla="*/ 59642 w 119284"/>
                        <a:gd name="connsiteY3" fmla="*/ 179512 h 179512"/>
                        <a:gd name="connsiteX4" fmla="*/ 0 w 119284"/>
                        <a:gd name="connsiteY4" fmla="*/ 89756 h 179512"/>
                        <a:gd name="connsiteX0" fmla="*/ 0 w 123309"/>
                        <a:gd name="connsiteY0" fmla="*/ 89756 h 179512"/>
                        <a:gd name="connsiteX1" fmla="*/ 59642 w 123309"/>
                        <a:gd name="connsiteY1" fmla="*/ 0 h 179512"/>
                        <a:gd name="connsiteX2" fmla="*/ 119284 w 123309"/>
                        <a:gd name="connsiteY2" fmla="*/ 89756 h 179512"/>
                        <a:gd name="connsiteX3" fmla="*/ 111476 w 123309"/>
                        <a:gd name="connsiteY3" fmla="*/ 35050 h 179512"/>
                        <a:gd name="connsiteX4" fmla="*/ 59642 w 123309"/>
                        <a:gd name="connsiteY4" fmla="*/ 179512 h 179512"/>
                        <a:gd name="connsiteX5" fmla="*/ 0 w 123309"/>
                        <a:gd name="connsiteY5" fmla="*/ 89756 h 179512"/>
                        <a:gd name="connsiteX0" fmla="*/ 0 w 122554"/>
                        <a:gd name="connsiteY0" fmla="*/ 89756 h 180338"/>
                        <a:gd name="connsiteX1" fmla="*/ 59642 w 122554"/>
                        <a:gd name="connsiteY1" fmla="*/ 0 h 180338"/>
                        <a:gd name="connsiteX2" fmla="*/ 119284 w 122554"/>
                        <a:gd name="connsiteY2" fmla="*/ 89756 h 180338"/>
                        <a:gd name="connsiteX3" fmla="*/ 111476 w 122554"/>
                        <a:gd name="connsiteY3" fmla="*/ 35050 h 180338"/>
                        <a:gd name="connsiteX4" fmla="*/ 83907 w 122554"/>
                        <a:gd name="connsiteY4" fmla="*/ 128738 h 180338"/>
                        <a:gd name="connsiteX5" fmla="*/ 59642 w 122554"/>
                        <a:gd name="connsiteY5" fmla="*/ 179512 h 180338"/>
                        <a:gd name="connsiteX6" fmla="*/ 0 w 122554"/>
                        <a:gd name="connsiteY6" fmla="*/ 89756 h 180338"/>
                        <a:gd name="connsiteX0" fmla="*/ 119284 w 210724"/>
                        <a:gd name="connsiteY0" fmla="*/ 89756 h 181196"/>
                        <a:gd name="connsiteX1" fmla="*/ 111476 w 210724"/>
                        <a:gd name="connsiteY1" fmla="*/ 35050 h 181196"/>
                        <a:gd name="connsiteX2" fmla="*/ 83907 w 210724"/>
                        <a:gd name="connsiteY2" fmla="*/ 128738 h 181196"/>
                        <a:gd name="connsiteX3" fmla="*/ 59642 w 210724"/>
                        <a:gd name="connsiteY3" fmla="*/ 179512 h 181196"/>
                        <a:gd name="connsiteX4" fmla="*/ 0 w 210724"/>
                        <a:gd name="connsiteY4" fmla="*/ 89756 h 181196"/>
                        <a:gd name="connsiteX5" fmla="*/ 59642 w 210724"/>
                        <a:gd name="connsiteY5" fmla="*/ 0 h 181196"/>
                        <a:gd name="connsiteX6" fmla="*/ 210724 w 210724"/>
                        <a:gd name="connsiteY6" fmla="*/ 181196 h 181196"/>
                        <a:gd name="connsiteX0" fmla="*/ 119284 w 122554"/>
                        <a:gd name="connsiteY0" fmla="*/ 89756 h 180338"/>
                        <a:gd name="connsiteX1" fmla="*/ 111476 w 122554"/>
                        <a:gd name="connsiteY1" fmla="*/ 35050 h 180338"/>
                        <a:gd name="connsiteX2" fmla="*/ 83907 w 122554"/>
                        <a:gd name="connsiteY2" fmla="*/ 128738 h 180338"/>
                        <a:gd name="connsiteX3" fmla="*/ 59642 w 122554"/>
                        <a:gd name="connsiteY3" fmla="*/ 179512 h 180338"/>
                        <a:gd name="connsiteX4" fmla="*/ 0 w 122554"/>
                        <a:gd name="connsiteY4" fmla="*/ 89756 h 180338"/>
                        <a:gd name="connsiteX5" fmla="*/ 59642 w 122554"/>
                        <a:gd name="connsiteY5" fmla="*/ 0 h 180338"/>
                        <a:gd name="connsiteX0" fmla="*/ 111476 w 111476"/>
                        <a:gd name="connsiteY0" fmla="*/ 35050 h 180338"/>
                        <a:gd name="connsiteX1" fmla="*/ 83907 w 111476"/>
                        <a:gd name="connsiteY1" fmla="*/ 128738 h 180338"/>
                        <a:gd name="connsiteX2" fmla="*/ 59642 w 111476"/>
                        <a:gd name="connsiteY2" fmla="*/ 179512 h 180338"/>
                        <a:gd name="connsiteX3" fmla="*/ 0 w 111476"/>
                        <a:gd name="connsiteY3" fmla="*/ 89756 h 180338"/>
                        <a:gd name="connsiteX4" fmla="*/ 59642 w 111476"/>
                        <a:gd name="connsiteY4" fmla="*/ 0 h 180338"/>
                        <a:gd name="connsiteX0" fmla="*/ 83907 w 83907"/>
                        <a:gd name="connsiteY0" fmla="*/ 128738 h 180338"/>
                        <a:gd name="connsiteX1" fmla="*/ 59642 w 83907"/>
                        <a:gd name="connsiteY1" fmla="*/ 179512 h 180338"/>
                        <a:gd name="connsiteX2" fmla="*/ 0 w 83907"/>
                        <a:gd name="connsiteY2" fmla="*/ 89756 h 180338"/>
                        <a:gd name="connsiteX3" fmla="*/ 59642 w 83907"/>
                        <a:gd name="connsiteY3" fmla="*/ 0 h 180338"/>
                        <a:gd name="connsiteX0" fmla="*/ 98159 w 98159"/>
                        <a:gd name="connsiteY0" fmla="*/ 139952 h 180666"/>
                        <a:gd name="connsiteX1" fmla="*/ 59642 w 98159"/>
                        <a:gd name="connsiteY1" fmla="*/ 179512 h 180666"/>
                        <a:gd name="connsiteX2" fmla="*/ 0 w 98159"/>
                        <a:gd name="connsiteY2" fmla="*/ 89756 h 180666"/>
                        <a:gd name="connsiteX3" fmla="*/ 59642 w 98159"/>
                        <a:gd name="connsiteY3" fmla="*/ 0 h 180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8159" h="180666">
                          <a:moveTo>
                            <a:pt x="98159" y="139952"/>
                          </a:moveTo>
                          <a:cubicBezTo>
                            <a:pt x="89520" y="164029"/>
                            <a:pt x="73626" y="186009"/>
                            <a:pt x="59642" y="179512"/>
                          </a:cubicBezTo>
                          <a:cubicBezTo>
                            <a:pt x="26703" y="179512"/>
                            <a:pt x="0" y="139327"/>
                            <a:pt x="0" y="89756"/>
                          </a:cubicBezTo>
                          <a:cubicBezTo>
                            <a:pt x="0" y="40185"/>
                            <a:pt x="26703" y="0"/>
                            <a:pt x="59642" y="0"/>
                          </a:cubicBezTo>
                        </a:path>
                      </a:pathLst>
                    </a:custGeom>
                    <a:solidFill>
                      <a:srgbClr val="FF9933"/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28" name="台形 2027"/>
                    <p:cNvSpPr/>
                    <p:nvPr/>
                  </p:nvSpPr>
                  <p:spPr>
                    <a:xfrm>
                      <a:off x="10752858" y="3529258"/>
                      <a:ext cx="135095" cy="67548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29" name="フローチャート: 論理積ゲート 512"/>
                    <p:cNvSpPr/>
                    <p:nvPr/>
                  </p:nvSpPr>
                  <p:spPr>
                    <a:xfrm rot="16200000">
                      <a:off x="10741407" y="3534488"/>
                      <a:ext cx="20536" cy="120516"/>
                    </a:xfrm>
                    <a:prstGeom prst="flowChartDelay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0" name="円/楕円 2029"/>
                    <p:cNvSpPr/>
                    <p:nvPr/>
                  </p:nvSpPr>
                  <p:spPr>
                    <a:xfrm>
                      <a:off x="10761267" y="3630571"/>
                      <a:ext cx="17104" cy="3572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1" name="片側の 2 つの角を丸めた四角形 2030"/>
                    <p:cNvSpPr/>
                    <p:nvPr/>
                  </p:nvSpPr>
                  <p:spPr>
                    <a:xfrm>
                      <a:off x="10761840" y="3751608"/>
                      <a:ext cx="120025" cy="269394"/>
                    </a:xfrm>
                    <a:prstGeom prst="round2SameRect">
                      <a:avLst>
                        <a:gd name="adj1" fmla="val 13514"/>
                        <a:gd name="adj2" fmla="val 0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2" name="正方形/長方形 2031"/>
                    <p:cNvSpPr/>
                    <p:nvPr/>
                  </p:nvSpPr>
                  <p:spPr>
                    <a:xfrm>
                      <a:off x="10761043" y="4021001"/>
                      <a:ext cx="120665" cy="26939"/>
                    </a:xfrm>
                    <a:prstGeom prst="rect">
                      <a:avLst/>
                    </a:prstGeom>
                    <a:solidFill>
                      <a:srgbClr val="800000"/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3" name="正方形/長方形 2032"/>
                    <p:cNvSpPr/>
                    <p:nvPr/>
                  </p:nvSpPr>
                  <p:spPr>
                    <a:xfrm>
                      <a:off x="10759688" y="4021001"/>
                      <a:ext cx="30096" cy="26939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4" name="片側の 2 つの角を丸めた四角形 2033"/>
                    <p:cNvSpPr/>
                    <p:nvPr/>
                  </p:nvSpPr>
                  <p:spPr>
                    <a:xfrm>
                      <a:off x="10761683" y="3751608"/>
                      <a:ext cx="17104" cy="269394"/>
                    </a:xfrm>
                    <a:prstGeom prst="round2SameRect">
                      <a:avLst>
                        <a:gd name="adj1" fmla="val 13514"/>
                        <a:gd name="adj2" fmla="val 0"/>
                      </a:avLst>
                    </a:prstGeom>
                    <a:solidFill>
                      <a:srgbClr val="4F81BD"/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5" name="二等辺三角形 2034"/>
                    <p:cNvSpPr/>
                    <p:nvPr/>
                  </p:nvSpPr>
                  <p:spPr>
                    <a:xfrm rot="10800000" flipH="1">
                      <a:off x="10764818" y="3751903"/>
                      <a:ext cx="35210" cy="48667"/>
                    </a:xfrm>
                    <a:prstGeom prst="triangle">
                      <a:avLst>
                        <a:gd name="adj" fmla="val 83804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6" name="L 字 540"/>
                    <p:cNvSpPr/>
                    <p:nvPr/>
                  </p:nvSpPr>
                  <p:spPr>
                    <a:xfrm rot="16139505">
                      <a:off x="10630224" y="3783812"/>
                      <a:ext cx="213798" cy="213798"/>
                    </a:xfrm>
                    <a:custGeom>
                      <a:avLst/>
                      <a:gdLst>
                        <a:gd name="connsiteX0" fmla="*/ 0 w 571476"/>
                        <a:gd name="connsiteY0" fmla="*/ 0 h 571476"/>
                        <a:gd name="connsiteX1" fmla="*/ 168911 w 571476"/>
                        <a:gd name="connsiteY1" fmla="*/ 0 h 571476"/>
                        <a:gd name="connsiteX2" fmla="*/ 168911 w 571476"/>
                        <a:gd name="connsiteY2" fmla="*/ 418395 h 571476"/>
                        <a:gd name="connsiteX3" fmla="*/ 571476 w 571476"/>
                        <a:gd name="connsiteY3" fmla="*/ 418395 h 571476"/>
                        <a:gd name="connsiteX4" fmla="*/ 571476 w 571476"/>
                        <a:gd name="connsiteY4" fmla="*/ 571476 h 571476"/>
                        <a:gd name="connsiteX5" fmla="*/ 0 w 571476"/>
                        <a:gd name="connsiteY5" fmla="*/ 571476 h 571476"/>
                        <a:gd name="connsiteX6" fmla="*/ 0 w 571476"/>
                        <a:gd name="connsiteY6" fmla="*/ 0 h 571476"/>
                        <a:gd name="connsiteX0" fmla="*/ 0 w 574496"/>
                        <a:gd name="connsiteY0" fmla="*/ 0 h 571476"/>
                        <a:gd name="connsiteX1" fmla="*/ 168911 w 574496"/>
                        <a:gd name="connsiteY1" fmla="*/ 0 h 571476"/>
                        <a:gd name="connsiteX2" fmla="*/ 168911 w 574496"/>
                        <a:gd name="connsiteY2" fmla="*/ 418395 h 571476"/>
                        <a:gd name="connsiteX3" fmla="*/ 571476 w 574496"/>
                        <a:gd name="connsiteY3" fmla="*/ 418395 h 571476"/>
                        <a:gd name="connsiteX4" fmla="*/ 574496 w 574496"/>
                        <a:gd name="connsiteY4" fmla="*/ 503820 h 571476"/>
                        <a:gd name="connsiteX5" fmla="*/ 571476 w 574496"/>
                        <a:gd name="connsiteY5" fmla="*/ 571476 h 571476"/>
                        <a:gd name="connsiteX6" fmla="*/ 0 w 574496"/>
                        <a:gd name="connsiteY6" fmla="*/ 571476 h 571476"/>
                        <a:gd name="connsiteX7" fmla="*/ 0 w 574496"/>
                        <a:gd name="connsiteY7" fmla="*/ 0 h 571476"/>
                        <a:gd name="connsiteX0" fmla="*/ 574496 w 665936"/>
                        <a:gd name="connsiteY0" fmla="*/ 503820 h 595260"/>
                        <a:gd name="connsiteX1" fmla="*/ 571476 w 665936"/>
                        <a:gd name="connsiteY1" fmla="*/ 571476 h 595260"/>
                        <a:gd name="connsiteX2" fmla="*/ 0 w 665936"/>
                        <a:gd name="connsiteY2" fmla="*/ 571476 h 595260"/>
                        <a:gd name="connsiteX3" fmla="*/ 0 w 665936"/>
                        <a:gd name="connsiteY3" fmla="*/ 0 h 595260"/>
                        <a:gd name="connsiteX4" fmla="*/ 168911 w 665936"/>
                        <a:gd name="connsiteY4" fmla="*/ 0 h 595260"/>
                        <a:gd name="connsiteX5" fmla="*/ 168911 w 665936"/>
                        <a:gd name="connsiteY5" fmla="*/ 418395 h 595260"/>
                        <a:gd name="connsiteX6" fmla="*/ 571476 w 665936"/>
                        <a:gd name="connsiteY6" fmla="*/ 418395 h 595260"/>
                        <a:gd name="connsiteX7" fmla="*/ 665936 w 665936"/>
                        <a:gd name="connsiteY7" fmla="*/ 595260 h 595260"/>
                        <a:gd name="connsiteX0" fmla="*/ 574496 w 574496"/>
                        <a:gd name="connsiteY0" fmla="*/ 503820 h 571476"/>
                        <a:gd name="connsiteX1" fmla="*/ 571476 w 574496"/>
                        <a:gd name="connsiteY1" fmla="*/ 571476 h 571476"/>
                        <a:gd name="connsiteX2" fmla="*/ 0 w 574496"/>
                        <a:gd name="connsiteY2" fmla="*/ 571476 h 571476"/>
                        <a:gd name="connsiteX3" fmla="*/ 0 w 574496"/>
                        <a:gd name="connsiteY3" fmla="*/ 0 h 571476"/>
                        <a:gd name="connsiteX4" fmla="*/ 168911 w 574496"/>
                        <a:gd name="connsiteY4" fmla="*/ 0 h 571476"/>
                        <a:gd name="connsiteX5" fmla="*/ 168911 w 574496"/>
                        <a:gd name="connsiteY5" fmla="*/ 418395 h 571476"/>
                        <a:gd name="connsiteX6" fmla="*/ 571476 w 574496"/>
                        <a:gd name="connsiteY6" fmla="*/ 418395 h 571476"/>
                        <a:gd name="connsiteX0" fmla="*/ 571476 w 571476"/>
                        <a:gd name="connsiteY0" fmla="*/ 571476 h 571476"/>
                        <a:gd name="connsiteX1" fmla="*/ 0 w 571476"/>
                        <a:gd name="connsiteY1" fmla="*/ 571476 h 571476"/>
                        <a:gd name="connsiteX2" fmla="*/ 0 w 571476"/>
                        <a:gd name="connsiteY2" fmla="*/ 0 h 571476"/>
                        <a:gd name="connsiteX3" fmla="*/ 168911 w 571476"/>
                        <a:gd name="connsiteY3" fmla="*/ 0 h 571476"/>
                        <a:gd name="connsiteX4" fmla="*/ 168911 w 571476"/>
                        <a:gd name="connsiteY4" fmla="*/ 418395 h 571476"/>
                        <a:gd name="connsiteX5" fmla="*/ 571476 w 571476"/>
                        <a:gd name="connsiteY5" fmla="*/ 418395 h 5714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571476" h="571476">
                          <a:moveTo>
                            <a:pt x="571476" y="571476"/>
                          </a:moveTo>
                          <a:lnTo>
                            <a:pt x="0" y="571476"/>
                          </a:lnTo>
                          <a:lnTo>
                            <a:pt x="0" y="0"/>
                          </a:lnTo>
                          <a:lnTo>
                            <a:pt x="168911" y="0"/>
                          </a:lnTo>
                          <a:lnTo>
                            <a:pt x="168911" y="418395"/>
                          </a:lnTo>
                          <a:lnTo>
                            <a:pt x="571476" y="418395"/>
                          </a:lnTo>
                        </a:path>
                      </a:pathLst>
                    </a:custGeom>
                    <a:solidFill>
                      <a:srgbClr val="4F81BD"/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7" name="正方形/長方形 2036"/>
                    <p:cNvSpPr/>
                    <p:nvPr/>
                  </p:nvSpPr>
                  <p:spPr>
                    <a:xfrm rot="21450354">
                      <a:off x="10629359" y="3932688"/>
                      <a:ext cx="42041" cy="69376"/>
                    </a:xfrm>
                    <a:prstGeom prst="rect">
                      <a:avLst/>
                    </a:prstGeom>
                    <a:solidFill>
                      <a:srgbClr val="4F81BD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022" name="円/楕円 2021"/>
                  <p:cNvSpPr/>
                  <p:nvPr/>
                </p:nvSpPr>
                <p:spPr>
                  <a:xfrm rot="20639505">
                    <a:off x="10572656" y="3928158"/>
                    <a:ext cx="69386" cy="7621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004" name="グループ化 2003"/>
                <p:cNvGrpSpPr/>
                <p:nvPr/>
              </p:nvGrpSpPr>
              <p:grpSpPr>
                <a:xfrm>
                  <a:off x="8271126" y="3111272"/>
                  <a:ext cx="2270416" cy="1630386"/>
                  <a:chOff x="2430780" y="1331866"/>
                  <a:chExt cx="6430044" cy="4617414"/>
                </a:xfrm>
              </p:grpSpPr>
              <p:sp>
                <p:nvSpPr>
                  <p:cNvPr id="2005" name="フリーフォーム 2004"/>
                  <p:cNvSpPr/>
                  <p:nvPr/>
                </p:nvSpPr>
                <p:spPr>
                  <a:xfrm>
                    <a:off x="5646420" y="3764280"/>
                    <a:ext cx="579120" cy="624840"/>
                  </a:xfrm>
                  <a:custGeom>
                    <a:avLst/>
                    <a:gdLst>
                      <a:gd name="connsiteX0" fmla="*/ 220980 w 579120"/>
                      <a:gd name="connsiteY0" fmla="*/ 0 h 624840"/>
                      <a:gd name="connsiteX1" fmla="*/ 579120 w 579120"/>
                      <a:gd name="connsiteY1" fmla="*/ 144780 h 624840"/>
                      <a:gd name="connsiteX2" fmla="*/ 365760 w 579120"/>
                      <a:gd name="connsiteY2" fmla="*/ 624840 h 624840"/>
                      <a:gd name="connsiteX3" fmla="*/ 0 w 579120"/>
                      <a:gd name="connsiteY3" fmla="*/ 624840 h 624840"/>
                      <a:gd name="connsiteX4" fmla="*/ 220980 w 579120"/>
                      <a:gd name="connsiteY4" fmla="*/ 0 h 624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120" h="624840">
                        <a:moveTo>
                          <a:pt x="220980" y="0"/>
                        </a:moveTo>
                        <a:lnTo>
                          <a:pt x="579120" y="144780"/>
                        </a:lnTo>
                        <a:lnTo>
                          <a:pt x="365760" y="624840"/>
                        </a:lnTo>
                        <a:lnTo>
                          <a:pt x="0" y="624840"/>
                        </a:lnTo>
                        <a:lnTo>
                          <a:pt x="220980" y="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6" name="フリーフォーム 2005"/>
                  <p:cNvSpPr/>
                  <p:nvPr/>
                </p:nvSpPr>
                <p:spPr>
                  <a:xfrm>
                    <a:off x="5570220" y="2087880"/>
                    <a:ext cx="2689860" cy="2331720"/>
                  </a:xfrm>
                  <a:custGeom>
                    <a:avLst/>
                    <a:gdLst>
                      <a:gd name="connsiteX0" fmla="*/ 2689860 w 2689860"/>
                      <a:gd name="connsiteY0" fmla="*/ 2103120 h 2331720"/>
                      <a:gd name="connsiteX1" fmla="*/ 2689860 w 2689860"/>
                      <a:gd name="connsiteY1" fmla="*/ 0 h 2331720"/>
                      <a:gd name="connsiteX2" fmla="*/ 830580 w 2689860"/>
                      <a:gd name="connsiteY2" fmla="*/ 0 h 2331720"/>
                      <a:gd name="connsiteX3" fmla="*/ 0 w 2689860"/>
                      <a:gd name="connsiteY3" fmla="*/ 2331720 h 2331720"/>
                      <a:gd name="connsiteX4" fmla="*/ 160020 w 2689860"/>
                      <a:gd name="connsiteY4" fmla="*/ 2331720 h 2331720"/>
                      <a:gd name="connsiteX5" fmla="*/ 922020 w 2689860"/>
                      <a:gd name="connsiteY5" fmla="*/ 129540 h 2331720"/>
                      <a:gd name="connsiteX6" fmla="*/ 2514600 w 2689860"/>
                      <a:gd name="connsiteY6" fmla="*/ 129540 h 2331720"/>
                      <a:gd name="connsiteX7" fmla="*/ 2514600 w 2689860"/>
                      <a:gd name="connsiteY7" fmla="*/ 2110740 h 2331720"/>
                      <a:gd name="connsiteX8" fmla="*/ 2689860 w 2689860"/>
                      <a:gd name="connsiteY8" fmla="*/ 2103120 h 2331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689860" h="2331720">
                        <a:moveTo>
                          <a:pt x="2689860" y="2103120"/>
                        </a:moveTo>
                        <a:lnTo>
                          <a:pt x="2689860" y="0"/>
                        </a:lnTo>
                        <a:lnTo>
                          <a:pt x="830580" y="0"/>
                        </a:lnTo>
                        <a:lnTo>
                          <a:pt x="0" y="2331720"/>
                        </a:lnTo>
                        <a:lnTo>
                          <a:pt x="160020" y="2331720"/>
                        </a:lnTo>
                        <a:lnTo>
                          <a:pt x="922020" y="129540"/>
                        </a:lnTo>
                        <a:lnTo>
                          <a:pt x="2514600" y="129540"/>
                        </a:lnTo>
                        <a:lnTo>
                          <a:pt x="2514600" y="2110740"/>
                        </a:lnTo>
                        <a:lnTo>
                          <a:pt x="2689860" y="210312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7" name="角丸四角形 2006"/>
                  <p:cNvSpPr/>
                  <p:nvPr/>
                </p:nvSpPr>
                <p:spPr>
                  <a:xfrm>
                    <a:off x="8049344" y="3950600"/>
                    <a:ext cx="679604" cy="613780"/>
                  </a:xfrm>
                  <a:prstGeom prst="roundRect">
                    <a:avLst/>
                  </a:prstGeom>
                  <a:solidFill>
                    <a:srgbClr val="FFFF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8" name="フリーフォーム 2007"/>
                  <p:cNvSpPr/>
                  <p:nvPr/>
                </p:nvSpPr>
                <p:spPr>
                  <a:xfrm>
                    <a:off x="6911340" y="3131820"/>
                    <a:ext cx="716280" cy="853440"/>
                  </a:xfrm>
                  <a:custGeom>
                    <a:avLst/>
                    <a:gdLst>
                      <a:gd name="connsiteX0" fmla="*/ 716280 w 716280"/>
                      <a:gd name="connsiteY0" fmla="*/ 0 h 853440"/>
                      <a:gd name="connsiteX1" fmla="*/ 716280 w 716280"/>
                      <a:gd name="connsiteY1" fmla="*/ 853440 h 853440"/>
                      <a:gd name="connsiteX2" fmla="*/ 0 w 716280"/>
                      <a:gd name="connsiteY2" fmla="*/ 853440 h 853440"/>
                      <a:gd name="connsiteX3" fmla="*/ 0 w 716280"/>
                      <a:gd name="connsiteY3" fmla="*/ 769620 h 853440"/>
                      <a:gd name="connsiteX4" fmla="*/ 464820 w 716280"/>
                      <a:gd name="connsiteY4" fmla="*/ 769620 h 853440"/>
                      <a:gd name="connsiteX5" fmla="*/ 601980 w 716280"/>
                      <a:gd name="connsiteY5" fmla="*/ 7620 h 853440"/>
                      <a:gd name="connsiteX6" fmla="*/ 716280 w 716280"/>
                      <a:gd name="connsiteY6" fmla="*/ 0 h 853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16280" h="853440">
                        <a:moveTo>
                          <a:pt x="716280" y="0"/>
                        </a:moveTo>
                        <a:lnTo>
                          <a:pt x="716280" y="853440"/>
                        </a:lnTo>
                        <a:lnTo>
                          <a:pt x="0" y="853440"/>
                        </a:lnTo>
                        <a:lnTo>
                          <a:pt x="0" y="769620"/>
                        </a:lnTo>
                        <a:lnTo>
                          <a:pt x="464820" y="769620"/>
                        </a:lnTo>
                        <a:lnTo>
                          <a:pt x="601980" y="7620"/>
                        </a:lnTo>
                        <a:lnTo>
                          <a:pt x="71628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9" name="角丸四角形 2008"/>
                  <p:cNvSpPr/>
                  <p:nvPr/>
                </p:nvSpPr>
                <p:spPr>
                  <a:xfrm>
                    <a:off x="6537176" y="3965468"/>
                    <a:ext cx="1448584" cy="655256"/>
                  </a:xfrm>
                  <a:prstGeom prst="roundRect">
                    <a:avLst/>
                  </a:prstGeom>
                  <a:solidFill>
                    <a:srgbClr val="FFFF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0" name="角丸四角形 2009"/>
                  <p:cNvSpPr/>
                  <p:nvPr/>
                </p:nvSpPr>
                <p:spPr>
                  <a:xfrm>
                    <a:off x="5400272" y="4293096"/>
                    <a:ext cx="3460552" cy="1243544"/>
                  </a:xfrm>
                  <a:prstGeom prst="roundRect">
                    <a:avLst/>
                  </a:prstGeom>
                  <a:solidFill>
                    <a:srgbClr val="FFCC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1" name="正方形/長方形 2010"/>
                  <p:cNvSpPr/>
                  <p:nvPr/>
                </p:nvSpPr>
                <p:spPr>
                  <a:xfrm>
                    <a:off x="4877321" y="2123890"/>
                    <a:ext cx="426200" cy="2385230"/>
                  </a:xfrm>
                  <a:prstGeom prst="rect">
                    <a:avLst/>
                  </a:pr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2" name="正方形/長方形 2011"/>
                  <p:cNvSpPr/>
                  <p:nvPr/>
                </p:nvSpPr>
                <p:spPr>
                  <a:xfrm>
                    <a:off x="4973834" y="2123890"/>
                    <a:ext cx="246364" cy="2385230"/>
                  </a:xfrm>
                  <a:prstGeom prst="rect">
                    <a:avLst/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3" name="正方形/長方形 2012"/>
                  <p:cNvSpPr/>
                  <p:nvPr/>
                </p:nvSpPr>
                <p:spPr>
                  <a:xfrm>
                    <a:off x="4808984" y="4257490"/>
                    <a:ext cx="562873" cy="1521466"/>
                  </a:xfrm>
                  <a:prstGeom prst="rect">
                    <a:avLst/>
                  </a:pr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4" name="正方形/長方形 2013"/>
                  <p:cNvSpPr/>
                  <p:nvPr/>
                </p:nvSpPr>
                <p:spPr>
                  <a:xfrm>
                    <a:off x="4934332" y="4257490"/>
                    <a:ext cx="325368" cy="1521466"/>
                  </a:xfrm>
                  <a:prstGeom prst="rect">
                    <a:avLst/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5" name="フリーフォーム 2014"/>
                  <p:cNvSpPr/>
                  <p:nvPr/>
                </p:nvSpPr>
                <p:spPr>
                  <a:xfrm>
                    <a:off x="2430780" y="1331866"/>
                    <a:ext cx="2369820" cy="1813559"/>
                  </a:xfrm>
                  <a:custGeom>
                    <a:avLst/>
                    <a:gdLst>
                      <a:gd name="connsiteX0" fmla="*/ 2369820 w 2369820"/>
                      <a:gd name="connsiteY0" fmla="*/ 0 h 1706880"/>
                      <a:gd name="connsiteX1" fmla="*/ 2369820 w 2369820"/>
                      <a:gd name="connsiteY1" fmla="*/ 1661160 h 1706880"/>
                      <a:gd name="connsiteX2" fmla="*/ 2324100 w 2369820"/>
                      <a:gd name="connsiteY2" fmla="*/ 1706880 h 1706880"/>
                      <a:gd name="connsiteX3" fmla="*/ 0 w 2369820"/>
                      <a:gd name="connsiteY3" fmla="*/ 1706880 h 1706880"/>
                      <a:gd name="connsiteX4" fmla="*/ 213360 w 2369820"/>
                      <a:gd name="connsiteY4" fmla="*/ 1653540 h 1706880"/>
                      <a:gd name="connsiteX5" fmla="*/ 2255520 w 2369820"/>
                      <a:gd name="connsiteY5" fmla="*/ 1653540 h 1706880"/>
                      <a:gd name="connsiteX6" fmla="*/ 2316480 w 2369820"/>
                      <a:gd name="connsiteY6" fmla="*/ 1653540 h 1706880"/>
                      <a:gd name="connsiteX7" fmla="*/ 2316480 w 2369820"/>
                      <a:gd name="connsiteY7" fmla="*/ 0 h 1706880"/>
                      <a:gd name="connsiteX8" fmla="*/ 2369820 w 2369820"/>
                      <a:gd name="connsiteY8" fmla="*/ 0 h 17068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369820" h="1706880">
                        <a:moveTo>
                          <a:pt x="2369820" y="0"/>
                        </a:moveTo>
                        <a:lnTo>
                          <a:pt x="2369820" y="1661160"/>
                        </a:lnTo>
                        <a:lnTo>
                          <a:pt x="2324100" y="1706880"/>
                        </a:lnTo>
                        <a:lnTo>
                          <a:pt x="0" y="1706880"/>
                        </a:lnTo>
                        <a:lnTo>
                          <a:pt x="213360" y="1653540"/>
                        </a:lnTo>
                        <a:lnTo>
                          <a:pt x="2255520" y="1653540"/>
                        </a:lnTo>
                        <a:lnTo>
                          <a:pt x="2316480" y="1653540"/>
                        </a:lnTo>
                        <a:lnTo>
                          <a:pt x="2316480" y="0"/>
                        </a:lnTo>
                        <a:lnTo>
                          <a:pt x="2369820" y="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6" name="角丸四角形 2015"/>
                  <p:cNvSpPr/>
                  <p:nvPr/>
                </p:nvSpPr>
                <p:spPr>
                  <a:xfrm>
                    <a:off x="5400272" y="5013960"/>
                    <a:ext cx="3460552" cy="522680"/>
                  </a:xfrm>
                  <a:prstGeom prst="roundRect">
                    <a:avLst>
                      <a:gd name="adj" fmla="val 2573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7" name="円/楕円 2016"/>
                  <p:cNvSpPr/>
                  <p:nvPr/>
                </p:nvSpPr>
                <p:spPr>
                  <a:xfrm>
                    <a:off x="8049344" y="5065776"/>
                    <a:ext cx="470864" cy="47086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8" name="ドーナツ 2017"/>
                  <p:cNvSpPr/>
                  <p:nvPr/>
                </p:nvSpPr>
                <p:spPr>
                  <a:xfrm>
                    <a:off x="7807028" y="4823460"/>
                    <a:ext cx="955496" cy="955496"/>
                  </a:xfrm>
                  <a:prstGeom prst="donut">
                    <a:avLst>
                      <a:gd name="adj" fmla="val 29627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9" name="円/楕円 2018"/>
                  <p:cNvSpPr/>
                  <p:nvPr/>
                </p:nvSpPr>
                <p:spPr>
                  <a:xfrm>
                    <a:off x="5400272" y="4956392"/>
                    <a:ext cx="689632" cy="6896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20" name="ドーナツ 2019"/>
                  <p:cNvSpPr/>
                  <p:nvPr/>
                </p:nvSpPr>
                <p:spPr>
                  <a:xfrm>
                    <a:off x="5097016" y="4653136"/>
                    <a:ext cx="1296144" cy="1296144"/>
                  </a:xfrm>
                  <a:prstGeom prst="donut">
                    <a:avLst>
                      <a:gd name="adj" fmla="val 29627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943" name="グループ化 1942"/>
              <p:cNvGrpSpPr/>
              <p:nvPr/>
            </p:nvGrpSpPr>
            <p:grpSpPr>
              <a:xfrm>
                <a:off x="4177397" y="2938364"/>
                <a:ext cx="591108" cy="583007"/>
                <a:chOff x="7344517" y="-208819"/>
                <a:chExt cx="1870262" cy="1844630"/>
              </a:xfrm>
            </p:grpSpPr>
            <p:grpSp>
              <p:nvGrpSpPr>
                <p:cNvPr id="1944" name="グループ化 1943"/>
                <p:cNvGrpSpPr/>
                <p:nvPr/>
              </p:nvGrpSpPr>
              <p:grpSpPr>
                <a:xfrm>
                  <a:off x="7344517" y="626841"/>
                  <a:ext cx="1008970" cy="1008970"/>
                  <a:chOff x="7344517" y="626841"/>
                  <a:chExt cx="1008970" cy="1008970"/>
                </a:xfrm>
              </p:grpSpPr>
              <p:grpSp>
                <p:nvGrpSpPr>
                  <p:cNvPr id="1988" name="グループ化 1987"/>
                  <p:cNvGrpSpPr/>
                  <p:nvPr/>
                </p:nvGrpSpPr>
                <p:grpSpPr>
                  <a:xfrm>
                    <a:off x="7422482" y="710077"/>
                    <a:ext cx="860888" cy="835347"/>
                    <a:chOff x="7422482" y="710077"/>
                    <a:chExt cx="950898" cy="835347"/>
                  </a:xfrm>
                </p:grpSpPr>
                <p:sp>
                  <p:nvSpPr>
                    <p:cNvPr id="1991" name="正方形/長方形 1990"/>
                    <p:cNvSpPr/>
                    <p:nvPr/>
                  </p:nvSpPr>
                  <p:spPr>
                    <a:xfrm>
                      <a:off x="7422482" y="710077"/>
                      <a:ext cx="950898" cy="835347"/>
                    </a:xfrm>
                    <a:prstGeom prst="rect">
                      <a:avLst/>
                    </a:prstGeom>
                    <a:solidFill>
                      <a:srgbClr val="CC6600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92" name="正方形/長方形 1991"/>
                    <p:cNvSpPr/>
                    <p:nvPr/>
                  </p:nvSpPr>
                  <p:spPr>
                    <a:xfrm>
                      <a:off x="7497479" y="782378"/>
                      <a:ext cx="798796" cy="690746"/>
                    </a:xfrm>
                    <a:prstGeom prst="rect">
                      <a:avLst/>
                    </a:prstGeom>
                    <a:solidFill>
                      <a:srgbClr val="CC6600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993" name="グループ化 1992"/>
                    <p:cNvGrpSpPr/>
                    <p:nvPr/>
                  </p:nvGrpSpPr>
                  <p:grpSpPr>
                    <a:xfrm>
                      <a:off x="7497479" y="782378"/>
                      <a:ext cx="798796" cy="690746"/>
                      <a:chOff x="7497479" y="782378"/>
                      <a:chExt cx="798796" cy="564608"/>
                    </a:xfrm>
                  </p:grpSpPr>
                  <p:sp>
                    <p:nvSpPr>
                      <p:cNvPr id="1994" name="正方形/長方形 1993"/>
                      <p:cNvSpPr/>
                      <p:nvPr/>
                    </p:nvSpPr>
                    <p:spPr>
                      <a:xfrm>
                        <a:off x="7497479" y="782378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95" name="正方形/長方形 1994"/>
                      <p:cNvSpPr/>
                      <p:nvPr/>
                    </p:nvSpPr>
                    <p:spPr>
                      <a:xfrm>
                        <a:off x="7497479" y="863000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96" name="正方形/長方形 1995"/>
                      <p:cNvSpPr/>
                      <p:nvPr/>
                    </p:nvSpPr>
                    <p:spPr>
                      <a:xfrm>
                        <a:off x="7497479" y="943622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97" name="正方形/長方形 1996"/>
                      <p:cNvSpPr/>
                      <p:nvPr/>
                    </p:nvSpPr>
                    <p:spPr>
                      <a:xfrm>
                        <a:off x="7497479" y="1024244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98" name="正方形/長方形 1997"/>
                      <p:cNvSpPr/>
                      <p:nvPr/>
                    </p:nvSpPr>
                    <p:spPr>
                      <a:xfrm>
                        <a:off x="7497479" y="1104866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99" name="正方形/長方形 1998"/>
                      <p:cNvSpPr/>
                      <p:nvPr/>
                    </p:nvSpPr>
                    <p:spPr>
                      <a:xfrm>
                        <a:off x="7497479" y="1185488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00" name="正方形/長方形 1999"/>
                      <p:cNvSpPr/>
                      <p:nvPr/>
                    </p:nvSpPr>
                    <p:spPr>
                      <a:xfrm>
                        <a:off x="7497479" y="1266364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1989" name="正方形/長方形 1988"/>
                  <p:cNvSpPr/>
                  <p:nvPr/>
                </p:nvSpPr>
                <p:spPr>
                  <a:xfrm rot="2700000">
                    <a:off x="7344517" y="1088023"/>
                    <a:ext cx="1008970" cy="86606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90" name="正方形/長方形 1989"/>
                  <p:cNvSpPr/>
                  <p:nvPr/>
                </p:nvSpPr>
                <p:spPr>
                  <a:xfrm rot="18900000" flipH="1">
                    <a:off x="7344517" y="1088021"/>
                    <a:ext cx="1008970" cy="86606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45" name="グループ化 1944"/>
                <p:cNvGrpSpPr/>
                <p:nvPr/>
              </p:nvGrpSpPr>
              <p:grpSpPr>
                <a:xfrm>
                  <a:off x="8205809" y="626841"/>
                  <a:ext cx="1008970" cy="1008970"/>
                  <a:chOff x="7344517" y="626841"/>
                  <a:chExt cx="1008970" cy="1008970"/>
                </a:xfrm>
              </p:grpSpPr>
              <p:grpSp>
                <p:nvGrpSpPr>
                  <p:cNvPr id="1975" name="グループ化 1974"/>
                  <p:cNvGrpSpPr/>
                  <p:nvPr/>
                </p:nvGrpSpPr>
                <p:grpSpPr>
                  <a:xfrm>
                    <a:off x="7422482" y="710077"/>
                    <a:ext cx="860888" cy="835347"/>
                    <a:chOff x="7422482" y="710077"/>
                    <a:chExt cx="950898" cy="835347"/>
                  </a:xfrm>
                </p:grpSpPr>
                <p:sp>
                  <p:nvSpPr>
                    <p:cNvPr id="1978" name="正方形/長方形 1977"/>
                    <p:cNvSpPr/>
                    <p:nvPr/>
                  </p:nvSpPr>
                  <p:spPr>
                    <a:xfrm>
                      <a:off x="7422482" y="710077"/>
                      <a:ext cx="950898" cy="835347"/>
                    </a:xfrm>
                    <a:prstGeom prst="rect">
                      <a:avLst/>
                    </a:prstGeom>
                    <a:solidFill>
                      <a:srgbClr val="CC6600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79" name="正方形/長方形 1978"/>
                    <p:cNvSpPr/>
                    <p:nvPr/>
                  </p:nvSpPr>
                  <p:spPr>
                    <a:xfrm>
                      <a:off x="7497479" y="782378"/>
                      <a:ext cx="798796" cy="690746"/>
                    </a:xfrm>
                    <a:prstGeom prst="rect">
                      <a:avLst/>
                    </a:prstGeom>
                    <a:solidFill>
                      <a:srgbClr val="CC6600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980" name="グループ化 1979"/>
                    <p:cNvGrpSpPr/>
                    <p:nvPr/>
                  </p:nvGrpSpPr>
                  <p:grpSpPr>
                    <a:xfrm>
                      <a:off x="7497479" y="782378"/>
                      <a:ext cx="798796" cy="690746"/>
                      <a:chOff x="7497479" y="782378"/>
                      <a:chExt cx="798796" cy="564608"/>
                    </a:xfrm>
                  </p:grpSpPr>
                  <p:sp>
                    <p:nvSpPr>
                      <p:cNvPr id="1981" name="正方形/長方形 1980"/>
                      <p:cNvSpPr/>
                      <p:nvPr/>
                    </p:nvSpPr>
                    <p:spPr>
                      <a:xfrm>
                        <a:off x="7497479" y="782378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82" name="正方形/長方形 1981"/>
                      <p:cNvSpPr/>
                      <p:nvPr/>
                    </p:nvSpPr>
                    <p:spPr>
                      <a:xfrm>
                        <a:off x="7497479" y="863000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83" name="正方形/長方形 1982"/>
                      <p:cNvSpPr/>
                      <p:nvPr/>
                    </p:nvSpPr>
                    <p:spPr>
                      <a:xfrm>
                        <a:off x="7497479" y="943622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84" name="正方形/長方形 1983"/>
                      <p:cNvSpPr/>
                      <p:nvPr/>
                    </p:nvSpPr>
                    <p:spPr>
                      <a:xfrm>
                        <a:off x="7497479" y="1024244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85" name="正方形/長方形 1984"/>
                      <p:cNvSpPr/>
                      <p:nvPr/>
                    </p:nvSpPr>
                    <p:spPr>
                      <a:xfrm>
                        <a:off x="7497479" y="1104866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86" name="正方形/長方形 1985"/>
                      <p:cNvSpPr/>
                      <p:nvPr/>
                    </p:nvSpPr>
                    <p:spPr>
                      <a:xfrm>
                        <a:off x="7497479" y="1185488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87" name="正方形/長方形 1986"/>
                      <p:cNvSpPr/>
                      <p:nvPr/>
                    </p:nvSpPr>
                    <p:spPr>
                      <a:xfrm>
                        <a:off x="7497479" y="1266364"/>
                        <a:ext cx="798796" cy="80622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1976" name="正方形/長方形 1975"/>
                  <p:cNvSpPr/>
                  <p:nvPr/>
                </p:nvSpPr>
                <p:spPr>
                  <a:xfrm rot="2700000">
                    <a:off x="7344517" y="1088023"/>
                    <a:ext cx="1008970" cy="86606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77" name="正方形/長方形 1976"/>
                  <p:cNvSpPr/>
                  <p:nvPr/>
                </p:nvSpPr>
                <p:spPr>
                  <a:xfrm rot="18900000" flipH="1">
                    <a:off x="7344517" y="1088021"/>
                    <a:ext cx="1008970" cy="86606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46" name="グループ化 1945"/>
                <p:cNvGrpSpPr/>
                <p:nvPr/>
              </p:nvGrpSpPr>
              <p:grpSpPr>
                <a:xfrm>
                  <a:off x="7344517" y="-208819"/>
                  <a:ext cx="1870262" cy="1008970"/>
                  <a:chOff x="7344517" y="-208819"/>
                  <a:chExt cx="1870262" cy="1008970"/>
                </a:xfrm>
              </p:grpSpPr>
              <p:grpSp>
                <p:nvGrpSpPr>
                  <p:cNvPr id="1947" name="グループ化 1946"/>
                  <p:cNvGrpSpPr/>
                  <p:nvPr/>
                </p:nvGrpSpPr>
                <p:grpSpPr>
                  <a:xfrm>
                    <a:off x="7344517" y="-208819"/>
                    <a:ext cx="1008970" cy="1008970"/>
                    <a:chOff x="7344517" y="626841"/>
                    <a:chExt cx="1008970" cy="1008970"/>
                  </a:xfrm>
                </p:grpSpPr>
                <p:grpSp>
                  <p:nvGrpSpPr>
                    <p:cNvPr id="1962" name="グループ化 1961"/>
                    <p:cNvGrpSpPr/>
                    <p:nvPr/>
                  </p:nvGrpSpPr>
                  <p:grpSpPr>
                    <a:xfrm>
                      <a:off x="7422482" y="710077"/>
                      <a:ext cx="860888" cy="835347"/>
                      <a:chOff x="7422482" y="710077"/>
                      <a:chExt cx="950898" cy="835347"/>
                    </a:xfrm>
                  </p:grpSpPr>
                  <p:sp>
                    <p:nvSpPr>
                      <p:cNvPr id="1965" name="正方形/長方形 1964"/>
                      <p:cNvSpPr/>
                      <p:nvPr/>
                    </p:nvSpPr>
                    <p:spPr>
                      <a:xfrm>
                        <a:off x="7422482" y="710077"/>
                        <a:ext cx="950898" cy="835347"/>
                      </a:xfrm>
                      <a:prstGeom prst="rect">
                        <a:avLst/>
                      </a:prstGeom>
                      <a:solidFill>
                        <a:srgbClr val="CC6600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66" name="正方形/長方形 1965"/>
                      <p:cNvSpPr/>
                      <p:nvPr/>
                    </p:nvSpPr>
                    <p:spPr>
                      <a:xfrm>
                        <a:off x="7497479" y="782378"/>
                        <a:ext cx="798796" cy="690746"/>
                      </a:xfrm>
                      <a:prstGeom prst="rect">
                        <a:avLst/>
                      </a:prstGeom>
                      <a:solidFill>
                        <a:srgbClr val="CC6600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1967" name="グループ化 1966"/>
                      <p:cNvGrpSpPr/>
                      <p:nvPr/>
                    </p:nvGrpSpPr>
                    <p:grpSpPr>
                      <a:xfrm>
                        <a:off x="7497479" y="782378"/>
                        <a:ext cx="798796" cy="690746"/>
                        <a:chOff x="7497479" y="782378"/>
                        <a:chExt cx="798796" cy="564608"/>
                      </a:xfrm>
                    </p:grpSpPr>
                    <p:sp>
                      <p:nvSpPr>
                        <p:cNvPr id="1968" name="正方形/長方形 1967"/>
                        <p:cNvSpPr/>
                        <p:nvPr/>
                      </p:nvSpPr>
                      <p:spPr>
                        <a:xfrm>
                          <a:off x="7497479" y="782378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noFill/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69" name="正方形/長方形 1968"/>
                        <p:cNvSpPr/>
                        <p:nvPr/>
                      </p:nvSpPr>
                      <p:spPr>
                        <a:xfrm>
                          <a:off x="7497479" y="863000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noFill/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70" name="正方形/長方形 1969"/>
                        <p:cNvSpPr/>
                        <p:nvPr/>
                      </p:nvSpPr>
                      <p:spPr>
                        <a:xfrm>
                          <a:off x="7497479" y="943622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noFill/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71" name="正方形/長方形 1970"/>
                        <p:cNvSpPr/>
                        <p:nvPr/>
                      </p:nvSpPr>
                      <p:spPr>
                        <a:xfrm>
                          <a:off x="7497479" y="1024244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noFill/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72" name="正方形/長方形 1971"/>
                        <p:cNvSpPr/>
                        <p:nvPr/>
                      </p:nvSpPr>
                      <p:spPr>
                        <a:xfrm>
                          <a:off x="7497479" y="1104866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noFill/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73" name="正方形/長方形 1972"/>
                        <p:cNvSpPr/>
                        <p:nvPr/>
                      </p:nvSpPr>
                      <p:spPr>
                        <a:xfrm>
                          <a:off x="7497479" y="1185488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noFill/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74" name="正方形/長方形 1973"/>
                        <p:cNvSpPr/>
                        <p:nvPr/>
                      </p:nvSpPr>
                      <p:spPr>
                        <a:xfrm>
                          <a:off x="7497479" y="1266364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noFill/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1963" name="正方形/長方形 1962"/>
                    <p:cNvSpPr/>
                    <p:nvPr/>
                  </p:nvSpPr>
                  <p:spPr>
                    <a:xfrm rot="2700000">
                      <a:off x="7344517" y="1088023"/>
                      <a:ext cx="1008970" cy="86606"/>
                    </a:xfrm>
                    <a:prstGeom prst="rect">
                      <a:avLst/>
                    </a:prstGeom>
                    <a:solidFill>
                      <a:srgbClr val="CC6600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64" name="正方形/長方形 1963"/>
                    <p:cNvSpPr/>
                    <p:nvPr/>
                  </p:nvSpPr>
                  <p:spPr>
                    <a:xfrm rot="18900000" flipH="1">
                      <a:off x="7344517" y="1088021"/>
                      <a:ext cx="1008970" cy="86606"/>
                    </a:xfrm>
                    <a:prstGeom prst="rect">
                      <a:avLst/>
                    </a:prstGeom>
                    <a:solidFill>
                      <a:srgbClr val="CC6600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48" name="グループ化 1947"/>
                  <p:cNvGrpSpPr/>
                  <p:nvPr/>
                </p:nvGrpSpPr>
                <p:grpSpPr>
                  <a:xfrm>
                    <a:off x="8205809" y="-208819"/>
                    <a:ext cx="1008970" cy="1008970"/>
                    <a:chOff x="7344517" y="626841"/>
                    <a:chExt cx="1008970" cy="1008970"/>
                  </a:xfrm>
                </p:grpSpPr>
                <p:grpSp>
                  <p:nvGrpSpPr>
                    <p:cNvPr id="1949" name="グループ化 1948"/>
                    <p:cNvGrpSpPr/>
                    <p:nvPr/>
                  </p:nvGrpSpPr>
                  <p:grpSpPr>
                    <a:xfrm>
                      <a:off x="7422482" y="710077"/>
                      <a:ext cx="860888" cy="835347"/>
                      <a:chOff x="7422482" y="710077"/>
                      <a:chExt cx="950898" cy="835347"/>
                    </a:xfrm>
                  </p:grpSpPr>
                  <p:sp>
                    <p:nvSpPr>
                      <p:cNvPr id="1952" name="正方形/長方形 1951"/>
                      <p:cNvSpPr/>
                      <p:nvPr/>
                    </p:nvSpPr>
                    <p:spPr>
                      <a:xfrm>
                        <a:off x="7422482" y="710077"/>
                        <a:ext cx="950898" cy="835347"/>
                      </a:xfrm>
                      <a:prstGeom prst="rect">
                        <a:avLst/>
                      </a:prstGeom>
                      <a:solidFill>
                        <a:srgbClr val="CC6600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53" name="正方形/長方形 1952"/>
                      <p:cNvSpPr/>
                      <p:nvPr/>
                    </p:nvSpPr>
                    <p:spPr>
                      <a:xfrm>
                        <a:off x="7497479" y="782378"/>
                        <a:ext cx="798796" cy="690746"/>
                      </a:xfrm>
                      <a:prstGeom prst="rect">
                        <a:avLst/>
                      </a:prstGeom>
                      <a:solidFill>
                        <a:srgbClr val="CC6600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1954" name="グループ化 1953"/>
                      <p:cNvGrpSpPr/>
                      <p:nvPr/>
                    </p:nvGrpSpPr>
                    <p:grpSpPr>
                      <a:xfrm>
                        <a:off x="7497479" y="782378"/>
                        <a:ext cx="798796" cy="690746"/>
                        <a:chOff x="7497479" y="782378"/>
                        <a:chExt cx="798796" cy="564608"/>
                      </a:xfrm>
                    </p:grpSpPr>
                    <p:sp>
                      <p:nvSpPr>
                        <p:cNvPr id="1955" name="正方形/長方形 1954"/>
                        <p:cNvSpPr/>
                        <p:nvPr/>
                      </p:nvSpPr>
                      <p:spPr>
                        <a:xfrm>
                          <a:off x="7497479" y="782378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noFill/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56" name="正方形/長方形 1955"/>
                        <p:cNvSpPr/>
                        <p:nvPr/>
                      </p:nvSpPr>
                      <p:spPr>
                        <a:xfrm>
                          <a:off x="7497479" y="863000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noFill/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57" name="正方形/長方形 1956"/>
                        <p:cNvSpPr/>
                        <p:nvPr/>
                      </p:nvSpPr>
                      <p:spPr>
                        <a:xfrm>
                          <a:off x="7497479" y="943622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noFill/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58" name="正方形/長方形 1957"/>
                        <p:cNvSpPr/>
                        <p:nvPr/>
                      </p:nvSpPr>
                      <p:spPr>
                        <a:xfrm>
                          <a:off x="7497479" y="1024244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noFill/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59" name="正方形/長方形 1958"/>
                        <p:cNvSpPr/>
                        <p:nvPr/>
                      </p:nvSpPr>
                      <p:spPr>
                        <a:xfrm>
                          <a:off x="7497479" y="1104866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noFill/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60" name="正方形/長方形 1959"/>
                        <p:cNvSpPr/>
                        <p:nvPr/>
                      </p:nvSpPr>
                      <p:spPr>
                        <a:xfrm>
                          <a:off x="7497479" y="1185488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noFill/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61" name="正方形/長方形 1960"/>
                        <p:cNvSpPr/>
                        <p:nvPr/>
                      </p:nvSpPr>
                      <p:spPr>
                        <a:xfrm>
                          <a:off x="7497479" y="1266364"/>
                          <a:ext cx="798796" cy="80622"/>
                        </a:xfrm>
                        <a:prstGeom prst="rect">
                          <a:avLst/>
                        </a:prstGeom>
                        <a:solidFill>
                          <a:srgbClr val="FF9933"/>
                        </a:solidFill>
                        <a:ln w="19050" cap="flat" cmpd="sng" algn="ctr">
                          <a:noFill/>
                          <a:prstDash val="solid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1950" name="正方形/長方形 1949"/>
                    <p:cNvSpPr/>
                    <p:nvPr/>
                  </p:nvSpPr>
                  <p:spPr>
                    <a:xfrm rot="2700000">
                      <a:off x="7344517" y="1088023"/>
                      <a:ext cx="1008970" cy="86606"/>
                    </a:xfrm>
                    <a:prstGeom prst="rect">
                      <a:avLst/>
                    </a:prstGeom>
                    <a:solidFill>
                      <a:srgbClr val="CC6600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1" name="正方形/長方形 1950"/>
                    <p:cNvSpPr/>
                    <p:nvPr/>
                  </p:nvSpPr>
                  <p:spPr>
                    <a:xfrm rot="18900000" flipH="1">
                      <a:off x="7344517" y="1088021"/>
                      <a:ext cx="1008970" cy="86606"/>
                    </a:xfrm>
                    <a:prstGeom prst="rect">
                      <a:avLst/>
                    </a:prstGeom>
                    <a:solidFill>
                      <a:srgbClr val="CC6600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253516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PPTX318_物流関連のイラスト3</dc:title>
  <dc:subject>PPTX318_物流関連のイラスト3</dc:subject>
  <dc:creator>http://www.digipot.net</dc:creator>
  <cp:lastModifiedBy/>
  <cp:revision>1</cp:revision>
  <dcterms:created xsi:type="dcterms:W3CDTF">2014-01-30T05:12:09Z</dcterms:created>
  <dcterms:modified xsi:type="dcterms:W3CDTF">2015-07-09T06:08:05Z</dcterms:modified>
  <cp:category/>
  <cp:version>1</cp:version>
</cp:coreProperties>
</file>