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9" r:id="rId2"/>
    <p:sldId id="300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CC"/>
    <a:srgbClr val="800000"/>
    <a:srgbClr val="00FFFF"/>
    <a:srgbClr val="CC6600"/>
    <a:srgbClr val="0066FF"/>
    <a:srgbClr val="FF9933"/>
    <a:srgbClr val="FFCC99"/>
    <a:srgbClr val="FF6600"/>
    <a:srgbClr val="FFFF99"/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0" name="グループ化 839"/>
          <p:cNvGrpSpPr/>
          <p:nvPr/>
        </p:nvGrpSpPr>
        <p:grpSpPr>
          <a:xfrm>
            <a:off x="1016787" y="748716"/>
            <a:ext cx="456781" cy="1680853"/>
            <a:chOff x="563330" y="386395"/>
            <a:chExt cx="660249" cy="2429570"/>
          </a:xfrm>
        </p:grpSpPr>
        <p:sp>
          <p:nvSpPr>
            <p:cNvPr id="841" name="円/楕円 840"/>
            <p:cNvSpPr/>
            <p:nvPr/>
          </p:nvSpPr>
          <p:spPr>
            <a:xfrm>
              <a:off x="629196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42" name="グループ化 841"/>
            <p:cNvGrpSpPr/>
            <p:nvPr/>
          </p:nvGrpSpPr>
          <p:grpSpPr>
            <a:xfrm rot="900000" flipH="1">
              <a:off x="1067287" y="657200"/>
              <a:ext cx="119283" cy="179512"/>
              <a:chOff x="1593357" y="1593304"/>
              <a:chExt cx="119283" cy="179512"/>
            </a:xfrm>
          </p:grpSpPr>
          <p:sp>
            <p:nvSpPr>
              <p:cNvPr id="879" name="円/楕円 878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80" name="円/楕円 879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3" name="グループ化 842"/>
            <p:cNvGrpSpPr/>
            <p:nvPr/>
          </p:nvGrpSpPr>
          <p:grpSpPr>
            <a:xfrm rot="20700000">
              <a:off x="602944" y="657200"/>
              <a:ext cx="119283" cy="179512"/>
              <a:chOff x="1593357" y="1593304"/>
              <a:chExt cx="119283" cy="179512"/>
            </a:xfrm>
          </p:grpSpPr>
          <p:sp>
            <p:nvSpPr>
              <p:cNvPr id="877" name="円/楕円 876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8" name="円/楕円 877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4" name="グループ化 843"/>
            <p:cNvGrpSpPr/>
            <p:nvPr/>
          </p:nvGrpSpPr>
          <p:grpSpPr>
            <a:xfrm flipH="1">
              <a:off x="563330" y="980728"/>
              <a:ext cx="660249" cy="1010344"/>
              <a:chOff x="1669539" y="1916832"/>
              <a:chExt cx="660249" cy="1010344"/>
            </a:xfrm>
          </p:grpSpPr>
          <p:sp>
            <p:nvSpPr>
              <p:cNvPr id="871" name="円/楕円 870"/>
              <p:cNvSpPr/>
              <p:nvPr/>
            </p:nvSpPr>
            <p:spPr>
              <a:xfrm>
                <a:off x="1683253" y="2679700"/>
                <a:ext cx="72008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片側の 2 つの角を丸めた四角形 871"/>
              <p:cNvSpPr/>
              <p:nvPr/>
            </p:nvSpPr>
            <p:spPr>
              <a:xfrm>
                <a:off x="1669539" y="1916832"/>
                <a:ext cx="142407" cy="76063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3" name="正方形/長方形 872"/>
              <p:cNvSpPr/>
              <p:nvPr/>
            </p:nvSpPr>
            <p:spPr>
              <a:xfrm>
                <a:off x="1669539" y="2677468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4" name="円/楕円 873"/>
              <p:cNvSpPr/>
              <p:nvPr/>
            </p:nvSpPr>
            <p:spPr>
              <a:xfrm>
                <a:off x="2237099" y="2679700"/>
                <a:ext cx="72008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5" name="片側の 2 つの角を丸めた四角形 874"/>
              <p:cNvSpPr/>
              <p:nvPr/>
            </p:nvSpPr>
            <p:spPr>
              <a:xfrm>
                <a:off x="2187381" y="1916832"/>
                <a:ext cx="142407" cy="76063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6" name="正方形/長方形 875"/>
              <p:cNvSpPr/>
              <p:nvPr/>
            </p:nvSpPr>
            <p:spPr>
              <a:xfrm>
                <a:off x="2187381" y="2677468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5" name="グループ化 844"/>
            <p:cNvGrpSpPr/>
            <p:nvPr/>
          </p:nvGrpSpPr>
          <p:grpSpPr>
            <a:xfrm>
              <a:off x="911640" y="2644553"/>
              <a:ext cx="216024" cy="171412"/>
              <a:chOff x="2792760" y="1772816"/>
              <a:chExt cx="216024" cy="171412"/>
            </a:xfrm>
          </p:grpSpPr>
          <p:sp>
            <p:nvSpPr>
              <p:cNvPr id="868" name="片側の 2 つの角を丸めた四角形 867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9" name="片側の 2 つの角を丸めた四角形 868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0" name="片側の 2 つの角を丸めた四角形 869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6" name="グループ化 845"/>
            <p:cNvGrpSpPr/>
            <p:nvPr/>
          </p:nvGrpSpPr>
          <p:grpSpPr>
            <a:xfrm>
              <a:off x="654465" y="2644553"/>
              <a:ext cx="216024" cy="171412"/>
              <a:chOff x="2792760" y="1772816"/>
              <a:chExt cx="216024" cy="171412"/>
            </a:xfrm>
          </p:grpSpPr>
          <p:sp>
            <p:nvSpPr>
              <p:cNvPr id="865" name="片側の 2 つの角を丸めた四角形 864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6" name="片側の 2 つの角を丸めた四角形 865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7" name="片側の 2 つの角を丸めた四角形 866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47" name="円/楕円 846"/>
            <p:cNvSpPr/>
            <p:nvPr/>
          </p:nvSpPr>
          <p:spPr>
            <a:xfrm>
              <a:off x="67642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48" name="片側の 2 つの角を丸めた四角形 847"/>
            <p:cNvSpPr/>
            <p:nvPr/>
          </p:nvSpPr>
          <p:spPr>
            <a:xfrm>
              <a:off x="63252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49" name="台形 848"/>
            <p:cNvSpPr/>
            <p:nvPr/>
          </p:nvSpPr>
          <p:spPr>
            <a:xfrm>
              <a:off x="71189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0" name="フローチャート: 論理積ゲート 139"/>
            <p:cNvSpPr/>
            <p:nvPr/>
          </p:nvSpPr>
          <p:spPr>
            <a:xfrm rot="16200000">
              <a:off x="82044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1" name="フローチャート: 論理積ゲート 140"/>
            <p:cNvSpPr/>
            <p:nvPr/>
          </p:nvSpPr>
          <p:spPr>
            <a:xfrm rot="16200000">
              <a:off x="86299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52" name="グループ化 851"/>
            <p:cNvGrpSpPr/>
            <p:nvPr/>
          </p:nvGrpSpPr>
          <p:grpSpPr>
            <a:xfrm>
              <a:off x="632520" y="1772816"/>
              <a:ext cx="519856" cy="864096"/>
              <a:chOff x="1740744" y="2780928"/>
              <a:chExt cx="430113" cy="825872"/>
            </a:xfrm>
          </p:grpSpPr>
          <p:sp>
            <p:nvSpPr>
              <p:cNvPr id="863" name="台形 862"/>
              <p:cNvSpPr/>
              <p:nvPr/>
            </p:nvSpPr>
            <p:spPr>
              <a:xfrm rot="10800000">
                <a:off x="1740744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4" name="台形 863"/>
              <p:cNvSpPr/>
              <p:nvPr/>
            </p:nvSpPr>
            <p:spPr>
              <a:xfrm rot="10800000">
                <a:off x="1955801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3" name="正方形/長方形 852"/>
            <p:cNvSpPr/>
            <p:nvPr/>
          </p:nvSpPr>
          <p:spPr>
            <a:xfrm>
              <a:off x="63252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4" name="角丸四角形 853"/>
            <p:cNvSpPr/>
            <p:nvPr/>
          </p:nvSpPr>
          <p:spPr>
            <a:xfrm>
              <a:off x="83302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5" name="正方形/長方形 854"/>
            <p:cNvSpPr/>
            <p:nvPr/>
          </p:nvSpPr>
          <p:spPr>
            <a:xfrm>
              <a:off x="86273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6" name="台形 855"/>
            <p:cNvSpPr/>
            <p:nvPr/>
          </p:nvSpPr>
          <p:spPr>
            <a:xfrm rot="10800000">
              <a:off x="65832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7" name="台形 856"/>
            <p:cNvSpPr/>
            <p:nvPr/>
          </p:nvSpPr>
          <p:spPr>
            <a:xfrm rot="10800000">
              <a:off x="91867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58" name="グループ化 857"/>
            <p:cNvGrpSpPr/>
            <p:nvPr/>
          </p:nvGrpSpPr>
          <p:grpSpPr>
            <a:xfrm>
              <a:off x="74999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861" name="二等辺三角形 860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2" name="二等辺三角形 861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9" name="円/楕円 858"/>
            <p:cNvSpPr/>
            <p:nvPr/>
          </p:nvSpPr>
          <p:spPr>
            <a:xfrm>
              <a:off x="75659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60" name="円/楕円 859"/>
            <p:cNvSpPr/>
            <p:nvPr/>
          </p:nvSpPr>
          <p:spPr>
            <a:xfrm>
              <a:off x="97567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881" name="グループ化 880"/>
          <p:cNvGrpSpPr/>
          <p:nvPr/>
        </p:nvGrpSpPr>
        <p:grpSpPr>
          <a:xfrm>
            <a:off x="4772980" y="990882"/>
            <a:ext cx="403771" cy="1438687"/>
            <a:chOff x="1704381" y="736431"/>
            <a:chExt cx="583626" cy="2079534"/>
          </a:xfrm>
        </p:grpSpPr>
        <p:grpSp>
          <p:nvGrpSpPr>
            <p:cNvPr id="882" name="グループ化 881"/>
            <p:cNvGrpSpPr/>
            <p:nvPr/>
          </p:nvGrpSpPr>
          <p:grpSpPr>
            <a:xfrm>
              <a:off x="2013076" y="2644553"/>
              <a:ext cx="216024" cy="171412"/>
              <a:chOff x="2792760" y="1772816"/>
              <a:chExt cx="216024" cy="171412"/>
            </a:xfrm>
          </p:grpSpPr>
          <p:sp>
            <p:nvSpPr>
              <p:cNvPr id="918" name="片側の 2 つの角を丸めた四角形 917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9" name="片側の 2 つの角を丸めた四角形 918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0" name="片側の 2 つの角を丸めた四角形 919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83" name="グループ化 882"/>
            <p:cNvGrpSpPr/>
            <p:nvPr/>
          </p:nvGrpSpPr>
          <p:grpSpPr>
            <a:xfrm>
              <a:off x="1755901" y="2644553"/>
              <a:ext cx="216024" cy="171412"/>
              <a:chOff x="2792760" y="1772816"/>
              <a:chExt cx="216024" cy="171412"/>
            </a:xfrm>
          </p:grpSpPr>
          <p:sp>
            <p:nvSpPr>
              <p:cNvPr id="915" name="片側の 2 つの角を丸めた四角形 914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6" name="片側の 2 つの角を丸めた四角形 915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7" name="片側の 2 つの角を丸めた四角形 916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4" name="片側の 2 つの角を丸めた四角形 883"/>
            <p:cNvSpPr/>
            <p:nvPr/>
          </p:nvSpPr>
          <p:spPr>
            <a:xfrm>
              <a:off x="1733956" y="1098631"/>
              <a:ext cx="519856" cy="614388"/>
            </a:xfrm>
            <a:prstGeom prst="round2SameRect">
              <a:avLst>
                <a:gd name="adj1" fmla="val 19110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85" name="グループ化 884"/>
            <p:cNvGrpSpPr/>
            <p:nvPr/>
          </p:nvGrpSpPr>
          <p:grpSpPr>
            <a:xfrm>
              <a:off x="1733956" y="1772816"/>
              <a:ext cx="519856" cy="864096"/>
              <a:chOff x="1740744" y="2780928"/>
              <a:chExt cx="430113" cy="825872"/>
            </a:xfrm>
          </p:grpSpPr>
          <p:sp>
            <p:nvSpPr>
              <p:cNvPr id="913" name="台形 912"/>
              <p:cNvSpPr/>
              <p:nvPr/>
            </p:nvSpPr>
            <p:spPr>
              <a:xfrm rot="10800000">
                <a:off x="1740744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4" name="台形 913"/>
              <p:cNvSpPr/>
              <p:nvPr/>
            </p:nvSpPr>
            <p:spPr>
              <a:xfrm rot="10800000">
                <a:off x="1955801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6" name="正方形/長方形 885"/>
            <p:cNvSpPr/>
            <p:nvPr/>
          </p:nvSpPr>
          <p:spPr>
            <a:xfrm>
              <a:off x="1733956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7" name="角丸四角形 886"/>
            <p:cNvSpPr/>
            <p:nvPr/>
          </p:nvSpPr>
          <p:spPr>
            <a:xfrm>
              <a:off x="1934458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8" name="正方形/長方形 887"/>
            <p:cNvSpPr/>
            <p:nvPr/>
          </p:nvSpPr>
          <p:spPr>
            <a:xfrm>
              <a:off x="1964171" y="1098630"/>
              <a:ext cx="63540" cy="602177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9" name="台形 888"/>
            <p:cNvSpPr/>
            <p:nvPr/>
          </p:nvSpPr>
          <p:spPr>
            <a:xfrm rot="10800000">
              <a:off x="1759765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90" name="台形 889"/>
            <p:cNvSpPr/>
            <p:nvPr/>
          </p:nvSpPr>
          <p:spPr>
            <a:xfrm rot="10800000">
              <a:off x="2020115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91" name="グループ化 890"/>
            <p:cNvGrpSpPr/>
            <p:nvPr/>
          </p:nvGrpSpPr>
          <p:grpSpPr>
            <a:xfrm rot="20700000">
              <a:off x="1849798" y="1162871"/>
              <a:ext cx="142420" cy="711600"/>
              <a:chOff x="1681657" y="2111060"/>
              <a:chExt cx="142420" cy="809570"/>
            </a:xfrm>
          </p:grpSpPr>
          <p:sp>
            <p:nvSpPr>
              <p:cNvPr id="910" name="円/楕円 909"/>
              <p:cNvSpPr/>
              <p:nvPr/>
            </p:nvSpPr>
            <p:spPr>
              <a:xfrm>
                <a:off x="1695383" y="2673154"/>
                <a:ext cx="108849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1" name="片側の 2 つの角を丸めた四角形 403"/>
              <p:cNvSpPr/>
              <p:nvPr/>
            </p:nvSpPr>
            <p:spPr>
              <a:xfrm>
                <a:off x="1681657" y="2111060"/>
                <a:ext cx="142408" cy="638728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2" name="正方形/長方形 911"/>
              <p:cNvSpPr/>
              <p:nvPr/>
            </p:nvSpPr>
            <p:spPr>
              <a:xfrm>
                <a:off x="1681670" y="2670921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92" name="グループ化 891"/>
            <p:cNvGrpSpPr/>
            <p:nvPr/>
          </p:nvGrpSpPr>
          <p:grpSpPr>
            <a:xfrm rot="900000" flipH="1">
              <a:off x="1987149" y="1162870"/>
              <a:ext cx="142420" cy="711600"/>
              <a:chOff x="1681657" y="2111060"/>
              <a:chExt cx="142420" cy="809570"/>
            </a:xfrm>
          </p:grpSpPr>
          <p:sp>
            <p:nvSpPr>
              <p:cNvPr id="907" name="円/楕円 906"/>
              <p:cNvSpPr/>
              <p:nvPr/>
            </p:nvSpPr>
            <p:spPr>
              <a:xfrm>
                <a:off x="1695383" y="2673154"/>
                <a:ext cx="108849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8" name="片側の 2 つの角を丸めた四角形 403"/>
              <p:cNvSpPr/>
              <p:nvPr/>
            </p:nvSpPr>
            <p:spPr>
              <a:xfrm>
                <a:off x="1681657" y="2111060"/>
                <a:ext cx="142408" cy="638728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9" name="正方形/長方形 908"/>
              <p:cNvSpPr/>
              <p:nvPr/>
            </p:nvSpPr>
            <p:spPr>
              <a:xfrm>
                <a:off x="1681670" y="2670921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93" name="グループ化 892"/>
            <p:cNvGrpSpPr/>
            <p:nvPr/>
          </p:nvGrpSpPr>
          <p:grpSpPr>
            <a:xfrm>
              <a:off x="1704381" y="736431"/>
              <a:ext cx="583626" cy="546087"/>
              <a:chOff x="1704380" y="39076"/>
              <a:chExt cx="583626" cy="546087"/>
            </a:xfrm>
          </p:grpSpPr>
          <p:sp>
            <p:nvSpPr>
              <p:cNvPr id="894" name="円/楕円 893"/>
              <p:cNvSpPr/>
              <p:nvPr/>
            </p:nvSpPr>
            <p:spPr>
              <a:xfrm>
                <a:off x="1730632" y="133174"/>
                <a:ext cx="526504" cy="43377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95" name="グループ化 894"/>
              <p:cNvGrpSpPr/>
              <p:nvPr/>
            </p:nvGrpSpPr>
            <p:grpSpPr>
              <a:xfrm rot="900000" flipH="1">
                <a:off x="2168723" y="297394"/>
                <a:ext cx="119283" cy="179512"/>
                <a:chOff x="1593357" y="1593304"/>
                <a:chExt cx="119283" cy="179512"/>
              </a:xfrm>
            </p:grpSpPr>
            <p:sp>
              <p:nvSpPr>
                <p:cNvPr id="905" name="円/楕円 904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6" name="円/楕円 905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96" name="グループ化 895"/>
              <p:cNvGrpSpPr/>
              <p:nvPr/>
            </p:nvGrpSpPr>
            <p:grpSpPr>
              <a:xfrm rot="20700000">
                <a:off x="1704380" y="297394"/>
                <a:ext cx="119283" cy="179512"/>
                <a:chOff x="1593357" y="1593304"/>
                <a:chExt cx="119283" cy="179512"/>
              </a:xfrm>
            </p:grpSpPr>
            <p:sp>
              <p:nvSpPr>
                <p:cNvPr id="903" name="円/楕円 902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4" name="円/楕円 903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97" name="円/楕円 896"/>
              <p:cNvSpPr/>
              <p:nvPr/>
            </p:nvSpPr>
            <p:spPr>
              <a:xfrm>
                <a:off x="1777860" y="116866"/>
                <a:ext cx="432048" cy="468297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8" name="台形 897"/>
              <p:cNvSpPr/>
              <p:nvPr/>
            </p:nvSpPr>
            <p:spPr>
              <a:xfrm>
                <a:off x="1782730" y="39076"/>
                <a:ext cx="422308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9" name="フローチャート: 論理積ゲート 410"/>
              <p:cNvSpPr/>
              <p:nvPr/>
            </p:nvSpPr>
            <p:spPr>
              <a:xfrm rot="16200000">
                <a:off x="1921877" y="3140"/>
                <a:ext cx="144016" cy="288964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0" name="月 899"/>
              <p:cNvSpPr/>
              <p:nvPr/>
            </p:nvSpPr>
            <p:spPr>
              <a:xfrm rot="16200000">
                <a:off x="1859394" y="356331"/>
                <a:ext cx="45719" cy="99797"/>
              </a:xfrm>
              <a:prstGeom prst="moon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1" name="月 900"/>
              <p:cNvSpPr/>
              <p:nvPr/>
            </p:nvSpPr>
            <p:spPr>
              <a:xfrm rot="16200000">
                <a:off x="2080850" y="356331"/>
                <a:ext cx="45719" cy="99797"/>
              </a:xfrm>
              <a:prstGeom prst="moon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2" name="フローチャート: 論理積ゲート 413"/>
              <p:cNvSpPr/>
              <p:nvPr/>
            </p:nvSpPr>
            <p:spPr>
              <a:xfrm rot="16200000" flipH="1">
                <a:off x="1919253" y="81962"/>
                <a:ext cx="149262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21" name="グループ化 920"/>
          <p:cNvGrpSpPr/>
          <p:nvPr/>
        </p:nvGrpSpPr>
        <p:grpSpPr>
          <a:xfrm>
            <a:off x="8463390" y="700783"/>
            <a:ext cx="697396" cy="1769404"/>
            <a:chOff x="-3163718" y="258400"/>
            <a:chExt cx="1008043" cy="2557565"/>
          </a:xfrm>
        </p:grpSpPr>
        <p:grpSp>
          <p:nvGrpSpPr>
            <p:cNvPr id="922" name="グループ化 921"/>
            <p:cNvGrpSpPr/>
            <p:nvPr/>
          </p:nvGrpSpPr>
          <p:grpSpPr>
            <a:xfrm>
              <a:off x="-3163718" y="258400"/>
              <a:ext cx="1008043" cy="2557565"/>
              <a:chOff x="-3163718" y="258400"/>
              <a:chExt cx="1008043" cy="2557565"/>
            </a:xfrm>
          </p:grpSpPr>
          <p:sp>
            <p:nvSpPr>
              <p:cNvPr id="924" name="フリーフォーム 923"/>
              <p:cNvSpPr/>
              <p:nvPr/>
            </p:nvSpPr>
            <p:spPr>
              <a:xfrm>
                <a:off x="-2459684" y="258400"/>
                <a:ext cx="238634" cy="265641"/>
              </a:xfrm>
              <a:custGeom>
                <a:avLst/>
                <a:gdLst>
                  <a:gd name="connsiteX0" fmla="*/ 154382 w 295515"/>
                  <a:gd name="connsiteY0" fmla="*/ 308113 h 310618"/>
                  <a:gd name="connsiteX1" fmla="*/ 3887 w 295515"/>
                  <a:gd name="connsiteY1" fmla="*/ 239533 h 310618"/>
                  <a:gd name="connsiteX2" fmla="*/ 49607 w 295515"/>
                  <a:gd name="connsiteY2" fmla="*/ 207148 h 310618"/>
                  <a:gd name="connsiteX3" fmla="*/ 106757 w 295515"/>
                  <a:gd name="connsiteY3" fmla="*/ 224293 h 310618"/>
                  <a:gd name="connsiteX4" fmla="*/ 57227 w 295515"/>
                  <a:gd name="connsiteY4" fmla="*/ 92848 h 310618"/>
                  <a:gd name="connsiteX5" fmla="*/ 95327 w 295515"/>
                  <a:gd name="connsiteY5" fmla="*/ 87133 h 310618"/>
                  <a:gd name="connsiteX6" fmla="*/ 131522 w 295515"/>
                  <a:gd name="connsiteY6" fmla="*/ 157618 h 310618"/>
                  <a:gd name="connsiteX7" fmla="*/ 101042 w 295515"/>
                  <a:gd name="connsiteY7" fmla="*/ 14743 h 310618"/>
                  <a:gd name="connsiteX8" fmla="*/ 152477 w 295515"/>
                  <a:gd name="connsiteY8" fmla="*/ 18553 h 310618"/>
                  <a:gd name="connsiteX9" fmla="*/ 188672 w 295515"/>
                  <a:gd name="connsiteY9" fmla="*/ 138568 h 310618"/>
                  <a:gd name="connsiteX10" fmla="*/ 181052 w 295515"/>
                  <a:gd name="connsiteY10" fmla="*/ 33793 h 310618"/>
                  <a:gd name="connsiteX11" fmla="*/ 211532 w 295515"/>
                  <a:gd name="connsiteY11" fmla="*/ 14743 h 310618"/>
                  <a:gd name="connsiteX12" fmla="*/ 228677 w 295515"/>
                  <a:gd name="connsiteY12" fmla="*/ 43318 h 310618"/>
                  <a:gd name="connsiteX13" fmla="*/ 240107 w 295515"/>
                  <a:gd name="connsiteY13" fmla="*/ 132853 h 310618"/>
                  <a:gd name="connsiteX14" fmla="*/ 261062 w 295515"/>
                  <a:gd name="connsiteY14" fmla="*/ 54748 h 310618"/>
                  <a:gd name="connsiteX15" fmla="*/ 293447 w 295515"/>
                  <a:gd name="connsiteY15" fmla="*/ 60463 h 310618"/>
                  <a:gd name="connsiteX16" fmla="*/ 291542 w 295515"/>
                  <a:gd name="connsiteY16" fmla="*/ 109993 h 310618"/>
                  <a:gd name="connsiteX17" fmla="*/ 285827 w 295515"/>
                  <a:gd name="connsiteY17" fmla="*/ 228103 h 310618"/>
                  <a:gd name="connsiteX18" fmla="*/ 259157 w 295515"/>
                  <a:gd name="connsiteY18" fmla="*/ 289063 h 310618"/>
                  <a:gd name="connsiteX19" fmla="*/ 154382 w 295515"/>
                  <a:gd name="connsiteY19" fmla="*/ 308113 h 310618"/>
                  <a:gd name="connsiteX0" fmla="*/ 156692 w 297825"/>
                  <a:gd name="connsiteY0" fmla="*/ 308113 h 310618"/>
                  <a:gd name="connsiteX1" fmla="*/ 6197 w 297825"/>
                  <a:gd name="connsiteY1" fmla="*/ 239533 h 310618"/>
                  <a:gd name="connsiteX2" fmla="*/ 36677 w 297825"/>
                  <a:gd name="connsiteY2" fmla="*/ 201433 h 310618"/>
                  <a:gd name="connsiteX3" fmla="*/ 109067 w 297825"/>
                  <a:gd name="connsiteY3" fmla="*/ 224293 h 310618"/>
                  <a:gd name="connsiteX4" fmla="*/ 59537 w 297825"/>
                  <a:gd name="connsiteY4" fmla="*/ 92848 h 310618"/>
                  <a:gd name="connsiteX5" fmla="*/ 97637 w 297825"/>
                  <a:gd name="connsiteY5" fmla="*/ 87133 h 310618"/>
                  <a:gd name="connsiteX6" fmla="*/ 133832 w 297825"/>
                  <a:gd name="connsiteY6" fmla="*/ 157618 h 310618"/>
                  <a:gd name="connsiteX7" fmla="*/ 103352 w 297825"/>
                  <a:gd name="connsiteY7" fmla="*/ 14743 h 310618"/>
                  <a:gd name="connsiteX8" fmla="*/ 154787 w 297825"/>
                  <a:gd name="connsiteY8" fmla="*/ 18553 h 310618"/>
                  <a:gd name="connsiteX9" fmla="*/ 190982 w 297825"/>
                  <a:gd name="connsiteY9" fmla="*/ 138568 h 310618"/>
                  <a:gd name="connsiteX10" fmla="*/ 183362 w 297825"/>
                  <a:gd name="connsiteY10" fmla="*/ 33793 h 310618"/>
                  <a:gd name="connsiteX11" fmla="*/ 213842 w 297825"/>
                  <a:gd name="connsiteY11" fmla="*/ 14743 h 310618"/>
                  <a:gd name="connsiteX12" fmla="*/ 230987 w 297825"/>
                  <a:gd name="connsiteY12" fmla="*/ 43318 h 310618"/>
                  <a:gd name="connsiteX13" fmla="*/ 242417 w 297825"/>
                  <a:gd name="connsiteY13" fmla="*/ 132853 h 310618"/>
                  <a:gd name="connsiteX14" fmla="*/ 263372 w 297825"/>
                  <a:gd name="connsiteY14" fmla="*/ 54748 h 310618"/>
                  <a:gd name="connsiteX15" fmla="*/ 295757 w 297825"/>
                  <a:gd name="connsiteY15" fmla="*/ 60463 h 310618"/>
                  <a:gd name="connsiteX16" fmla="*/ 293852 w 297825"/>
                  <a:gd name="connsiteY16" fmla="*/ 109993 h 310618"/>
                  <a:gd name="connsiteX17" fmla="*/ 288137 w 297825"/>
                  <a:gd name="connsiteY17" fmla="*/ 228103 h 310618"/>
                  <a:gd name="connsiteX18" fmla="*/ 261467 w 297825"/>
                  <a:gd name="connsiteY18" fmla="*/ 289063 h 310618"/>
                  <a:gd name="connsiteX19" fmla="*/ 156692 w 297825"/>
                  <a:gd name="connsiteY19" fmla="*/ 308113 h 310618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46391 w 284679"/>
                  <a:gd name="connsiteY4" fmla="*/ 92848 h 310493"/>
                  <a:gd name="connsiteX5" fmla="*/ 84491 w 284679"/>
                  <a:gd name="connsiteY5" fmla="*/ 87133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28211 w 284679"/>
                  <a:gd name="connsiteY4" fmla="*/ 83758 h 310493"/>
                  <a:gd name="connsiteX5" fmla="*/ 84491 w 284679"/>
                  <a:gd name="connsiteY5" fmla="*/ 87133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28211 w 284679"/>
                  <a:gd name="connsiteY4" fmla="*/ 83758 h 310493"/>
                  <a:gd name="connsiteX5" fmla="*/ 61765 w 284679"/>
                  <a:gd name="connsiteY5" fmla="*/ 68952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14520 h 316900"/>
                  <a:gd name="connsiteX1" fmla="*/ 8291 w 284679"/>
                  <a:gd name="connsiteY1" fmla="*/ 247845 h 316900"/>
                  <a:gd name="connsiteX2" fmla="*/ 23531 w 284679"/>
                  <a:gd name="connsiteY2" fmla="*/ 207840 h 316900"/>
                  <a:gd name="connsiteX3" fmla="*/ 95921 w 284679"/>
                  <a:gd name="connsiteY3" fmla="*/ 230700 h 316900"/>
                  <a:gd name="connsiteX4" fmla="*/ 28211 w 284679"/>
                  <a:gd name="connsiteY4" fmla="*/ 90165 h 316900"/>
                  <a:gd name="connsiteX5" fmla="*/ 61765 w 284679"/>
                  <a:gd name="connsiteY5" fmla="*/ 75359 h 316900"/>
                  <a:gd name="connsiteX6" fmla="*/ 120686 w 284679"/>
                  <a:gd name="connsiteY6" fmla="*/ 164025 h 316900"/>
                  <a:gd name="connsiteX7" fmla="*/ 90206 w 284679"/>
                  <a:gd name="connsiteY7" fmla="*/ 21150 h 316900"/>
                  <a:gd name="connsiteX8" fmla="*/ 130278 w 284679"/>
                  <a:gd name="connsiteY8" fmla="*/ 13597 h 316900"/>
                  <a:gd name="connsiteX9" fmla="*/ 177836 w 284679"/>
                  <a:gd name="connsiteY9" fmla="*/ 144975 h 316900"/>
                  <a:gd name="connsiteX10" fmla="*/ 170216 w 284679"/>
                  <a:gd name="connsiteY10" fmla="*/ 40200 h 316900"/>
                  <a:gd name="connsiteX11" fmla="*/ 200696 w 284679"/>
                  <a:gd name="connsiteY11" fmla="*/ 21150 h 316900"/>
                  <a:gd name="connsiteX12" fmla="*/ 217841 w 284679"/>
                  <a:gd name="connsiteY12" fmla="*/ 49725 h 316900"/>
                  <a:gd name="connsiteX13" fmla="*/ 229271 w 284679"/>
                  <a:gd name="connsiteY13" fmla="*/ 139260 h 316900"/>
                  <a:gd name="connsiteX14" fmla="*/ 250226 w 284679"/>
                  <a:gd name="connsiteY14" fmla="*/ 61155 h 316900"/>
                  <a:gd name="connsiteX15" fmla="*/ 282611 w 284679"/>
                  <a:gd name="connsiteY15" fmla="*/ 66870 h 316900"/>
                  <a:gd name="connsiteX16" fmla="*/ 280706 w 284679"/>
                  <a:gd name="connsiteY16" fmla="*/ 116400 h 316900"/>
                  <a:gd name="connsiteX17" fmla="*/ 274991 w 284679"/>
                  <a:gd name="connsiteY17" fmla="*/ 234510 h 316900"/>
                  <a:gd name="connsiteX18" fmla="*/ 248321 w 284679"/>
                  <a:gd name="connsiteY18" fmla="*/ 295470 h 316900"/>
                  <a:gd name="connsiteX19" fmla="*/ 143546 w 284679"/>
                  <a:gd name="connsiteY19" fmla="*/ 314520 h 316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84679" h="316900">
                    <a:moveTo>
                      <a:pt x="143546" y="314520"/>
                    </a:moveTo>
                    <a:cubicBezTo>
                      <a:pt x="103541" y="306583"/>
                      <a:pt x="28293" y="265625"/>
                      <a:pt x="8291" y="247845"/>
                    </a:cubicBezTo>
                    <a:cubicBezTo>
                      <a:pt x="-11711" y="230065"/>
                      <a:pt x="8926" y="210697"/>
                      <a:pt x="23531" y="207840"/>
                    </a:cubicBezTo>
                    <a:cubicBezTo>
                      <a:pt x="38136" y="204983"/>
                      <a:pt x="95141" y="250312"/>
                      <a:pt x="95921" y="230700"/>
                    </a:cubicBezTo>
                    <a:cubicBezTo>
                      <a:pt x="96701" y="211088"/>
                      <a:pt x="33904" y="116055"/>
                      <a:pt x="28211" y="90165"/>
                    </a:cubicBezTo>
                    <a:cubicBezTo>
                      <a:pt x="22518" y="64275"/>
                      <a:pt x="46353" y="63049"/>
                      <a:pt x="61765" y="75359"/>
                    </a:cubicBezTo>
                    <a:cubicBezTo>
                      <a:pt x="77177" y="87669"/>
                      <a:pt x="115946" y="173060"/>
                      <a:pt x="120686" y="164025"/>
                    </a:cubicBezTo>
                    <a:cubicBezTo>
                      <a:pt x="125426" y="154990"/>
                      <a:pt x="88607" y="46221"/>
                      <a:pt x="90206" y="21150"/>
                    </a:cubicBezTo>
                    <a:cubicBezTo>
                      <a:pt x="91805" y="-3921"/>
                      <a:pt x="115673" y="-7041"/>
                      <a:pt x="130278" y="13597"/>
                    </a:cubicBezTo>
                    <a:cubicBezTo>
                      <a:pt x="144883" y="34234"/>
                      <a:pt x="171180" y="140541"/>
                      <a:pt x="177836" y="144975"/>
                    </a:cubicBezTo>
                    <a:cubicBezTo>
                      <a:pt x="184492" y="149409"/>
                      <a:pt x="166406" y="60837"/>
                      <a:pt x="170216" y="40200"/>
                    </a:cubicBezTo>
                    <a:cubicBezTo>
                      <a:pt x="174026" y="19562"/>
                      <a:pt x="192758" y="19562"/>
                      <a:pt x="200696" y="21150"/>
                    </a:cubicBezTo>
                    <a:cubicBezTo>
                      <a:pt x="208634" y="22738"/>
                      <a:pt x="213079" y="30040"/>
                      <a:pt x="217841" y="49725"/>
                    </a:cubicBezTo>
                    <a:cubicBezTo>
                      <a:pt x="222604" y="69410"/>
                      <a:pt x="223874" y="137355"/>
                      <a:pt x="229271" y="139260"/>
                    </a:cubicBezTo>
                    <a:cubicBezTo>
                      <a:pt x="234668" y="141165"/>
                      <a:pt x="241336" y="73220"/>
                      <a:pt x="250226" y="61155"/>
                    </a:cubicBezTo>
                    <a:cubicBezTo>
                      <a:pt x="259116" y="49090"/>
                      <a:pt x="277531" y="57663"/>
                      <a:pt x="282611" y="66870"/>
                    </a:cubicBezTo>
                    <a:cubicBezTo>
                      <a:pt x="287691" y="76077"/>
                      <a:pt x="281976" y="88460"/>
                      <a:pt x="280706" y="116400"/>
                    </a:cubicBezTo>
                    <a:cubicBezTo>
                      <a:pt x="279436" y="144340"/>
                      <a:pt x="280389" y="204665"/>
                      <a:pt x="274991" y="234510"/>
                    </a:cubicBezTo>
                    <a:cubicBezTo>
                      <a:pt x="269594" y="264355"/>
                      <a:pt x="270546" y="281818"/>
                      <a:pt x="248321" y="295470"/>
                    </a:cubicBezTo>
                    <a:cubicBezTo>
                      <a:pt x="226096" y="309122"/>
                      <a:pt x="183551" y="322457"/>
                      <a:pt x="143546" y="31452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25" name="グループ化 924"/>
              <p:cNvGrpSpPr/>
              <p:nvPr/>
            </p:nvGrpSpPr>
            <p:grpSpPr>
              <a:xfrm>
                <a:off x="-3163718" y="386395"/>
                <a:ext cx="623240" cy="2429570"/>
                <a:chOff x="563330" y="386395"/>
                <a:chExt cx="623240" cy="2429570"/>
              </a:xfrm>
            </p:grpSpPr>
            <p:sp>
              <p:nvSpPr>
                <p:cNvPr id="929" name="円/楕円 928"/>
                <p:cNvSpPr/>
                <p:nvPr/>
              </p:nvSpPr>
              <p:spPr>
                <a:xfrm>
                  <a:off x="629196" y="492979"/>
                  <a:ext cx="526504" cy="4562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30" name="グループ化 929"/>
                <p:cNvGrpSpPr/>
                <p:nvPr/>
              </p:nvGrpSpPr>
              <p:grpSpPr>
                <a:xfrm rot="900000" flipH="1">
                  <a:off x="1067287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964" name="円/楕円 963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5" name="円/楕円 964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1" name="グループ化 930"/>
                <p:cNvGrpSpPr/>
                <p:nvPr/>
              </p:nvGrpSpPr>
              <p:grpSpPr>
                <a:xfrm rot="20700000">
                  <a:off x="602944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962" name="円/楕円 961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3" name="円/楕円 962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2" name="グループ化 931"/>
                <p:cNvGrpSpPr/>
                <p:nvPr/>
              </p:nvGrpSpPr>
              <p:grpSpPr>
                <a:xfrm flipH="1">
                  <a:off x="563330" y="980728"/>
                  <a:ext cx="142407" cy="1010344"/>
                  <a:chOff x="2187381" y="1916832"/>
                  <a:chExt cx="142407" cy="1010344"/>
                </a:xfrm>
              </p:grpSpPr>
              <p:sp>
                <p:nvSpPr>
                  <p:cNvPr id="959" name="円/楕円 958"/>
                  <p:cNvSpPr/>
                  <p:nvPr/>
                </p:nvSpPr>
                <p:spPr>
                  <a:xfrm>
                    <a:off x="2237099" y="2679700"/>
                    <a:ext cx="72008" cy="24747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0" name="片側の 2 つの角を丸めた四角形 959"/>
                  <p:cNvSpPr/>
                  <p:nvPr/>
                </p:nvSpPr>
                <p:spPr>
                  <a:xfrm>
                    <a:off x="2187381" y="1916832"/>
                    <a:ext cx="142407" cy="760636"/>
                  </a:xfrm>
                  <a:prstGeom prst="round2SameRect">
                    <a:avLst>
                      <a:gd name="adj1" fmla="val 36733"/>
                      <a:gd name="adj2" fmla="val 0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1" name="正方形/長方形 960"/>
                  <p:cNvSpPr/>
                  <p:nvPr/>
                </p:nvSpPr>
                <p:spPr>
                  <a:xfrm>
                    <a:off x="2187381" y="2677468"/>
                    <a:ext cx="142407" cy="103460"/>
                  </a:xfrm>
                  <a:prstGeom prst="rect">
                    <a:avLst/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3" name="グループ化 932"/>
                <p:cNvGrpSpPr/>
                <p:nvPr/>
              </p:nvGrpSpPr>
              <p:grpSpPr>
                <a:xfrm>
                  <a:off x="911640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956" name="片側の 2 つの角を丸めた四角形 955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7" name="片側の 2 つの角を丸めた四角形 956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8" name="片側の 2 つの角を丸めた四角形 957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4" name="グループ化 933"/>
                <p:cNvGrpSpPr/>
                <p:nvPr/>
              </p:nvGrpSpPr>
              <p:grpSpPr>
                <a:xfrm>
                  <a:off x="654465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953" name="片側の 2 つの角を丸めた四角形 952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4" name="片側の 2 つの角を丸めた四角形 953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5" name="片側の 2 つの角を丸めた四角形 954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35" name="円/楕円 934"/>
                <p:cNvSpPr/>
                <p:nvPr/>
              </p:nvSpPr>
              <p:spPr>
                <a:xfrm>
                  <a:off x="676424" y="476672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6" name="片側の 2 つの角を丸めた四角形 935"/>
                <p:cNvSpPr/>
                <p:nvPr/>
              </p:nvSpPr>
              <p:spPr>
                <a:xfrm>
                  <a:off x="632520" y="980728"/>
                  <a:ext cx="519856" cy="720080"/>
                </a:xfrm>
                <a:prstGeom prst="round2SameRect">
                  <a:avLst>
                    <a:gd name="adj1" fmla="val 8116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7" name="台形 936"/>
                <p:cNvSpPr/>
                <p:nvPr/>
              </p:nvSpPr>
              <p:spPr>
                <a:xfrm>
                  <a:off x="711895" y="386395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8" name="フローチャート: 論理積ゲート 139"/>
                <p:cNvSpPr/>
                <p:nvPr/>
              </p:nvSpPr>
              <p:spPr>
                <a:xfrm rot="16200000">
                  <a:off x="820440" y="376089"/>
                  <a:ext cx="144016" cy="237703"/>
                </a:xfrm>
                <a:prstGeom prst="flowChartDelay">
                  <a:avLst/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9" name="フローチャート: 論理積ゲート 140"/>
                <p:cNvSpPr/>
                <p:nvPr/>
              </p:nvSpPr>
              <p:spPr>
                <a:xfrm rot="16200000">
                  <a:off x="862990" y="347129"/>
                  <a:ext cx="58916" cy="424604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40" name="グループ化 939"/>
                <p:cNvGrpSpPr/>
                <p:nvPr/>
              </p:nvGrpSpPr>
              <p:grpSpPr>
                <a:xfrm>
                  <a:off x="632520" y="1772816"/>
                  <a:ext cx="519856" cy="864096"/>
                  <a:chOff x="1740744" y="2780928"/>
                  <a:chExt cx="430113" cy="825872"/>
                </a:xfrm>
              </p:grpSpPr>
              <p:sp>
                <p:nvSpPr>
                  <p:cNvPr id="951" name="台形 950"/>
                  <p:cNvSpPr/>
                  <p:nvPr/>
                </p:nvSpPr>
                <p:spPr>
                  <a:xfrm rot="10800000">
                    <a:off x="1740744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2" name="台形 951"/>
                  <p:cNvSpPr/>
                  <p:nvPr/>
                </p:nvSpPr>
                <p:spPr>
                  <a:xfrm rot="10800000">
                    <a:off x="1955801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41" name="正方形/長方形 940"/>
                <p:cNvSpPr/>
                <p:nvPr/>
              </p:nvSpPr>
              <p:spPr>
                <a:xfrm>
                  <a:off x="632520" y="1700808"/>
                  <a:ext cx="519856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2" name="角丸四角形 941"/>
                <p:cNvSpPr/>
                <p:nvPr/>
              </p:nvSpPr>
              <p:spPr>
                <a:xfrm>
                  <a:off x="833022" y="1700808"/>
                  <a:ext cx="118852" cy="72008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3" name="正方形/長方形 942"/>
                <p:cNvSpPr/>
                <p:nvPr/>
              </p:nvSpPr>
              <p:spPr>
                <a:xfrm>
                  <a:off x="862735" y="980728"/>
                  <a:ext cx="59426" cy="720080"/>
                </a:xfrm>
                <a:prstGeom prst="rect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4" name="台形 943"/>
                <p:cNvSpPr/>
                <p:nvPr/>
              </p:nvSpPr>
              <p:spPr>
                <a:xfrm rot="10800000">
                  <a:off x="65832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5" name="台形 944"/>
                <p:cNvSpPr/>
                <p:nvPr/>
              </p:nvSpPr>
              <p:spPr>
                <a:xfrm rot="10800000">
                  <a:off x="91867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46" name="グループ化 945"/>
                <p:cNvGrpSpPr/>
                <p:nvPr/>
              </p:nvGrpSpPr>
              <p:grpSpPr>
                <a:xfrm>
                  <a:off x="749995" y="981518"/>
                  <a:ext cx="284906" cy="130086"/>
                  <a:chOff x="2406976" y="1890440"/>
                  <a:chExt cx="419921" cy="144016"/>
                </a:xfrm>
                <a:solidFill>
                  <a:srgbClr val="002060"/>
                </a:solidFill>
              </p:grpSpPr>
              <p:sp>
                <p:nvSpPr>
                  <p:cNvPr id="949" name="二等辺三角形 948"/>
                  <p:cNvSpPr/>
                  <p:nvPr/>
                </p:nvSpPr>
                <p:spPr>
                  <a:xfrm rot="10800000">
                    <a:off x="2406976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0" name="二等辺三角形 949"/>
                  <p:cNvSpPr/>
                  <p:nvPr/>
                </p:nvSpPr>
                <p:spPr>
                  <a:xfrm rot="10800000" flipH="1">
                    <a:off x="2610873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47" name="円/楕円 946"/>
                <p:cNvSpPr/>
                <p:nvPr/>
              </p:nvSpPr>
              <p:spPr>
                <a:xfrm>
                  <a:off x="756595" y="657200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8" name="円/楕円 947"/>
                <p:cNvSpPr/>
                <p:nvPr/>
              </p:nvSpPr>
              <p:spPr>
                <a:xfrm>
                  <a:off x="975670" y="657200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26" name="グループ化 925"/>
              <p:cNvGrpSpPr/>
              <p:nvPr/>
            </p:nvGrpSpPr>
            <p:grpSpPr>
              <a:xfrm rot="5400000" flipV="1">
                <a:off x="-2695567" y="517498"/>
                <a:ext cx="562450" cy="517334"/>
                <a:chOff x="-2331644" y="556466"/>
                <a:chExt cx="621313" cy="571476"/>
              </a:xfrm>
            </p:grpSpPr>
            <p:sp>
              <p:nvSpPr>
                <p:cNvPr id="927" name="L 字 540"/>
                <p:cNvSpPr/>
                <p:nvPr/>
              </p:nvSpPr>
              <p:spPr>
                <a:xfrm rot="17100000">
                  <a:off x="-2281807" y="556466"/>
                  <a:ext cx="571476" cy="571476"/>
                </a:xfrm>
                <a:custGeom>
                  <a:avLst/>
                  <a:gdLst>
                    <a:gd name="connsiteX0" fmla="*/ 0 w 571476"/>
                    <a:gd name="connsiteY0" fmla="*/ 0 h 571476"/>
                    <a:gd name="connsiteX1" fmla="*/ 168911 w 571476"/>
                    <a:gd name="connsiteY1" fmla="*/ 0 h 571476"/>
                    <a:gd name="connsiteX2" fmla="*/ 168911 w 571476"/>
                    <a:gd name="connsiteY2" fmla="*/ 418395 h 571476"/>
                    <a:gd name="connsiteX3" fmla="*/ 571476 w 571476"/>
                    <a:gd name="connsiteY3" fmla="*/ 418395 h 571476"/>
                    <a:gd name="connsiteX4" fmla="*/ 571476 w 571476"/>
                    <a:gd name="connsiteY4" fmla="*/ 571476 h 571476"/>
                    <a:gd name="connsiteX5" fmla="*/ 0 w 571476"/>
                    <a:gd name="connsiteY5" fmla="*/ 571476 h 571476"/>
                    <a:gd name="connsiteX6" fmla="*/ 0 w 571476"/>
                    <a:gd name="connsiteY6" fmla="*/ 0 h 571476"/>
                    <a:gd name="connsiteX0" fmla="*/ 0 w 574496"/>
                    <a:gd name="connsiteY0" fmla="*/ 0 h 571476"/>
                    <a:gd name="connsiteX1" fmla="*/ 168911 w 574496"/>
                    <a:gd name="connsiteY1" fmla="*/ 0 h 571476"/>
                    <a:gd name="connsiteX2" fmla="*/ 168911 w 574496"/>
                    <a:gd name="connsiteY2" fmla="*/ 418395 h 571476"/>
                    <a:gd name="connsiteX3" fmla="*/ 571476 w 574496"/>
                    <a:gd name="connsiteY3" fmla="*/ 418395 h 571476"/>
                    <a:gd name="connsiteX4" fmla="*/ 574496 w 574496"/>
                    <a:gd name="connsiteY4" fmla="*/ 503820 h 571476"/>
                    <a:gd name="connsiteX5" fmla="*/ 571476 w 574496"/>
                    <a:gd name="connsiteY5" fmla="*/ 571476 h 571476"/>
                    <a:gd name="connsiteX6" fmla="*/ 0 w 574496"/>
                    <a:gd name="connsiteY6" fmla="*/ 571476 h 571476"/>
                    <a:gd name="connsiteX7" fmla="*/ 0 w 574496"/>
                    <a:gd name="connsiteY7" fmla="*/ 0 h 571476"/>
                    <a:gd name="connsiteX0" fmla="*/ 574496 w 665936"/>
                    <a:gd name="connsiteY0" fmla="*/ 503820 h 595260"/>
                    <a:gd name="connsiteX1" fmla="*/ 571476 w 665936"/>
                    <a:gd name="connsiteY1" fmla="*/ 571476 h 595260"/>
                    <a:gd name="connsiteX2" fmla="*/ 0 w 665936"/>
                    <a:gd name="connsiteY2" fmla="*/ 571476 h 595260"/>
                    <a:gd name="connsiteX3" fmla="*/ 0 w 665936"/>
                    <a:gd name="connsiteY3" fmla="*/ 0 h 595260"/>
                    <a:gd name="connsiteX4" fmla="*/ 168911 w 665936"/>
                    <a:gd name="connsiteY4" fmla="*/ 0 h 595260"/>
                    <a:gd name="connsiteX5" fmla="*/ 168911 w 665936"/>
                    <a:gd name="connsiteY5" fmla="*/ 418395 h 595260"/>
                    <a:gd name="connsiteX6" fmla="*/ 571476 w 665936"/>
                    <a:gd name="connsiteY6" fmla="*/ 418395 h 595260"/>
                    <a:gd name="connsiteX7" fmla="*/ 665936 w 665936"/>
                    <a:gd name="connsiteY7" fmla="*/ 595260 h 595260"/>
                    <a:gd name="connsiteX0" fmla="*/ 574496 w 574496"/>
                    <a:gd name="connsiteY0" fmla="*/ 503820 h 571476"/>
                    <a:gd name="connsiteX1" fmla="*/ 571476 w 574496"/>
                    <a:gd name="connsiteY1" fmla="*/ 571476 h 571476"/>
                    <a:gd name="connsiteX2" fmla="*/ 0 w 574496"/>
                    <a:gd name="connsiteY2" fmla="*/ 571476 h 571476"/>
                    <a:gd name="connsiteX3" fmla="*/ 0 w 574496"/>
                    <a:gd name="connsiteY3" fmla="*/ 0 h 571476"/>
                    <a:gd name="connsiteX4" fmla="*/ 168911 w 574496"/>
                    <a:gd name="connsiteY4" fmla="*/ 0 h 571476"/>
                    <a:gd name="connsiteX5" fmla="*/ 168911 w 574496"/>
                    <a:gd name="connsiteY5" fmla="*/ 418395 h 571476"/>
                    <a:gd name="connsiteX6" fmla="*/ 571476 w 574496"/>
                    <a:gd name="connsiteY6" fmla="*/ 418395 h 571476"/>
                    <a:gd name="connsiteX0" fmla="*/ 571476 w 571476"/>
                    <a:gd name="connsiteY0" fmla="*/ 571476 h 571476"/>
                    <a:gd name="connsiteX1" fmla="*/ 0 w 571476"/>
                    <a:gd name="connsiteY1" fmla="*/ 571476 h 571476"/>
                    <a:gd name="connsiteX2" fmla="*/ 0 w 571476"/>
                    <a:gd name="connsiteY2" fmla="*/ 0 h 571476"/>
                    <a:gd name="connsiteX3" fmla="*/ 168911 w 571476"/>
                    <a:gd name="connsiteY3" fmla="*/ 0 h 571476"/>
                    <a:gd name="connsiteX4" fmla="*/ 168911 w 571476"/>
                    <a:gd name="connsiteY4" fmla="*/ 418395 h 571476"/>
                    <a:gd name="connsiteX5" fmla="*/ 571476 w 571476"/>
                    <a:gd name="connsiteY5" fmla="*/ 418395 h 571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71476" h="571476">
                      <a:moveTo>
                        <a:pt x="571476" y="571476"/>
                      </a:moveTo>
                      <a:lnTo>
                        <a:pt x="0" y="571476"/>
                      </a:lnTo>
                      <a:lnTo>
                        <a:pt x="0" y="0"/>
                      </a:lnTo>
                      <a:lnTo>
                        <a:pt x="168911" y="0"/>
                      </a:lnTo>
                      <a:lnTo>
                        <a:pt x="168911" y="418395"/>
                      </a:lnTo>
                      <a:lnTo>
                        <a:pt x="571476" y="418395"/>
                      </a:lnTo>
                    </a:path>
                  </a:pathLst>
                </a:cu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28" name="正方形/長方形 927"/>
                <p:cNvSpPr/>
                <p:nvPr/>
              </p:nvSpPr>
              <p:spPr>
                <a:xfrm rot="810849">
                  <a:off x="-2331644" y="882515"/>
                  <a:ext cx="112373" cy="185439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923" name="月 922"/>
            <p:cNvSpPr/>
            <p:nvPr/>
          </p:nvSpPr>
          <p:spPr>
            <a:xfrm rot="16200000">
              <a:off x="-2876093" y="778069"/>
              <a:ext cx="82987" cy="21680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966" name="グループ化 965"/>
          <p:cNvGrpSpPr/>
          <p:nvPr/>
        </p:nvGrpSpPr>
        <p:grpSpPr>
          <a:xfrm>
            <a:off x="2837765" y="748716"/>
            <a:ext cx="456781" cy="1680853"/>
            <a:chOff x="878642" y="386395"/>
            <a:chExt cx="660249" cy="2429570"/>
          </a:xfrm>
        </p:grpSpPr>
        <p:grpSp>
          <p:nvGrpSpPr>
            <p:cNvPr id="967" name="グループ化 966"/>
            <p:cNvGrpSpPr/>
            <p:nvPr/>
          </p:nvGrpSpPr>
          <p:grpSpPr>
            <a:xfrm>
              <a:off x="878642" y="386395"/>
              <a:ext cx="660249" cy="2429570"/>
              <a:chOff x="563330" y="386395"/>
              <a:chExt cx="660249" cy="2429570"/>
            </a:xfrm>
          </p:grpSpPr>
          <p:sp>
            <p:nvSpPr>
              <p:cNvPr id="971" name="円/楕円 970"/>
              <p:cNvSpPr/>
              <p:nvPr/>
            </p:nvSpPr>
            <p:spPr>
              <a:xfrm>
                <a:off x="629196" y="492979"/>
                <a:ext cx="526504" cy="456297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72" name="グループ化 971"/>
              <p:cNvGrpSpPr/>
              <p:nvPr/>
            </p:nvGrpSpPr>
            <p:grpSpPr>
              <a:xfrm rot="900000" flipH="1">
                <a:off x="1067287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007" name="円/楕円 1006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8" name="円/楕円 1007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3" name="グループ化 972"/>
              <p:cNvGrpSpPr/>
              <p:nvPr/>
            </p:nvGrpSpPr>
            <p:grpSpPr>
              <a:xfrm rot="20700000">
                <a:off x="602944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005" name="円/楕円 1004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6" name="円/楕円 1005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4" name="グループ化 973"/>
              <p:cNvGrpSpPr/>
              <p:nvPr/>
            </p:nvGrpSpPr>
            <p:grpSpPr>
              <a:xfrm flipH="1">
                <a:off x="563330" y="980728"/>
                <a:ext cx="660249" cy="1010344"/>
                <a:chOff x="1669539" y="1916832"/>
                <a:chExt cx="660249" cy="1010344"/>
              </a:xfrm>
            </p:grpSpPr>
            <p:sp>
              <p:nvSpPr>
                <p:cNvPr id="999" name="円/楕円 998"/>
                <p:cNvSpPr/>
                <p:nvPr/>
              </p:nvSpPr>
              <p:spPr>
                <a:xfrm>
                  <a:off x="1683253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0" name="片側の 2 つの角を丸めた四角形 999"/>
                <p:cNvSpPr/>
                <p:nvPr/>
              </p:nvSpPr>
              <p:spPr>
                <a:xfrm>
                  <a:off x="1669539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1" name="正方形/長方形 1000"/>
                <p:cNvSpPr/>
                <p:nvPr/>
              </p:nvSpPr>
              <p:spPr>
                <a:xfrm>
                  <a:off x="1669539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2" name="円/楕円 1001"/>
                <p:cNvSpPr/>
                <p:nvPr/>
              </p:nvSpPr>
              <p:spPr>
                <a:xfrm>
                  <a:off x="2237099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3" name="片側の 2 つの角を丸めた四角形 1002"/>
                <p:cNvSpPr/>
                <p:nvPr/>
              </p:nvSpPr>
              <p:spPr>
                <a:xfrm>
                  <a:off x="2187381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4" name="正方形/長方形 1003"/>
                <p:cNvSpPr/>
                <p:nvPr/>
              </p:nvSpPr>
              <p:spPr>
                <a:xfrm>
                  <a:off x="2187381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5" name="グループ化 974"/>
              <p:cNvGrpSpPr/>
              <p:nvPr/>
            </p:nvGrpSpPr>
            <p:grpSpPr>
              <a:xfrm>
                <a:off x="911640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996" name="片側の 2 つの角を丸めた四角形 995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7" name="片側の 2 つの角を丸めた四角形 996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8" name="片側の 2 つの角を丸めた四角形 997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6" name="グループ化 975"/>
              <p:cNvGrpSpPr/>
              <p:nvPr/>
            </p:nvGrpSpPr>
            <p:grpSpPr>
              <a:xfrm>
                <a:off x="654465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993" name="片側の 2 つの角を丸めた四角形 992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4" name="片側の 2 つの角を丸めた四角形 993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5" name="片側の 2 つの角を丸めた四角形 994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77" name="円/楕円 976"/>
              <p:cNvSpPr/>
              <p:nvPr/>
            </p:nvSpPr>
            <p:spPr>
              <a:xfrm>
                <a:off x="676424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8" name="片側の 2 つの角を丸めた四角形 977"/>
              <p:cNvSpPr/>
              <p:nvPr/>
            </p:nvSpPr>
            <p:spPr>
              <a:xfrm>
                <a:off x="632520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9" name="台形 978"/>
              <p:cNvSpPr/>
              <p:nvPr/>
            </p:nvSpPr>
            <p:spPr>
              <a:xfrm>
                <a:off x="711895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0" name="フローチャート: 論理積ゲート 139"/>
              <p:cNvSpPr/>
              <p:nvPr/>
            </p:nvSpPr>
            <p:spPr>
              <a:xfrm rot="16200000">
                <a:off x="820440" y="376089"/>
                <a:ext cx="144016" cy="237703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1" name="フローチャート: 論理積ゲート 140"/>
              <p:cNvSpPr/>
              <p:nvPr/>
            </p:nvSpPr>
            <p:spPr>
              <a:xfrm rot="16200000">
                <a:off x="862990" y="347129"/>
                <a:ext cx="58916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82" name="グループ化 981"/>
              <p:cNvGrpSpPr/>
              <p:nvPr/>
            </p:nvGrpSpPr>
            <p:grpSpPr>
              <a:xfrm>
                <a:off x="632520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991" name="台形 990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2" name="台形 991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83" name="正方形/長方形 982"/>
              <p:cNvSpPr/>
              <p:nvPr/>
            </p:nvSpPr>
            <p:spPr>
              <a:xfrm>
                <a:off x="632520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4" name="角丸四角形 983"/>
              <p:cNvSpPr/>
              <p:nvPr/>
            </p:nvSpPr>
            <p:spPr>
              <a:xfrm>
                <a:off x="833022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5" name="正方形/長方形 984"/>
              <p:cNvSpPr/>
              <p:nvPr/>
            </p:nvSpPr>
            <p:spPr>
              <a:xfrm>
                <a:off x="862735" y="980728"/>
                <a:ext cx="59426" cy="720080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6" name="台形 985"/>
              <p:cNvSpPr/>
              <p:nvPr/>
            </p:nvSpPr>
            <p:spPr>
              <a:xfrm rot="10800000">
                <a:off x="65832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7" name="台形 986"/>
              <p:cNvSpPr/>
              <p:nvPr/>
            </p:nvSpPr>
            <p:spPr>
              <a:xfrm rot="10800000">
                <a:off x="91867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88" name="グループ化 987"/>
              <p:cNvGrpSpPr/>
              <p:nvPr/>
            </p:nvGrpSpPr>
            <p:grpSpPr>
              <a:xfrm>
                <a:off x="749995" y="981518"/>
                <a:ext cx="284906" cy="130086"/>
                <a:chOff x="2406976" y="1890440"/>
                <a:chExt cx="419921" cy="144016"/>
              </a:xfrm>
              <a:solidFill>
                <a:srgbClr val="002060"/>
              </a:solidFill>
            </p:grpSpPr>
            <p:sp>
              <p:nvSpPr>
                <p:cNvPr id="989" name="二等辺三角形 988"/>
                <p:cNvSpPr/>
                <p:nvPr/>
              </p:nvSpPr>
              <p:spPr>
                <a:xfrm rot="10800000">
                  <a:off x="2406976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0" name="二等辺三角形 989"/>
                <p:cNvSpPr/>
                <p:nvPr/>
              </p:nvSpPr>
              <p:spPr>
                <a:xfrm rot="10800000" flipH="1">
                  <a:off x="2610873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968" name="アーチ 967"/>
            <p:cNvSpPr/>
            <p:nvPr/>
          </p:nvSpPr>
          <p:spPr>
            <a:xfrm>
              <a:off x="1052915" y="669970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69" name="アーチ 968"/>
            <p:cNvSpPr/>
            <p:nvPr/>
          </p:nvSpPr>
          <p:spPr>
            <a:xfrm>
              <a:off x="1262465" y="669970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70" name="月 969"/>
            <p:cNvSpPr/>
            <p:nvPr/>
          </p:nvSpPr>
          <p:spPr>
            <a:xfrm rot="16200000">
              <a:off x="1166791" y="781657"/>
              <a:ext cx="81936" cy="21680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009" name="グループ化 1008"/>
          <p:cNvGrpSpPr/>
          <p:nvPr/>
        </p:nvGrpSpPr>
        <p:grpSpPr>
          <a:xfrm>
            <a:off x="6618185" y="1143390"/>
            <a:ext cx="427884" cy="1286180"/>
            <a:chOff x="2314844" y="956871"/>
            <a:chExt cx="618480" cy="1859094"/>
          </a:xfrm>
        </p:grpSpPr>
        <p:grpSp>
          <p:nvGrpSpPr>
            <p:cNvPr id="1010" name="グループ化 1009"/>
            <p:cNvGrpSpPr/>
            <p:nvPr/>
          </p:nvGrpSpPr>
          <p:grpSpPr>
            <a:xfrm>
              <a:off x="2361844" y="1098630"/>
              <a:ext cx="519856" cy="1717335"/>
              <a:chOff x="1733956" y="1098630"/>
              <a:chExt cx="519856" cy="1717335"/>
            </a:xfrm>
          </p:grpSpPr>
          <p:grpSp>
            <p:nvGrpSpPr>
              <p:cNvPr id="1027" name="グループ化 1026"/>
              <p:cNvGrpSpPr/>
              <p:nvPr/>
            </p:nvGrpSpPr>
            <p:grpSpPr>
              <a:xfrm>
                <a:off x="2013076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041" name="片側の 2 つの角を丸めた四角形 104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2" name="片側の 2 つの角を丸めた四角形 1041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3" name="片側の 2 つの角を丸めた四角形 1042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28" name="グループ化 1027"/>
              <p:cNvGrpSpPr/>
              <p:nvPr/>
            </p:nvGrpSpPr>
            <p:grpSpPr>
              <a:xfrm>
                <a:off x="1755901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038" name="片側の 2 つの角を丸めた四角形 1037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39" name="片側の 2 つの角を丸めた四角形 1038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0" name="片側の 2 つの角を丸めた四角形 1039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29" name="片側の 2 つの角を丸めた四角形 1028"/>
              <p:cNvSpPr/>
              <p:nvPr/>
            </p:nvSpPr>
            <p:spPr>
              <a:xfrm>
                <a:off x="1733956" y="1162209"/>
                <a:ext cx="519856" cy="550809"/>
              </a:xfrm>
              <a:prstGeom prst="round2SameRect">
                <a:avLst>
                  <a:gd name="adj1" fmla="val 19110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030" name="グループ化 1029"/>
              <p:cNvGrpSpPr/>
              <p:nvPr/>
            </p:nvGrpSpPr>
            <p:grpSpPr>
              <a:xfrm>
                <a:off x="1733956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036" name="台形 1035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37" name="台形 1036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31" name="正方形/長方形 1030"/>
              <p:cNvSpPr/>
              <p:nvPr/>
            </p:nvSpPr>
            <p:spPr>
              <a:xfrm>
                <a:off x="1733956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2" name="角丸四角形 1031"/>
              <p:cNvSpPr/>
              <p:nvPr/>
            </p:nvSpPr>
            <p:spPr>
              <a:xfrm>
                <a:off x="1934458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3" name="正方形/長方形 1032"/>
              <p:cNvSpPr/>
              <p:nvPr/>
            </p:nvSpPr>
            <p:spPr>
              <a:xfrm>
                <a:off x="1964171" y="1098630"/>
                <a:ext cx="63540" cy="602177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4" name="台形 1033"/>
              <p:cNvSpPr/>
              <p:nvPr/>
            </p:nvSpPr>
            <p:spPr>
              <a:xfrm rot="10800000">
                <a:off x="1759765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5" name="台形 1034"/>
              <p:cNvSpPr/>
              <p:nvPr/>
            </p:nvSpPr>
            <p:spPr>
              <a:xfrm rot="10800000">
                <a:off x="2020115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11" name="グループ化 1010"/>
            <p:cNvGrpSpPr/>
            <p:nvPr/>
          </p:nvGrpSpPr>
          <p:grpSpPr>
            <a:xfrm>
              <a:off x="2458255" y="1320137"/>
              <a:ext cx="318633" cy="701416"/>
              <a:chOff x="2458255" y="1165436"/>
              <a:chExt cx="318633" cy="701416"/>
            </a:xfrm>
          </p:grpSpPr>
          <p:sp>
            <p:nvSpPr>
              <p:cNvPr id="1021" name="円/楕円 1020"/>
              <p:cNvSpPr/>
              <p:nvPr/>
            </p:nvSpPr>
            <p:spPr>
              <a:xfrm rot="20700000">
                <a:off x="2555456" y="1649324"/>
                <a:ext cx="108849" cy="217528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2" name="片側の 2 つの角を丸めた四角形 403"/>
              <p:cNvSpPr/>
              <p:nvPr/>
            </p:nvSpPr>
            <p:spPr>
              <a:xfrm rot="20700000">
                <a:off x="2458255" y="1165436"/>
                <a:ext cx="142408" cy="561434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3" name="正方形/長方形 1022"/>
              <p:cNvSpPr/>
              <p:nvPr/>
            </p:nvSpPr>
            <p:spPr>
              <a:xfrm rot="20700000">
                <a:off x="2524749" y="1648791"/>
                <a:ext cx="142407" cy="9094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4" name="円/楕円 1023"/>
              <p:cNvSpPr/>
              <p:nvPr/>
            </p:nvSpPr>
            <p:spPr>
              <a:xfrm rot="900000" flipH="1">
                <a:off x="2570838" y="1649324"/>
                <a:ext cx="108849" cy="217528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5" name="片側の 2 つの角を丸めた四角形 403"/>
              <p:cNvSpPr/>
              <p:nvPr/>
            </p:nvSpPr>
            <p:spPr>
              <a:xfrm rot="900000" flipH="1">
                <a:off x="2634480" y="1165436"/>
                <a:ext cx="142408" cy="561434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6" name="正方形/長方形 1025"/>
              <p:cNvSpPr/>
              <p:nvPr/>
            </p:nvSpPr>
            <p:spPr>
              <a:xfrm rot="900000" flipH="1">
                <a:off x="2567987" y="1648791"/>
                <a:ext cx="142407" cy="9094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12" name="グループ化 1011"/>
            <p:cNvGrpSpPr/>
            <p:nvPr/>
          </p:nvGrpSpPr>
          <p:grpSpPr>
            <a:xfrm>
              <a:off x="2314844" y="956871"/>
              <a:ext cx="618480" cy="502536"/>
              <a:chOff x="2332270" y="756129"/>
              <a:chExt cx="583627" cy="474219"/>
            </a:xfrm>
          </p:grpSpPr>
          <p:sp>
            <p:nvSpPr>
              <p:cNvPr id="1013" name="円/楕円 1012"/>
              <p:cNvSpPr/>
              <p:nvPr/>
            </p:nvSpPr>
            <p:spPr>
              <a:xfrm rot="900000" flipH="1">
                <a:off x="2796614" y="959688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4" name="円/楕円 1013"/>
              <p:cNvSpPr/>
              <p:nvPr/>
            </p:nvSpPr>
            <p:spPr>
              <a:xfrm rot="900000" flipH="1">
                <a:off x="2809840" y="994564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5" name="円/楕円 1014"/>
              <p:cNvSpPr/>
              <p:nvPr/>
            </p:nvSpPr>
            <p:spPr>
              <a:xfrm rot="20700000">
                <a:off x="2332270" y="959688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6" name="円/楕円 1015"/>
              <p:cNvSpPr/>
              <p:nvPr/>
            </p:nvSpPr>
            <p:spPr>
              <a:xfrm rot="20700000">
                <a:off x="2367710" y="994564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7" name="円/楕円 1016"/>
              <p:cNvSpPr/>
              <p:nvPr/>
            </p:nvSpPr>
            <p:spPr>
              <a:xfrm>
                <a:off x="2405749" y="814221"/>
                <a:ext cx="432048" cy="416127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8" name="台形 1017"/>
              <p:cNvSpPr/>
              <p:nvPr/>
            </p:nvSpPr>
            <p:spPr>
              <a:xfrm>
                <a:off x="2396206" y="756129"/>
                <a:ext cx="451134" cy="218651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9" name="フローチャート: 論理積ゲート 410"/>
              <p:cNvSpPr/>
              <p:nvPr/>
            </p:nvSpPr>
            <p:spPr>
              <a:xfrm rot="16200000">
                <a:off x="2533643" y="761027"/>
                <a:ext cx="176262" cy="288964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0" name="フローチャート: 論理積ゲート 413"/>
              <p:cNvSpPr/>
              <p:nvPr/>
            </p:nvSpPr>
            <p:spPr>
              <a:xfrm rot="16200000" flipH="1">
                <a:off x="2529364" y="841350"/>
                <a:ext cx="184818" cy="453586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4" name="グループ化 1043"/>
          <p:cNvGrpSpPr/>
          <p:nvPr/>
        </p:nvGrpSpPr>
        <p:grpSpPr>
          <a:xfrm>
            <a:off x="6401132" y="4779150"/>
            <a:ext cx="741357" cy="1526030"/>
            <a:chOff x="2673349" y="3296107"/>
            <a:chExt cx="1151595" cy="2370474"/>
          </a:xfrm>
        </p:grpSpPr>
        <p:sp>
          <p:nvSpPr>
            <p:cNvPr id="1045" name="正方形/長方形 1044"/>
            <p:cNvSpPr/>
            <p:nvPr/>
          </p:nvSpPr>
          <p:spPr>
            <a:xfrm rot="810849">
              <a:off x="2783758" y="3834561"/>
              <a:ext cx="334413" cy="489283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46" name="グループ化 1045"/>
            <p:cNvGrpSpPr/>
            <p:nvPr/>
          </p:nvGrpSpPr>
          <p:grpSpPr>
            <a:xfrm rot="18900000">
              <a:off x="3428264" y="4524873"/>
              <a:ext cx="396680" cy="1141708"/>
              <a:chOff x="2755900" y="4690187"/>
              <a:chExt cx="362436" cy="1043149"/>
            </a:xfrm>
          </p:grpSpPr>
          <p:grpSp>
            <p:nvGrpSpPr>
              <p:cNvPr id="1072" name="グループ化 107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075" name="片側の 2 つの角を丸めた四角形 107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6" name="片側の 2 つの角を丸めた四角形 107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7" name="片側の 2 つの角を丸めた四角形 107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73" name="台形 107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74" name="台形 107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47" name="グループ化 1046"/>
            <p:cNvGrpSpPr/>
            <p:nvPr/>
          </p:nvGrpSpPr>
          <p:grpSpPr>
            <a:xfrm rot="1800000">
              <a:off x="2829442" y="4517387"/>
              <a:ext cx="396680" cy="1141708"/>
              <a:chOff x="2755900" y="4690187"/>
              <a:chExt cx="362436" cy="1043149"/>
            </a:xfrm>
          </p:grpSpPr>
          <p:grpSp>
            <p:nvGrpSpPr>
              <p:cNvPr id="1066" name="グループ化 1065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069" name="片側の 2 つの角を丸めた四角形 1068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0" name="片側の 2 つの角を丸めた四角形 1069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1" name="片側の 2 つの角を丸めた四角形 1070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67" name="台形 1066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68" name="台形 1067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48" name="円/楕円 1047"/>
            <p:cNvSpPr/>
            <p:nvPr/>
          </p:nvSpPr>
          <p:spPr>
            <a:xfrm>
              <a:off x="3105093" y="3394043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49" name="月 1048"/>
            <p:cNvSpPr/>
            <p:nvPr/>
          </p:nvSpPr>
          <p:spPr>
            <a:xfrm rot="9900000">
              <a:off x="3356750" y="3405023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0" name="円/楕円 503"/>
            <p:cNvSpPr/>
            <p:nvPr/>
          </p:nvSpPr>
          <p:spPr>
            <a:xfrm rot="11870928">
              <a:off x="3331403" y="3575100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1" name="円/楕円 503"/>
            <p:cNvSpPr/>
            <p:nvPr/>
          </p:nvSpPr>
          <p:spPr>
            <a:xfrm rot="11870928">
              <a:off x="3352999" y="3615042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2" name="台形 1051"/>
            <p:cNvSpPr/>
            <p:nvPr/>
          </p:nvSpPr>
          <p:spPr>
            <a:xfrm>
              <a:off x="3140564" y="3303766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3" name="フローチャート: 論理積ゲート 512"/>
            <p:cNvSpPr/>
            <p:nvPr/>
          </p:nvSpPr>
          <p:spPr>
            <a:xfrm rot="16200000">
              <a:off x="3109954" y="3317745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4" name="円/楕円 1053"/>
            <p:cNvSpPr/>
            <p:nvPr/>
          </p:nvSpPr>
          <p:spPr>
            <a:xfrm>
              <a:off x="3163039" y="3574571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5" name="片側の 2 つの角を丸めた四角形 1054"/>
            <p:cNvSpPr/>
            <p:nvPr/>
          </p:nvSpPr>
          <p:spPr>
            <a:xfrm>
              <a:off x="3164573" y="3898099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6" name="正方形/長方形 1055"/>
            <p:cNvSpPr/>
            <p:nvPr/>
          </p:nvSpPr>
          <p:spPr>
            <a:xfrm>
              <a:off x="3162441" y="4618179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7" name="正方形/長方形 1056"/>
            <p:cNvSpPr/>
            <p:nvPr/>
          </p:nvSpPr>
          <p:spPr>
            <a:xfrm>
              <a:off x="3158819" y="4618179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8" name="片側の 2 つの角を丸めた四角形 1057"/>
            <p:cNvSpPr/>
            <p:nvPr/>
          </p:nvSpPr>
          <p:spPr>
            <a:xfrm>
              <a:off x="3164153" y="3898099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9" name="二等辺三角形 1058"/>
            <p:cNvSpPr/>
            <p:nvPr/>
          </p:nvSpPr>
          <p:spPr>
            <a:xfrm rot="10800000" flipH="1">
              <a:off x="3172533" y="3898889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0" name="L 字 540"/>
            <p:cNvSpPr/>
            <p:nvPr/>
          </p:nvSpPr>
          <p:spPr>
            <a:xfrm rot="17100000">
              <a:off x="2819775" y="3908662"/>
              <a:ext cx="571476" cy="571476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1476" h="571476">
                  <a:moveTo>
                    <a:pt x="571476" y="571476"/>
                  </a:moveTo>
                  <a:lnTo>
                    <a:pt x="0" y="571476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lnTo>
                    <a:pt x="571476" y="418395"/>
                  </a:lnTo>
                </a:path>
              </a:pathLst>
            </a:cu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1" name="円/楕円 1060"/>
            <p:cNvSpPr/>
            <p:nvPr/>
          </p:nvSpPr>
          <p:spPr>
            <a:xfrm>
              <a:off x="2673349" y="4191000"/>
              <a:ext cx="135771" cy="203720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2" name="正方形/長方形 1061"/>
            <p:cNvSpPr/>
            <p:nvPr/>
          </p:nvSpPr>
          <p:spPr>
            <a:xfrm rot="810849">
              <a:off x="2769938" y="4234711"/>
              <a:ext cx="112373" cy="185439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63" name="グループ化 1062"/>
            <p:cNvGrpSpPr/>
            <p:nvPr/>
          </p:nvGrpSpPr>
          <p:grpSpPr>
            <a:xfrm flipH="1">
              <a:off x="3628111" y="3296107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064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65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78" name="グループ化 1077"/>
          <p:cNvGrpSpPr/>
          <p:nvPr/>
        </p:nvGrpSpPr>
        <p:grpSpPr>
          <a:xfrm>
            <a:off x="7832283" y="4735371"/>
            <a:ext cx="1711909" cy="1575807"/>
            <a:chOff x="4902311" y="3296107"/>
            <a:chExt cx="2659210" cy="2447795"/>
          </a:xfrm>
        </p:grpSpPr>
        <p:grpSp>
          <p:nvGrpSpPr>
            <p:cNvPr id="1079" name="グループ化 1078"/>
            <p:cNvGrpSpPr/>
            <p:nvPr/>
          </p:nvGrpSpPr>
          <p:grpSpPr>
            <a:xfrm rot="19800000">
              <a:off x="7098001" y="4671556"/>
              <a:ext cx="396678" cy="1012160"/>
              <a:chOff x="2755900" y="4808552"/>
              <a:chExt cx="362434" cy="924784"/>
            </a:xfrm>
          </p:grpSpPr>
          <p:grpSp>
            <p:nvGrpSpPr>
              <p:cNvPr id="1115" name="グループ化 1114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18" name="片側の 2 つの角を丸めた四角形 1117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9" name="片側の 2 つの角を丸めた四角形 1118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20" name="片側の 2 つの角を丸めた四角形 1119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16" name="台形 1115"/>
              <p:cNvSpPr/>
              <p:nvPr/>
            </p:nvSpPr>
            <p:spPr>
              <a:xfrm rot="10800000">
                <a:off x="2858407" y="4808552"/>
                <a:ext cx="259927" cy="745729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17" name="台形 1116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80" name="グループ化 1079"/>
            <p:cNvGrpSpPr/>
            <p:nvPr/>
          </p:nvGrpSpPr>
          <p:grpSpPr>
            <a:xfrm rot="900000">
              <a:off x="6678424" y="4559746"/>
              <a:ext cx="396680" cy="1141708"/>
              <a:chOff x="2755900" y="4690187"/>
              <a:chExt cx="362436" cy="1043149"/>
            </a:xfrm>
          </p:grpSpPr>
          <p:grpSp>
            <p:nvGrpSpPr>
              <p:cNvPr id="1109" name="グループ化 1108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12" name="片側の 2 つの角を丸めた四角形 1111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3" name="片側の 2 つの角を丸めた四角形 1112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4" name="片側の 2 つの角を丸めた四角形 1113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10" name="台形 1109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11" name="台形 1110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81" name="円/楕円 1080"/>
            <p:cNvSpPr/>
            <p:nvPr/>
          </p:nvSpPr>
          <p:spPr>
            <a:xfrm>
              <a:off x="6864292" y="3394043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2" name="月 1081"/>
            <p:cNvSpPr/>
            <p:nvPr/>
          </p:nvSpPr>
          <p:spPr>
            <a:xfrm rot="9900000">
              <a:off x="7115949" y="3405023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3" name="円/楕円 503"/>
            <p:cNvSpPr/>
            <p:nvPr/>
          </p:nvSpPr>
          <p:spPr>
            <a:xfrm rot="11870928">
              <a:off x="7090602" y="3575100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4" name="円/楕円 503"/>
            <p:cNvSpPr/>
            <p:nvPr/>
          </p:nvSpPr>
          <p:spPr>
            <a:xfrm rot="11870928">
              <a:off x="7112198" y="3615042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5" name="台形 1084"/>
            <p:cNvSpPr/>
            <p:nvPr/>
          </p:nvSpPr>
          <p:spPr>
            <a:xfrm>
              <a:off x="6899763" y="3303766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6" name="フローチャート: 論理積ゲート 568"/>
            <p:cNvSpPr/>
            <p:nvPr/>
          </p:nvSpPr>
          <p:spPr>
            <a:xfrm rot="16200000">
              <a:off x="6869153" y="3317745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7" name="円/楕円 1086"/>
            <p:cNvSpPr/>
            <p:nvPr/>
          </p:nvSpPr>
          <p:spPr>
            <a:xfrm>
              <a:off x="6922238" y="3574571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8" name="片側の 2 つの角を丸めた四角形 1087"/>
            <p:cNvSpPr/>
            <p:nvPr/>
          </p:nvSpPr>
          <p:spPr>
            <a:xfrm>
              <a:off x="6923772" y="3898099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9" name="正方形/長方形 1088"/>
            <p:cNvSpPr/>
            <p:nvPr/>
          </p:nvSpPr>
          <p:spPr>
            <a:xfrm>
              <a:off x="6921640" y="4618179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0" name="正方形/長方形 1089"/>
            <p:cNvSpPr/>
            <p:nvPr/>
          </p:nvSpPr>
          <p:spPr>
            <a:xfrm>
              <a:off x="6918018" y="4618179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1" name="片側の 2 つの角を丸めた四角形 1090"/>
            <p:cNvSpPr/>
            <p:nvPr/>
          </p:nvSpPr>
          <p:spPr>
            <a:xfrm>
              <a:off x="6923352" y="3898099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2" name="二等辺三角形 1091"/>
            <p:cNvSpPr/>
            <p:nvPr/>
          </p:nvSpPr>
          <p:spPr>
            <a:xfrm rot="10800000" flipH="1">
              <a:off x="6931732" y="3898889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3" name="L 字 540"/>
            <p:cNvSpPr/>
            <p:nvPr/>
          </p:nvSpPr>
          <p:spPr>
            <a:xfrm rot="16332742">
              <a:off x="6615862" y="4032352"/>
              <a:ext cx="571476" cy="571476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1476" h="571476">
                  <a:moveTo>
                    <a:pt x="571476" y="571476"/>
                  </a:moveTo>
                  <a:lnTo>
                    <a:pt x="0" y="571476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lnTo>
                    <a:pt x="571476" y="418395"/>
                  </a:lnTo>
                </a:path>
              </a:pathLst>
            </a:cu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94" name="グループ化 1093"/>
            <p:cNvGrpSpPr/>
            <p:nvPr/>
          </p:nvGrpSpPr>
          <p:grpSpPr>
            <a:xfrm flipH="1">
              <a:off x="7387310" y="3296107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107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08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95" name="角丸四角形 1094"/>
            <p:cNvSpPr/>
            <p:nvPr/>
          </p:nvSpPr>
          <p:spPr>
            <a:xfrm rot="900000">
              <a:off x="6313900" y="4402184"/>
              <a:ext cx="58948" cy="1153892"/>
            </a:xfrm>
            <a:prstGeom prst="roundRect">
              <a:avLst>
                <a:gd name="adj" fmla="val 50000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6" name="円/楕円 1095"/>
            <p:cNvSpPr/>
            <p:nvPr/>
          </p:nvSpPr>
          <p:spPr>
            <a:xfrm>
              <a:off x="6412393" y="4402186"/>
              <a:ext cx="217553" cy="171970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7" name="正方形/長方形 1096"/>
            <p:cNvSpPr/>
            <p:nvPr/>
          </p:nvSpPr>
          <p:spPr>
            <a:xfrm rot="43591">
              <a:off x="6602399" y="4416941"/>
              <a:ext cx="112373" cy="185439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8" name="正方形/長方形 1097"/>
            <p:cNvSpPr/>
            <p:nvPr/>
          </p:nvSpPr>
          <p:spPr>
            <a:xfrm>
              <a:off x="5068607" y="4930391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9" name="正方形/長方形 1098"/>
            <p:cNvSpPr/>
            <p:nvPr/>
          </p:nvSpPr>
          <p:spPr>
            <a:xfrm>
              <a:off x="5007525" y="4453105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0" name="正方形/長方形 1099"/>
            <p:cNvSpPr/>
            <p:nvPr/>
          </p:nvSpPr>
          <p:spPr>
            <a:xfrm>
              <a:off x="5068607" y="3976855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1" name="角丸四角形 1100"/>
            <p:cNvSpPr/>
            <p:nvPr/>
          </p:nvSpPr>
          <p:spPr>
            <a:xfrm>
              <a:off x="4924273" y="5401557"/>
              <a:ext cx="1270788" cy="130541"/>
            </a:xfrm>
            <a:prstGeom prst="roundRect">
              <a:avLst/>
            </a:prstGeom>
            <a:solidFill>
              <a:srgbClr val="FFFF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2" name="円/楕円 1101"/>
            <p:cNvSpPr/>
            <p:nvPr/>
          </p:nvSpPr>
          <p:spPr>
            <a:xfrm>
              <a:off x="5940898" y="5556521"/>
              <a:ext cx="176814" cy="1873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3" name="円/楕円 1102"/>
            <p:cNvSpPr/>
            <p:nvPr/>
          </p:nvSpPr>
          <p:spPr>
            <a:xfrm>
              <a:off x="5017755" y="5556521"/>
              <a:ext cx="176814" cy="1873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4" name="角丸四角形 1103"/>
            <p:cNvSpPr/>
            <p:nvPr/>
          </p:nvSpPr>
          <p:spPr>
            <a:xfrm>
              <a:off x="4902311" y="5468038"/>
              <a:ext cx="1323274" cy="120703"/>
            </a:xfrm>
            <a:prstGeom prst="roundRect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5" name="円/楕円 1104"/>
            <p:cNvSpPr/>
            <p:nvPr/>
          </p:nvSpPr>
          <p:spPr>
            <a:xfrm>
              <a:off x="5988010" y="5606448"/>
              <a:ext cx="82590" cy="8752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6" name="円/楕円 1105"/>
            <p:cNvSpPr/>
            <p:nvPr/>
          </p:nvSpPr>
          <p:spPr>
            <a:xfrm>
              <a:off x="5064867" y="5606448"/>
              <a:ext cx="82590" cy="8752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21" name="グループ化 1120"/>
          <p:cNvGrpSpPr/>
          <p:nvPr/>
        </p:nvGrpSpPr>
        <p:grpSpPr>
          <a:xfrm>
            <a:off x="2772280" y="4667377"/>
            <a:ext cx="545246" cy="1623260"/>
            <a:chOff x="-1905198" y="307069"/>
            <a:chExt cx="846964" cy="2521507"/>
          </a:xfrm>
        </p:grpSpPr>
        <p:grpSp>
          <p:nvGrpSpPr>
            <p:cNvPr id="1122" name="グループ化 1121"/>
            <p:cNvGrpSpPr/>
            <p:nvPr/>
          </p:nvGrpSpPr>
          <p:grpSpPr>
            <a:xfrm>
              <a:off x="-1535730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147" name="グループ化 1146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50" name="片側の 2 つの角を丸めた四角形 1149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1" name="片側の 2 つの角を丸めた四角形 1150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2" name="片側の 2 つの角を丸めた四角形 1151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48" name="台形 1147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9" name="台形 1148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23" name="グループ化 1122"/>
            <p:cNvGrpSpPr/>
            <p:nvPr/>
          </p:nvGrpSpPr>
          <p:grpSpPr>
            <a:xfrm>
              <a:off x="-1578615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41" name="グループ化 1140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44" name="片側の 2 つの角を丸めた四角形 1143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5" name="片側の 2 つの角を丸めた四角形 1144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6" name="片側の 2 つの角を丸めた四角形 1145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42" name="台形 1141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3" name="台形 1142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24" name="円/楕円 1123"/>
            <p:cNvSpPr/>
            <p:nvPr/>
          </p:nvSpPr>
          <p:spPr>
            <a:xfrm>
              <a:off x="-1521228" y="397346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5" name="月 1124"/>
            <p:cNvSpPr/>
            <p:nvPr/>
          </p:nvSpPr>
          <p:spPr>
            <a:xfrm rot="9900000">
              <a:off x="-1269571" y="408326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6" name="円/楕円 503"/>
            <p:cNvSpPr/>
            <p:nvPr/>
          </p:nvSpPr>
          <p:spPr>
            <a:xfrm rot="11870928">
              <a:off x="-1294918" y="578403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7" name="円/楕円 503"/>
            <p:cNvSpPr/>
            <p:nvPr/>
          </p:nvSpPr>
          <p:spPr>
            <a:xfrm rot="11870928">
              <a:off x="-1273322" y="618345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8" name="台形 1127"/>
            <p:cNvSpPr/>
            <p:nvPr/>
          </p:nvSpPr>
          <p:spPr>
            <a:xfrm>
              <a:off x="-1485757" y="307069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9" name="フローチャート: 論理積ゲート 512"/>
            <p:cNvSpPr/>
            <p:nvPr/>
          </p:nvSpPr>
          <p:spPr>
            <a:xfrm rot="16200000">
              <a:off x="-1516367" y="321048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0" name="円/楕円 1129"/>
            <p:cNvSpPr/>
            <p:nvPr/>
          </p:nvSpPr>
          <p:spPr>
            <a:xfrm>
              <a:off x="-1463282" y="577874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1" name="片側の 2 つの角を丸めた四角形 1130"/>
            <p:cNvSpPr/>
            <p:nvPr/>
          </p:nvSpPr>
          <p:spPr>
            <a:xfrm>
              <a:off x="-1461748" y="901402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2" name="正方形/長方形 1131"/>
            <p:cNvSpPr/>
            <p:nvPr/>
          </p:nvSpPr>
          <p:spPr>
            <a:xfrm>
              <a:off x="-1463880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3" name="正方形/長方形 1132"/>
            <p:cNvSpPr/>
            <p:nvPr/>
          </p:nvSpPr>
          <p:spPr>
            <a:xfrm>
              <a:off x="-1467502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4" name="片側の 2 つの角を丸めた四角形 1133"/>
            <p:cNvSpPr/>
            <p:nvPr/>
          </p:nvSpPr>
          <p:spPr>
            <a:xfrm>
              <a:off x="-1462168" y="901402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5" name="二等辺三角形 1134"/>
            <p:cNvSpPr/>
            <p:nvPr/>
          </p:nvSpPr>
          <p:spPr>
            <a:xfrm rot="10800000" flipH="1">
              <a:off x="-1453788" y="902192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36" name="グループ化 1135"/>
            <p:cNvGrpSpPr/>
            <p:nvPr/>
          </p:nvGrpSpPr>
          <p:grpSpPr>
            <a:xfrm rot="20630780">
              <a:off x="-1905198" y="927146"/>
              <a:ext cx="717902" cy="645577"/>
              <a:chOff x="-1952972" y="837864"/>
              <a:chExt cx="717902" cy="645577"/>
            </a:xfrm>
          </p:grpSpPr>
          <p:sp>
            <p:nvSpPr>
              <p:cNvPr id="1137" name="正方形/長方形 1136"/>
              <p:cNvSpPr/>
              <p:nvPr/>
            </p:nvSpPr>
            <p:spPr>
              <a:xfrm rot="810849">
                <a:off x="-1842563" y="837864"/>
                <a:ext cx="334413" cy="489283"/>
              </a:xfrm>
              <a:prstGeom prst="rect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8" name="L 字 540"/>
              <p:cNvSpPr/>
              <p:nvPr/>
            </p:nvSpPr>
            <p:spPr>
              <a:xfrm rot="17100000">
                <a:off x="-1806546" y="911965"/>
                <a:ext cx="571476" cy="571476"/>
              </a:xfrm>
              <a:custGeom>
                <a:avLst/>
                <a:gdLst>
                  <a:gd name="connsiteX0" fmla="*/ 0 w 571476"/>
                  <a:gd name="connsiteY0" fmla="*/ 0 h 571476"/>
                  <a:gd name="connsiteX1" fmla="*/ 168911 w 571476"/>
                  <a:gd name="connsiteY1" fmla="*/ 0 h 571476"/>
                  <a:gd name="connsiteX2" fmla="*/ 168911 w 571476"/>
                  <a:gd name="connsiteY2" fmla="*/ 418395 h 571476"/>
                  <a:gd name="connsiteX3" fmla="*/ 571476 w 571476"/>
                  <a:gd name="connsiteY3" fmla="*/ 418395 h 571476"/>
                  <a:gd name="connsiteX4" fmla="*/ 571476 w 571476"/>
                  <a:gd name="connsiteY4" fmla="*/ 571476 h 571476"/>
                  <a:gd name="connsiteX5" fmla="*/ 0 w 571476"/>
                  <a:gd name="connsiteY5" fmla="*/ 571476 h 571476"/>
                  <a:gd name="connsiteX6" fmla="*/ 0 w 571476"/>
                  <a:gd name="connsiteY6" fmla="*/ 0 h 571476"/>
                  <a:gd name="connsiteX0" fmla="*/ 0 w 574496"/>
                  <a:gd name="connsiteY0" fmla="*/ 0 h 571476"/>
                  <a:gd name="connsiteX1" fmla="*/ 168911 w 574496"/>
                  <a:gd name="connsiteY1" fmla="*/ 0 h 571476"/>
                  <a:gd name="connsiteX2" fmla="*/ 168911 w 574496"/>
                  <a:gd name="connsiteY2" fmla="*/ 418395 h 571476"/>
                  <a:gd name="connsiteX3" fmla="*/ 571476 w 574496"/>
                  <a:gd name="connsiteY3" fmla="*/ 418395 h 571476"/>
                  <a:gd name="connsiteX4" fmla="*/ 574496 w 574496"/>
                  <a:gd name="connsiteY4" fmla="*/ 503820 h 571476"/>
                  <a:gd name="connsiteX5" fmla="*/ 571476 w 574496"/>
                  <a:gd name="connsiteY5" fmla="*/ 571476 h 571476"/>
                  <a:gd name="connsiteX6" fmla="*/ 0 w 574496"/>
                  <a:gd name="connsiteY6" fmla="*/ 571476 h 571476"/>
                  <a:gd name="connsiteX7" fmla="*/ 0 w 574496"/>
                  <a:gd name="connsiteY7" fmla="*/ 0 h 571476"/>
                  <a:gd name="connsiteX0" fmla="*/ 574496 w 665936"/>
                  <a:gd name="connsiteY0" fmla="*/ 503820 h 595260"/>
                  <a:gd name="connsiteX1" fmla="*/ 571476 w 665936"/>
                  <a:gd name="connsiteY1" fmla="*/ 571476 h 595260"/>
                  <a:gd name="connsiteX2" fmla="*/ 0 w 665936"/>
                  <a:gd name="connsiteY2" fmla="*/ 571476 h 595260"/>
                  <a:gd name="connsiteX3" fmla="*/ 0 w 665936"/>
                  <a:gd name="connsiteY3" fmla="*/ 0 h 595260"/>
                  <a:gd name="connsiteX4" fmla="*/ 168911 w 665936"/>
                  <a:gd name="connsiteY4" fmla="*/ 0 h 595260"/>
                  <a:gd name="connsiteX5" fmla="*/ 168911 w 665936"/>
                  <a:gd name="connsiteY5" fmla="*/ 418395 h 595260"/>
                  <a:gd name="connsiteX6" fmla="*/ 571476 w 665936"/>
                  <a:gd name="connsiteY6" fmla="*/ 418395 h 595260"/>
                  <a:gd name="connsiteX7" fmla="*/ 665936 w 665936"/>
                  <a:gd name="connsiteY7" fmla="*/ 595260 h 595260"/>
                  <a:gd name="connsiteX0" fmla="*/ 574496 w 574496"/>
                  <a:gd name="connsiteY0" fmla="*/ 503820 h 571476"/>
                  <a:gd name="connsiteX1" fmla="*/ 571476 w 574496"/>
                  <a:gd name="connsiteY1" fmla="*/ 571476 h 571476"/>
                  <a:gd name="connsiteX2" fmla="*/ 0 w 574496"/>
                  <a:gd name="connsiteY2" fmla="*/ 571476 h 571476"/>
                  <a:gd name="connsiteX3" fmla="*/ 0 w 574496"/>
                  <a:gd name="connsiteY3" fmla="*/ 0 h 571476"/>
                  <a:gd name="connsiteX4" fmla="*/ 168911 w 574496"/>
                  <a:gd name="connsiteY4" fmla="*/ 0 h 571476"/>
                  <a:gd name="connsiteX5" fmla="*/ 168911 w 574496"/>
                  <a:gd name="connsiteY5" fmla="*/ 418395 h 571476"/>
                  <a:gd name="connsiteX6" fmla="*/ 571476 w 574496"/>
                  <a:gd name="connsiteY6" fmla="*/ 418395 h 571476"/>
                  <a:gd name="connsiteX0" fmla="*/ 571476 w 571476"/>
                  <a:gd name="connsiteY0" fmla="*/ 571476 h 571476"/>
                  <a:gd name="connsiteX1" fmla="*/ 0 w 571476"/>
                  <a:gd name="connsiteY1" fmla="*/ 571476 h 571476"/>
                  <a:gd name="connsiteX2" fmla="*/ 0 w 571476"/>
                  <a:gd name="connsiteY2" fmla="*/ 0 h 571476"/>
                  <a:gd name="connsiteX3" fmla="*/ 168911 w 571476"/>
                  <a:gd name="connsiteY3" fmla="*/ 0 h 571476"/>
                  <a:gd name="connsiteX4" fmla="*/ 168911 w 571476"/>
                  <a:gd name="connsiteY4" fmla="*/ 418395 h 571476"/>
                  <a:gd name="connsiteX5" fmla="*/ 571476 w 571476"/>
                  <a:gd name="connsiteY5" fmla="*/ 418395 h 571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1476" h="571476">
                    <a:moveTo>
                      <a:pt x="571476" y="571476"/>
                    </a:moveTo>
                    <a:lnTo>
                      <a:pt x="0" y="571476"/>
                    </a:lnTo>
                    <a:lnTo>
                      <a:pt x="0" y="0"/>
                    </a:lnTo>
                    <a:lnTo>
                      <a:pt x="168911" y="0"/>
                    </a:lnTo>
                    <a:lnTo>
                      <a:pt x="168911" y="418395"/>
                    </a:lnTo>
                    <a:lnTo>
                      <a:pt x="571476" y="418395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9" name="円/楕円 1138"/>
              <p:cNvSpPr/>
              <p:nvPr/>
            </p:nvSpPr>
            <p:spPr>
              <a:xfrm>
                <a:off x="-1952972" y="1194303"/>
                <a:ext cx="135771" cy="203720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0" name="正方形/長方形 1139"/>
              <p:cNvSpPr/>
              <p:nvPr/>
            </p:nvSpPr>
            <p:spPr>
              <a:xfrm rot="810849">
                <a:off x="-1856383" y="1238014"/>
                <a:ext cx="112373" cy="185439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153" name="グループ化 1152"/>
          <p:cNvGrpSpPr/>
          <p:nvPr/>
        </p:nvGrpSpPr>
        <p:grpSpPr>
          <a:xfrm>
            <a:off x="4705563" y="4667377"/>
            <a:ext cx="380951" cy="1623260"/>
            <a:chOff x="-664467" y="307069"/>
            <a:chExt cx="591754" cy="2521507"/>
          </a:xfrm>
        </p:grpSpPr>
        <p:grpSp>
          <p:nvGrpSpPr>
            <p:cNvPr id="1154" name="グループ化 1153"/>
            <p:cNvGrpSpPr/>
            <p:nvPr/>
          </p:nvGrpSpPr>
          <p:grpSpPr>
            <a:xfrm>
              <a:off x="-550209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178" name="グループ化 1177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81" name="片側の 2 つの角を丸めた四角形 1180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2" name="片側の 2 つの角を丸めた四角形 1181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3" name="片側の 2 つの角を丸めた四角形 1182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79" name="台形 1178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80" name="台形 1179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55" name="グループ化 1154"/>
            <p:cNvGrpSpPr/>
            <p:nvPr/>
          </p:nvGrpSpPr>
          <p:grpSpPr>
            <a:xfrm>
              <a:off x="-593094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72" name="グループ化 117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75" name="片側の 2 つの角を丸めた四角形 117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6" name="片側の 2 つの角を丸めた四角形 117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7" name="片側の 2 つの角を丸めた四角形 117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73" name="台形 117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74" name="台形 117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6" name="円/楕円 1155"/>
            <p:cNvSpPr/>
            <p:nvPr/>
          </p:nvSpPr>
          <p:spPr>
            <a:xfrm>
              <a:off x="-535707" y="397346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7" name="月 1156"/>
            <p:cNvSpPr/>
            <p:nvPr/>
          </p:nvSpPr>
          <p:spPr>
            <a:xfrm rot="9900000">
              <a:off x="-284050" y="408326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8" name="円/楕円 503"/>
            <p:cNvSpPr/>
            <p:nvPr/>
          </p:nvSpPr>
          <p:spPr>
            <a:xfrm rot="11870928">
              <a:off x="-309397" y="578403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9" name="円/楕円 503"/>
            <p:cNvSpPr/>
            <p:nvPr/>
          </p:nvSpPr>
          <p:spPr>
            <a:xfrm rot="11870928">
              <a:off x="-287801" y="618345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0" name="台形 1159"/>
            <p:cNvSpPr/>
            <p:nvPr/>
          </p:nvSpPr>
          <p:spPr>
            <a:xfrm>
              <a:off x="-500236" y="307069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1" name="フローチャート: 論理積ゲート 512"/>
            <p:cNvSpPr/>
            <p:nvPr/>
          </p:nvSpPr>
          <p:spPr>
            <a:xfrm rot="16200000">
              <a:off x="-530846" y="321048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2" name="円/楕円 1161"/>
            <p:cNvSpPr/>
            <p:nvPr/>
          </p:nvSpPr>
          <p:spPr>
            <a:xfrm>
              <a:off x="-477761" y="577874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3" name="片側の 2 つの角を丸めた四角形 1162"/>
            <p:cNvSpPr/>
            <p:nvPr/>
          </p:nvSpPr>
          <p:spPr>
            <a:xfrm>
              <a:off x="-476227" y="901402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4" name="正方形/長方形 1163"/>
            <p:cNvSpPr/>
            <p:nvPr/>
          </p:nvSpPr>
          <p:spPr>
            <a:xfrm>
              <a:off x="-478359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5" name="正方形/長方形 1164"/>
            <p:cNvSpPr/>
            <p:nvPr/>
          </p:nvSpPr>
          <p:spPr>
            <a:xfrm>
              <a:off x="-481981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6" name="片側の 2 つの角を丸めた四角形 1165"/>
            <p:cNvSpPr/>
            <p:nvPr/>
          </p:nvSpPr>
          <p:spPr>
            <a:xfrm>
              <a:off x="-476647" y="901402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7" name="二等辺三角形 1166"/>
            <p:cNvSpPr/>
            <p:nvPr/>
          </p:nvSpPr>
          <p:spPr>
            <a:xfrm rot="10800000" flipH="1">
              <a:off x="-468267" y="902192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8" name="円/楕円 1167"/>
            <p:cNvSpPr/>
            <p:nvPr/>
          </p:nvSpPr>
          <p:spPr>
            <a:xfrm rot="1800000">
              <a:off x="-365190" y="1785054"/>
              <a:ext cx="45719" cy="95171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9" name="円/楕円 1168"/>
            <p:cNvSpPr/>
            <p:nvPr/>
          </p:nvSpPr>
          <p:spPr>
            <a:xfrm>
              <a:off x="-341938" y="1703039"/>
              <a:ext cx="110806" cy="24747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0" name="片側の 2 つの角を丸めた四角形 1169"/>
            <p:cNvSpPr/>
            <p:nvPr/>
          </p:nvSpPr>
          <p:spPr>
            <a:xfrm>
              <a:off x="-355652" y="940171"/>
              <a:ext cx="142407" cy="760636"/>
            </a:xfrm>
            <a:prstGeom prst="round2SameRect">
              <a:avLst>
                <a:gd name="adj1" fmla="val 36733"/>
                <a:gd name="adj2" fmla="val 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1" name="正方形/長方形 1170"/>
            <p:cNvSpPr/>
            <p:nvPr/>
          </p:nvSpPr>
          <p:spPr>
            <a:xfrm>
              <a:off x="-355652" y="1700807"/>
              <a:ext cx="142407" cy="103460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84" name="グループ化 1183"/>
          <p:cNvGrpSpPr/>
          <p:nvPr/>
        </p:nvGrpSpPr>
        <p:grpSpPr>
          <a:xfrm>
            <a:off x="970934" y="4745808"/>
            <a:ext cx="552788" cy="1544829"/>
            <a:chOff x="-3054367" y="428901"/>
            <a:chExt cx="858678" cy="2399675"/>
          </a:xfrm>
        </p:grpSpPr>
        <p:grpSp>
          <p:nvGrpSpPr>
            <p:cNvPr id="1185" name="グループ化 1184"/>
            <p:cNvGrpSpPr/>
            <p:nvPr/>
          </p:nvGrpSpPr>
          <p:grpSpPr>
            <a:xfrm rot="19606606">
              <a:off x="-3008452" y="428901"/>
              <a:ext cx="591754" cy="1408718"/>
              <a:chOff x="-2706627" y="307069"/>
              <a:chExt cx="591754" cy="1408718"/>
            </a:xfrm>
          </p:grpSpPr>
          <p:sp>
            <p:nvSpPr>
              <p:cNvPr id="1208" name="円/楕円 1207"/>
              <p:cNvSpPr/>
              <p:nvPr/>
            </p:nvSpPr>
            <p:spPr>
              <a:xfrm>
                <a:off x="-2577867" y="397346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9" name="月 1208"/>
              <p:cNvSpPr/>
              <p:nvPr/>
            </p:nvSpPr>
            <p:spPr>
              <a:xfrm rot="9900000">
                <a:off x="-2326210" y="408326"/>
                <a:ext cx="211337" cy="453302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0" name="円/楕円 503"/>
              <p:cNvSpPr/>
              <p:nvPr/>
            </p:nvSpPr>
            <p:spPr>
              <a:xfrm rot="11870928">
                <a:off x="-2351557" y="578403"/>
                <a:ext cx="98159" cy="180666"/>
              </a:xfrm>
              <a:custGeom>
                <a:avLst/>
                <a:gdLst>
                  <a:gd name="connsiteX0" fmla="*/ 0 w 119283"/>
                  <a:gd name="connsiteY0" fmla="*/ 89756 h 179512"/>
                  <a:gd name="connsiteX1" fmla="*/ 59642 w 119283"/>
                  <a:gd name="connsiteY1" fmla="*/ 0 h 179512"/>
                  <a:gd name="connsiteX2" fmla="*/ 119284 w 119283"/>
                  <a:gd name="connsiteY2" fmla="*/ 89756 h 179512"/>
                  <a:gd name="connsiteX3" fmla="*/ 59642 w 119283"/>
                  <a:gd name="connsiteY3" fmla="*/ 179512 h 179512"/>
                  <a:gd name="connsiteX4" fmla="*/ 0 w 119283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23309"/>
                  <a:gd name="connsiteY0" fmla="*/ 89756 h 179512"/>
                  <a:gd name="connsiteX1" fmla="*/ 59642 w 123309"/>
                  <a:gd name="connsiteY1" fmla="*/ 0 h 179512"/>
                  <a:gd name="connsiteX2" fmla="*/ 119284 w 123309"/>
                  <a:gd name="connsiteY2" fmla="*/ 89756 h 179512"/>
                  <a:gd name="connsiteX3" fmla="*/ 111476 w 123309"/>
                  <a:gd name="connsiteY3" fmla="*/ 35050 h 179512"/>
                  <a:gd name="connsiteX4" fmla="*/ 59642 w 123309"/>
                  <a:gd name="connsiteY4" fmla="*/ 179512 h 179512"/>
                  <a:gd name="connsiteX5" fmla="*/ 0 w 123309"/>
                  <a:gd name="connsiteY5" fmla="*/ 89756 h 179512"/>
                  <a:gd name="connsiteX0" fmla="*/ 0 w 122554"/>
                  <a:gd name="connsiteY0" fmla="*/ 89756 h 180338"/>
                  <a:gd name="connsiteX1" fmla="*/ 59642 w 122554"/>
                  <a:gd name="connsiteY1" fmla="*/ 0 h 180338"/>
                  <a:gd name="connsiteX2" fmla="*/ 119284 w 122554"/>
                  <a:gd name="connsiteY2" fmla="*/ 89756 h 180338"/>
                  <a:gd name="connsiteX3" fmla="*/ 111476 w 122554"/>
                  <a:gd name="connsiteY3" fmla="*/ 35050 h 180338"/>
                  <a:gd name="connsiteX4" fmla="*/ 83907 w 122554"/>
                  <a:gd name="connsiteY4" fmla="*/ 128738 h 180338"/>
                  <a:gd name="connsiteX5" fmla="*/ 59642 w 122554"/>
                  <a:gd name="connsiteY5" fmla="*/ 179512 h 180338"/>
                  <a:gd name="connsiteX6" fmla="*/ 0 w 122554"/>
                  <a:gd name="connsiteY6" fmla="*/ 89756 h 180338"/>
                  <a:gd name="connsiteX0" fmla="*/ 119284 w 210724"/>
                  <a:gd name="connsiteY0" fmla="*/ 89756 h 181196"/>
                  <a:gd name="connsiteX1" fmla="*/ 111476 w 210724"/>
                  <a:gd name="connsiteY1" fmla="*/ 35050 h 181196"/>
                  <a:gd name="connsiteX2" fmla="*/ 83907 w 210724"/>
                  <a:gd name="connsiteY2" fmla="*/ 128738 h 181196"/>
                  <a:gd name="connsiteX3" fmla="*/ 59642 w 210724"/>
                  <a:gd name="connsiteY3" fmla="*/ 179512 h 181196"/>
                  <a:gd name="connsiteX4" fmla="*/ 0 w 210724"/>
                  <a:gd name="connsiteY4" fmla="*/ 89756 h 181196"/>
                  <a:gd name="connsiteX5" fmla="*/ 59642 w 210724"/>
                  <a:gd name="connsiteY5" fmla="*/ 0 h 181196"/>
                  <a:gd name="connsiteX6" fmla="*/ 210724 w 210724"/>
                  <a:gd name="connsiteY6" fmla="*/ 181196 h 181196"/>
                  <a:gd name="connsiteX0" fmla="*/ 119284 w 122554"/>
                  <a:gd name="connsiteY0" fmla="*/ 89756 h 180338"/>
                  <a:gd name="connsiteX1" fmla="*/ 111476 w 122554"/>
                  <a:gd name="connsiteY1" fmla="*/ 35050 h 180338"/>
                  <a:gd name="connsiteX2" fmla="*/ 83907 w 122554"/>
                  <a:gd name="connsiteY2" fmla="*/ 128738 h 180338"/>
                  <a:gd name="connsiteX3" fmla="*/ 59642 w 122554"/>
                  <a:gd name="connsiteY3" fmla="*/ 179512 h 180338"/>
                  <a:gd name="connsiteX4" fmla="*/ 0 w 122554"/>
                  <a:gd name="connsiteY4" fmla="*/ 89756 h 180338"/>
                  <a:gd name="connsiteX5" fmla="*/ 59642 w 122554"/>
                  <a:gd name="connsiteY5" fmla="*/ 0 h 180338"/>
                  <a:gd name="connsiteX0" fmla="*/ 111476 w 111476"/>
                  <a:gd name="connsiteY0" fmla="*/ 35050 h 180338"/>
                  <a:gd name="connsiteX1" fmla="*/ 83907 w 111476"/>
                  <a:gd name="connsiteY1" fmla="*/ 128738 h 180338"/>
                  <a:gd name="connsiteX2" fmla="*/ 59642 w 111476"/>
                  <a:gd name="connsiteY2" fmla="*/ 179512 h 180338"/>
                  <a:gd name="connsiteX3" fmla="*/ 0 w 111476"/>
                  <a:gd name="connsiteY3" fmla="*/ 89756 h 180338"/>
                  <a:gd name="connsiteX4" fmla="*/ 59642 w 111476"/>
                  <a:gd name="connsiteY4" fmla="*/ 0 h 180338"/>
                  <a:gd name="connsiteX0" fmla="*/ 83907 w 83907"/>
                  <a:gd name="connsiteY0" fmla="*/ 128738 h 180338"/>
                  <a:gd name="connsiteX1" fmla="*/ 59642 w 83907"/>
                  <a:gd name="connsiteY1" fmla="*/ 179512 h 180338"/>
                  <a:gd name="connsiteX2" fmla="*/ 0 w 83907"/>
                  <a:gd name="connsiteY2" fmla="*/ 89756 h 180338"/>
                  <a:gd name="connsiteX3" fmla="*/ 59642 w 83907"/>
                  <a:gd name="connsiteY3" fmla="*/ 0 h 180338"/>
                  <a:gd name="connsiteX0" fmla="*/ 98159 w 98159"/>
                  <a:gd name="connsiteY0" fmla="*/ 139952 h 180666"/>
                  <a:gd name="connsiteX1" fmla="*/ 59642 w 98159"/>
                  <a:gd name="connsiteY1" fmla="*/ 179512 h 180666"/>
                  <a:gd name="connsiteX2" fmla="*/ 0 w 98159"/>
                  <a:gd name="connsiteY2" fmla="*/ 89756 h 180666"/>
                  <a:gd name="connsiteX3" fmla="*/ 59642 w 98159"/>
                  <a:gd name="connsiteY3" fmla="*/ 0 h 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159" h="180666">
                    <a:moveTo>
                      <a:pt x="98159" y="139952"/>
                    </a:moveTo>
                    <a:cubicBezTo>
                      <a:pt x="89520" y="164029"/>
                      <a:pt x="73626" y="186009"/>
                      <a:pt x="59642" y="179512"/>
                    </a:cubicBezTo>
                    <a:cubicBezTo>
                      <a:pt x="26703" y="179512"/>
                      <a:pt x="0" y="139327"/>
                      <a:pt x="0" y="89756"/>
                    </a:cubicBezTo>
                    <a:cubicBezTo>
                      <a:pt x="0" y="40185"/>
                      <a:pt x="26703" y="0"/>
                      <a:pt x="59642" y="0"/>
                    </a:cubicBezTo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1" name="円/楕円 503"/>
              <p:cNvSpPr/>
              <p:nvPr/>
            </p:nvSpPr>
            <p:spPr>
              <a:xfrm rot="11870928">
                <a:off x="-2329961" y="618345"/>
                <a:ext cx="45719" cy="98408"/>
              </a:xfrm>
              <a:custGeom>
                <a:avLst/>
                <a:gdLst>
                  <a:gd name="connsiteX0" fmla="*/ 0 w 119283"/>
                  <a:gd name="connsiteY0" fmla="*/ 89756 h 179512"/>
                  <a:gd name="connsiteX1" fmla="*/ 59642 w 119283"/>
                  <a:gd name="connsiteY1" fmla="*/ 0 h 179512"/>
                  <a:gd name="connsiteX2" fmla="*/ 119284 w 119283"/>
                  <a:gd name="connsiteY2" fmla="*/ 89756 h 179512"/>
                  <a:gd name="connsiteX3" fmla="*/ 59642 w 119283"/>
                  <a:gd name="connsiteY3" fmla="*/ 179512 h 179512"/>
                  <a:gd name="connsiteX4" fmla="*/ 0 w 119283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23309"/>
                  <a:gd name="connsiteY0" fmla="*/ 89756 h 179512"/>
                  <a:gd name="connsiteX1" fmla="*/ 59642 w 123309"/>
                  <a:gd name="connsiteY1" fmla="*/ 0 h 179512"/>
                  <a:gd name="connsiteX2" fmla="*/ 119284 w 123309"/>
                  <a:gd name="connsiteY2" fmla="*/ 89756 h 179512"/>
                  <a:gd name="connsiteX3" fmla="*/ 111476 w 123309"/>
                  <a:gd name="connsiteY3" fmla="*/ 35050 h 179512"/>
                  <a:gd name="connsiteX4" fmla="*/ 59642 w 123309"/>
                  <a:gd name="connsiteY4" fmla="*/ 179512 h 179512"/>
                  <a:gd name="connsiteX5" fmla="*/ 0 w 123309"/>
                  <a:gd name="connsiteY5" fmla="*/ 89756 h 179512"/>
                  <a:gd name="connsiteX0" fmla="*/ 0 w 122554"/>
                  <a:gd name="connsiteY0" fmla="*/ 89756 h 180338"/>
                  <a:gd name="connsiteX1" fmla="*/ 59642 w 122554"/>
                  <a:gd name="connsiteY1" fmla="*/ 0 h 180338"/>
                  <a:gd name="connsiteX2" fmla="*/ 119284 w 122554"/>
                  <a:gd name="connsiteY2" fmla="*/ 89756 h 180338"/>
                  <a:gd name="connsiteX3" fmla="*/ 111476 w 122554"/>
                  <a:gd name="connsiteY3" fmla="*/ 35050 h 180338"/>
                  <a:gd name="connsiteX4" fmla="*/ 83907 w 122554"/>
                  <a:gd name="connsiteY4" fmla="*/ 128738 h 180338"/>
                  <a:gd name="connsiteX5" fmla="*/ 59642 w 122554"/>
                  <a:gd name="connsiteY5" fmla="*/ 179512 h 180338"/>
                  <a:gd name="connsiteX6" fmla="*/ 0 w 122554"/>
                  <a:gd name="connsiteY6" fmla="*/ 89756 h 180338"/>
                  <a:gd name="connsiteX0" fmla="*/ 119284 w 210724"/>
                  <a:gd name="connsiteY0" fmla="*/ 89756 h 181196"/>
                  <a:gd name="connsiteX1" fmla="*/ 111476 w 210724"/>
                  <a:gd name="connsiteY1" fmla="*/ 35050 h 181196"/>
                  <a:gd name="connsiteX2" fmla="*/ 83907 w 210724"/>
                  <a:gd name="connsiteY2" fmla="*/ 128738 h 181196"/>
                  <a:gd name="connsiteX3" fmla="*/ 59642 w 210724"/>
                  <a:gd name="connsiteY3" fmla="*/ 179512 h 181196"/>
                  <a:gd name="connsiteX4" fmla="*/ 0 w 210724"/>
                  <a:gd name="connsiteY4" fmla="*/ 89756 h 181196"/>
                  <a:gd name="connsiteX5" fmla="*/ 59642 w 210724"/>
                  <a:gd name="connsiteY5" fmla="*/ 0 h 181196"/>
                  <a:gd name="connsiteX6" fmla="*/ 210724 w 210724"/>
                  <a:gd name="connsiteY6" fmla="*/ 181196 h 181196"/>
                  <a:gd name="connsiteX0" fmla="*/ 119284 w 122554"/>
                  <a:gd name="connsiteY0" fmla="*/ 89756 h 180338"/>
                  <a:gd name="connsiteX1" fmla="*/ 111476 w 122554"/>
                  <a:gd name="connsiteY1" fmla="*/ 35050 h 180338"/>
                  <a:gd name="connsiteX2" fmla="*/ 83907 w 122554"/>
                  <a:gd name="connsiteY2" fmla="*/ 128738 h 180338"/>
                  <a:gd name="connsiteX3" fmla="*/ 59642 w 122554"/>
                  <a:gd name="connsiteY3" fmla="*/ 179512 h 180338"/>
                  <a:gd name="connsiteX4" fmla="*/ 0 w 122554"/>
                  <a:gd name="connsiteY4" fmla="*/ 89756 h 180338"/>
                  <a:gd name="connsiteX5" fmla="*/ 59642 w 122554"/>
                  <a:gd name="connsiteY5" fmla="*/ 0 h 180338"/>
                  <a:gd name="connsiteX0" fmla="*/ 111476 w 111476"/>
                  <a:gd name="connsiteY0" fmla="*/ 35050 h 180338"/>
                  <a:gd name="connsiteX1" fmla="*/ 83907 w 111476"/>
                  <a:gd name="connsiteY1" fmla="*/ 128738 h 180338"/>
                  <a:gd name="connsiteX2" fmla="*/ 59642 w 111476"/>
                  <a:gd name="connsiteY2" fmla="*/ 179512 h 180338"/>
                  <a:gd name="connsiteX3" fmla="*/ 0 w 111476"/>
                  <a:gd name="connsiteY3" fmla="*/ 89756 h 180338"/>
                  <a:gd name="connsiteX4" fmla="*/ 59642 w 111476"/>
                  <a:gd name="connsiteY4" fmla="*/ 0 h 180338"/>
                  <a:gd name="connsiteX0" fmla="*/ 83907 w 83907"/>
                  <a:gd name="connsiteY0" fmla="*/ 128738 h 180338"/>
                  <a:gd name="connsiteX1" fmla="*/ 59642 w 83907"/>
                  <a:gd name="connsiteY1" fmla="*/ 179512 h 180338"/>
                  <a:gd name="connsiteX2" fmla="*/ 0 w 83907"/>
                  <a:gd name="connsiteY2" fmla="*/ 89756 h 180338"/>
                  <a:gd name="connsiteX3" fmla="*/ 59642 w 83907"/>
                  <a:gd name="connsiteY3" fmla="*/ 0 h 180338"/>
                  <a:gd name="connsiteX0" fmla="*/ 98159 w 98159"/>
                  <a:gd name="connsiteY0" fmla="*/ 139952 h 180666"/>
                  <a:gd name="connsiteX1" fmla="*/ 59642 w 98159"/>
                  <a:gd name="connsiteY1" fmla="*/ 179512 h 180666"/>
                  <a:gd name="connsiteX2" fmla="*/ 0 w 98159"/>
                  <a:gd name="connsiteY2" fmla="*/ 89756 h 180666"/>
                  <a:gd name="connsiteX3" fmla="*/ 59642 w 98159"/>
                  <a:gd name="connsiteY3" fmla="*/ 0 h 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159" h="180666">
                    <a:moveTo>
                      <a:pt x="98159" y="139952"/>
                    </a:moveTo>
                    <a:cubicBezTo>
                      <a:pt x="89520" y="164029"/>
                      <a:pt x="73626" y="186009"/>
                      <a:pt x="59642" y="179512"/>
                    </a:cubicBezTo>
                    <a:cubicBezTo>
                      <a:pt x="26703" y="179512"/>
                      <a:pt x="0" y="139327"/>
                      <a:pt x="0" y="89756"/>
                    </a:cubicBezTo>
                    <a:cubicBezTo>
                      <a:pt x="0" y="40185"/>
                      <a:pt x="26703" y="0"/>
                      <a:pt x="59642" y="0"/>
                    </a:cubicBezTo>
                  </a:path>
                </a:pathLst>
              </a:cu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2" name="台形 1211"/>
              <p:cNvSpPr/>
              <p:nvPr/>
            </p:nvSpPr>
            <p:spPr>
              <a:xfrm>
                <a:off x="-2542396" y="307069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3" name="フローチャート: 論理積ゲート 512"/>
              <p:cNvSpPr/>
              <p:nvPr/>
            </p:nvSpPr>
            <p:spPr>
              <a:xfrm rot="16200000">
                <a:off x="-2573006" y="321048"/>
                <a:ext cx="54893" cy="322136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4" name="片側の 2 つの角を丸めた四角形 2323"/>
              <p:cNvSpPr/>
              <p:nvPr/>
            </p:nvSpPr>
            <p:spPr>
              <a:xfrm>
                <a:off x="-2518387" y="901403"/>
                <a:ext cx="325900" cy="814384"/>
              </a:xfrm>
              <a:custGeom>
                <a:avLst/>
                <a:gdLst>
                  <a:gd name="connsiteX0" fmla="*/ 43356 w 320823"/>
                  <a:gd name="connsiteY0" fmla="*/ 0 h 720080"/>
                  <a:gd name="connsiteX1" fmla="*/ 277467 w 320823"/>
                  <a:gd name="connsiteY1" fmla="*/ 0 h 720080"/>
                  <a:gd name="connsiteX2" fmla="*/ 320823 w 320823"/>
                  <a:gd name="connsiteY2" fmla="*/ 43356 h 720080"/>
                  <a:gd name="connsiteX3" fmla="*/ 320823 w 320823"/>
                  <a:gd name="connsiteY3" fmla="*/ 720080 h 720080"/>
                  <a:gd name="connsiteX4" fmla="*/ 320823 w 320823"/>
                  <a:gd name="connsiteY4" fmla="*/ 720080 h 720080"/>
                  <a:gd name="connsiteX5" fmla="*/ 0 w 320823"/>
                  <a:gd name="connsiteY5" fmla="*/ 720080 h 720080"/>
                  <a:gd name="connsiteX6" fmla="*/ 0 w 320823"/>
                  <a:gd name="connsiteY6" fmla="*/ 720080 h 720080"/>
                  <a:gd name="connsiteX7" fmla="*/ 0 w 320823"/>
                  <a:gd name="connsiteY7" fmla="*/ 43356 h 720080"/>
                  <a:gd name="connsiteX8" fmla="*/ 43356 w 320823"/>
                  <a:gd name="connsiteY8" fmla="*/ 0 h 720080"/>
                  <a:gd name="connsiteX0" fmla="*/ 43356 w 320823"/>
                  <a:gd name="connsiteY0" fmla="*/ 0 h 806023"/>
                  <a:gd name="connsiteX1" fmla="*/ 277467 w 320823"/>
                  <a:gd name="connsiteY1" fmla="*/ 0 h 806023"/>
                  <a:gd name="connsiteX2" fmla="*/ 320823 w 320823"/>
                  <a:gd name="connsiteY2" fmla="*/ 43356 h 806023"/>
                  <a:gd name="connsiteX3" fmla="*/ 320823 w 320823"/>
                  <a:gd name="connsiteY3" fmla="*/ 720080 h 806023"/>
                  <a:gd name="connsiteX4" fmla="*/ 278197 w 320823"/>
                  <a:gd name="connsiteY4" fmla="*/ 806023 h 806023"/>
                  <a:gd name="connsiteX5" fmla="*/ 0 w 320823"/>
                  <a:gd name="connsiteY5" fmla="*/ 720080 h 806023"/>
                  <a:gd name="connsiteX6" fmla="*/ 0 w 320823"/>
                  <a:gd name="connsiteY6" fmla="*/ 720080 h 806023"/>
                  <a:gd name="connsiteX7" fmla="*/ 0 w 320823"/>
                  <a:gd name="connsiteY7" fmla="*/ 43356 h 806023"/>
                  <a:gd name="connsiteX8" fmla="*/ 43356 w 320823"/>
                  <a:gd name="connsiteY8" fmla="*/ 0 h 806023"/>
                  <a:gd name="connsiteX0" fmla="*/ 43356 w 330207"/>
                  <a:gd name="connsiteY0" fmla="*/ 0 h 806023"/>
                  <a:gd name="connsiteX1" fmla="*/ 277467 w 330207"/>
                  <a:gd name="connsiteY1" fmla="*/ 0 h 806023"/>
                  <a:gd name="connsiteX2" fmla="*/ 320823 w 330207"/>
                  <a:gd name="connsiteY2" fmla="*/ 43356 h 806023"/>
                  <a:gd name="connsiteX3" fmla="*/ 330207 w 330207"/>
                  <a:gd name="connsiteY3" fmla="*/ 639691 h 806023"/>
                  <a:gd name="connsiteX4" fmla="*/ 278197 w 330207"/>
                  <a:gd name="connsiteY4" fmla="*/ 806023 h 806023"/>
                  <a:gd name="connsiteX5" fmla="*/ 0 w 330207"/>
                  <a:gd name="connsiteY5" fmla="*/ 720080 h 806023"/>
                  <a:gd name="connsiteX6" fmla="*/ 0 w 330207"/>
                  <a:gd name="connsiteY6" fmla="*/ 720080 h 806023"/>
                  <a:gd name="connsiteX7" fmla="*/ 0 w 330207"/>
                  <a:gd name="connsiteY7" fmla="*/ 43356 h 806023"/>
                  <a:gd name="connsiteX8" fmla="*/ 43356 w 330207"/>
                  <a:gd name="connsiteY8" fmla="*/ 0 h 806023"/>
                  <a:gd name="connsiteX0" fmla="*/ 43356 w 330218"/>
                  <a:gd name="connsiteY0" fmla="*/ 0 h 806023"/>
                  <a:gd name="connsiteX1" fmla="*/ 277467 w 330218"/>
                  <a:gd name="connsiteY1" fmla="*/ 0 h 806023"/>
                  <a:gd name="connsiteX2" fmla="*/ 320823 w 330218"/>
                  <a:gd name="connsiteY2" fmla="*/ 43356 h 806023"/>
                  <a:gd name="connsiteX3" fmla="*/ 330207 w 330218"/>
                  <a:gd name="connsiteY3" fmla="*/ 639691 h 806023"/>
                  <a:gd name="connsiteX4" fmla="*/ 278197 w 330218"/>
                  <a:gd name="connsiteY4" fmla="*/ 806023 h 806023"/>
                  <a:gd name="connsiteX5" fmla="*/ 0 w 330218"/>
                  <a:gd name="connsiteY5" fmla="*/ 720080 h 806023"/>
                  <a:gd name="connsiteX6" fmla="*/ 0 w 330218"/>
                  <a:gd name="connsiteY6" fmla="*/ 720080 h 806023"/>
                  <a:gd name="connsiteX7" fmla="*/ 0 w 330218"/>
                  <a:gd name="connsiteY7" fmla="*/ 43356 h 806023"/>
                  <a:gd name="connsiteX8" fmla="*/ 43356 w 330218"/>
                  <a:gd name="connsiteY8" fmla="*/ 0 h 806023"/>
                  <a:gd name="connsiteX0" fmla="*/ 43356 w 330207"/>
                  <a:gd name="connsiteY0" fmla="*/ 0 h 808910"/>
                  <a:gd name="connsiteX1" fmla="*/ 277467 w 330207"/>
                  <a:gd name="connsiteY1" fmla="*/ 0 h 808910"/>
                  <a:gd name="connsiteX2" fmla="*/ 320823 w 330207"/>
                  <a:gd name="connsiteY2" fmla="*/ 43356 h 808910"/>
                  <a:gd name="connsiteX3" fmla="*/ 330207 w 330207"/>
                  <a:gd name="connsiteY3" fmla="*/ 639691 h 808910"/>
                  <a:gd name="connsiteX4" fmla="*/ 278197 w 330207"/>
                  <a:gd name="connsiteY4" fmla="*/ 806023 h 808910"/>
                  <a:gd name="connsiteX5" fmla="*/ 0 w 330207"/>
                  <a:gd name="connsiteY5" fmla="*/ 720080 h 808910"/>
                  <a:gd name="connsiteX6" fmla="*/ 0 w 330207"/>
                  <a:gd name="connsiteY6" fmla="*/ 720080 h 808910"/>
                  <a:gd name="connsiteX7" fmla="*/ 0 w 330207"/>
                  <a:gd name="connsiteY7" fmla="*/ 43356 h 808910"/>
                  <a:gd name="connsiteX8" fmla="*/ 43356 w 330207"/>
                  <a:gd name="connsiteY8" fmla="*/ 0 h 808910"/>
                  <a:gd name="connsiteX0" fmla="*/ 43356 w 330207"/>
                  <a:gd name="connsiteY0" fmla="*/ 0 h 806030"/>
                  <a:gd name="connsiteX1" fmla="*/ 277467 w 330207"/>
                  <a:gd name="connsiteY1" fmla="*/ 0 h 806030"/>
                  <a:gd name="connsiteX2" fmla="*/ 320823 w 330207"/>
                  <a:gd name="connsiteY2" fmla="*/ 43356 h 806030"/>
                  <a:gd name="connsiteX3" fmla="*/ 330207 w 330207"/>
                  <a:gd name="connsiteY3" fmla="*/ 639691 h 806030"/>
                  <a:gd name="connsiteX4" fmla="*/ 278197 w 330207"/>
                  <a:gd name="connsiteY4" fmla="*/ 806023 h 806030"/>
                  <a:gd name="connsiteX5" fmla="*/ 0 w 330207"/>
                  <a:gd name="connsiteY5" fmla="*/ 720080 h 806030"/>
                  <a:gd name="connsiteX6" fmla="*/ 0 w 330207"/>
                  <a:gd name="connsiteY6" fmla="*/ 720080 h 806030"/>
                  <a:gd name="connsiteX7" fmla="*/ 0 w 330207"/>
                  <a:gd name="connsiteY7" fmla="*/ 43356 h 806030"/>
                  <a:gd name="connsiteX8" fmla="*/ 43356 w 330207"/>
                  <a:gd name="connsiteY8" fmla="*/ 0 h 806030"/>
                  <a:gd name="connsiteX0" fmla="*/ 43356 w 325900"/>
                  <a:gd name="connsiteY0" fmla="*/ 0 h 814384"/>
                  <a:gd name="connsiteX1" fmla="*/ 277467 w 325900"/>
                  <a:gd name="connsiteY1" fmla="*/ 0 h 814384"/>
                  <a:gd name="connsiteX2" fmla="*/ 320823 w 325900"/>
                  <a:gd name="connsiteY2" fmla="*/ 43356 h 814384"/>
                  <a:gd name="connsiteX3" fmla="*/ 325900 w 325900"/>
                  <a:gd name="connsiteY3" fmla="*/ 500238 h 814384"/>
                  <a:gd name="connsiteX4" fmla="*/ 278197 w 325900"/>
                  <a:gd name="connsiteY4" fmla="*/ 806023 h 814384"/>
                  <a:gd name="connsiteX5" fmla="*/ 0 w 325900"/>
                  <a:gd name="connsiteY5" fmla="*/ 720080 h 814384"/>
                  <a:gd name="connsiteX6" fmla="*/ 0 w 325900"/>
                  <a:gd name="connsiteY6" fmla="*/ 720080 h 814384"/>
                  <a:gd name="connsiteX7" fmla="*/ 0 w 325900"/>
                  <a:gd name="connsiteY7" fmla="*/ 43356 h 814384"/>
                  <a:gd name="connsiteX8" fmla="*/ 43356 w 325900"/>
                  <a:gd name="connsiteY8" fmla="*/ 0 h 814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25900" h="814384">
                    <a:moveTo>
                      <a:pt x="43356" y="0"/>
                    </a:moveTo>
                    <a:lnTo>
                      <a:pt x="277467" y="0"/>
                    </a:lnTo>
                    <a:cubicBezTo>
                      <a:pt x="301412" y="0"/>
                      <a:pt x="320823" y="19411"/>
                      <a:pt x="320823" y="43356"/>
                    </a:cubicBezTo>
                    <a:cubicBezTo>
                      <a:pt x="322515" y="195650"/>
                      <a:pt x="324208" y="347944"/>
                      <a:pt x="325900" y="500238"/>
                    </a:cubicBezTo>
                    <a:cubicBezTo>
                      <a:pt x="318796" y="627349"/>
                      <a:pt x="332514" y="769383"/>
                      <a:pt x="278197" y="806023"/>
                    </a:cubicBezTo>
                    <a:cubicBezTo>
                      <a:pt x="223880" y="842663"/>
                      <a:pt x="92732" y="748728"/>
                      <a:pt x="0" y="720080"/>
                    </a:cubicBezTo>
                    <a:lnTo>
                      <a:pt x="0" y="720080"/>
                    </a:lnTo>
                    <a:lnTo>
                      <a:pt x="0" y="43356"/>
                    </a:lnTo>
                    <a:cubicBezTo>
                      <a:pt x="0" y="19411"/>
                      <a:pt x="19411" y="0"/>
                      <a:pt x="43356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5" name="片側の 2 つの角を丸めた四角形 1214"/>
              <p:cNvSpPr/>
              <p:nvPr/>
            </p:nvSpPr>
            <p:spPr>
              <a:xfrm>
                <a:off x="-2518807" y="901402"/>
                <a:ext cx="45719" cy="720080"/>
              </a:xfrm>
              <a:prstGeom prst="round2SameRect">
                <a:avLst>
                  <a:gd name="adj1" fmla="val 13514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6" name="二等辺三角形 1215"/>
              <p:cNvSpPr/>
              <p:nvPr/>
            </p:nvSpPr>
            <p:spPr>
              <a:xfrm rot="10800000" flipH="1">
                <a:off x="-2510427" y="902192"/>
                <a:ext cx="94115" cy="130086"/>
              </a:xfrm>
              <a:prstGeom prst="triangle">
                <a:avLst>
                  <a:gd name="adj" fmla="val 83804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6" name="グループ化 1185"/>
            <p:cNvGrpSpPr/>
            <p:nvPr/>
          </p:nvGrpSpPr>
          <p:grpSpPr>
            <a:xfrm>
              <a:off x="-2592369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202" name="グループ化 120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205" name="片側の 2 つの角を丸めた四角形 120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6" name="片側の 2 つの角を丸めた四角形 120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7" name="片側の 2 つの角を丸めた四角形 120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03" name="台形 120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4" name="台形 120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7" name="グループ化 1186"/>
            <p:cNvGrpSpPr/>
            <p:nvPr/>
          </p:nvGrpSpPr>
          <p:grpSpPr>
            <a:xfrm>
              <a:off x="-2635254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96" name="グループ化 1195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99" name="片側の 2 つの角を丸めた四角形 1198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0" name="片側の 2 つの角を丸めた四角形 1199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1" name="片側の 2 つの角を丸めた四角形 1200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97" name="台形 1196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8" name="台形 1197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88" name="正方形/長方形 1187"/>
            <p:cNvSpPr/>
            <p:nvPr/>
          </p:nvSpPr>
          <p:spPr>
            <a:xfrm>
              <a:off x="-2520519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89" name="正方形/長方形 1188"/>
            <p:cNvSpPr/>
            <p:nvPr/>
          </p:nvSpPr>
          <p:spPr>
            <a:xfrm>
              <a:off x="-2524141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90" name="グループ化 1189"/>
            <p:cNvGrpSpPr/>
            <p:nvPr/>
          </p:nvGrpSpPr>
          <p:grpSpPr>
            <a:xfrm rot="21042550">
              <a:off x="-2671054" y="1033829"/>
              <a:ext cx="151945" cy="969684"/>
              <a:chOff x="-2695715" y="1032278"/>
              <a:chExt cx="151945" cy="969684"/>
            </a:xfrm>
          </p:grpSpPr>
          <p:sp>
            <p:nvSpPr>
              <p:cNvPr id="1192" name="円/楕円 1191"/>
              <p:cNvSpPr/>
              <p:nvPr/>
            </p:nvSpPr>
            <p:spPr>
              <a:xfrm rot="1800000">
                <a:off x="-2695715" y="1836501"/>
                <a:ext cx="45719" cy="95171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3" name="円/楕円 1192"/>
              <p:cNvSpPr/>
              <p:nvPr/>
            </p:nvSpPr>
            <p:spPr>
              <a:xfrm>
                <a:off x="-2672463" y="1754486"/>
                <a:ext cx="110806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4" name="片側の 2 つの角を丸めた四角形 1193"/>
              <p:cNvSpPr/>
              <p:nvPr/>
            </p:nvSpPr>
            <p:spPr>
              <a:xfrm>
                <a:off x="-2686177" y="1032278"/>
                <a:ext cx="142407" cy="71997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5" name="正方形/長方形 1194"/>
              <p:cNvSpPr/>
              <p:nvPr/>
            </p:nvSpPr>
            <p:spPr>
              <a:xfrm>
                <a:off x="-2686177" y="1752254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91" name="アーチ 1190"/>
            <p:cNvSpPr/>
            <p:nvPr/>
          </p:nvSpPr>
          <p:spPr>
            <a:xfrm rot="8100000">
              <a:off x="-3054367" y="774013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17" name="グループ化 1216"/>
          <p:cNvGrpSpPr/>
          <p:nvPr/>
        </p:nvGrpSpPr>
        <p:grpSpPr>
          <a:xfrm>
            <a:off x="4676143" y="2760270"/>
            <a:ext cx="525808" cy="1596425"/>
            <a:chOff x="3749531" y="386395"/>
            <a:chExt cx="800217" cy="2429570"/>
          </a:xfrm>
        </p:grpSpPr>
        <p:sp>
          <p:nvSpPr>
            <p:cNvPr id="1218" name="円/楕円 1217"/>
            <p:cNvSpPr/>
            <p:nvPr/>
          </p:nvSpPr>
          <p:spPr>
            <a:xfrm>
              <a:off x="3884348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19" name="グループ化 1218"/>
            <p:cNvGrpSpPr/>
            <p:nvPr/>
          </p:nvGrpSpPr>
          <p:grpSpPr>
            <a:xfrm>
              <a:off x="3749531" y="386395"/>
              <a:ext cx="800217" cy="2429570"/>
              <a:chOff x="1789779" y="386395"/>
              <a:chExt cx="800217" cy="2429570"/>
            </a:xfrm>
          </p:grpSpPr>
          <p:sp>
            <p:nvSpPr>
              <p:cNvPr id="1220" name="片側の 2 つの角を丸めた四角形 1219"/>
              <p:cNvSpPr/>
              <p:nvPr/>
            </p:nvSpPr>
            <p:spPr>
              <a:xfrm rot="20593320" flipH="1">
                <a:off x="2385688" y="985146"/>
                <a:ext cx="142407" cy="553058"/>
              </a:xfrm>
              <a:prstGeom prst="round2SameRect">
                <a:avLst>
                  <a:gd name="adj1" fmla="val 36733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21" name="グループ化 1220"/>
              <p:cNvGrpSpPr/>
              <p:nvPr/>
            </p:nvGrpSpPr>
            <p:grpSpPr>
              <a:xfrm rot="900000" flipH="1">
                <a:off x="2361515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259" name="円/楕円 1258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60" name="円/楕円 1259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222" name="グループ化 1221"/>
              <p:cNvGrpSpPr/>
              <p:nvPr/>
            </p:nvGrpSpPr>
            <p:grpSpPr>
              <a:xfrm rot="20700000">
                <a:off x="1897172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257" name="円/楕円 1256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8" name="円/楕円 1257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23" name="片側の 2 つの角を丸めた四角形 1222"/>
              <p:cNvSpPr/>
              <p:nvPr/>
            </p:nvSpPr>
            <p:spPr>
              <a:xfrm rot="1006680">
                <a:off x="1851680" y="985146"/>
                <a:ext cx="142407" cy="553058"/>
              </a:xfrm>
              <a:prstGeom prst="round2SameRect">
                <a:avLst>
                  <a:gd name="adj1" fmla="val 36733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24" name="グループ化 1223"/>
              <p:cNvGrpSpPr/>
              <p:nvPr/>
            </p:nvGrpSpPr>
            <p:grpSpPr>
              <a:xfrm>
                <a:off x="2205868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254" name="片側の 2 つの角を丸めた四角形 1253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5" name="片側の 2 つの角を丸めた四角形 1254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6" name="片側の 2 つの角を丸めた四角形 1255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225" name="グループ化 1224"/>
              <p:cNvGrpSpPr/>
              <p:nvPr/>
            </p:nvGrpSpPr>
            <p:grpSpPr>
              <a:xfrm>
                <a:off x="1948693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251" name="片側の 2 つの角を丸めた四角形 125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2" name="片側の 2 つの角を丸めた四角形 1251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3" name="片側の 2 つの角を丸めた四角形 1252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26" name="円/楕円 1225"/>
              <p:cNvSpPr/>
              <p:nvPr/>
            </p:nvSpPr>
            <p:spPr>
              <a:xfrm>
                <a:off x="1970652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7" name="片側の 2 つの角を丸めた四角形 1226"/>
              <p:cNvSpPr/>
              <p:nvPr/>
            </p:nvSpPr>
            <p:spPr>
              <a:xfrm>
                <a:off x="1926748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8" name="台形 1227"/>
              <p:cNvSpPr/>
              <p:nvPr/>
            </p:nvSpPr>
            <p:spPr>
              <a:xfrm>
                <a:off x="2006123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9" name="フローチャート: 論理積ゲート 206"/>
              <p:cNvSpPr/>
              <p:nvPr/>
            </p:nvSpPr>
            <p:spPr>
              <a:xfrm rot="16200000">
                <a:off x="2114668" y="376089"/>
                <a:ext cx="144016" cy="237703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0" name="フローチャート: 論理積ゲート 207"/>
              <p:cNvSpPr/>
              <p:nvPr/>
            </p:nvSpPr>
            <p:spPr>
              <a:xfrm rot="16200000">
                <a:off x="2157218" y="347129"/>
                <a:ext cx="58916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31" name="グループ化 1230"/>
              <p:cNvGrpSpPr/>
              <p:nvPr/>
            </p:nvGrpSpPr>
            <p:grpSpPr>
              <a:xfrm>
                <a:off x="1926748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249" name="台形 1248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0" name="台形 1249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32" name="正方形/長方形 1231"/>
              <p:cNvSpPr/>
              <p:nvPr/>
            </p:nvSpPr>
            <p:spPr>
              <a:xfrm>
                <a:off x="1926748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3" name="角丸四角形 1232"/>
              <p:cNvSpPr/>
              <p:nvPr/>
            </p:nvSpPr>
            <p:spPr>
              <a:xfrm>
                <a:off x="2127250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4" name="正方形/長方形 1233"/>
              <p:cNvSpPr/>
              <p:nvPr/>
            </p:nvSpPr>
            <p:spPr>
              <a:xfrm>
                <a:off x="2156963" y="980728"/>
                <a:ext cx="59426" cy="720080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5" name="台形 1234"/>
              <p:cNvSpPr/>
              <p:nvPr/>
            </p:nvSpPr>
            <p:spPr>
              <a:xfrm rot="10800000">
                <a:off x="1952557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6" name="台形 1235"/>
              <p:cNvSpPr/>
              <p:nvPr/>
            </p:nvSpPr>
            <p:spPr>
              <a:xfrm rot="10800000">
                <a:off x="2212907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37" name="グループ化 1236"/>
              <p:cNvGrpSpPr/>
              <p:nvPr/>
            </p:nvGrpSpPr>
            <p:grpSpPr>
              <a:xfrm>
                <a:off x="2044223" y="981518"/>
                <a:ext cx="284906" cy="130086"/>
                <a:chOff x="2406976" y="1890440"/>
                <a:chExt cx="419921" cy="144016"/>
              </a:xfrm>
            </p:grpSpPr>
            <p:sp>
              <p:nvSpPr>
                <p:cNvPr id="1247" name="二等辺三角形 1246"/>
                <p:cNvSpPr/>
                <p:nvPr/>
              </p:nvSpPr>
              <p:spPr>
                <a:xfrm rot="10800000">
                  <a:off x="2406976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8" name="二等辺三角形 1247"/>
                <p:cNvSpPr/>
                <p:nvPr/>
              </p:nvSpPr>
              <p:spPr>
                <a:xfrm rot="10800000" flipH="1">
                  <a:off x="2610873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38" name="円/楕円 1237"/>
              <p:cNvSpPr/>
              <p:nvPr/>
            </p:nvSpPr>
            <p:spPr>
              <a:xfrm>
                <a:off x="2050823" y="657200"/>
                <a:ext cx="45719" cy="95481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9" name="円/楕円 1238"/>
              <p:cNvSpPr/>
              <p:nvPr/>
            </p:nvSpPr>
            <p:spPr>
              <a:xfrm>
                <a:off x="2269898" y="657200"/>
                <a:ext cx="45719" cy="95481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0" name="正方形/長方形 1239"/>
              <p:cNvSpPr/>
              <p:nvPr/>
            </p:nvSpPr>
            <p:spPr>
              <a:xfrm>
                <a:off x="1967920" y="1046455"/>
                <a:ext cx="442130" cy="380919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1" name="角丸四角形 1240"/>
              <p:cNvSpPr/>
              <p:nvPr/>
            </p:nvSpPr>
            <p:spPr>
              <a:xfrm>
                <a:off x="1967920" y="1427374"/>
                <a:ext cx="222870" cy="7606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2" name="角丸四角形 1241"/>
              <p:cNvSpPr/>
              <p:nvPr/>
            </p:nvSpPr>
            <p:spPr>
              <a:xfrm flipH="1">
                <a:off x="2188985" y="1427374"/>
                <a:ext cx="222870" cy="7606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3" name="角丸四角形 243"/>
              <p:cNvSpPr/>
              <p:nvPr/>
            </p:nvSpPr>
            <p:spPr>
              <a:xfrm rot="20186501">
                <a:off x="2007376" y="1394843"/>
                <a:ext cx="100215" cy="46113"/>
              </a:xfrm>
              <a:custGeom>
                <a:avLst/>
                <a:gdLst>
                  <a:gd name="connsiteX0" fmla="*/ 0 w 222870"/>
                  <a:gd name="connsiteY0" fmla="*/ 38035 h 76069"/>
                  <a:gd name="connsiteX1" fmla="*/ 38035 w 222870"/>
                  <a:gd name="connsiteY1" fmla="*/ 0 h 76069"/>
                  <a:gd name="connsiteX2" fmla="*/ 184836 w 222870"/>
                  <a:gd name="connsiteY2" fmla="*/ 0 h 76069"/>
                  <a:gd name="connsiteX3" fmla="*/ 222871 w 222870"/>
                  <a:gd name="connsiteY3" fmla="*/ 38035 h 76069"/>
                  <a:gd name="connsiteX4" fmla="*/ 222870 w 222870"/>
                  <a:gd name="connsiteY4" fmla="*/ 38035 h 76069"/>
                  <a:gd name="connsiteX5" fmla="*/ 184835 w 222870"/>
                  <a:gd name="connsiteY5" fmla="*/ 76070 h 76069"/>
                  <a:gd name="connsiteX6" fmla="*/ 38035 w 222870"/>
                  <a:gd name="connsiteY6" fmla="*/ 76069 h 76069"/>
                  <a:gd name="connsiteX7" fmla="*/ 0 w 222870"/>
                  <a:gd name="connsiteY7" fmla="*/ 38034 h 76069"/>
                  <a:gd name="connsiteX8" fmla="*/ 0 w 222870"/>
                  <a:gd name="connsiteY8" fmla="*/ 38035 h 76069"/>
                  <a:gd name="connsiteX0" fmla="*/ 0 w 222871"/>
                  <a:gd name="connsiteY0" fmla="*/ 38035 h 129475"/>
                  <a:gd name="connsiteX1" fmla="*/ 38035 w 222871"/>
                  <a:gd name="connsiteY1" fmla="*/ 0 h 129475"/>
                  <a:gd name="connsiteX2" fmla="*/ 184836 w 222871"/>
                  <a:gd name="connsiteY2" fmla="*/ 0 h 129475"/>
                  <a:gd name="connsiteX3" fmla="*/ 222871 w 222871"/>
                  <a:gd name="connsiteY3" fmla="*/ 38035 h 129475"/>
                  <a:gd name="connsiteX4" fmla="*/ 222870 w 222871"/>
                  <a:gd name="connsiteY4" fmla="*/ 38035 h 129475"/>
                  <a:gd name="connsiteX5" fmla="*/ 184835 w 222871"/>
                  <a:gd name="connsiteY5" fmla="*/ 76070 h 129475"/>
                  <a:gd name="connsiteX6" fmla="*/ 38035 w 222871"/>
                  <a:gd name="connsiteY6" fmla="*/ 76069 h 129475"/>
                  <a:gd name="connsiteX7" fmla="*/ 0 w 222871"/>
                  <a:gd name="connsiteY7" fmla="*/ 38034 h 129475"/>
                  <a:gd name="connsiteX8" fmla="*/ 91440 w 222871"/>
                  <a:gd name="connsiteY8" fmla="*/ 129475 h 129475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7" fmla="*/ 0 w 222871"/>
                  <a:gd name="connsiteY7" fmla="*/ 38034 h 76070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0" fmla="*/ 0 w 184836"/>
                  <a:gd name="connsiteY0" fmla="*/ 0 h 76070"/>
                  <a:gd name="connsiteX1" fmla="*/ 146801 w 184836"/>
                  <a:gd name="connsiteY1" fmla="*/ 0 h 76070"/>
                  <a:gd name="connsiteX2" fmla="*/ 184836 w 184836"/>
                  <a:gd name="connsiteY2" fmla="*/ 38035 h 76070"/>
                  <a:gd name="connsiteX3" fmla="*/ 184835 w 184836"/>
                  <a:gd name="connsiteY3" fmla="*/ 38035 h 76070"/>
                  <a:gd name="connsiteX4" fmla="*/ 146800 w 184836"/>
                  <a:gd name="connsiteY4" fmla="*/ 76070 h 76070"/>
                  <a:gd name="connsiteX5" fmla="*/ 0 w 184836"/>
                  <a:gd name="connsiteY5" fmla="*/ 76069 h 760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84836" h="76070">
                    <a:moveTo>
                      <a:pt x="0" y="0"/>
                    </a:moveTo>
                    <a:lnTo>
                      <a:pt x="146801" y="0"/>
                    </a:lnTo>
                    <a:cubicBezTo>
                      <a:pt x="167807" y="0"/>
                      <a:pt x="184836" y="17029"/>
                      <a:pt x="184836" y="38035"/>
                    </a:cubicBezTo>
                    <a:lnTo>
                      <a:pt x="184835" y="38035"/>
                    </a:lnTo>
                    <a:cubicBezTo>
                      <a:pt x="184835" y="59041"/>
                      <a:pt x="167806" y="76070"/>
                      <a:pt x="146800" y="76070"/>
                    </a:cubicBezTo>
                    <a:lnTo>
                      <a:pt x="0" y="76069"/>
                    </a:lnTo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4" name="片側の 2 つの角を丸めた四角形 1243"/>
              <p:cNvSpPr/>
              <p:nvPr/>
            </p:nvSpPr>
            <p:spPr>
              <a:xfrm rot="5400000">
                <a:off x="1831756" y="1350530"/>
                <a:ext cx="147782" cy="231736"/>
              </a:xfrm>
              <a:prstGeom prst="round2SameRect">
                <a:avLst>
                  <a:gd name="adj1" fmla="val 19558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5" name="角丸四角形 243"/>
              <p:cNvSpPr/>
              <p:nvPr/>
            </p:nvSpPr>
            <p:spPr>
              <a:xfrm rot="1413499" flipH="1">
                <a:off x="2271815" y="1394845"/>
                <a:ext cx="100215" cy="46113"/>
              </a:xfrm>
              <a:custGeom>
                <a:avLst/>
                <a:gdLst>
                  <a:gd name="connsiteX0" fmla="*/ 0 w 222870"/>
                  <a:gd name="connsiteY0" fmla="*/ 38035 h 76069"/>
                  <a:gd name="connsiteX1" fmla="*/ 38035 w 222870"/>
                  <a:gd name="connsiteY1" fmla="*/ 0 h 76069"/>
                  <a:gd name="connsiteX2" fmla="*/ 184836 w 222870"/>
                  <a:gd name="connsiteY2" fmla="*/ 0 h 76069"/>
                  <a:gd name="connsiteX3" fmla="*/ 222871 w 222870"/>
                  <a:gd name="connsiteY3" fmla="*/ 38035 h 76069"/>
                  <a:gd name="connsiteX4" fmla="*/ 222870 w 222870"/>
                  <a:gd name="connsiteY4" fmla="*/ 38035 h 76069"/>
                  <a:gd name="connsiteX5" fmla="*/ 184835 w 222870"/>
                  <a:gd name="connsiteY5" fmla="*/ 76070 h 76069"/>
                  <a:gd name="connsiteX6" fmla="*/ 38035 w 222870"/>
                  <a:gd name="connsiteY6" fmla="*/ 76069 h 76069"/>
                  <a:gd name="connsiteX7" fmla="*/ 0 w 222870"/>
                  <a:gd name="connsiteY7" fmla="*/ 38034 h 76069"/>
                  <a:gd name="connsiteX8" fmla="*/ 0 w 222870"/>
                  <a:gd name="connsiteY8" fmla="*/ 38035 h 76069"/>
                  <a:gd name="connsiteX0" fmla="*/ 0 w 222871"/>
                  <a:gd name="connsiteY0" fmla="*/ 38035 h 129475"/>
                  <a:gd name="connsiteX1" fmla="*/ 38035 w 222871"/>
                  <a:gd name="connsiteY1" fmla="*/ 0 h 129475"/>
                  <a:gd name="connsiteX2" fmla="*/ 184836 w 222871"/>
                  <a:gd name="connsiteY2" fmla="*/ 0 h 129475"/>
                  <a:gd name="connsiteX3" fmla="*/ 222871 w 222871"/>
                  <a:gd name="connsiteY3" fmla="*/ 38035 h 129475"/>
                  <a:gd name="connsiteX4" fmla="*/ 222870 w 222871"/>
                  <a:gd name="connsiteY4" fmla="*/ 38035 h 129475"/>
                  <a:gd name="connsiteX5" fmla="*/ 184835 w 222871"/>
                  <a:gd name="connsiteY5" fmla="*/ 76070 h 129475"/>
                  <a:gd name="connsiteX6" fmla="*/ 38035 w 222871"/>
                  <a:gd name="connsiteY6" fmla="*/ 76069 h 129475"/>
                  <a:gd name="connsiteX7" fmla="*/ 0 w 222871"/>
                  <a:gd name="connsiteY7" fmla="*/ 38034 h 129475"/>
                  <a:gd name="connsiteX8" fmla="*/ 91440 w 222871"/>
                  <a:gd name="connsiteY8" fmla="*/ 129475 h 129475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7" fmla="*/ 0 w 222871"/>
                  <a:gd name="connsiteY7" fmla="*/ 38034 h 76070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0" fmla="*/ 0 w 184836"/>
                  <a:gd name="connsiteY0" fmla="*/ 0 h 76070"/>
                  <a:gd name="connsiteX1" fmla="*/ 146801 w 184836"/>
                  <a:gd name="connsiteY1" fmla="*/ 0 h 76070"/>
                  <a:gd name="connsiteX2" fmla="*/ 184836 w 184836"/>
                  <a:gd name="connsiteY2" fmla="*/ 38035 h 76070"/>
                  <a:gd name="connsiteX3" fmla="*/ 184835 w 184836"/>
                  <a:gd name="connsiteY3" fmla="*/ 38035 h 76070"/>
                  <a:gd name="connsiteX4" fmla="*/ 146800 w 184836"/>
                  <a:gd name="connsiteY4" fmla="*/ 76070 h 76070"/>
                  <a:gd name="connsiteX5" fmla="*/ 0 w 184836"/>
                  <a:gd name="connsiteY5" fmla="*/ 76069 h 760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84836" h="76070">
                    <a:moveTo>
                      <a:pt x="0" y="0"/>
                    </a:moveTo>
                    <a:lnTo>
                      <a:pt x="146801" y="0"/>
                    </a:lnTo>
                    <a:cubicBezTo>
                      <a:pt x="167807" y="0"/>
                      <a:pt x="184836" y="17029"/>
                      <a:pt x="184836" y="38035"/>
                    </a:cubicBezTo>
                    <a:lnTo>
                      <a:pt x="184835" y="38035"/>
                    </a:lnTo>
                    <a:cubicBezTo>
                      <a:pt x="184835" y="59041"/>
                      <a:pt x="167806" y="76070"/>
                      <a:pt x="146800" y="76070"/>
                    </a:cubicBezTo>
                    <a:lnTo>
                      <a:pt x="0" y="76069"/>
                    </a:lnTo>
                  </a:path>
                </a:pathLst>
              </a:cu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6" name="片側の 2 つの角を丸めた四角形 1245"/>
              <p:cNvSpPr/>
              <p:nvPr/>
            </p:nvSpPr>
            <p:spPr>
              <a:xfrm rot="16200000" flipH="1">
                <a:off x="2400237" y="1350530"/>
                <a:ext cx="147782" cy="231736"/>
              </a:xfrm>
              <a:prstGeom prst="round2SameRect">
                <a:avLst>
                  <a:gd name="adj1" fmla="val 19558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261" name="グループ化 1260"/>
          <p:cNvGrpSpPr/>
          <p:nvPr/>
        </p:nvGrpSpPr>
        <p:grpSpPr>
          <a:xfrm>
            <a:off x="6549941" y="2754997"/>
            <a:ext cx="557127" cy="1601700"/>
            <a:chOff x="4651593" y="378368"/>
            <a:chExt cx="847882" cy="2437597"/>
          </a:xfrm>
        </p:grpSpPr>
        <p:sp>
          <p:nvSpPr>
            <p:cNvPr id="1262" name="円/楕円 1261"/>
            <p:cNvSpPr/>
            <p:nvPr/>
          </p:nvSpPr>
          <p:spPr>
            <a:xfrm>
              <a:off x="4808984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63" name="片側の 2 つの角を丸めた四角形 1262"/>
            <p:cNvSpPr/>
            <p:nvPr/>
          </p:nvSpPr>
          <p:spPr>
            <a:xfrm rot="20593320" flipH="1">
              <a:off x="5272540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64" name="グループ化 1263"/>
            <p:cNvGrpSpPr/>
            <p:nvPr/>
          </p:nvGrpSpPr>
          <p:grpSpPr>
            <a:xfrm rot="900000" flipH="1">
              <a:off x="5248367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08" name="円/楕円 1307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9" name="円/楕円 1308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65" name="グループ化 1264"/>
            <p:cNvGrpSpPr/>
            <p:nvPr/>
          </p:nvGrpSpPr>
          <p:grpSpPr>
            <a:xfrm rot="20700000">
              <a:off x="4784024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06" name="円/楕円 1305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7" name="円/楕円 1306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66" name="片側の 2 つの角を丸めた四角形 1265"/>
            <p:cNvSpPr/>
            <p:nvPr/>
          </p:nvSpPr>
          <p:spPr>
            <a:xfrm rot="1006680">
              <a:off x="4738532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67" name="グループ化 1266"/>
            <p:cNvGrpSpPr/>
            <p:nvPr/>
          </p:nvGrpSpPr>
          <p:grpSpPr>
            <a:xfrm>
              <a:off x="5088902" y="1765631"/>
              <a:ext cx="237170" cy="792222"/>
              <a:chOff x="3113777" y="1552480"/>
              <a:chExt cx="259927" cy="1043148"/>
            </a:xfrm>
          </p:grpSpPr>
          <p:sp>
            <p:nvSpPr>
              <p:cNvPr id="1300" name="台形 1299"/>
              <p:cNvSpPr/>
              <p:nvPr/>
            </p:nvSpPr>
            <p:spPr>
              <a:xfrm rot="10800000">
                <a:off x="3113777" y="1552480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1" name="台形 1300"/>
              <p:cNvSpPr/>
              <p:nvPr/>
            </p:nvSpPr>
            <p:spPr>
              <a:xfrm rot="10800000">
                <a:off x="3140007" y="2330330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02" name="グループ化 1301"/>
              <p:cNvGrpSpPr/>
              <p:nvPr/>
            </p:nvGrpSpPr>
            <p:grpSpPr>
              <a:xfrm>
                <a:off x="3132968" y="2424216"/>
                <a:ext cx="216024" cy="171412"/>
                <a:chOff x="2792760" y="1552479"/>
                <a:chExt cx="216024" cy="171412"/>
              </a:xfrm>
            </p:grpSpPr>
            <p:sp>
              <p:nvSpPr>
                <p:cNvPr id="1303" name="片側の 2 つの角を丸めた四角形 1302"/>
                <p:cNvSpPr/>
                <p:nvPr/>
              </p:nvSpPr>
              <p:spPr>
                <a:xfrm>
                  <a:off x="2792760" y="1552479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4" name="片側の 2 つの角を丸めた四角形 1303"/>
                <p:cNvSpPr/>
                <p:nvPr/>
              </p:nvSpPr>
              <p:spPr>
                <a:xfrm rot="10800000">
                  <a:off x="2844032" y="1552479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5" name="片側の 2 つの角を丸めた四角形 1304"/>
                <p:cNvSpPr/>
                <p:nvPr/>
              </p:nvSpPr>
              <p:spPr>
                <a:xfrm>
                  <a:off x="2792760" y="1620790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268" name="グループ化 1267"/>
            <p:cNvGrpSpPr/>
            <p:nvPr/>
          </p:nvGrpSpPr>
          <p:grpSpPr>
            <a:xfrm>
              <a:off x="4835545" y="2644553"/>
              <a:ext cx="216024" cy="171412"/>
              <a:chOff x="2792760" y="1772816"/>
              <a:chExt cx="216024" cy="171412"/>
            </a:xfrm>
          </p:grpSpPr>
          <p:sp>
            <p:nvSpPr>
              <p:cNvPr id="1297" name="片側の 2 つの角を丸めた四角形 1296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8" name="片側の 2 つの角を丸めた四角形 1297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9" name="片側の 2 つの角を丸めた四角形 1298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69" name="円/楕円 1268"/>
            <p:cNvSpPr/>
            <p:nvPr/>
          </p:nvSpPr>
          <p:spPr>
            <a:xfrm>
              <a:off x="485750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0" name="片側の 2 つの角を丸めた四角形 1269"/>
            <p:cNvSpPr/>
            <p:nvPr/>
          </p:nvSpPr>
          <p:spPr>
            <a:xfrm>
              <a:off x="481360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1" name="台形 1270"/>
            <p:cNvSpPr/>
            <p:nvPr/>
          </p:nvSpPr>
          <p:spPr>
            <a:xfrm>
              <a:off x="489297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2" name="フローチャート: 論理積ゲート 261"/>
            <p:cNvSpPr/>
            <p:nvPr/>
          </p:nvSpPr>
          <p:spPr>
            <a:xfrm rot="16200000">
              <a:off x="500152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3" name="フローチャート: 論理積ゲート 262"/>
            <p:cNvSpPr/>
            <p:nvPr/>
          </p:nvSpPr>
          <p:spPr>
            <a:xfrm rot="16200000">
              <a:off x="504407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4" name="台形 1273"/>
            <p:cNvSpPr/>
            <p:nvPr/>
          </p:nvSpPr>
          <p:spPr>
            <a:xfrm rot="10800000">
              <a:off x="4813597" y="1772816"/>
              <a:ext cx="259927" cy="864096"/>
            </a:xfrm>
            <a:prstGeom prst="trapezoid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5" name="正方形/長方形 1274"/>
            <p:cNvSpPr/>
            <p:nvPr/>
          </p:nvSpPr>
          <p:spPr>
            <a:xfrm>
              <a:off x="481360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6" name="角丸四角形 1275"/>
            <p:cNvSpPr/>
            <p:nvPr/>
          </p:nvSpPr>
          <p:spPr>
            <a:xfrm>
              <a:off x="501410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7" name="正方形/長方形 1276"/>
            <p:cNvSpPr/>
            <p:nvPr/>
          </p:nvSpPr>
          <p:spPr>
            <a:xfrm>
              <a:off x="504381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8" name="台形 1277"/>
            <p:cNvSpPr/>
            <p:nvPr/>
          </p:nvSpPr>
          <p:spPr>
            <a:xfrm rot="10800000">
              <a:off x="483940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79" name="グループ化 1278"/>
            <p:cNvGrpSpPr/>
            <p:nvPr/>
          </p:nvGrpSpPr>
          <p:grpSpPr>
            <a:xfrm>
              <a:off x="493107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1295" name="二等辺三角形 1294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6" name="二等辺三角形 1295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80" name="円/楕円 1279"/>
            <p:cNvSpPr/>
            <p:nvPr/>
          </p:nvSpPr>
          <p:spPr>
            <a:xfrm>
              <a:off x="493767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1" name="円/楕円 1280"/>
            <p:cNvSpPr/>
            <p:nvPr/>
          </p:nvSpPr>
          <p:spPr>
            <a:xfrm>
              <a:off x="515675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2" name="正方形/長方形 1281"/>
            <p:cNvSpPr/>
            <p:nvPr/>
          </p:nvSpPr>
          <p:spPr>
            <a:xfrm>
              <a:off x="4854772" y="1046455"/>
              <a:ext cx="442130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3" name="角丸四角形 1282"/>
            <p:cNvSpPr/>
            <p:nvPr/>
          </p:nvSpPr>
          <p:spPr>
            <a:xfrm>
              <a:off x="4854772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4" name="角丸四角形 1283"/>
            <p:cNvSpPr/>
            <p:nvPr/>
          </p:nvSpPr>
          <p:spPr>
            <a:xfrm flipH="1">
              <a:off x="5075837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5" name="角丸四角形 243"/>
            <p:cNvSpPr/>
            <p:nvPr/>
          </p:nvSpPr>
          <p:spPr>
            <a:xfrm rot="20186501">
              <a:off x="4894228" y="1394843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6" name="片側の 2 つの角を丸めた四角形 1285"/>
            <p:cNvSpPr/>
            <p:nvPr/>
          </p:nvSpPr>
          <p:spPr>
            <a:xfrm rot="5400000">
              <a:off x="4718608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7" name="角丸四角形 243"/>
            <p:cNvSpPr/>
            <p:nvPr/>
          </p:nvSpPr>
          <p:spPr>
            <a:xfrm rot="1413499" flipH="1">
              <a:off x="5158667" y="1394845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8" name="片側の 2 つの角を丸めた四角形 1287"/>
            <p:cNvSpPr/>
            <p:nvPr/>
          </p:nvSpPr>
          <p:spPr>
            <a:xfrm rot="16200000" flipH="1">
              <a:off x="5287089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89" name="グループ化 1288"/>
            <p:cNvGrpSpPr/>
            <p:nvPr/>
          </p:nvGrpSpPr>
          <p:grpSpPr>
            <a:xfrm>
              <a:off x="4651593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293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4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90" name="グループ化 1289"/>
            <p:cNvGrpSpPr/>
            <p:nvPr/>
          </p:nvGrpSpPr>
          <p:grpSpPr>
            <a:xfrm flipH="1">
              <a:off x="5325264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291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2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310" name="グループ化 1309"/>
          <p:cNvGrpSpPr/>
          <p:nvPr/>
        </p:nvGrpSpPr>
        <p:grpSpPr>
          <a:xfrm>
            <a:off x="8415367" y="2754997"/>
            <a:ext cx="557127" cy="1601700"/>
            <a:chOff x="4651593" y="378368"/>
            <a:chExt cx="847882" cy="2437597"/>
          </a:xfrm>
        </p:grpSpPr>
        <p:sp>
          <p:nvSpPr>
            <p:cNvPr id="1311" name="円/楕円 1310"/>
            <p:cNvSpPr/>
            <p:nvPr/>
          </p:nvSpPr>
          <p:spPr>
            <a:xfrm>
              <a:off x="4808984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2" name="片側の 2 つの角を丸めた四角形 1311"/>
            <p:cNvSpPr/>
            <p:nvPr/>
          </p:nvSpPr>
          <p:spPr>
            <a:xfrm rot="20593320" flipH="1">
              <a:off x="5272540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13" name="グループ化 1312"/>
            <p:cNvGrpSpPr/>
            <p:nvPr/>
          </p:nvGrpSpPr>
          <p:grpSpPr>
            <a:xfrm rot="900000" flipH="1">
              <a:off x="5248367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58" name="円/楕円 1357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9" name="円/楕円 1358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14" name="グループ化 1313"/>
            <p:cNvGrpSpPr/>
            <p:nvPr/>
          </p:nvGrpSpPr>
          <p:grpSpPr>
            <a:xfrm rot="20700000">
              <a:off x="4784024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56" name="円/楕円 1355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7" name="円/楕円 1356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15" name="片側の 2 つの角を丸めた四角形 1314"/>
            <p:cNvSpPr/>
            <p:nvPr/>
          </p:nvSpPr>
          <p:spPr>
            <a:xfrm rot="1006680">
              <a:off x="4738532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16" name="グループ化 1315"/>
            <p:cNvGrpSpPr/>
            <p:nvPr/>
          </p:nvGrpSpPr>
          <p:grpSpPr>
            <a:xfrm>
              <a:off x="5088902" y="1765631"/>
              <a:ext cx="237170" cy="792222"/>
              <a:chOff x="3113777" y="1552480"/>
              <a:chExt cx="259927" cy="1043148"/>
            </a:xfrm>
          </p:grpSpPr>
          <p:sp>
            <p:nvSpPr>
              <p:cNvPr id="1350" name="台形 1349"/>
              <p:cNvSpPr/>
              <p:nvPr/>
            </p:nvSpPr>
            <p:spPr>
              <a:xfrm rot="10800000">
                <a:off x="3113777" y="1552480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1" name="台形 1350"/>
              <p:cNvSpPr/>
              <p:nvPr/>
            </p:nvSpPr>
            <p:spPr>
              <a:xfrm rot="10800000">
                <a:off x="3140007" y="2330330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52" name="グループ化 1351"/>
              <p:cNvGrpSpPr/>
              <p:nvPr/>
            </p:nvGrpSpPr>
            <p:grpSpPr>
              <a:xfrm>
                <a:off x="3132968" y="2424216"/>
                <a:ext cx="216024" cy="171412"/>
                <a:chOff x="2792760" y="1552479"/>
                <a:chExt cx="216024" cy="171412"/>
              </a:xfrm>
            </p:grpSpPr>
            <p:sp>
              <p:nvSpPr>
                <p:cNvPr id="1353" name="片側の 2 つの角を丸めた四角形 1352"/>
                <p:cNvSpPr/>
                <p:nvPr/>
              </p:nvSpPr>
              <p:spPr>
                <a:xfrm>
                  <a:off x="2792760" y="1552479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4" name="片側の 2 つの角を丸めた四角形 1353"/>
                <p:cNvSpPr/>
                <p:nvPr/>
              </p:nvSpPr>
              <p:spPr>
                <a:xfrm rot="10800000">
                  <a:off x="2844032" y="1552479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5" name="片側の 2 つの角を丸めた四角形 1354"/>
                <p:cNvSpPr/>
                <p:nvPr/>
              </p:nvSpPr>
              <p:spPr>
                <a:xfrm>
                  <a:off x="2792760" y="1620790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317" name="グループ化 1316"/>
            <p:cNvGrpSpPr/>
            <p:nvPr/>
          </p:nvGrpSpPr>
          <p:grpSpPr>
            <a:xfrm>
              <a:off x="4835545" y="2644553"/>
              <a:ext cx="216024" cy="171412"/>
              <a:chOff x="2792760" y="1772816"/>
              <a:chExt cx="216024" cy="171412"/>
            </a:xfrm>
          </p:grpSpPr>
          <p:sp>
            <p:nvSpPr>
              <p:cNvPr id="1347" name="片側の 2 つの角を丸めた四角形 1346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8" name="片側の 2 つの角を丸めた四角形 1347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9" name="片側の 2 つの角を丸めた四角形 1348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18" name="円/楕円 1317"/>
            <p:cNvSpPr/>
            <p:nvPr/>
          </p:nvSpPr>
          <p:spPr>
            <a:xfrm>
              <a:off x="485750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9" name="片側の 2 つの角を丸めた四角形 1318"/>
            <p:cNvSpPr/>
            <p:nvPr/>
          </p:nvSpPr>
          <p:spPr>
            <a:xfrm>
              <a:off x="481360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0" name="台形 1319"/>
            <p:cNvSpPr/>
            <p:nvPr/>
          </p:nvSpPr>
          <p:spPr>
            <a:xfrm>
              <a:off x="489297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1" name="フローチャート: 論理積ゲート 261"/>
            <p:cNvSpPr/>
            <p:nvPr/>
          </p:nvSpPr>
          <p:spPr>
            <a:xfrm rot="16200000">
              <a:off x="500152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2" name="フローチャート: 論理積ゲート 262"/>
            <p:cNvSpPr/>
            <p:nvPr/>
          </p:nvSpPr>
          <p:spPr>
            <a:xfrm rot="16200000">
              <a:off x="504407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3" name="台形 1322"/>
            <p:cNvSpPr/>
            <p:nvPr/>
          </p:nvSpPr>
          <p:spPr>
            <a:xfrm rot="10800000">
              <a:off x="4813597" y="1772816"/>
              <a:ext cx="259927" cy="864096"/>
            </a:xfrm>
            <a:prstGeom prst="trapezoid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4" name="正方形/長方形 1323"/>
            <p:cNvSpPr/>
            <p:nvPr/>
          </p:nvSpPr>
          <p:spPr>
            <a:xfrm>
              <a:off x="481360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5" name="角丸四角形 1324"/>
            <p:cNvSpPr/>
            <p:nvPr/>
          </p:nvSpPr>
          <p:spPr>
            <a:xfrm>
              <a:off x="501410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6" name="正方形/長方形 1325"/>
            <p:cNvSpPr/>
            <p:nvPr/>
          </p:nvSpPr>
          <p:spPr>
            <a:xfrm>
              <a:off x="504381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7" name="台形 1326"/>
            <p:cNvSpPr/>
            <p:nvPr/>
          </p:nvSpPr>
          <p:spPr>
            <a:xfrm rot="10800000">
              <a:off x="483940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28" name="グループ化 1327"/>
            <p:cNvGrpSpPr/>
            <p:nvPr/>
          </p:nvGrpSpPr>
          <p:grpSpPr>
            <a:xfrm>
              <a:off x="493107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1345" name="二等辺三角形 1344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6" name="二等辺三角形 1345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29" name="円/楕円 1328"/>
            <p:cNvSpPr/>
            <p:nvPr/>
          </p:nvSpPr>
          <p:spPr>
            <a:xfrm>
              <a:off x="493767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0" name="円/楕円 1329"/>
            <p:cNvSpPr/>
            <p:nvPr/>
          </p:nvSpPr>
          <p:spPr>
            <a:xfrm>
              <a:off x="515675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1" name="正方形/長方形 1330"/>
            <p:cNvSpPr/>
            <p:nvPr/>
          </p:nvSpPr>
          <p:spPr>
            <a:xfrm>
              <a:off x="4779574" y="1046455"/>
              <a:ext cx="592526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2" name="角丸四角形 1331"/>
            <p:cNvSpPr/>
            <p:nvPr/>
          </p:nvSpPr>
          <p:spPr>
            <a:xfrm>
              <a:off x="4854772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3" name="角丸四角形 1332"/>
            <p:cNvSpPr/>
            <p:nvPr/>
          </p:nvSpPr>
          <p:spPr>
            <a:xfrm flipH="1">
              <a:off x="5075837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4" name="角丸四角形 243"/>
            <p:cNvSpPr/>
            <p:nvPr/>
          </p:nvSpPr>
          <p:spPr>
            <a:xfrm rot="20186501">
              <a:off x="4894228" y="1394843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5" name="片側の 2 つの角を丸めた四角形 1334"/>
            <p:cNvSpPr/>
            <p:nvPr/>
          </p:nvSpPr>
          <p:spPr>
            <a:xfrm rot="5400000">
              <a:off x="4718608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6" name="角丸四角形 243"/>
            <p:cNvSpPr/>
            <p:nvPr/>
          </p:nvSpPr>
          <p:spPr>
            <a:xfrm rot="1413499" flipH="1">
              <a:off x="5158667" y="1394845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7" name="片側の 2 つの角を丸めた四角形 1336"/>
            <p:cNvSpPr/>
            <p:nvPr/>
          </p:nvSpPr>
          <p:spPr>
            <a:xfrm rot="16200000" flipH="1">
              <a:off x="5287089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38" name="グループ化 1337"/>
            <p:cNvGrpSpPr/>
            <p:nvPr/>
          </p:nvGrpSpPr>
          <p:grpSpPr>
            <a:xfrm>
              <a:off x="4651593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343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4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39" name="グループ化 1338"/>
            <p:cNvGrpSpPr/>
            <p:nvPr/>
          </p:nvGrpSpPr>
          <p:grpSpPr>
            <a:xfrm flipH="1">
              <a:off x="5325264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341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2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40" name="正方形/長方形 1339"/>
            <p:cNvSpPr/>
            <p:nvPr/>
          </p:nvSpPr>
          <p:spPr>
            <a:xfrm>
              <a:off x="4779574" y="665455"/>
              <a:ext cx="592526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60" name="グループ化 1359"/>
          <p:cNvGrpSpPr/>
          <p:nvPr/>
        </p:nvGrpSpPr>
        <p:grpSpPr>
          <a:xfrm>
            <a:off x="2876981" y="2724966"/>
            <a:ext cx="433838" cy="1596426"/>
            <a:chOff x="-4161388" y="386395"/>
            <a:chExt cx="660249" cy="2429570"/>
          </a:xfrm>
        </p:grpSpPr>
        <p:grpSp>
          <p:nvGrpSpPr>
            <p:cNvPr id="1361" name="グループ化 1360"/>
            <p:cNvGrpSpPr/>
            <p:nvPr/>
          </p:nvGrpSpPr>
          <p:grpSpPr>
            <a:xfrm>
              <a:off x="-4161388" y="476672"/>
              <a:ext cx="660249" cy="2339293"/>
              <a:chOff x="563330" y="476672"/>
              <a:chExt cx="660249" cy="2339293"/>
            </a:xfrm>
          </p:grpSpPr>
          <p:grpSp>
            <p:nvGrpSpPr>
              <p:cNvPr id="1365" name="グループ化 1364"/>
              <p:cNvGrpSpPr/>
              <p:nvPr/>
            </p:nvGrpSpPr>
            <p:grpSpPr>
              <a:xfrm rot="900000" flipH="1">
                <a:off x="1067287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390" name="円/楕円 1389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91" name="円/楕円 1390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6" name="グループ化 1365"/>
              <p:cNvGrpSpPr/>
              <p:nvPr/>
            </p:nvGrpSpPr>
            <p:grpSpPr>
              <a:xfrm rot="20700000">
                <a:off x="602944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388" name="円/楕円 1387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9" name="円/楕円 1388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7" name="グループ化 1366"/>
              <p:cNvGrpSpPr/>
              <p:nvPr/>
            </p:nvGrpSpPr>
            <p:grpSpPr>
              <a:xfrm flipH="1">
                <a:off x="563330" y="980728"/>
                <a:ext cx="660249" cy="1010344"/>
                <a:chOff x="1669539" y="1916832"/>
                <a:chExt cx="660249" cy="1010344"/>
              </a:xfrm>
            </p:grpSpPr>
            <p:sp>
              <p:nvSpPr>
                <p:cNvPr id="1382" name="円/楕円 1381"/>
                <p:cNvSpPr/>
                <p:nvPr/>
              </p:nvSpPr>
              <p:spPr>
                <a:xfrm>
                  <a:off x="1683253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3" name="片側の 2 つの角を丸めた四角形 1382"/>
                <p:cNvSpPr/>
                <p:nvPr/>
              </p:nvSpPr>
              <p:spPr>
                <a:xfrm>
                  <a:off x="1669539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4" name="正方形/長方形 1383"/>
                <p:cNvSpPr/>
                <p:nvPr/>
              </p:nvSpPr>
              <p:spPr>
                <a:xfrm>
                  <a:off x="1669539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5" name="円/楕円 1384"/>
                <p:cNvSpPr/>
                <p:nvPr/>
              </p:nvSpPr>
              <p:spPr>
                <a:xfrm>
                  <a:off x="2237099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6" name="片側の 2 つの角を丸めた四角形 1385"/>
                <p:cNvSpPr/>
                <p:nvPr/>
              </p:nvSpPr>
              <p:spPr>
                <a:xfrm>
                  <a:off x="2187381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7" name="正方形/長方形 1386"/>
                <p:cNvSpPr/>
                <p:nvPr/>
              </p:nvSpPr>
              <p:spPr>
                <a:xfrm>
                  <a:off x="2187381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8" name="グループ化 1367"/>
              <p:cNvGrpSpPr/>
              <p:nvPr/>
            </p:nvGrpSpPr>
            <p:grpSpPr>
              <a:xfrm>
                <a:off x="911640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380" name="片側の 2 つの角を丸めた四角形 1379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1" name="片側の 2 つの角を丸めた四角形 138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9" name="グループ化 1368"/>
              <p:cNvGrpSpPr/>
              <p:nvPr/>
            </p:nvGrpSpPr>
            <p:grpSpPr>
              <a:xfrm>
                <a:off x="654465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378" name="片側の 2 つの角を丸めた四角形 1377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9" name="片側の 2 つの角を丸めた四角形 1378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70" name="円/楕円 1369"/>
              <p:cNvSpPr/>
              <p:nvPr/>
            </p:nvSpPr>
            <p:spPr>
              <a:xfrm>
                <a:off x="676424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1" name="片側の 2 つの角を丸めた四角形 1370"/>
              <p:cNvSpPr/>
              <p:nvPr/>
            </p:nvSpPr>
            <p:spPr>
              <a:xfrm>
                <a:off x="632520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72" name="グループ化 1371"/>
              <p:cNvGrpSpPr/>
              <p:nvPr/>
            </p:nvGrpSpPr>
            <p:grpSpPr>
              <a:xfrm>
                <a:off x="632520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376" name="台形 1375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7" name="台形 1376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73" name="正方形/長方形 1372"/>
              <p:cNvSpPr/>
              <p:nvPr/>
            </p:nvSpPr>
            <p:spPr>
              <a:xfrm>
                <a:off x="632520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4" name="台形 1373"/>
              <p:cNvSpPr/>
              <p:nvPr/>
            </p:nvSpPr>
            <p:spPr>
              <a:xfrm rot="10800000">
                <a:off x="65832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5" name="台形 1374"/>
              <p:cNvSpPr/>
              <p:nvPr/>
            </p:nvSpPr>
            <p:spPr>
              <a:xfrm rot="10800000">
                <a:off x="91867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62" name="グループ化 1361"/>
            <p:cNvGrpSpPr/>
            <p:nvPr/>
          </p:nvGrpSpPr>
          <p:grpSpPr>
            <a:xfrm>
              <a:off x="-4095522" y="386395"/>
              <a:ext cx="526504" cy="562881"/>
              <a:chOff x="-4095522" y="386395"/>
              <a:chExt cx="526504" cy="562881"/>
            </a:xfrm>
          </p:grpSpPr>
          <p:sp>
            <p:nvSpPr>
              <p:cNvPr id="1363" name="円/楕円 1362"/>
              <p:cNvSpPr/>
              <p:nvPr/>
            </p:nvSpPr>
            <p:spPr>
              <a:xfrm>
                <a:off x="-4095522" y="492979"/>
                <a:ext cx="526504" cy="456297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64" name="台形 1363"/>
              <p:cNvSpPr/>
              <p:nvPr/>
            </p:nvSpPr>
            <p:spPr>
              <a:xfrm>
                <a:off x="-4012823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392" name="グループ化 1391"/>
          <p:cNvGrpSpPr/>
          <p:nvPr/>
        </p:nvGrpSpPr>
        <p:grpSpPr>
          <a:xfrm>
            <a:off x="944179" y="2765583"/>
            <a:ext cx="653790" cy="1596425"/>
            <a:chOff x="492879" y="427012"/>
            <a:chExt cx="994991" cy="2429570"/>
          </a:xfrm>
        </p:grpSpPr>
        <p:sp>
          <p:nvSpPr>
            <p:cNvPr id="1393" name="L 字 540"/>
            <p:cNvSpPr/>
            <p:nvPr/>
          </p:nvSpPr>
          <p:spPr>
            <a:xfrm rot="6300000" flipV="1">
              <a:off x="955396" y="649509"/>
              <a:ext cx="482329" cy="582618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21186 w 571476"/>
                <a:gd name="connsiteY5" fmla="*/ 15808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21186 w 571476"/>
                <a:gd name="connsiteY5" fmla="*/ 15808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2223"/>
                <a:gd name="connsiteX1" fmla="*/ 112446 w 571476"/>
                <a:gd name="connsiteY1" fmla="*/ 572223 h 572223"/>
                <a:gd name="connsiteX2" fmla="*/ 0 w 571476"/>
                <a:gd name="connsiteY2" fmla="*/ 571476 h 572223"/>
                <a:gd name="connsiteX3" fmla="*/ 0 w 571476"/>
                <a:gd name="connsiteY3" fmla="*/ 0 h 572223"/>
                <a:gd name="connsiteX4" fmla="*/ 168911 w 571476"/>
                <a:gd name="connsiteY4" fmla="*/ 0 h 572223"/>
                <a:gd name="connsiteX5" fmla="*/ 168911 w 571476"/>
                <a:gd name="connsiteY5" fmla="*/ 418395 h 572223"/>
                <a:gd name="connsiteX6" fmla="*/ 412405 w 571476"/>
                <a:gd name="connsiteY6" fmla="*/ 133947 h 572223"/>
                <a:gd name="connsiteX0" fmla="*/ 571476 w 571476"/>
                <a:gd name="connsiteY0" fmla="*/ 571476 h 627397"/>
                <a:gd name="connsiteX1" fmla="*/ 115092 w 571476"/>
                <a:gd name="connsiteY1" fmla="*/ 627397 h 627397"/>
                <a:gd name="connsiteX2" fmla="*/ 0 w 571476"/>
                <a:gd name="connsiteY2" fmla="*/ 571476 h 627397"/>
                <a:gd name="connsiteX3" fmla="*/ 0 w 571476"/>
                <a:gd name="connsiteY3" fmla="*/ 0 h 627397"/>
                <a:gd name="connsiteX4" fmla="*/ 168911 w 571476"/>
                <a:gd name="connsiteY4" fmla="*/ 0 h 627397"/>
                <a:gd name="connsiteX5" fmla="*/ 168911 w 571476"/>
                <a:gd name="connsiteY5" fmla="*/ 418395 h 627397"/>
                <a:gd name="connsiteX6" fmla="*/ 412405 w 571476"/>
                <a:gd name="connsiteY6" fmla="*/ 133947 h 627397"/>
                <a:gd name="connsiteX0" fmla="*/ 532808 w 532808"/>
                <a:gd name="connsiteY0" fmla="*/ 260469 h 627397"/>
                <a:gd name="connsiteX1" fmla="*/ 115092 w 532808"/>
                <a:gd name="connsiteY1" fmla="*/ 627397 h 627397"/>
                <a:gd name="connsiteX2" fmla="*/ 0 w 532808"/>
                <a:gd name="connsiteY2" fmla="*/ 571476 h 627397"/>
                <a:gd name="connsiteX3" fmla="*/ 0 w 532808"/>
                <a:gd name="connsiteY3" fmla="*/ 0 h 627397"/>
                <a:gd name="connsiteX4" fmla="*/ 168911 w 532808"/>
                <a:gd name="connsiteY4" fmla="*/ 0 h 627397"/>
                <a:gd name="connsiteX5" fmla="*/ 168911 w 532808"/>
                <a:gd name="connsiteY5" fmla="*/ 418395 h 627397"/>
                <a:gd name="connsiteX6" fmla="*/ 412405 w 532808"/>
                <a:gd name="connsiteY6" fmla="*/ 133947 h 627397"/>
                <a:gd name="connsiteX0" fmla="*/ 532808 w 532808"/>
                <a:gd name="connsiteY0" fmla="*/ 260469 h 622719"/>
                <a:gd name="connsiteX1" fmla="*/ 170809 w 532808"/>
                <a:gd name="connsiteY1" fmla="*/ 622719 h 622719"/>
                <a:gd name="connsiteX2" fmla="*/ 0 w 532808"/>
                <a:gd name="connsiteY2" fmla="*/ 571476 h 622719"/>
                <a:gd name="connsiteX3" fmla="*/ 0 w 532808"/>
                <a:gd name="connsiteY3" fmla="*/ 0 h 622719"/>
                <a:gd name="connsiteX4" fmla="*/ 168911 w 532808"/>
                <a:gd name="connsiteY4" fmla="*/ 0 h 622719"/>
                <a:gd name="connsiteX5" fmla="*/ 168911 w 532808"/>
                <a:gd name="connsiteY5" fmla="*/ 418395 h 622719"/>
                <a:gd name="connsiteX6" fmla="*/ 412405 w 532808"/>
                <a:gd name="connsiteY6" fmla="*/ 133947 h 622719"/>
                <a:gd name="connsiteX0" fmla="*/ 532808 w 532808"/>
                <a:gd name="connsiteY0" fmla="*/ 260469 h 643591"/>
                <a:gd name="connsiteX1" fmla="*/ 167395 w 532808"/>
                <a:gd name="connsiteY1" fmla="*/ 643591 h 643591"/>
                <a:gd name="connsiteX2" fmla="*/ 0 w 532808"/>
                <a:gd name="connsiteY2" fmla="*/ 571476 h 643591"/>
                <a:gd name="connsiteX3" fmla="*/ 0 w 532808"/>
                <a:gd name="connsiteY3" fmla="*/ 0 h 643591"/>
                <a:gd name="connsiteX4" fmla="*/ 168911 w 532808"/>
                <a:gd name="connsiteY4" fmla="*/ 0 h 643591"/>
                <a:gd name="connsiteX5" fmla="*/ 168911 w 532808"/>
                <a:gd name="connsiteY5" fmla="*/ 418395 h 643591"/>
                <a:gd name="connsiteX6" fmla="*/ 412405 w 532808"/>
                <a:gd name="connsiteY6" fmla="*/ 133947 h 643591"/>
                <a:gd name="connsiteX0" fmla="*/ 532808 w 532808"/>
                <a:gd name="connsiteY0" fmla="*/ 260469 h 643591"/>
                <a:gd name="connsiteX1" fmla="*/ 167395 w 532808"/>
                <a:gd name="connsiteY1" fmla="*/ 643591 h 643591"/>
                <a:gd name="connsiteX2" fmla="*/ 15211 w 532808"/>
                <a:gd name="connsiteY2" fmla="*/ 547230 h 643591"/>
                <a:gd name="connsiteX3" fmla="*/ 0 w 532808"/>
                <a:gd name="connsiteY3" fmla="*/ 0 h 643591"/>
                <a:gd name="connsiteX4" fmla="*/ 168911 w 532808"/>
                <a:gd name="connsiteY4" fmla="*/ 0 h 643591"/>
                <a:gd name="connsiteX5" fmla="*/ 168911 w 532808"/>
                <a:gd name="connsiteY5" fmla="*/ 418395 h 643591"/>
                <a:gd name="connsiteX6" fmla="*/ 412405 w 532808"/>
                <a:gd name="connsiteY6" fmla="*/ 133947 h 6435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32808" h="643591">
                  <a:moveTo>
                    <a:pt x="532808" y="260469"/>
                  </a:moveTo>
                  <a:lnTo>
                    <a:pt x="167395" y="643591"/>
                  </a:lnTo>
                  <a:lnTo>
                    <a:pt x="15211" y="547230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cubicBezTo>
                    <a:pt x="293237" y="276323"/>
                    <a:pt x="306120" y="265604"/>
                    <a:pt x="412405" y="133947"/>
                  </a:cubicBezTo>
                </a:path>
              </a:pathLst>
            </a:custGeom>
            <a:solidFill>
              <a:srgbClr val="4F81BD"/>
            </a:solidFill>
            <a:ln w="19050" cap="flat" cmpd="sng" algn="ctr">
              <a:solidFill>
                <a:sysClr val="windowText" lastClr="000000"/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94" name="グループ化 1393"/>
            <p:cNvGrpSpPr/>
            <p:nvPr/>
          </p:nvGrpSpPr>
          <p:grpSpPr>
            <a:xfrm>
              <a:off x="492879" y="427012"/>
              <a:ext cx="623240" cy="2429570"/>
              <a:chOff x="-3163718" y="386395"/>
              <a:chExt cx="623240" cy="2429570"/>
            </a:xfrm>
          </p:grpSpPr>
          <p:grpSp>
            <p:nvGrpSpPr>
              <p:cNvPr id="1399" name="グループ化 1398"/>
              <p:cNvGrpSpPr/>
              <p:nvPr/>
            </p:nvGrpSpPr>
            <p:grpSpPr>
              <a:xfrm>
                <a:off x="-3163718" y="386395"/>
                <a:ext cx="623240" cy="2429570"/>
                <a:chOff x="563330" y="386395"/>
                <a:chExt cx="623240" cy="2429570"/>
              </a:xfrm>
            </p:grpSpPr>
            <p:sp>
              <p:nvSpPr>
                <p:cNvPr id="1401" name="円/楕円 1400"/>
                <p:cNvSpPr/>
                <p:nvPr/>
              </p:nvSpPr>
              <p:spPr>
                <a:xfrm>
                  <a:off x="629196" y="492979"/>
                  <a:ext cx="526504" cy="4562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02" name="グループ化 1401"/>
                <p:cNvGrpSpPr/>
                <p:nvPr/>
              </p:nvGrpSpPr>
              <p:grpSpPr>
                <a:xfrm rot="900000" flipH="1">
                  <a:off x="1067287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1434" name="円/楕円 1433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5" name="円/楕円 1434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3" name="グループ化 1402"/>
                <p:cNvGrpSpPr/>
                <p:nvPr/>
              </p:nvGrpSpPr>
              <p:grpSpPr>
                <a:xfrm rot="20700000">
                  <a:off x="602944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1432" name="円/楕円 1431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3" name="円/楕円 1432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4" name="グループ化 1403"/>
                <p:cNvGrpSpPr/>
                <p:nvPr/>
              </p:nvGrpSpPr>
              <p:grpSpPr>
                <a:xfrm flipH="1">
                  <a:off x="563330" y="980728"/>
                  <a:ext cx="142407" cy="1010344"/>
                  <a:chOff x="2187381" y="1916832"/>
                  <a:chExt cx="142407" cy="1010344"/>
                </a:xfrm>
              </p:grpSpPr>
              <p:sp>
                <p:nvSpPr>
                  <p:cNvPr id="1429" name="円/楕円 1428"/>
                  <p:cNvSpPr/>
                  <p:nvPr/>
                </p:nvSpPr>
                <p:spPr>
                  <a:xfrm>
                    <a:off x="2237099" y="2679700"/>
                    <a:ext cx="72008" cy="24747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0" name="片側の 2 つの角を丸めた四角形 1429"/>
                  <p:cNvSpPr/>
                  <p:nvPr/>
                </p:nvSpPr>
                <p:spPr>
                  <a:xfrm>
                    <a:off x="2187381" y="1916832"/>
                    <a:ext cx="142407" cy="760636"/>
                  </a:xfrm>
                  <a:prstGeom prst="round2SameRect">
                    <a:avLst>
                      <a:gd name="adj1" fmla="val 36733"/>
                      <a:gd name="adj2" fmla="val 0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1" name="正方形/長方形 1430"/>
                  <p:cNvSpPr/>
                  <p:nvPr/>
                </p:nvSpPr>
                <p:spPr>
                  <a:xfrm>
                    <a:off x="2187381" y="2677468"/>
                    <a:ext cx="142407" cy="103460"/>
                  </a:xfrm>
                  <a:prstGeom prst="rect">
                    <a:avLst/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5" name="グループ化 1404"/>
                <p:cNvGrpSpPr/>
                <p:nvPr/>
              </p:nvGrpSpPr>
              <p:grpSpPr>
                <a:xfrm>
                  <a:off x="911640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1426" name="片側の 2 つの角を丸めた四角形 1425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7" name="片側の 2 つの角を丸めた四角形 1426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8" name="片側の 2 つの角を丸めた四角形 1427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6" name="グループ化 1405"/>
                <p:cNvGrpSpPr/>
                <p:nvPr/>
              </p:nvGrpSpPr>
              <p:grpSpPr>
                <a:xfrm>
                  <a:off x="654465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1423" name="片側の 2 つの角を丸めた四角形 1422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4" name="片側の 2 つの角を丸めた四角形 1423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5" name="片側の 2 つの角を丸めた四角形 1424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407" name="円/楕円 1406"/>
                <p:cNvSpPr/>
                <p:nvPr/>
              </p:nvSpPr>
              <p:spPr>
                <a:xfrm>
                  <a:off x="676424" y="476672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8" name="片側の 2 つの角を丸めた四角形 1407"/>
                <p:cNvSpPr/>
                <p:nvPr/>
              </p:nvSpPr>
              <p:spPr>
                <a:xfrm>
                  <a:off x="632520" y="980728"/>
                  <a:ext cx="519856" cy="720080"/>
                </a:xfrm>
                <a:prstGeom prst="round2SameRect">
                  <a:avLst>
                    <a:gd name="adj1" fmla="val 8116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9" name="台形 1408"/>
                <p:cNvSpPr/>
                <p:nvPr/>
              </p:nvSpPr>
              <p:spPr>
                <a:xfrm>
                  <a:off x="711895" y="386395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0" name="フローチャート: 論理積ゲート 139"/>
                <p:cNvSpPr/>
                <p:nvPr/>
              </p:nvSpPr>
              <p:spPr>
                <a:xfrm rot="16200000">
                  <a:off x="820440" y="376089"/>
                  <a:ext cx="144016" cy="237703"/>
                </a:xfrm>
                <a:prstGeom prst="flowChartDelay">
                  <a:avLst/>
                </a:prstGeom>
                <a:solidFill>
                  <a:srgbClr val="FFFF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1" name="フローチャート: 論理積ゲート 140"/>
                <p:cNvSpPr/>
                <p:nvPr/>
              </p:nvSpPr>
              <p:spPr>
                <a:xfrm rot="16200000">
                  <a:off x="862990" y="347129"/>
                  <a:ext cx="58916" cy="424604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12" name="グループ化 1411"/>
                <p:cNvGrpSpPr/>
                <p:nvPr/>
              </p:nvGrpSpPr>
              <p:grpSpPr>
                <a:xfrm>
                  <a:off x="632520" y="1772816"/>
                  <a:ext cx="519856" cy="864096"/>
                  <a:chOff x="1740744" y="2780928"/>
                  <a:chExt cx="430113" cy="825872"/>
                </a:xfrm>
              </p:grpSpPr>
              <p:sp>
                <p:nvSpPr>
                  <p:cNvPr id="1421" name="台形 1420"/>
                  <p:cNvSpPr/>
                  <p:nvPr/>
                </p:nvSpPr>
                <p:spPr>
                  <a:xfrm rot="10800000">
                    <a:off x="1740744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2" name="台形 1421"/>
                  <p:cNvSpPr/>
                  <p:nvPr/>
                </p:nvSpPr>
                <p:spPr>
                  <a:xfrm rot="10800000">
                    <a:off x="1955801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413" name="正方形/長方形 1412"/>
                <p:cNvSpPr/>
                <p:nvPr/>
              </p:nvSpPr>
              <p:spPr>
                <a:xfrm>
                  <a:off x="632520" y="1700808"/>
                  <a:ext cx="519856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4" name="角丸四角形 1413"/>
                <p:cNvSpPr/>
                <p:nvPr/>
              </p:nvSpPr>
              <p:spPr>
                <a:xfrm>
                  <a:off x="833022" y="1700808"/>
                  <a:ext cx="118852" cy="72008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5" name="正方形/長方形 1414"/>
                <p:cNvSpPr/>
                <p:nvPr/>
              </p:nvSpPr>
              <p:spPr>
                <a:xfrm>
                  <a:off x="862735" y="980728"/>
                  <a:ext cx="59426" cy="720080"/>
                </a:xfrm>
                <a:prstGeom prst="rect">
                  <a:avLst/>
                </a:prstGeom>
                <a:solidFill>
                  <a:srgbClr val="4F81BD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6" name="台形 1415"/>
                <p:cNvSpPr/>
                <p:nvPr/>
              </p:nvSpPr>
              <p:spPr>
                <a:xfrm rot="10800000">
                  <a:off x="65832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7" name="台形 1416"/>
                <p:cNvSpPr/>
                <p:nvPr/>
              </p:nvSpPr>
              <p:spPr>
                <a:xfrm rot="10800000">
                  <a:off x="91867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18" name="グループ化 1417"/>
                <p:cNvGrpSpPr/>
                <p:nvPr/>
              </p:nvGrpSpPr>
              <p:grpSpPr>
                <a:xfrm>
                  <a:off x="749995" y="981518"/>
                  <a:ext cx="284906" cy="130086"/>
                  <a:chOff x="2406976" y="1890440"/>
                  <a:chExt cx="419921" cy="144016"/>
                </a:xfrm>
                <a:solidFill>
                  <a:srgbClr val="002060"/>
                </a:solidFill>
              </p:grpSpPr>
              <p:sp>
                <p:nvSpPr>
                  <p:cNvPr id="1419" name="二等辺三角形 1418"/>
                  <p:cNvSpPr/>
                  <p:nvPr/>
                </p:nvSpPr>
                <p:spPr>
                  <a:xfrm rot="10800000">
                    <a:off x="2406976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0" name="二等辺三角形 1419"/>
                  <p:cNvSpPr/>
                  <p:nvPr/>
                </p:nvSpPr>
                <p:spPr>
                  <a:xfrm rot="10800000" flipH="1">
                    <a:off x="2610873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00" name="月 1399"/>
              <p:cNvSpPr/>
              <p:nvPr/>
            </p:nvSpPr>
            <p:spPr>
              <a:xfrm rot="16200000">
                <a:off x="-2866527" y="785395"/>
                <a:ext cx="63856" cy="215284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95" name="アーチ 1394"/>
            <p:cNvSpPr/>
            <p:nvPr/>
          </p:nvSpPr>
          <p:spPr bwMode="auto">
            <a:xfrm>
              <a:off x="652569" y="696402"/>
              <a:ext cx="118650" cy="118650"/>
            </a:xfrm>
            <a:prstGeom prst="blockArc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6" name="円/楕円 1395"/>
            <p:cNvSpPr/>
            <p:nvPr/>
          </p:nvSpPr>
          <p:spPr bwMode="auto">
            <a:xfrm>
              <a:off x="632520" y="803254"/>
              <a:ext cx="99075" cy="52660"/>
            </a:xfrm>
            <a:prstGeom prst="ellipse">
              <a:avLst/>
            </a:prstGeom>
            <a:solidFill>
              <a:srgbClr val="FF33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7" name="円/楕円 1396"/>
            <p:cNvSpPr/>
            <p:nvPr/>
          </p:nvSpPr>
          <p:spPr bwMode="auto">
            <a:xfrm>
              <a:off x="906840" y="803254"/>
              <a:ext cx="99075" cy="52660"/>
            </a:xfrm>
            <a:prstGeom prst="ellipse">
              <a:avLst/>
            </a:prstGeom>
            <a:solidFill>
              <a:srgbClr val="FF33CC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8" name="アーチ 1397"/>
            <p:cNvSpPr/>
            <p:nvPr/>
          </p:nvSpPr>
          <p:spPr bwMode="auto">
            <a:xfrm>
              <a:off x="864024" y="696402"/>
              <a:ext cx="118650" cy="118650"/>
            </a:xfrm>
            <a:prstGeom prst="blockArc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84072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0" name="グループ化 839"/>
          <p:cNvGrpSpPr/>
          <p:nvPr/>
        </p:nvGrpSpPr>
        <p:grpSpPr>
          <a:xfrm>
            <a:off x="1016787" y="748716"/>
            <a:ext cx="456781" cy="1680853"/>
            <a:chOff x="563330" y="386395"/>
            <a:chExt cx="660249" cy="2429570"/>
          </a:xfrm>
        </p:grpSpPr>
        <p:sp>
          <p:nvSpPr>
            <p:cNvPr id="841" name="円/楕円 840"/>
            <p:cNvSpPr/>
            <p:nvPr/>
          </p:nvSpPr>
          <p:spPr>
            <a:xfrm>
              <a:off x="629196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42" name="グループ化 841"/>
            <p:cNvGrpSpPr/>
            <p:nvPr/>
          </p:nvGrpSpPr>
          <p:grpSpPr>
            <a:xfrm rot="900000" flipH="1">
              <a:off x="1067287" y="657200"/>
              <a:ext cx="119283" cy="179512"/>
              <a:chOff x="1593357" y="1593304"/>
              <a:chExt cx="119283" cy="179512"/>
            </a:xfrm>
          </p:grpSpPr>
          <p:sp>
            <p:nvSpPr>
              <p:cNvPr id="879" name="円/楕円 878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80" name="円/楕円 879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3" name="グループ化 842"/>
            <p:cNvGrpSpPr/>
            <p:nvPr/>
          </p:nvGrpSpPr>
          <p:grpSpPr>
            <a:xfrm rot="20700000">
              <a:off x="602944" y="657200"/>
              <a:ext cx="119283" cy="179512"/>
              <a:chOff x="1593357" y="1593304"/>
              <a:chExt cx="119283" cy="179512"/>
            </a:xfrm>
          </p:grpSpPr>
          <p:sp>
            <p:nvSpPr>
              <p:cNvPr id="877" name="円/楕円 876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8" name="円/楕円 877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4" name="グループ化 843"/>
            <p:cNvGrpSpPr/>
            <p:nvPr/>
          </p:nvGrpSpPr>
          <p:grpSpPr>
            <a:xfrm flipH="1">
              <a:off x="563330" y="980728"/>
              <a:ext cx="660249" cy="1010344"/>
              <a:chOff x="1669539" y="1916832"/>
              <a:chExt cx="660249" cy="1010344"/>
            </a:xfrm>
          </p:grpSpPr>
          <p:sp>
            <p:nvSpPr>
              <p:cNvPr id="871" name="円/楕円 870"/>
              <p:cNvSpPr/>
              <p:nvPr/>
            </p:nvSpPr>
            <p:spPr>
              <a:xfrm>
                <a:off x="1683253" y="2679700"/>
                <a:ext cx="72008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片側の 2 つの角を丸めた四角形 871"/>
              <p:cNvSpPr/>
              <p:nvPr/>
            </p:nvSpPr>
            <p:spPr>
              <a:xfrm>
                <a:off x="1669539" y="1916832"/>
                <a:ext cx="142407" cy="76063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3" name="正方形/長方形 872"/>
              <p:cNvSpPr/>
              <p:nvPr/>
            </p:nvSpPr>
            <p:spPr>
              <a:xfrm>
                <a:off x="1669539" y="2677468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4" name="円/楕円 873"/>
              <p:cNvSpPr/>
              <p:nvPr/>
            </p:nvSpPr>
            <p:spPr>
              <a:xfrm>
                <a:off x="2237099" y="2679700"/>
                <a:ext cx="72008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5" name="片側の 2 つの角を丸めた四角形 874"/>
              <p:cNvSpPr/>
              <p:nvPr/>
            </p:nvSpPr>
            <p:spPr>
              <a:xfrm>
                <a:off x="2187381" y="1916832"/>
                <a:ext cx="142407" cy="76063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6" name="正方形/長方形 875"/>
              <p:cNvSpPr/>
              <p:nvPr/>
            </p:nvSpPr>
            <p:spPr>
              <a:xfrm>
                <a:off x="2187381" y="2677468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5" name="グループ化 844"/>
            <p:cNvGrpSpPr/>
            <p:nvPr/>
          </p:nvGrpSpPr>
          <p:grpSpPr>
            <a:xfrm>
              <a:off x="911640" y="2644553"/>
              <a:ext cx="216024" cy="171412"/>
              <a:chOff x="2792760" y="1772816"/>
              <a:chExt cx="216024" cy="171412"/>
            </a:xfrm>
          </p:grpSpPr>
          <p:sp>
            <p:nvSpPr>
              <p:cNvPr id="868" name="片側の 2 つの角を丸めた四角形 867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9" name="片側の 2 つの角を丸めた四角形 868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0" name="片側の 2 つの角を丸めた四角形 869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46" name="グループ化 845"/>
            <p:cNvGrpSpPr/>
            <p:nvPr/>
          </p:nvGrpSpPr>
          <p:grpSpPr>
            <a:xfrm>
              <a:off x="654465" y="2644553"/>
              <a:ext cx="216024" cy="171412"/>
              <a:chOff x="2792760" y="1772816"/>
              <a:chExt cx="216024" cy="171412"/>
            </a:xfrm>
          </p:grpSpPr>
          <p:sp>
            <p:nvSpPr>
              <p:cNvPr id="865" name="片側の 2 つの角を丸めた四角形 864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6" name="片側の 2 つの角を丸めた四角形 865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7" name="片側の 2 つの角を丸めた四角形 866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47" name="円/楕円 846"/>
            <p:cNvSpPr/>
            <p:nvPr/>
          </p:nvSpPr>
          <p:spPr>
            <a:xfrm>
              <a:off x="67642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48" name="片側の 2 つの角を丸めた四角形 847"/>
            <p:cNvSpPr/>
            <p:nvPr/>
          </p:nvSpPr>
          <p:spPr>
            <a:xfrm>
              <a:off x="63252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49" name="台形 848"/>
            <p:cNvSpPr/>
            <p:nvPr/>
          </p:nvSpPr>
          <p:spPr>
            <a:xfrm>
              <a:off x="71189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0" name="フローチャート: 論理積ゲート 139"/>
            <p:cNvSpPr/>
            <p:nvPr/>
          </p:nvSpPr>
          <p:spPr>
            <a:xfrm rot="16200000">
              <a:off x="82044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1" name="フローチャート: 論理積ゲート 140"/>
            <p:cNvSpPr/>
            <p:nvPr/>
          </p:nvSpPr>
          <p:spPr>
            <a:xfrm rot="16200000">
              <a:off x="86299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52" name="グループ化 851"/>
            <p:cNvGrpSpPr/>
            <p:nvPr/>
          </p:nvGrpSpPr>
          <p:grpSpPr>
            <a:xfrm>
              <a:off x="632520" y="1772816"/>
              <a:ext cx="519856" cy="864096"/>
              <a:chOff x="1740744" y="2780928"/>
              <a:chExt cx="430113" cy="825872"/>
            </a:xfrm>
          </p:grpSpPr>
          <p:sp>
            <p:nvSpPr>
              <p:cNvPr id="863" name="台形 862"/>
              <p:cNvSpPr/>
              <p:nvPr/>
            </p:nvSpPr>
            <p:spPr>
              <a:xfrm rot="10800000">
                <a:off x="1740744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4" name="台形 863"/>
              <p:cNvSpPr/>
              <p:nvPr/>
            </p:nvSpPr>
            <p:spPr>
              <a:xfrm rot="10800000">
                <a:off x="1955801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3" name="正方形/長方形 852"/>
            <p:cNvSpPr/>
            <p:nvPr/>
          </p:nvSpPr>
          <p:spPr>
            <a:xfrm>
              <a:off x="63252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4" name="角丸四角形 853"/>
            <p:cNvSpPr/>
            <p:nvPr/>
          </p:nvSpPr>
          <p:spPr>
            <a:xfrm>
              <a:off x="83302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5" name="正方形/長方形 854"/>
            <p:cNvSpPr/>
            <p:nvPr/>
          </p:nvSpPr>
          <p:spPr>
            <a:xfrm>
              <a:off x="86273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6" name="台形 855"/>
            <p:cNvSpPr/>
            <p:nvPr/>
          </p:nvSpPr>
          <p:spPr>
            <a:xfrm rot="10800000">
              <a:off x="65832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57" name="台形 856"/>
            <p:cNvSpPr/>
            <p:nvPr/>
          </p:nvSpPr>
          <p:spPr>
            <a:xfrm rot="10800000">
              <a:off x="91867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58" name="グループ化 857"/>
            <p:cNvGrpSpPr/>
            <p:nvPr/>
          </p:nvGrpSpPr>
          <p:grpSpPr>
            <a:xfrm>
              <a:off x="74999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861" name="二等辺三角形 860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62" name="二等辺三角形 861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59" name="円/楕円 858"/>
            <p:cNvSpPr/>
            <p:nvPr/>
          </p:nvSpPr>
          <p:spPr>
            <a:xfrm>
              <a:off x="75659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60" name="円/楕円 859"/>
            <p:cNvSpPr/>
            <p:nvPr/>
          </p:nvSpPr>
          <p:spPr>
            <a:xfrm>
              <a:off x="97567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881" name="グループ化 880"/>
          <p:cNvGrpSpPr/>
          <p:nvPr/>
        </p:nvGrpSpPr>
        <p:grpSpPr>
          <a:xfrm>
            <a:off x="4772980" y="990882"/>
            <a:ext cx="403771" cy="1438687"/>
            <a:chOff x="1704381" y="736431"/>
            <a:chExt cx="583626" cy="2079534"/>
          </a:xfrm>
        </p:grpSpPr>
        <p:grpSp>
          <p:nvGrpSpPr>
            <p:cNvPr id="882" name="グループ化 881"/>
            <p:cNvGrpSpPr/>
            <p:nvPr/>
          </p:nvGrpSpPr>
          <p:grpSpPr>
            <a:xfrm>
              <a:off x="2013076" y="2644553"/>
              <a:ext cx="216024" cy="171412"/>
              <a:chOff x="2792760" y="1772816"/>
              <a:chExt cx="216024" cy="171412"/>
            </a:xfrm>
          </p:grpSpPr>
          <p:sp>
            <p:nvSpPr>
              <p:cNvPr id="918" name="片側の 2 つの角を丸めた四角形 917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9" name="片側の 2 つの角を丸めた四角形 918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20" name="片側の 2 つの角を丸めた四角形 919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83" name="グループ化 882"/>
            <p:cNvGrpSpPr/>
            <p:nvPr/>
          </p:nvGrpSpPr>
          <p:grpSpPr>
            <a:xfrm>
              <a:off x="1755901" y="2644553"/>
              <a:ext cx="216024" cy="171412"/>
              <a:chOff x="2792760" y="1772816"/>
              <a:chExt cx="216024" cy="171412"/>
            </a:xfrm>
          </p:grpSpPr>
          <p:sp>
            <p:nvSpPr>
              <p:cNvPr id="915" name="片側の 2 つの角を丸めた四角形 914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6" name="片側の 2 つの角を丸めた四角形 915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7" name="片側の 2 つの角を丸めた四角形 916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4" name="片側の 2 つの角を丸めた四角形 883"/>
            <p:cNvSpPr/>
            <p:nvPr/>
          </p:nvSpPr>
          <p:spPr>
            <a:xfrm>
              <a:off x="1733956" y="1098631"/>
              <a:ext cx="519856" cy="614388"/>
            </a:xfrm>
            <a:prstGeom prst="round2SameRect">
              <a:avLst>
                <a:gd name="adj1" fmla="val 19110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85" name="グループ化 884"/>
            <p:cNvGrpSpPr/>
            <p:nvPr/>
          </p:nvGrpSpPr>
          <p:grpSpPr>
            <a:xfrm>
              <a:off x="1733956" y="1772816"/>
              <a:ext cx="519856" cy="864096"/>
              <a:chOff x="1740744" y="2780928"/>
              <a:chExt cx="430113" cy="825872"/>
            </a:xfrm>
          </p:grpSpPr>
          <p:sp>
            <p:nvSpPr>
              <p:cNvPr id="913" name="台形 912"/>
              <p:cNvSpPr/>
              <p:nvPr/>
            </p:nvSpPr>
            <p:spPr>
              <a:xfrm rot="10800000">
                <a:off x="1740744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4" name="台形 913"/>
              <p:cNvSpPr/>
              <p:nvPr/>
            </p:nvSpPr>
            <p:spPr>
              <a:xfrm rot="10800000">
                <a:off x="1955801" y="2780928"/>
                <a:ext cx="215056" cy="825872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86" name="正方形/長方形 885"/>
            <p:cNvSpPr/>
            <p:nvPr/>
          </p:nvSpPr>
          <p:spPr>
            <a:xfrm>
              <a:off x="1733956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7" name="角丸四角形 886"/>
            <p:cNvSpPr/>
            <p:nvPr/>
          </p:nvSpPr>
          <p:spPr>
            <a:xfrm>
              <a:off x="1934458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8" name="正方形/長方形 887"/>
            <p:cNvSpPr/>
            <p:nvPr/>
          </p:nvSpPr>
          <p:spPr>
            <a:xfrm>
              <a:off x="1964171" y="1098630"/>
              <a:ext cx="63540" cy="602177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89" name="台形 888"/>
            <p:cNvSpPr/>
            <p:nvPr/>
          </p:nvSpPr>
          <p:spPr>
            <a:xfrm rot="10800000">
              <a:off x="1759765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890" name="台形 889"/>
            <p:cNvSpPr/>
            <p:nvPr/>
          </p:nvSpPr>
          <p:spPr>
            <a:xfrm rot="10800000">
              <a:off x="2020115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891" name="グループ化 890"/>
            <p:cNvGrpSpPr/>
            <p:nvPr/>
          </p:nvGrpSpPr>
          <p:grpSpPr>
            <a:xfrm rot="20700000">
              <a:off x="1849798" y="1162871"/>
              <a:ext cx="142420" cy="711600"/>
              <a:chOff x="1681657" y="2111060"/>
              <a:chExt cx="142420" cy="809570"/>
            </a:xfrm>
          </p:grpSpPr>
          <p:sp>
            <p:nvSpPr>
              <p:cNvPr id="910" name="円/楕円 909"/>
              <p:cNvSpPr/>
              <p:nvPr/>
            </p:nvSpPr>
            <p:spPr>
              <a:xfrm>
                <a:off x="1695383" y="2673154"/>
                <a:ext cx="108849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1" name="片側の 2 つの角を丸めた四角形 403"/>
              <p:cNvSpPr/>
              <p:nvPr/>
            </p:nvSpPr>
            <p:spPr>
              <a:xfrm>
                <a:off x="1681657" y="2111060"/>
                <a:ext cx="142408" cy="638728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12" name="正方形/長方形 911"/>
              <p:cNvSpPr/>
              <p:nvPr/>
            </p:nvSpPr>
            <p:spPr>
              <a:xfrm>
                <a:off x="1681670" y="2670921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92" name="グループ化 891"/>
            <p:cNvGrpSpPr/>
            <p:nvPr/>
          </p:nvGrpSpPr>
          <p:grpSpPr>
            <a:xfrm rot="900000" flipH="1">
              <a:off x="1987149" y="1162870"/>
              <a:ext cx="142420" cy="711600"/>
              <a:chOff x="1681657" y="2111060"/>
              <a:chExt cx="142420" cy="809570"/>
            </a:xfrm>
          </p:grpSpPr>
          <p:sp>
            <p:nvSpPr>
              <p:cNvPr id="907" name="円/楕円 906"/>
              <p:cNvSpPr/>
              <p:nvPr/>
            </p:nvSpPr>
            <p:spPr>
              <a:xfrm>
                <a:off x="1695383" y="2673154"/>
                <a:ext cx="108849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8" name="片側の 2 つの角を丸めた四角形 403"/>
              <p:cNvSpPr/>
              <p:nvPr/>
            </p:nvSpPr>
            <p:spPr>
              <a:xfrm>
                <a:off x="1681657" y="2111060"/>
                <a:ext cx="142408" cy="638728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9" name="正方形/長方形 908"/>
              <p:cNvSpPr/>
              <p:nvPr/>
            </p:nvSpPr>
            <p:spPr>
              <a:xfrm>
                <a:off x="1681670" y="2670921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893" name="グループ化 892"/>
            <p:cNvGrpSpPr/>
            <p:nvPr/>
          </p:nvGrpSpPr>
          <p:grpSpPr>
            <a:xfrm>
              <a:off x="1704381" y="736431"/>
              <a:ext cx="583626" cy="546087"/>
              <a:chOff x="1704380" y="39076"/>
              <a:chExt cx="583626" cy="546087"/>
            </a:xfrm>
          </p:grpSpPr>
          <p:sp>
            <p:nvSpPr>
              <p:cNvPr id="894" name="円/楕円 893"/>
              <p:cNvSpPr/>
              <p:nvPr/>
            </p:nvSpPr>
            <p:spPr>
              <a:xfrm>
                <a:off x="1730632" y="133174"/>
                <a:ext cx="526504" cy="43377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95" name="グループ化 894"/>
              <p:cNvGrpSpPr/>
              <p:nvPr/>
            </p:nvGrpSpPr>
            <p:grpSpPr>
              <a:xfrm rot="900000" flipH="1">
                <a:off x="2168723" y="297394"/>
                <a:ext cx="119283" cy="179512"/>
                <a:chOff x="1593357" y="1593304"/>
                <a:chExt cx="119283" cy="179512"/>
              </a:xfrm>
            </p:grpSpPr>
            <p:sp>
              <p:nvSpPr>
                <p:cNvPr id="905" name="円/楕円 904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6" name="円/楕円 905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96" name="グループ化 895"/>
              <p:cNvGrpSpPr/>
              <p:nvPr/>
            </p:nvGrpSpPr>
            <p:grpSpPr>
              <a:xfrm rot="20700000">
                <a:off x="1704380" y="297394"/>
                <a:ext cx="119283" cy="179512"/>
                <a:chOff x="1593357" y="1593304"/>
                <a:chExt cx="119283" cy="179512"/>
              </a:xfrm>
            </p:grpSpPr>
            <p:sp>
              <p:nvSpPr>
                <p:cNvPr id="903" name="円/楕円 902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4" name="円/楕円 903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97" name="円/楕円 896"/>
              <p:cNvSpPr/>
              <p:nvPr/>
            </p:nvSpPr>
            <p:spPr>
              <a:xfrm>
                <a:off x="1777860" y="116866"/>
                <a:ext cx="432048" cy="468297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8" name="台形 897"/>
              <p:cNvSpPr/>
              <p:nvPr/>
            </p:nvSpPr>
            <p:spPr>
              <a:xfrm>
                <a:off x="1782730" y="39076"/>
                <a:ext cx="422308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9" name="フローチャート: 論理積ゲート 410"/>
              <p:cNvSpPr/>
              <p:nvPr/>
            </p:nvSpPr>
            <p:spPr>
              <a:xfrm rot="16200000">
                <a:off x="1921877" y="3140"/>
                <a:ext cx="144016" cy="288964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0" name="月 899"/>
              <p:cNvSpPr/>
              <p:nvPr/>
            </p:nvSpPr>
            <p:spPr>
              <a:xfrm rot="16200000">
                <a:off x="1859394" y="356331"/>
                <a:ext cx="45719" cy="99797"/>
              </a:xfrm>
              <a:prstGeom prst="moon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1" name="月 900"/>
              <p:cNvSpPr/>
              <p:nvPr/>
            </p:nvSpPr>
            <p:spPr>
              <a:xfrm rot="16200000">
                <a:off x="2080850" y="356331"/>
                <a:ext cx="45719" cy="99797"/>
              </a:xfrm>
              <a:prstGeom prst="moon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02" name="フローチャート: 論理積ゲート 413"/>
              <p:cNvSpPr/>
              <p:nvPr/>
            </p:nvSpPr>
            <p:spPr>
              <a:xfrm rot="16200000" flipH="1">
                <a:off x="1919253" y="81962"/>
                <a:ext cx="149262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921" name="グループ化 920"/>
          <p:cNvGrpSpPr/>
          <p:nvPr/>
        </p:nvGrpSpPr>
        <p:grpSpPr>
          <a:xfrm>
            <a:off x="8463390" y="700783"/>
            <a:ext cx="697396" cy="1769404"/>
            <a:chOff x="-3163718" y="258400"/>
            <a:chExt cx="1008043" cy="2557565"/>
          </a:xfrm>
        </p:grpSpPr>
        <p:grpSp>
          <p:nvGrpSpPr>
            <p:cNvPr id="922" name="グループ化 921"/>
            <p:cNvGrpSpPr/>
            <p:nvPr/>
          </p:nvGrpSpPr>
          <p:grpSpPr>
            <a:xfrm>
              <a:off x="-3163718" y="258400"/>
              <a:ext cx="1008043" cy="2557565"/>
              <a:chOff x="-3163718" y="258400"/>
              <a:chExt cx="1008043" cy="2557565"/>
            </a:xfrm>
          </p:grpSpPr>
          <p:sp>
            <p:nvSpPr>
              <p:cNvPr id="924" name="フリーフォーム 923"/>
              <p:cNvSpPr/>
              <p:nvPr/>
            </p:nvSpPr>
            <p:spPr>
              <a:xfrm>
                <a:off x="-2459684" y="258400"/>
                <a:ext cx="238634" cy="265641"/>
              </a:xfrm>
              <a:custGeom>
                <a:avLst/>
                <a:gdLst>
                  <a:gd name="connsiteX0" fmla="*/ 154382 w 295515"/>
                  <a:gd name="connsiteY0" fmla="*/ 308113 h 310618"/>
                  <a:gd name="connsiteX1" fmla="*/ 3887 w 295515"/>
                  <a:gd name="connsiteY1" fmla="*/ 239533 h 310618"/>
                  <a:gd name="connsiteX2" fmla="*/ 49607 w 295515"/>
                  <a:gd name="connsiteY2" fmla="*/ 207148 h 310618"/>
                  <a:gd name="connsiteX3" fmla="*/ 106757 w 295515"/>
                  <a:gd name="connsiteY3" fmla="*/ 224293 h 310618"/>
                  <a:gd name="connsiteX4" fmla="*/ 57227 w 295515"/>
                  <a:gd name="connsiteY4" fmla="*/ 92848 h 310618"/>
                  <a:gd name="connsiteX5" fmla="*/ 95327 w 295515"/>
                  <a:gd name="connsiteY5" fmla="*/ 87133 h 310618"/>
                  <a:gd name="connsiteX6" fmla="*/ 131522 w 295515"/>
                  <a:gd name="connsiteY6" fmla="*/ 157618 h 310618"/>
                  <a:gd name="connsiteX7" fmla="*/ 101042 w 295515"/>
                  <a:gd name="connsiteY7" fmla="*/ 14743 h 310618"/>
                  <a:gd name="connsiteX8" fmla="*/ 152477 w 295515"/>
                  <a:gd name="connsiteY8" fmla="*/ 18553 h 310618"/>
                  <a:gd name="connsiteX9" fmla="*/ 188672 w 295515"/>
                  <a:gd name="connsiteY9" fmla="*/ 138568 h 310618"/>
                  <a:gd name="connsiteX10" fmla="*/ 181052 w 295515"/>
                  <a:gd name="connsiteY10" fmla="*/ 33793 h 310618"/>
                  <a:gd name="connsiteX11" fmla="*/ 211532 w 295515"/>
                  <a:gd name="connsiteY11" fmla="*/ 14743 h 310618"/>
                  <a:gd name="connsiteX12" fmla="*/ 228677 w 295515"/>
                  <a:gd name="connsiteY12" fmla="*/ 43318 h 310618"/>
                  <a:gd name="connsiteX13" fmla="*/ 240107 w 295515"/>
                  <a:gd name="connsiteY13" fmla="*/ 132853 h 310618"/>
                  <a:gd name="connsiteX14" fmla="*/ 261062 w 295515"/>
                  <a:gd name="connsiteY14" fmla="*/ 54748 h 310618"/>
                  <a:gd name="connsiteX15" fmla="*/ 293447 w 295515"/>
                  <a:gd name="connsiteY15" fmla="*/ 60463 h 310618"/>
                  <a:gd name="connsiteX16" fmla="*/ 291542 w 295515"/>
                  <a:gd name="connsiteY16" fmla="*/ 109993 h 310618"/>
                  <a:gd name="connsiteX17" fmla="*/ 285827 w 295515"/>
                  <a:gd name="connsiteY17" fmla="*/ 228103 h 310618"/>
                  <a:gd name="connsiteX18" fmla="*/ 259157 w 295515"/>
                  <a:gd name="connsiteY18" fmla="*/ 289063 h 310618"/>
                  <a:gd name="connsiteX19" fmla="*/ 154382 w 295515"/>
                  <a:gd name="connsiteY19" fmla="*/ 308113 h 310618"/>
                  <a:gd name="connsiteX0" fmla="*/ 156692 w 297825"/>
                  <a:gd name="connsiteY0" fmla="*/ 308113 h 310618"/>
                  <a:gd name="connsiteX1" fmla="*/ 6197 w 297825"/>
                  <a:gd name="connsiteY1" fmla="*/ 239533 h 310618"/>
                  <a:gd name="connsiteX2" fmla="*/ 36677 w 297825"/>
                  <a:gd name="connsiteY2" fmla="*/ 201433 h 310618"/>
                  <a:gd name="connsiteX3" fmla="*/ 109067 w 297825"/>
                  <a:gd name="connsiteY3" fmla="*/ 224293 h 310618"/>
                  <a:gd name="connsiteX4" fmla="*/ 59537 w 297825"/>
                  <a:gd name="connsiteY4" fmla="*/ 92848 h 310618"/>
                  <a:gd name="connsiteX5" fmla="*/ 97637 w 297825"/>
                  <a:gd name="connsiteY5" fmla="*/ 87133 h 310618"/>
                  <a:gd name="connsiteX6" fmla="*/ 133832 w 297825"/>
                  <a:gd name="connsiteY6" fmla="*/ 157618 h 310618"/>
                  <a:gd name="connsiteX7" fmla="*/ 103352 w 297825"/>
                  <a:gd name="connsiteY7" fmla="*/ 14743 h 310618"/>
                  <a:gd name="connsiteX8" fmla="*/ 154787 w 297825"/>
                  <a:gd name="connsiteY8" fmla="*/ 18553 h 310618"/>
                  <a:gd name="connsiteX9" fmla="*/ 190982 w 297825"/>
                  <a:gd name="connsiteY9" fmla="*/ 138568 h 310618"/>
                  <a:gd name="connsiteX10" fmla="*/ 183362 w 297825"/>
                  <a:gd name="connsiteY10" fmla="*/ 33793 h 310618"/>
                  <a:gd name="connsiteX11" fmla="*/ 213842 w 297825"/>
                  <a:gd name="connsiteY11" fmla="*/ 14743 h 310618"/>
                  <a:gd name="connsiteX12" fmla="*/ 230987 w 297825"/>
                  <a:gd name="connsiteY12" fmla="*/ 43318 h 310618"/>
                  <a:gd name="connsiteX13" fmla="*/ 242417 w 297825"/>
                  <a:gd name="connsiteY13" fmla="*/ 132853 h 310618"/>
                  <a:gd name="connsiteX14" fmla="*/ 263372 w 297825"/>
                  <a:gd name="connsiteY14" fmla="*/ 54748 h 310618"/>
                  <a:gd name="connsiteX15" fmla="*/ 295757 w 297825"/>
                  <a:gd name="connsiteY15" fmla="*/ 60463 h 310618"/>
                  <a:gd name="connsiteX16" fmla="*/ 293852 w 297825"/>
                  <a:gd name="connsiteY16" fmla="*/ 109993 h 310618"/>
                  <a:gd name="connsiteX17" fmla="*/ 288137 w 297825"/>
                  <a:gd name="connsiteY17" fmla="*/ 228103 h 310618"/>
                  <a:gd name="connsiteX18" fmla="*/ 261467 w 297825"/>
                  <a:gd name="connsiteY18" fmla="*/ 289063 h 310618"/>
                  <a:gd name="connsiteX19" fmla="*/ 156692 w 297825"/>
                  <a:gd name="connsiteY19" fmla="*/ 308113 h 310618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46391 w 284679"/>
                  <a:gd name="connsiteY4" fmla="*/ 92848 h 310493"/>
                  <a:gd name="connsiteX5" fmla="*/ 84491 w 284679"/>
                  <a:gd name="connsiteY5" fmla="*/ 87133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28211 w 284679"/>
                  <a:gd name="connsiteY4" fmla="*/ 83758 h 310493"/>
                  <a:gd name="connsiteX5" fmla="*/ 84491 w 284679"/>
                  <a:gd name="connsiteY5" fmla="*/ 87133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08113 h 310493"/>
                  <a:gd name="connsiteX1" fmla="*/ 8291 w 284679"/>
                  <a:gd name="connsiteY1" fmla="*/ 241438 h 310493"/>
                  <a:gd name="connsiteX2" fmla="*/ 23531 w 284679"/>
                  <a:gd name="connsiteY2" fmla="*/ 201433 h 310493"/>
                  <a:gd name="connsiteX3" fmla="*/ 95921 w 284679"/>
                  <a:gd name="connsiteY3" fmla="*/ 224293 h 310493"/>
                  <a:gd name="connsiteX4" fmla="*/ 28211 w 284679"/>
                  <a:gd name="connsiteY4" fmla="*/ 83758 h 310493"/>
                  <a:gd name="connsiteX5" fmla="*/ 61765 w 284679"/>
                  <a:gd name="connsiteY5" fmla="*/ 68952 h 310493"/>
                  <a:gd name="connsiteX6" fmla="*/ 120686 w 284679"/>
                  <a:gd name="connsiteY6" fmla="*/ 157618 h 310493"/>
                  <a:gd name="connsiteX7" fmla="*/ 90206 w 284679"/>
                  <a:gd name="connsiteY7" fmla="*/ 14743 h 310493"/>
                  <a:gd name="connsiteX8" fmla="*/ 141641 w 284679"/>
                  <a:gd name="connsiteY8" fmla="*/ 18553 h 310493"/>
                  <a:gd name="connsiteX9" fmla="*/ 177836 w 284679"/>
                  <a:gd name="connsiteY9" fmla="*/ 138568 h 310493"/>
                  <a:gd name="connsiteX10" fmla="*/ 170216 w 284679"/>
                  <a:gd name="connsiteY10" fmla="*/ 33793 h 310493"/>
                  <a:gd name="connsiteX11" fmla="*/ 200696 w 284679"/>
                  <a:gd name="connsiteY11" fmla="*/ 14743 h 310493"/>
                  <a:gd name="connsiteX12" fmla="*/ 217841 w 284679"/>
                  <a:gd name="connsiteY12" fmla="*/ 43318 h 310493"/>
                  <a:gd name="connsiteX13" fmla="*/ 229271 w 284679"/>
                  <a:gd name="connsiteY13" fmla="*/ 132853 h 310493"/>
                  <a:gd name="connsiteX14" fmla="*/ 250226 w 284679"/>
                  <a:gd name="connsiteY14" fmla="*/ 54748 h 310493"/>
                  <a:gd name="connsiteX15" fmla="*/ 282611 w 284679"/>
                  <a:gd name="connsiteY15" fmla="*/ 60463 h 310493"/>
                  <a:gd name="connsiteX16" fmla="*/ 280706 w 284679"/>
                  <a:gd name="connsiteY16" fmla="*/ 109993 h 310493"/>
                  <a:gd name="connsiteX17" fmla="*/ 274991 w 284679"/>
                  <a:gd name="connsiteY17" fmla="*/ 228103 h 310493"/>
                  <a:gd name="connsiteX18" fmla="*/ 248321 w 284679"/>
                  <a:gd name="connsiteY18" fmla="*/ 289063 h 310493"/>
                  <a:gd name="connsiteX19" fmla="*/ 143546 w 284679"/>
                  <a:gd name="connsiteY19" fmla="*/ 308113 h 310493"/>
                  <a:gd name="connsiteX0" fmla="*/ 143546 w 284679"/>
                  <a:gd name="connsiteY0" fmla="*/ 314520 h 316900"/>
                  <a:gd name="connsiteX1" fmla="*/ 8291 w 284679"/>
                  <a:gd name="connsiteY1" fmla="*/ 247845 h 316900"/>
                  <a:gd name="connsiteX2" fmla="*/ 23531 w 284679"/>
                  <a:gd name="connsiteY2" fmla="*/ 207840 h 316900"/>
                  <a:gd name="connsiteX3" fmla="*/ 95921 w 284679"/>
                  <a:gd name="connsiteY3" fmla="*/ 230700 h 316900"/>
                  <a:gd name="connsiteX4" fmla="*/ 28211 w 284679"/>
                  <a:gd name="connsiteY4" fmla="*/ 90165 h 316900"/>
                  <a:gd name="connsiteX5" fmla="*/ 61765 w 284679"/>
                  <a:gd name="connsiteY5" fmla="*/ 75359 h 316900"/>
                  <a:gd name="connsiteX6" fmla="*/ 120686 w 284679"/>
                  <a:gd name="connsiteY6" fmla="*/ 164025 h 316900"/>
                  <a:gd name="connsiteX7" fmla="*/ 90206 w 284679"/>
                  <a:gd name="connsiteY7" fmla="*/ 21150 h 316900"/>
                  <a:gd name="connsiteX8" fmla="*/ 130278 w 284679"/>
                  <a:gd name="connsiteY8" fmla="*/ 13597 h 316900"/>
                  <a:gd name="connsiteX9" fmla="*/ 177836 w 284679"/>
                  <a:gd name="connsiteY9" fmla="*/ 144975 h 316900"/>
                  <a:gd name="connsiteX10" fmla="*/ 170216 w 284679"/>
                  <a:gd name="connsiteY10" fmla="*/ 40200 h 316900"/>
                  <a:gd name="connsiteX11" fmla="*/ 200696 w 284679"/>
                  <a:gd name="connsiteY11" fmla="*/ 21150 h 316900"/>
                  <a:gd name="connsiteX12" fmla="*/ 217841 w 284679"/>
                  <a:gd name="connsiteY12" fmla="*/ 49725 h 316900"/>
                  <a:gd name="connsiteX13" fmla="*/ 229271 w 284679"/>
                  <a:gd name="connsiteY13" fmla="*/ 139260 h 316900"/>
                  <a:gd name="connsiteX14" fmla="*/ 250226 w 284679"/>
                  <a:gd name="connsiteY14" fmla="*/ 61155 h 316900"/>
                  <a:gd name="connsiteX15" fmla="*/ 282611 w 284679"/>
                  <a:gd name="connsiteY15" fmla="*/ 66870 h 316900"/>
                  <a:gd name="connsiteX16" fmla="*/ 280706 w 284679"/>
                  <a:gd name="connsiteY16" fmla="*/ 116400 h 316900"/>
                  <a:gd name="connsiteX17" fmla="*/ 274991 w 284679"/>
                  <a:gd name="connsiteY17" fmla="*/ 234510 h 316900"/>
                  <a:gd name="connsiteX18" fmla="*/ 248321 w 284679"/>
                  <a:gd name="connsiteY18" fmla="*/ 295470 h 316900"/>
                  <a:gd name="connsiteX19" fmla="*/ 143546 w 284679"/>
                  <a:gd name="connsiteY19" fmla="*/ 314520 h 3169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84679" h="316900">
                    <a:moveTo>
                      <a:pt x="143546" y="314520"/>
                    </a:moveTo>
                    <a:cubicBezTo>
                      <a:pt x="103541" y="306583"/>
                      <a:pt x="28293" y="265625"/>
                      <a:pt x="8291" y="247845"/>
                    </a:cubicBezTo>
                    <a:cubicBezTo>
                      <a:pt x="-11711" y="230065"/>
                      <a:pt x="8926" y="210697"/>
                      <a:pt x="23531" y="207840"/>
                    </a:cubicBezTo>
                    <a:cubicBezTo>
                      <a:pt x="38136" y="204983"/>
                      <a:pt x="95141" y="250312"/>
                      <a:pt x="95921" y="230700"/>
                    </a:cubicBezTo>
                    <a:cubicBezTo>
                      <a:pt x="96701" y="211088"/>
                      <a:pt x="33904" y="116055"/>
                      <a:pt x="28211" y="90165"/>
                    </a:cubicBezTo>
                    <a:cubicBezTo>
                      <a:pt x="22518" y="64275"/>
                      <a:pt x="46353" y="63049"/>
                      <a:pt x="61765" y="75359"/>
                    </a:cubicBezTo>
                    <a:cubicBezTo>
                      <a:pt x="77177" y="87669"/>
                      <a:pt x="115946" y="173060"/>
                      <a:pt x="120686" y="164025"/>
                    </a:cubicBezTo>
                    <a:cubicBezTo>
                      <a:pt x="125426" y="154990"/>
                      <a:pt x="88607" y="46221"/>
                      <a:pt x="90206" y="21150"/>
                    </a:cubicBezTo>
                    <a:cubicBezTo>
                      <a:pt x="91805" y="-3921"/>
                      <a:pt x="115673" y="-7041"/>
                      <a:pt x="130278" y="13597"/>
                    </a:cubicBezTo>
                    <a:cubicBezTo>
                      <a:pt x="144883" y="34234"/>
                      <a:pt x="171180" y="140541"/>
                      <a:pt x="177836" y="144975"/>
                    </a:cubicBezTo>
                    <a:cubicBezTo>
                      <a:pt x="184492" y="149409"/>
                      <a:pt x="166406" y="60837"/>
                      <a:pt x="170216" y="40200"/>
                    </a:cubicBezTo>
                    <a:cubicBezTo>
                      <a:pt x="174026" y="19562"/>
                      <a:pt x="192758" y="19562"/>
                      <a:pt x="200696" y="21150"/>
                    </a:cubicBezTo>
                    <a:cubicBezTo>
                      <a:pt x="208634" y="22738"/>
                      <a:pt x="213079" y="30040"/>
                      <a:pt x="217841" y="49725"/>
                    </a:cubicBezTo>
                    <a:cubicBezTo>
                      <a:pt x="222604" y="69410"/>
                      <a:pt x="223874" y="137355"/>
                      <a:pt x="229271" y="139260"/>
                    </a:cubicBezTo>
                    <a:cubicBezTo>
                      <a:pt x="234668" y="141165"/>
                      <a:pt x="241336" y="73220"/>
                      <a:pt x="250226" y="61155"/>
                    </a:cubicBezTo>
                    <a:cubicBezTo>
                      <a:pt x="259116" y="49090"/>
                      <a:pt x="277531" y="57663"/>
                      <a:pt x="282611" y="66870"/>
                    </a:cubicBezTo>
                    <a:cubicBezTo>
                      <a:pt x="287691" y="76077"/>
                      <a:pt x="281976" y="88460"/>
                      <a:pt x="280706" y="116400"/>
                    </a:cubicBezTo>
                    <a:cubicBezTo>
                      <a:pt x="279436" y="144340"/>
                      <a:pt x="280389" y="204665"/>
                      <a:pt x="274991" y="234510"/>
                    </a:cubicBezTo>
                    <a:cubicBezTo>
                      <a:pt x="269594" y="264355"/>
                      <a:pt x="270546" y="281818"/>
                      <a:pt x="248321" y="295470"/>
                    </a:cubicBezTo>
                    <a:cubicBezTo>
                      <a:pt x="226096" y="309122"/>
                      <a:pt x="183551" y="322457"/>
                      <a:pt x="143546" y="31452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25" name="グループ化 924"/>
              <p:cNvGrpSpPr/>
              <p:nvPr/>
            </p:nvGrpSpPr>
            <p:grpSpPr>
              <a:xfrm>
                <a:off x="-3163718" y="386395"/>
                <a:ext cx="623240" cy="2429570"/>
                <a:chOff x="563330" y="386395"/>
                <a:chExt cx="623240" cy="2429570"/>
              </a:xfrm>
            </p:grpSpPr>
            <p:sp>
              <p:nvSpPr>
                <p:cNvPr id="929" name="円/楕円 928"/>
                <p:cNvSpPr/>
                <p:nvPr/>
              </p:nvSpPr>
              <p:spPr>
                <a:xfrm>
                  <a:off x="629196" y="492979"/>
                  <a:ext cx="526504" cy="4562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30" name="グループ化 929"/>
                <p:cNvGrpSpPr/>
                <p:nvPr/>
              </p:nvGrpSpPr>
              <p:grpSpPr>
                <a:xfrm rot="900000" flipH="1">
                  <a:off x="1067287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964" name="円/楕円 963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5" name="円/楕円 964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1" name="グループ化 930"/>
                <p:cNvGrpSpPr/>
                <p:nvPr/>
              </p:nvGrpSpPr>
              <p:grpSpPr>
                <a:xfrm rot="20700000">
                  <a:off x="602944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962" name="円/楕円 961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3" name="円/楕円 962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2" name="グループ化 931"/>
                <p:cNvGrpSpPr/>
                <p:nvPr/>
              </p:nvGrpSpPr>
              <p:grpSpPr>
                <a:xfrm flipH="1">
                  <a:off x="563330" y="980728"/>
                  <a:ext cx="142407" cy="1010344"/>
                  <a:chOff x="2187381" y="1916832"/>
                  <a:chExt cx="142407" cy="1010344"/>
                </a:xfrm>
              </p:grpSpPr>
              <p:sp>
                <p:nvSpPr>
                  <p:cNvPr id="959" name="円/楕円 958"/>
                  <p:cNvSpPr/>
                  <p:nvPr/>
                </p:nvSpPr>
                <p:spPr>
                  <a:xfrm>
                    <a:off x="2237099" y="2679700"/>
                    <a:ext cx="72008" cy="24747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0" name="片側の 2 つの角を丸めた四角形 959"/>
                  <p:cNvSpPr/>
                  <p:nvPr/>
                </p:nvSpPr>
                <p:spPr>
                  <a:xfrm>
                    <a:off x="2187381" y="1916832"/>
                    <a:ext cx="142407" cy="760636"/>
                  </a:xfrm>
                  <a:prstGeom prst="round2SameRect">
                    <a:avLst>
                      <a:gd name="adj1" fmla="val 36733"/>
                      <a:gd name="adj2" fmla="val 0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1" name="正方形/長方形 960"/>
                  <p:cNvSpPr/>
                  <p:nvPr/>
                </p:nvSpPr>
                <p:spPr>
                  <a:xfrm>
                    <a:off x="2187381" y="2677468"/>
                    <a:ext cx="142407" cy="103460"/>
                  </a:xfrm>
                  <a:prstGeom prst="rect">
                    <a:avLst/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3" name="グループ化 932"/>
                <p:cNvGrpSpPr/>
                <p:nvPr/>
              </p:nvGrpSpPr>
              <p:grpSpPr>
                <a:xfrm>
                  <a:off x="911640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956" name="片側の 2 つの角を丸めた四角形 955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7" name="片側の 2 つの角を丸めた四角形 956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8" name="片側の 2 つの角を丸めた四角形 957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34" name="グループ化 933"/>
                <p:cNvGrpSpPr/>
                <p:nvPr/>
              </p:nvGrpSpPr>
              <p:grpSpPr>
                <a:xfrm>
                  <a:off x="654465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953" name="片側の 2 つの角を丸めた四角形 952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4" name="片側の 2 つの角を丸めた四角形 953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5" name="片側の 2 つの角を丸めた四角形 954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35" name="円/楕円 934"/>
                <p:cNvSpPr/>
                <p:nvPr/>
              </p:nvSpPr>
              <p:spPr>
                <a:xfrm>
                  <a:off x="676424" y="476672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6" name="片側の 2 つの角を丸めた四角形 935"/>
                <p:cNvSpPr/>
                <p:nvPr/>
              </p:nvSpPr>
              <p:spPr>
                <a:xfrm>
                  <a:off x="632520" y="980728"/>
                  <a:ext cx="519856" cy="720080"/>
                </a:xfrm>
                <a:prstGeom prst="round2SameRect">
                  <a:avLst>
                    <a:gd name="adj1" fmla="val 8116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7" name="台形 936"/>
                <p:cNvSpPr/>
                <p:nvPr/>
              </p:nvSpPr>
              <p:spPr>
                <a:xfrm>
                  <a:off x="711895" y="386395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8" name="フローチャート: 論理積ゲート 139"/>
                <p:cNvSpPr/>
                <p:nvPr/>
              </p:nvSpPr>
              <p:spPr>
                <a:xfrm rot="16200000">
                  <a:off x="820440" y="376089"/>
                  <a:ext cx="144016" cy="237703"/>
                </a:xfrm>
                <a:prstGeom prst="flowChartDelay">
                  <a:avLst/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9" name="フローチャート: 論理積ゲート 140"/>
                <p:cNvSpPr/>
                <p:nvPr/>
              </p:nvSpPr>
              <p:spPr>
                <a:xfrm rot="16200000">
                  <a:off x="862990" y="347129"/>
                  <a:ext cx="58916" cy="424604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40" name="グループ化 939"/>
                <p:cNvGrpSpPr/>
                <p:nvPr/>
              </p:nvGrpSpPr>
              <p:grpSpPr>
                <a:xfrm>
                  <a:off x="632520" y="1772816"/>
                  <a:ext cx="519856" cy="864096"/>
                  <a:chOff x="1740744" y="2780928"/>
                  <a:chExt cx="430113" cy="825872"/>
                </a:xfrm>
              </p:grpSpPr>
              <p:sp>
                <p:nvSpPr>
                  <p:cNvPr id="951" name="台形 950"/>
                  <p:cNvSpPr/>
                  <p:nvPr/>
                </p:nvSpPr>
                <p:spPr>
                  <a:xfrm rot="10800000">
                    <a:off x="1740744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2" name="台形 951"/>
                  <p:cNvSpPr/>
                  <p:nvPr/>
                </p:nvSpPr>
                <p:spPr>
                  <a:xfrm rot="10800000">
                    <a:off x="1955801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41" name="正方形/長方形 940"/>
                <p:cNvSpPr/>
                <p:nvPr/>
              </p:nvSpPr>
              <p:spPr>
                <a:xfrm>
                  <a:off x="632520" y="1700808"/>
                  <a:ext cx="519856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2" name="角丸四角形 941"/>
                <p:cNvSpPr/>
                <p:nvPr/>
              </p:nvSpPr>
              <p:spPr>
                <a:xfrm>
                  <a:off x="833022" y="1700808"/>
                  <a:ext cx="118852" cy="72008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3" name="正方形/長方形 942"/>
                <p:cNvSpPr/>
                <p:nvPr/>
              </p:nvSpPr>
              <p:spPr>
                <a:xfrm>
                  <a:off x="862735" y="980728"/>
                  <a:ext cx="59426" cy="720080"/>
                </a:xfrm>
                <a:prstGeom prst="rect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4" name="台形 943"/>
                <p:cNvSpPr/>
                <p:nvPr/>
              </p:nvSpPr>
              <p:spPr>
                <a:xfrm rot="10800000">
                  <a:off x="65832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5" name="台形 944"/>
                <p:cNvSpPr/>
                <p:nvPr/>
              </p:nvSpPr>
              <p:spPr>
                <a:xfrm rot="10800000">
                  <a:off x="91867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946" name="グループ化 945"/>
                <p:cNvGrpSpPr/>
                <p:nvPr/>
              </p:nvGrpSpPr>
              <p:grpSpPr>
                <a:xfrm>
                  <a:off x="749995" y="981518"/>
                  <a:ext cx="284906" cy="130086"/>
                  <a:chOff x="2406976" y="1890440"/>
                  <a:chExt cx="419921" cy="144016"/>
                </a:xfrm>
                <a:solidFill>
                  <a:srgbClr val="002060"/>
                </a:solidFill>
              </p:grpSpPr>
              <p:sp>
                <p:nvSpPr>
                  <p:cNvPr id="949" name="二等辺三角形 948"/>
                  <p:cNvSpPr/>
                  <p:nvPr/>
                </p:nvSpPr>
                <p:spPr>
                  <a:xfrm rot="10800000">
                    <a:off x="2406976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50" name="二等辺三角形 949"/>
                  <p:cNvSpPr/>
                  <p:nvPr/>
                </p:nvSpPr>
                <p:spPr>
                  <a:xfrm rot="10800000" flipH="1">
                    <a:off x="2610873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47" name="円/楕円 946"/>
                <p:cNvSpPr/>
                <p:nvPr/>
              </p:nvSpPr>
              <p:spPr>
                <a:xfrm>
                  <a:off x="756595" y="657200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8" name="円/楕円 947"/>
                <p:cNvSpPr/>
                <p:nvPr/>
              </p:nvSpPr>
              <p:spPr>
                <a:xfrm>
                  <a:off x="975670" y="657200"/>
                  <a:ext cx="45719" cy="9548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26" name="グループ化 925"/>
              <p:cNvGrpSpPr/>
              <p:nvPr/>
            </p:nvGrpSpPr>
            <p:grpSpPr>
              <a:xfrm rot="5400000" flipV="1">
                <a:off x="-2695567" y="517498"/>
                <a:ext cx="562450" cy="517334"/>
                <a:chOff x="-2331644" y="556466"/>
                <a:chExt cx="621313" cy="571476"/>
              </a:xfrm>
            </p:grpSpPr>
            <p:sp>
              <p:nvSpPr>
                <p:cNvPr id="927" name="L 字 540"/>
                <p:cNvSpPr/>
                <p:nvPr/>
              </p:nvSpPr>
              <p:spPr>
                <a:xfrm rot="17100000">
                  <a:off x="-2281807" y="556466"/>
                  <a:ext cx="571476" cy="571476"/>
                </a:xfrm>
                <a:custGeom>
                  <a:avLst/>
                  <a:gdLst>
                    <a:gd name="connsiteX0" fmla="*/ 0 w 571476"/>
                    <a:gd name="connsiteY0" fmla="*/ 0 h 571476"/>
                    <a:gd name="connsiteX1" fmla="*/ 168911 w 571476"/>
                    <a:gd name="connsiteY1" fmla="*/ 0 h 571476"/>
                    <a:gd name="connsiteX2" fmla="*/ 168911 w 571476"/>
                    <a:gd name="connsiteY2" fmla="*/ 418395 h 571476"/>
                    <a:gd name="connsiteX3" fmla="*/ 571476 w 571476"/>
                    <a:gd name="connsiteY3" fmla="*/ 418395 h 571476"/>
                    <a:gd name="connsiteX4" fmla="*/ 571476 w 571476"/>
                    <a:gd name="connsiteY4" fmla="*/ 571476 h 571476"/>
                    <a:gd name="connsiteX5" fmla="*/ 0 w 571476"/>
                    <a:gd name="connsiteY5" fmla="*/ 571476 h 571476"/>
                    <a:gd name="connsiteX6" fmla="*/ 0 w 571476"/>
                    <a:gd name="connsiteY6" fmla="*/ 0 h 571476"/>
                    <a:gd name="connsiteX0" fmla="*/ 0 w 574496"/>
                    <a:gd name="connsiteY0" fmla="*/ 0 h 571476"/>
                    <a:gd name="connsiteX1" fmla="*/ 168911 w 574496"/>
                    <a:gd name="connsiteY1" fmla="*/ 0 h 571476"/>
                    <a:gd name="connsiteX2" fmla="*/ 168911 w 574496"/>
                    <a:gd name="connsiteY2" fmla="*/ 418395 h 571476"/>
                    <a:gd name="connsiteX3" fmla="*/ 571476 w 574496"/>
                    <a:gd name="connsiteY3" fmla="*/ 418395 h 571476"/>
                    <a:gd name="connsiteX4" fmla="*/ 574496 w 574496"/>
                    <a:gd name="connsiteY4" fmla="*/ 503820 h 571476"/>
                    <a:gd name="connsiteX5" fmla="*/ 571476 w 574496"/>
                    <a:gd name="connsiteY5" fmla="*/ 571476 h 571476"/>
                    <a:gd name="connsiteX6" fmla="*/ 0 w 574496"/>
                    <a:gd name="connsiteY6" fmla="*/ 571476 h 571476"/>
                    <a:gd name="connsiteX7" fmla="*/ 0 w 574496"/>
                    <a:gd name="connsiteY7" fmla="*/ 0 h 571476"/>
                    <a:gd name="connsiteX0" fmla="*/ 574496 w 665936"/>
                    <a:gd name="connsiteY0" fmla="*/ 503820 h 595260"/>
                    <a:gd name="connsiteX1" fmla="*/ 571476 w 665936"/>
                    <a:gd name="connsiteY1" fmla="*/ 571476 h 595260"/>
                    <a:gd name="connsiteX2" fmla="*/ 0 w 665936"/>
                    <a:gd name="connsiteY2" fmla="*/ 571476 h 595260"/>
                    <a:gd name="connsiteX3" fmla="*/ 0 w 665936"/>
                    <a:gd name="connsiteY3" fmla="*/ 0 h 595260"/>
                    <a:gd name="connsiteX4" fmla="*/ 168911 w 665936"/>
                    <a:gd name="connsiteY4" fmla="*/ 0 h 595260"/>
                    <a:gd name="connsiteX5" fmla="*/ 168911 w 665936"/>
                    <a:gd name="connsiteY5" fmla="*/ 418395 h 595260"/>
                    <a:gd name="connsiteX6" fmla="*/ 571476 w 665936"/>
                    <a:gd name="connsiteY6" fmla="*/ 418395 h 595260"/>
                    <a:gd name="connsiteX7" fmla="*/ 665936 w 665936"/>
                    <a:gd name="connsiteY7" fmla="*/ 595260 h 595260"/>
                    <a:gd name="connsiteX0" fmla="*/ 574496 w 574496"/>
                    <a:gd name="connsiteY0" fmla="*/ 503820 h 571476"/>
                    <a:gd name="connsiteX1" fmla="*/ 571476 w 574496"/>
                    <a:gd name="connsiteY1" fmla="*/ 571476 h 571476"/>
                    <a:gd name="connsiteX2" fmla="*/ 0 w 574496"/>
                    <a:gd name="connsiteY2" fmla="*/ 571476 h 571476"/>
                    <a:gd name="connsiteX3" fmla="*/ 0 w 574496"/>
                    <a:gd name="connsiteY3" fmla="*/ 0 h 571476"/>
                    <a:gd name="connsiteX4" fmla="*/ 168911 w 574496"/>
                    <a:gd name="connsiteY4" fmla="*/ 0 h 571476"/>
                    <a:gd name="connsiteX5" fmla="*/ 168911 w 574496"/>
                    <a:gd name="connsiteY5" fmla="*/ 418395 h 571476"/>
                    <a:gd name="connsiteX6" fmla="*/ 571476 w 574496"/>
                    <a:gd name="connsiteY6" fmla="*/ 418395 h 571476"/>
                    <a:gd name="connsiteX0" fmla="*/ 571476 w 571476"/>
                    <a:gd name="connsiteY0" fmla="*/ 571476 h 571476"/>
                    <a:gd name="connsiteX1" fmla="*/ 0 w 571476"/>
                    <a:gd name="connsiteY1" fmla="*/ 571476 h 571476"/>
                    <a:gd name="connsiteX2" fmla="*/ 0 w 571476"/>
                    <a:gd name="connsiteY2" fmla="*/ 0 h 571476"/>
                    <a:gd name="connsiteX3" fmla="*/ 168911 w 571476"/>
                    <a:gd name="connsiteY3" fmla="*/ 0 h 571476"/>
                    <a:gd name="connsiteX4" fmla="*/ 168911 w 571476"/>
                    <a:gd name="connsiteY4" fmla="*/ 418395 h 571476"/>
                    <a:gd name="connsiteX5" fmla="*/ 571476 w 571476"/>
                    <a:gd name="connsiteY5" fmla="*/ 418395 h 571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571476" h="571476">
                      <a:moveTo>
                        <a:pt x="571476" y="571476"/>
                      </a:moveTo>
                      <a:lnTo>
                        <a:pt x="0" y="571476"/>
                      </a:lnTo>
                      <a:lnTo>
                        <a:pt x="0" y="0"/>
                      </a:lnTo>
                      <a:lnTo>
                        <a:pt x="168911" y="0"/>
                      </a:lnTo>
                      <a:lnTo>
                        <a:pt x="168911" y="418395"/>
                      </a:lnTo>
                      <a:lnTo>
                        <a:pt x="571476" y="418395"/>
                      </a:lnTo>
                    </a:path>
                  </a:pathLst>
                </a:cu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28" name="正方形/長方形 927"/>
                <p:cNvSpPr/>
                <p:nvPr/>
              </p:nvSpPr>
              <p:spPr>
                <a:xfrm rot="810849">
                  <a:off x="-2331644" y="882515"/>
                  <a:ext cx="112373" cy="185439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923" name="月 922"/>
            <p:cNvSpPr/>
            <p:nvPr/>
          </p:nvSpPr>
          <p:spPr>
            <a:xfrm rot="16200000">
              <a:off x="-2876093" y="778069"/>
              <a:ext cx="82987" cy="21680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966" name="グループ化 965"/>
          <p:cNvGrpSpPr/>
          <p:nvPr/>
        </p:nvGrpSpPr>
        <p:grpSpPr>
          <a:xfrm>
            <a:off x="2837765" y="748716"/>
            <a:ext cx="456781" cy="1680853"/>
            <a:chOff x="878642" y="386395"/>
            <a:chExt cx="660249" cy="2429570"/>
          </a:xfrm>
        </p:grpSpPr>
        <p:grpSp>
          <p:nvGrpSpPr>
            <p:cNvPr id="967" name="グループ化 966"/>
            <p:cNvGrpSpPr/>
            <p:nvPr/>
          </p:nvGrpSpPr>
          <p:grpSpPr>
            <a:xfrm>
              <a:off x="878642" y="386395"/>
              <a:ext cx="660249" cy="2429570"/>
              <a:chOff x="563330" y="386395"/>
              <a:chExt cx="660249" cy="2429570"/>
            </a:xfrm>
          </p:grpSpPr>
          <p:sp>
            <p:nvSpPr>
              <p:cNvPr id="971" name="円/楕円 970"/>
              <p:cNvSpPr/>
              <p:nvPr/>
            </p:nvSpPr>
            <p:spPr>
              <a:xfrm>
                <a:off x="629196" y="492979"/>
                <a:ext cx="526504" cy="456297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72" name="グループ化 971"/>
              <p:cNvGrpSpPr/>
              <p:nvPr/>
            </p:nvGrpSpPr>
            <p:grpSpPr>
              <a:xfrm rot="900000" flipH="1">
                <a:off x="1067287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007" name="円/楕円 1006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8" name="円/楕円 1007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3" name="グループ化 972"/>
              <p:cNvGrpSpPr/>
              <p:nvPr/>
            </p:nvGrpSpPr>
            <p:grpSpPr>
              <a:xfrm rot="20700000">
                <a:off x="602944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005" name="円/楕円 1004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6" name="円/楕円 1005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4" name="グループ化 973"/>
              <p:cNvGrpSpPr/>
              <p:nvPr/>
            </p:nvGrpSpPr>
            <p:grpSpPr>
              <a:xfrm flipH="1">
                <a:off x="563330" y="980728"/>
                <a:ext cx="660249" cy="1010344"/>
                <a:chOff x="1669539" y="1916832"/>
                <a:chExt cx="660249" cy="1010344"/>
              </a:xfrm>
            </p:grpSpPr>
            <p:sp>
              <p:nvSpPr>
                <p:cNvPr id="999" name="円/楕円 998"/>
                <p:cNvSpPr/>
                <p:nvPr/>
              </p:nvSpPr>
              <p:spPr>
                <a:xfrm>
                  <a:off x="1683253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0" name="片側の 2 つの角を丸めた四角形 999"/>
                <p:cNvSpPr/>
                <p:nvPr/>
              </p:nvSpPr>
              <p:spPr>
                <a:xfrm>
                  <a:off x="1669539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1" name="正方形/長方形 1000"/>
                <p:cNvSpPr/>
                <p:nvPr/>
              </p:nvSpPr>
              <p:spPr>
                <a:xfrm>
                  <a:off x="1669539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2" name="円/楕円 1001"/>
                <p:cNvSpPr/>
                <p:nvPr/>
              </p:nvSpPr>
              <p:spPr>
                <a:xfrm>
                  <a:off x="2237099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3" name="片側の 2 つの角を丸めた四角形 1002"/>
                <p:cNvSpPr/>
                <p:nvPr/>
              </p:nvSpPr>
              <p:spPr>
                <a:xfrm>
                  <a:off x="2187381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04" name="正方形/長方形 1003"/>
                <p:cNvSpPr/>
                <p:nvPr/>
              </p:nvSpPr>
              <p:spPr>
                <a:xfrm>
                  <a:off x="2187381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5" name="グループ化 974"/>
              <p:cNvGrpSpPr/>
              <p:nvPr/>
            </p:nvGrpSpPr>
            <p:grpSpPr>
              <a:xfrm>
                <a:off x="911640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996" name="片側の 2 つの角を丸めた四角形 995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7" name="片側の 2 つの角を丸めた四角形 996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8" name="片側の 2 つの角を丸めた四角形 997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976" name="グループ化 975"/>
              <p:cNvGrpSpPr/>
              <p:nvPr/>
            </p:nvGrpSpPr>
            <p:grpSpPr>
              <a:xfrm>
                <a:off x="654465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993" name="片側の 2 つの角を丸めた四角形 992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4" name="片側の 2 つの角を丸めた四角形 993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5" name="片側の 2 つの角を丸めた四角形 994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77" name="円/楕円 976"/>
              <p:cNvSpPr/>
              <p:nvPr/>
            </p:nvSpPr>
            <p:spPr>
              <a:xfrm>
                <a:off x="676424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8" name="片側の 2 つの角を丸めた四角形 977"/>
              <p:cNvSpPr/>
              <p:nvPr/>
            </p:nvSpPr>
            <p:spPr>
              <a:xfrm>
                <a:off x="632520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79" name="台形 978"/>
              <p:cNvSpPr/>
              <p:nvPr/>
            </p:nvSpPr>
            <p:spPr>
              <a:xfrm>
                <a:off x="711895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0" name="フローチャート: 論理積ゲート 139"/>
              <p:cNvSpPr/>
              <p:nvPr/>
            </p:nvSpPr>
            <p:spPr>
              <a:xfrm rot="16200000">
                <a:off x="820440" y="376089"/>
                <a:ext cx="144016" cy="237703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1" name="フローチャート: 論理積ゲート 140"/>
              <p:cNvSpPr/>
              <p:nvPr/>
            </p:nvSpPr>
            <p:spPr>
              <a:xfrm rot="16200000">
                <a:off x="862990" y="347129"/>
                <a:ext cx="58916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82" name="グループ化 981"/>
              <p:cNvGrpSpPr/>
              <p:nvPr/>
            </p:nvGrpSpPr>
            <p:grpSpPr>
              <a:xfrm>
                <a:off x="632520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991" name="台形 990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2" name="台形 991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983" name="正方形/長方形 982"/>
              <p:cNvSpPr/>
              <p:nvPr/>
            </p:nvSpPr>
            <p:spPr>
              <a:xfrm>
                <a:off x="632520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4" name="角丸四角形 983"/>
              <p:cNvSpPr/>
              <p:nvPr/>
            </p:nvSpPr>
            <p:spPr>
              <a:xfrm>
                <a:off x="833022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5" name="正方形/長方形 984"/>
              <p:cNvSpPr/>
              <p:nvPr/>
            </p:nvSpPr>
            <p:spPr>
              <a:xfrm>
                <a:off x="862735" y="980728"/>
                <a:ext cx="59426" cy="720080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6" name="台形 985"/>
              <p:cNvSpPr/>
              <p:nvPr/>
            </p:nvSpPr>
            <p:spPr>
              <a:xfrm rot="10800000">
                <a:off x="65832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987" name="台形 986"/>
              <p:cNvSpPr/>
              <p:nvPr/>
            </p:nvSpPr>
            <p:spPr>
              <a:xfrm rot="10800000">
                <a:off x="91867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988" name="グループ化 987"/>
              <p:cNvGrpSpPr/>
              <p:nvPr/>
            </p:nvGrpSpPr>
            <p:grpSpPr>
              <a:xfrm>
                <a:off x="749995" y="981518"/>
                <a:ext cx="284906" cy="130086"/>
                <a:chOff x="2406976" y="1890440"/>
                <a:chExt cx="419921" cy="144016"/>
              </a:xfrm>
              <a:solidFill>
                <a:srgbClr val="002060"/>
              </a:solidFill>
            </p:grpSpPr>
            <p:sp>
              <p:nvSpPr>
                <p:cNvPr id="989" name="二等辺三角形 988"/>
                <p:cNvSpPr/>
                <p:nvPr/>
              </p:nvSpPr>
              <p:spPr>
                <a:xfrm rot="10800000">
                  <a:off x="2406976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grpFill/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90" name="二等辺三角形 989"/>
                <p:cNvSpPr/>
                <p:nvPr/>
              </p:nvSpPr>
              <p:spPr>
                <a:xfrm rot="10800000" flipH="1">
                  <a:off x="2610873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grpFill/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968" name="アーチ 967"/>
            <p:cNvSpPr/>
            <p:nvPr/>
          </p:nvSpPr>
          <p:spPr>
            <a:xfrm>
              <a:off x="1052915" y="669970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69" name="アーチ 968"/>
            <p:cNvSpPr/>
            <p:nvPr/>
          </p:nvSpPr>
          <p:spPr>
            <a:xfrm>
              <a:off x="1262465" y="669970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970" name="月 969"/>
            <p:cNvSpPr/>
            <p:nvPr/>
          </p:nvSpPr>
          <p:spPr>
            <a:xfrm rot="16200000">
              <a:off x="1166791" y="781657"/>
              <a:ext cx="81936" cy="216802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009" name="グループ化 1008"/>
          <p:cNvGrpSpPr/>
          <p:nvPr/>
        </p:nvGrpSpPr>
        <p:grpSpPr>
          <a:xfrm>
            <a:off x="6618185" y="1143390"/>
            <a:ext cx="427884" cy="1286180"/>
            <a:chOff x="2314844" y="956871"/>
            <a:chExt cx="618480" cy="1859094"/>
          </a:xfrm>
        </p:grpSpPr>
        <p:grpSp>
          <p:nvGrpSpPr>
            <p:cNvPr id="1010" name="グループ化 1009"/>
            <p:cNvGrpSpPr/>
            <p:nvPr/>
          </p:nvGrpSpPr>
          <p:grpSpPr>
            <a:xfrm>
              <a:off x="2361844" y="1098630"/>
              <a:ext cx="519856" cy="1717335"/>
              <a:chOff x="1733956" y="1098630"/>
              <a:chExt cx="519856" cy="1717335"/>
            </a:xfrm>
          </p:grpSpPr>
          <p:grpSp>
            <p:nvGrpSpPr>
              <p:cNvPr id="1027" name="グループ化 1026"/>
              <p:cNvGrpSpPr/>
              <p:nvPr/>
            </p:nvGrpSpPr>
            <p:grpSpPr>
              <a:xfrm>
                <a:off x="2013076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041" name="片側の 2 つの角を丸めた四角形 104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2" name="片側の 2 つの角を丸めた四角形 1041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3" name="片側の 2 つの角を丸めた四角形 1042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028" name="グループ化 1027"/>
              <p:cNvGrpSpPr/>
              <p:nvPr/>
            </p:nvGrpSpPr>
            <p:grpSpPr>
              <a:xfrm>
                <a:off x="1755901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038" name="片側の 2 つの角を丸めた四角形 1037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39" name="片側の 2 つの角を丸めた四角形 1038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40" name="片側の 2 つの角を丸めた四角形 1039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29" name="片側の 2 つの角を丸めた四角形 1028"/>
              <p:cNvSpPr/>
              <p:nvPr/>
            </p:nvSpPr>
            <p:spPr>
              <a:xfrm>
                <a:off x="1733956" y="1162209"/>
                <a:ext cx="519856" cy="550809"/>
              </a:xfrm>
              <a:prstGeom prst="round2SameRect">
                <a:avLst>
                  <a:gd name="adj1" fmla="val 19110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030" name="グループ化 1029"/>
              <p:cNvGrpSpPr/>
              <p:nvPr/>
            </p:nvGrpSpPr>
            <p:grpSpPr>
              <a:xfrm>
                <a:off x="1733956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036" name="台形 1035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37" name="台形 1036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31" name="正方形/長方形 1030"/>
              <p:cNvSpPr/>
              <p:nvPr/>
            </p:nvSpPr>
            <p:spPr>
              <a:xfrm>
                <a:off x="1733956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2" name="角丸四角形 1031"/>
              <p:cNvSpPr/>
              <p:nvPr/>
            </p:nvSpPr>
            <p:spPr>
              <a:xfrm>
                <a:off x="1934458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3" name="正方形/長方形 1032"/>
              <p:cNvSpPr/>
              <p:nvPr/>
            </p:nvSpPr>
            <p:spPr>
              <a:xfrm>
                <a:off x="1964171" y="1098630"/>
                <a:ext cx="63540" cy="602177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4" name="台形 1033"/>
              <p:cNvSpPr/>
              <p:nvPr/>
            </p:nvSpPr>
            <p:spPr>
              <a:xfrm rot="10800000">
                <a:off x="1759765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35" name="台形 1034"/>
              <p:cNvSpPr/>
              <p:nvPr/>
            </p:nvSpPr>
            <p:spPr>
              <a:xfrm rot="10800000">
                <a:off x="2020115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11" name="グループ化 1010"/>
            <p:cNvGrpSpPr/>
            <p:nvPr/>
          </p:nvGrpSpPr>
          <p:grpSpPr>
            <a:xfrm>
              <a:off x="2458255" y="1320137"/>
              <a:ext cx="318633" cy="701416"/>
              <a:chOff x="2458255" y="1165436"/>
              <a:chExt cx="318633" cy="701416"/>
            </a:xfrm>
          </p:grpSpPr>
          <p:sp>
            <p:nvSpPr>
              <p:cNvPr id="1021" name="円/楕円 1020"/>
              <p:cNvSpPr/>
              <p:nvPr/>
            </p:nvSpPr>
            <p:spPr>
              <a:xfrm rot="20700000">
                <a:off x="2555456" y="1649324"/>
                <a:ext cx="108849" cy="217528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2" name="片側の 2 つの角を丸めた四角形 403"/>
              <p:cNvSpPr/>
              <p:nvPr/>
            </p:nvSpPr>
            <p:spPr>
              <a:xfrm rot="20700000">
                <a:off x="2458255" y="1165436"/>
                <a:ext cx="142408" cy="561434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3" name="正方形/長方形 1022"/>
              <p:cNvSpPr/>
              <p:nvPr/>
            </p:nvSpPr>
            <p:spPr>
              <a:xfrm rot="20700000">
                <a:off x="2524749" y="1648791"/>
                <a:ext cx="142407" cy="9094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4" name="円/楕円 1023"/>
              <p:cNvSpPr/>
              <p:nvPr/>
            </p:nvSpPr>
            <p:spPr>
              <a:xfrm rot="900000" flipH="1">
                <a:off x="2570838" y="1649324"/>
                <a:ext cx="108849" cy="217528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5" name="片側の 2 つの角を丸めた四角形 403"/>
              <p:cNvSpPr/>
              <p:nvPr/>
            </p:nvSpPr>
            <p:spPr>
              <a:xfrm rot="900000" flipH="1">
                <a:off x="2634480" y="1165436"/>
                <a:ext cx="142408" cy="561434"/>
              </a:xfrm>
              <a:custGeom>
                <a:avLst/>
                <a:gdLst>
                  <a:gd name="connsiteX0" fmla="*/ 71204 w 142407"/>
                  <a:gd name="connsiteY0" fmla="*/ 0 h 668586"/>
                  <a:gd name="connsiteX1" fmla="*/ 71204 w 142407"/>
                  <a:gd name="connsiteY1" fmla="*/ 0 h 668586"/>
                  <a:gd name="connsiteX2" fmla="*/ 142408 w 142407"/>
                  <a:gd name="connsiteY2" fmla="*/ 71204 h 668586"/>
                  <a:gd name="connsiteX3" fmla="*/ 142407 w 142407"/>
                  <a:gd name="connsiteY3" fmla="*/ 668586 h 668586"/>
                  <a:gd name="connsiteX4" fmla="*/ 142407 w 142407"/>
                  <a:gd name="connsiteY4" fmla="*/ 668586 h 668586"/>
                  <a:gd name="connsiteX5" fmla="*/ 0 w 142407"/>
                  <a:gd name="connsiteY5" fmla="*/ 668586 h 668586"/>
                  <a:gd name="connsiteX6" fmla="*/ 0 w 142407"/>
                  <a:gd name="connsiteY6" fmla="*/ 668586 h 668586"/>
                  <a:gd name="connsiteX7" fmla="*/ 0 w 142407"/>
                  <a:gd name="connsiteY7" fmla="*/ 71204 h 668586"/>
                  <a:gd name="connsiteX8" fmla="*/ 71204 w 142407"/>
                  <a:gd name="connsiteY8" fmla="*/ 0 h 668586"/>
                  <a:gd name="connsiteX0" fmla="*/ 71204 w 162644"/>
                  <a:gd name="connsiteY0" fmla="*/ 0 h 668586"/>
                  <a:gd name="connsiteX1" fmla="*/ 71204 w 162644"/>
                  <a:gd name="connsiteY1" fmla="*/ 0 h 668586"/>
                  <a:gd name="connsiteX2" fmla="*/ 142408 w 162644"/>
                  <a:gd name="connsiteY2" fmla="*/ 71204 h 668586"/>
                  <a:gd name="connsiteX3" fmla="*/ 142407 w 162644"/>
                  <a:gd name="connsiteY3" fmla="*/ 668586 h 668586"/>
                  <a:gd name="connsiteX4" fmla="*/ 142407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668586 h 668586"/>
                  <a:gd name="connsiteX7" fmla="*/ 0 w 162644"/>
                  <a:gd name="connsiteY7" fmla="*/ 71204 h 668586"/>
                  <a:gd name="connsiteX8" fmla="*/ 162644 w 162644"/>
                  <a:gd name="connsiteY8" fmla="*/ 91440 h 668586"/>
                  <a:gd name="connsiteX0" fmla="*/ 71204 w 162644"/>
                  <a:gd name="connsiteY0" fmla="*/ 0 h 668586"/>
                  <a:gd name="connsiteX1" fmla="*/ 142408 w 162644"/>
                  <a:gd name="connsiteY1" fmla="*/ 71204 h 668586"/>
                  <a:gd name="connsiteX2" fmla="*/ 142407 w 162644"/>
                  <a:gd name="connsiteY2" fmla="*/ 668586 h 668586"/>
                  <a:gd name="connsiteX3" fmla="*/ 142407 w 162644"/>
                  <a:gd name="connsiteY3" fmla="*/ 668586 h 668586"/>
                  <a:gd name="connsiteX4" fmla="*/ 0 w 162644"/>
                  <a:gd name="connsiteY4" fmla="*/ 668586 h 668586"/>
                  <a:gd name="connsiteX5" fmla="*/ 0 w 162644"/>
                  <a:gd name="connsiteY5" fmla="*/ 668586 h 668586"/>
                  <a:gd name="connsiteX6" fmla="*/ 0 w 162644"/>
                  <a:gd name="connsiteY6" fmla="*/ 71204 h 668586"/>
                  <a:gd name="connsiteX7" fmla="*/ 162644 w 162644"/>
                  <a:gd name="connsiteY7" fmla="*/ 91440 h 668586"/>
                  <a:gd name="connsiteX0" fmla="*/ 142408 w 162644"/>
                  <a:gd name="connsiteY0" fmla="*/ 39015 h 636397"/>
                  <a:gd name="connsiteX1" fmla="*/ 142407 w 162644"/>
                  <a:gd name="connsiteY1" fmla="*/ 636397 h 636397"/>
                  <a:gd name="connsiteX2" fmla="*/ 142407 w 162644"/>
                  <a:gd name="connsiteY2" fmla="*/ 636397 h 636397"/>
                  <a:gd name="connsiteX3" fmla="*/ 0 w 162644"/>
                  <a:gd name="connsiteY3" fmla="*/ 636397 h 636397"/>
                  <a:gd name="connsiteX4" fmla="*/ 0 w 162644"/>
                  <a:gd name="connsiteY4" fmla="*/ 636397 h 636397"/>
                  <a:gd name="connsiteX5" fmla="*/ 0 w 162644"/>
                  <a:gd name="connsiteY5" fmla="*/ 39015 h 636397"/>
                  <a:gd name="connsiteX6" fmla="*/ 162644 w 162644"/>
                  <a:gd name="connsiteY6" fmla="*/ 59251 h 636397"/>
                  <a:gd name="connsiteX0" fmla="*/ 142408 w 142408"/>
                  <a:gd name="connsiteY0" fmla="*/ 0 h 597382"/>
                  <a:gd name="connsiteX1" fmla="*/ 142407 w 142408"/>
                  <a:gd name="connsiteY1" fmla="*/ 597382 h 597382"/>
                  <a:gd name="connsiteX2" fmla="*/ 142407 w 142408"/>
                  <a:gd name="connsiteY2" fmla="*/ 597382 h 597382"/>
                  <a:gd name="connsiteX3" fmla="*/ 0 w 142408"/>
                  <a:gd name="connsiteY3" fmla="*/ 597382 h 597382"/>
                  <a:gd name="connsiteX4" fmla="*/ 0 w 142408"/>
                  <a:gd name="connsiteY4" fmla="*/ 597382 h 597382"/>
                  <a:gd name="connsiteX5" fmla="*/ 0 w 142408"/>
                  <a:gd name="connsiteY5" fmla="*/ 0 h 5973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42408" h="597382">
                    <a:moveTo>
                      <a:pt x="142408" y="0"/>
                    </a:moveTo>
                    <a:cubicBezTo>
                      <a:pt x="142408" y="199127"/>
                      <a:pt x="142407" y="398255"/>
                      <a:pt x="142407" y="597382"/>
                    </a:cubicBezTo>
                    <a:lnTo>
                      <a:pt x="142407" y="597382"/>
                    </a:lnTo>
                    <a:lnTo>
                      <a:pt x="0" y="597382"/>
                    </a:lnTo>
                    <a:lnTo>
                      <a:pt x="0" y="597382"/>
                    </a:lnTo>
                    <a:lnTo>
                      <a:pt x="0" y="0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6" name="正方形/長方形 1025"/>
              <p:cNvSpPr/>
              <p:nvPr/>
            </p:nvSpPr>
            <p:spPr>
              <a:xfrm rot="900000" flipH="1">
                <a:off x="2567987" y="1648791"/>
                <a:ext cx="142407" cy="9094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12" name="グループ化 1011"/>
            <p:cNvGrpSpPr/>
            <p:nvPr/>
          </p:nvGrpSpPr>
          <p:grpSpPr>
            <a:xfrm>
              <a:off x="2314844" y="956871"/>
              <a:ext cx="618480" cy="502536"/>
              <a:chOff x="2332270" y="756129"/>
              <a:chExt cx="583627" cy="474219"/>
            </a:xfrm>
          </p:grpSpPr>
          <p:sp>
            <p:nvSpPr>
              <p:cNvPr id="1013" name="円/楕円 1012"/>
              <p:cNvSpPr/>
              <p:nvPr/>
            </p:nvSpPr>
            <p:spPr>
              <a:xfrm rot="900000" flipH="1">
                <a:off x="2796614" y="959688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4" name="円/楕円 1013"/>
              <p:cNvSpPr/>
              <p:nvPr/>
            </p:nvSpPr>
            <p:spPr>
              <a:xfrm rot="900000" flipH="1">
                <a:off x="2809840" y="994564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5" name="円/楕円 1014"/>
              <p:cNvSpPr/>
              <p:nvPr/>
            </p:nvSpPr>
            <p:spPr>
              <a:xfrm rot="20700000">
                <a:off x="2332270" y="959688"/>
                <a:ext cx="119283" cy="179512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6" name="円/楕円 1015"/>
              <p:cNvSpPr/>
              <p:nvPr/>
            </p:nvSpPr>
            <p:spPr>
              <a:xfrm rot="20700000">
                <a:off x="2367710" y="994564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7" name="円/楕円 1016"/>
              <p:cNvSpPr/>
              <p:nvPr/>
            </p:nvSpPr>
            <p:spPr>
              <a:xfrm>
                <a:off x="2405749" y="814221"/>
                <a:ext cx="432048" cy="416127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8" name="台形 1017"/>
              <p:cNvSpPr/>
              <p:nvPr/>
            </p:nvSpPr>
            <p:spPr>
              <a:xfrm>
                <a:off x="2396206" y="756129"/>
                <a:ext cx="451134" cy="218651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19" name="フローチャート: 論理積ゲート 410"/>
              <p:cNvSpPr/>
              <p:nvPr/>
            </p:nvSpPr>
            <p:spPr>
              <a:xfrm rot="16200000">
                <a:off x="2533643" y="761027"/>
                <a:ext cx="176262" cy="288964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20" name="フローチャート: 論理積ゲート 413"/>
              <p:cNvSpPr/>
              <p:nvPr/>
            </p:nvSpPr>
            <p:spPr>
              <a:xfrm rot="16200000" flipH="1">
                <a:off x="2529364" y="841350"/>
                <a:ext cx="184818" cy="453586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44" name="グループ化 1043"/>
          <p:cNvGrpSpPr/>
          <p:nvPr/>
        </p:nvGrpSpPr>
        <p:grpSpPr>
          <a:xfrm>
            <a:off x="6401132" y="4779150"/>
            <a:ext cx="741357" cy="1526030"/>
            <a:chOff x="2673349" y="3296107"/>
            <a:chExt cx="1151595" cy="2370474"/>
          </a:xfrm>
        </p:grpSpPr>
        <p:sp>
          <p:nvSpPr>
            <p:cNvPr id="1045" name="正方形/長方形 1044"/>
            <p:cNvSpPr/>
            <p:nvPr/>
          </p:nvSpPr>
          <p:spPr>
            <a:xfrm rot="810849">
              <a:off x="2783758" y="3834561"/>
              <a:ext cx="334413" cy="489283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46" name="グループ化 1045"/>
            <p:cNvGrpSpPr/>
            <p:nvPr/>
          </p:nvGrpSpPr>
          <p:grpSpPr>
            <a:xfrm rot="18900000">
              <a:off x="3428264" y="4524873"/>
              <a:ext cx="396680" cy="1141708"/>
              <a:chOff x="2755900" y="4690187"/>
              <a:chExt cx="362436" cy="1043149"/>
            </a:xfrm>
          </p:grpSpPr>
          <p:grpSp>
            <p:nvGrpSpPr>
              <p:cNvPr id="1072" name="グループ化 107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075" name="片側の 2 つの角を丸めた四角形 107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6" name="片側の 2 つの角を丸めた四角形 107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7" name="片側の 2 つの角を丸めた四角形 107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73" name="台形 107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74" name="台形 107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47" name="グループ化 1046"/>
            <p:cNvGrpSpPr/>
            <p:nvPr/>
          </p:nvGrpSpPr>
          <p:grpSpPr>
            <a:xfrm rot="1800000">
              <a:off x="2829442" y="4517387"/>
              <a:ext cx="396680" cy="1141708"/>
              <a:chOff x="2755900" y="4690187"/>
              <a:chExt cx="362436" cy="1043149"/>
            </a:xfrm>
          </p:grpSpPr>
          <p:grpSp>
            <p:nvGrpSpPr>
              <p:cNvPr id="1066" name="グループ化 1065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069" name="片側の 2 つの角を丸めた四角形 1068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0" name="片側の 2 つの角を丸めた四角形 1069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1" name="片側の 2 つの角を丸めた四角形 1070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067" name="台形 1066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68" name="台形 1067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48" name="円/楕円 1047"/>
            <p:cNvSpPr/>
            <p:nvPr/>
          </p:nvSpPr>
          <p:spPr>
            <a:xfrm>
              <a:off x="3105093" y="3394043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49" name="月 1048"/>
            <p:cNvSpPr/>
            <p:nvPr/>
          </p:nvSpPr>
          <p:spPr>
            <a:xfrm rot="9900000">
              <a:off x="3356750" y="3405023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0" name="円/楕円 503"/>
            <p:cNvSpPr/>
            <p:nvPr/>
          </p:nvSpPr>
          <p:spPr>
            <a:xfrm rot="11870928">
              <a:off x="3331403" y="3575100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1" name="円/楕円 503"/>
            <p:cNvSpPr/>
            <p:nvPr/>
          </p:nvSpPr>
          <p:spPr>
            <a:xfrm rot="11870928">
              <a:off x="3352999" y="3615042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2" name="台形 1051"/>
            <p:cNvSpPr/>
            <p:nvPr/>
          </p:nvSpPr>
          <p:spPr>
            <a:xfrm>
              <a:off x="3140564" y="3303766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3" name="フローチャート: 論理積ゲート 512"/>
            <p:cNvSpPr/>
            <p:nvPr/>
          </p:nvSpPr>
          <p:spPr>
            <a:xfrm rot="16200000">
              <a:off x="3109954" y="3317745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4" name="円/楕円 1053"/>
            <p:cNvSpPr/>
            <p:nvPr/>
          </p:nvSpPr>
          <p:spPr>
            <a:xfrm>
              <a:off x="3163039" y="3574571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5" name="片側の 2 つの角を丸めた四角形 1054"/>
            <p:cNvSpPr/>
            <p:nvPr/>
          </p:nvSpPr>
          <p:spPr>
            <a:xfrm>
              <a:off x="3164573" y="3898099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6" name="正方形/長方形 1055"/>
            <p:cNvSpPr/>
            <p:nvPr/>
          </p:nvSpPr>
          <p:spPr>
            <a:xfrm>
              <a:off x="3162441" y="4618179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7" name="正方形/長方形 1056"/>
            <p:cNvSpPr/>
            <p:nvPr/>
          </p:nvSpPr>
          <p:spPr>
            <a:xfrm>
              <a:off x="3158819" y="4618179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8" name="片側の 2 つの角を丸めた四角形 1057"/>
            <p:cNvSpPr/>
            <p:nvPr/>
          </p:nvSpPr>
          <p:spPr>
            <a:xfrm>
              <a:off x="3164153" y="3898099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59" name="二等辺三角形 1058"/>
            <p:cNvSpPr/>
            <p:nvPr/>
          </p:nvSpPr>
          <p:spPr>
            <a:xfrm rot="10800000" flipH="1">
              <a:off x="3172533" y="3898889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0" name="L 字 540"/>
            <p:cNvSpPr/>
            <p:nvPr/>
          </p:nvSpPr>
          <p:spPr>
            <a:xfrm rot="17100000">
              <a:off x="2819775" y="3908662"/>
              <a:ext cx="571476" cy="571476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1476" h="571476">
                  <a:moveTo>
                    <a:pt x="571476" y="571476"/>
                  </a:moveTo>
                  <a:lnTo>
                    <a:pt x="0" y="571476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lnTo>
                    <a:pt x="571476" y="418395"/>
                  </a:lnTo>
                </a:path>
              </a:pathLst>
            </a:cu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1" name="円/楕円 1060"/>
            <p:cNvSpPr/>
            <p:nvPr/>
          </p:nvSpPr>
          <p:spPr>
            <a:xfrm>
              <a:off x="2673349" y="4191000"/>
              <a:ext cx="135771" cy="203720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62" name="正方形/長方形 1061"/>
            <p:cNvSpPr/>
            <p:nvPr/>
          </p:nvSpPr>
          <p:spPr>
            <a:xfrm rot="810849">
              <a:off x="2769938" y="4234711"/>
              <a:ext cx="112373" cy="185439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63" name="グループ化 1062"/>
            <p:cNvGrpSpPr/>
            <p:nvPr/>
          </p:nvGrpSpPr>
          <p:grpSpPr>
            <a:xfrm flipH="1">
              <a:off x="3628111" y="3296107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064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065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078" name="グループ化 1077"/>
          <p:cNvGrpSpPr/>
          <p:nvPr/>
        </p:nvGrpSpPr>
        <p:grpSpPr>
          <a:xfrm>
            <a:off x="7832283" y="4735371"/>
            <a:ext cx="1711909" cy="1575807"/>
            <a:chOff x="4902311" y="3296107"/>
            <a:chExt cx="2659210" cy="2447795"/>
          </a:xfrm>
        </p:grpSpPr>
        <p:grpSp>
          <p:nvGrpSpPr>
            <p:cNvPr id="1079" name="グループ化 1078"/>
            <p:cNvGrpSpPr/>
            <p:nvPr/>
          </p:nvGrpSpPr>
          <p:grpSpPr>
            <a:xfrm rot="19800000">
              <a:off x="7098001" y="4671556"/>
              <a:ext cx="396678" cy="1012160"/>
              <a:chOff x="2755900" y="4808552"/>
              <a:chExt cx="362434" cy="924784"/>
            </a:xfrm>
          </p:grpSpPr>
          <p:grpSp>
            <p:nvGrpSpPr>
              <p:cNvPr id="1115" name="グループ化 1114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18" name="片側の 2 つの角を丸めた四角形 1117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9" name="片側の 2 つの角を丸めた四角形 1118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20" name="片側の 2 つの角を丸めた四角形 1119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16" name="台形 1115"/>
              <p:cNvSpPr/>
              <p:nvPr/>
            </p:nvSpPr>
            <p:spPr>
              <a:xfrm rot="10800000">
                <a:off x="2858407" y="4808552"/>
                <a:ext cx="259927" cy="745729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17" name="台形 1116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080" name="グループ化 1079"/>
            <p:cNvGrpSpPr/>
            <p:nvPr/>
          </p:nvGrpSpPr>
          <p:grpSpPr>
            <a:xfrm rot="900000">
              <a:off x="6678424" y="4559746"/>
              <a:ext cx="396680" cy="1141708"/>
              <a:chOff x="2755900" y="4690187"/>
              <a:chExt cx="362436" cy="1043149"/>
            </a:xfrm>
          </p:grpSpPr>
          <p:grpSp>
            <p:nvGrpSpPr>
              <p:cNvPr id="1109" name="グループ化 1108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12" name="片側の 2 つの角を丸めた四角形 1111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3" name="片側の 2 つの角を丸めた四角形 1112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4" name="片側の 2 つの角を丸めた四角形 1113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10" name="台形 1109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11" name="台形 1110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81" name="円/楕円 1080"/>
            <p:cNvSpPr/>
            <p:nvPr/>
          </p:nvSpPr>
          <p:spPr>
            <a:xfrm>
              <a:off x="6864292" y="3394043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2" name="月 1081"/>
            <p:cNvSpPr/>
            <p:nvPr/>
          </p:nvSpPr>
          <p:spPr>
            <a:xfrm rot="9900000">
              <a:off x="7115949" y="3405023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3" name="円/楕円 503"/>
            <p:cNvSpPr/>
            <p:nvPr/>
          </p:nvSpPr>
          <p:spPr>
            <a:xfrm rot="11870928">
              <a:off x="7090602" y="3575100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4" name="円/楕円 503"/>
            <p:cNvSpPr/>
            <p:nvPr/>
          </p:nvSpPr>
          <p:spPr>
            <a:xfrm rot="11870928">
              <a:off x="7112198" y="3615042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5" name="台形 1084"/>
            <p:cNvSpPr/>
            <p:nvPr/>
          </p:nvSpPr>
          <p:spPr>
            <a:xfrm>
              <a:off x="6899763" y="3303766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6" name="フローチャート: 論理積ゲート 568"/>
            <p:cNvSpPr/>
            <p:nvPr/>
          </p:nvSpPr>
          <p:spPr>
            <a:xfrm rot="16200000">
              <a:off x="6869153" y="3317745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7" name="円/楕円 1086"/>
            <p:cNvSpPr/>
            <p:nvPr/>
          </p:nvSpPr>
          <p:spPr>
            <a:xfrm>
              <a:off x="6922238" y="3574571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8" name="片側の 2 つの角を丸めた四角形 1087"/>
            <p:cNvSpPr/>
            <p:nvPr/>
          </p:nvSpPr>
          <p:spPr>
            <a:xfrm>
              <a:off x="6923772" y="3898099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89" name="正方形/長方形 1088"/>
            <p:cNvSpPr/>
            <p:nvPr/>
          </p:nvSpPr>
          <p:spPr>
            <a:xfrm>
              <a:off x="6921640" y="4618179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0" name="正方形/長方形 1089"/>
            <p:cNvSpPr/>
            <p:nvPr/>
          </p:nvSpPr>
          <p:spPr>
            <a:xfrm>
              <a:off x="6918018" y="4618179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1" name="片側の 2 つの角を丸めた四角形 1090"/>
            <p:cNvSpPr/>
            <p:nvPr/>
          </p:nvSpPr>
          <p:spPr>
            <a:xfrm>
              <a:off x="6923352" y="3898099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2" name="二等辺三角形 1091"/>
            <p:cNvSpPr/>
            <p:nvPr/>
          </p:nvSpPr>
          <p:spPr>
            <a:xfrm rot="10800000" flipH="1">
              <a:off x="6931732" y="3898889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3" name="L 字 540"/>
            <p:cNvSpPr/>
            <p:nvPr/>
          </p:nvSpPr>
          <p:spPr>
            <a:xfrm rot="16332742">
              <a:off x="6615862" y="4032352"/>
              <a:ext cx="571476" cy="571476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71476" h="571476">
                  <a:moveTo>
                    <a:pt x="571476" y="571476"/>
                  </a:moveTo>
                  <a:lnTo>
                    <a:pt x="0" y="571476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lnTo>
                    <a:pt x="571476" y="418395"/>
                  </a:lnTo>
                </a:path>
              </a:pathLst>
            </a:cu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094" name="グループ化 1093"/>
            <p:cNvGrpSpPr/>
            <p:nvPr/>
          </p:nvGrpSpPr>
          <p:grpSpPr>
            <a:xfrm flipH="1">
              <a:off x="7387310" y="3296107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107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08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095" name="角丸四角形 1094"/>
            <p:cNvSpPr/>
            <p:nvPr/>
          </p:nvSpPr>
          <p:spPr>
            <a:xfrm rot="900000">
              <a:off x="6313900" y="4402184"/>
              <a:ext cx="58948" cy="1153892"/>
            </a:xfrm>
            <a:prstGeom prst="roundRect">
              <a:avLst>
                <a:gd name="adj" fmla="val 50000"/>
              </a:avLst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6" name="円/楕円 1095"/>
            <p:cNvSpPr/>
            <p:nvPr/>
          </p:nvSpPr>
          <p:spPr>
            <a:xfrm>
              <a:off x="6412393" y="4402186"/>
              <a:ext cx="217553" cy="171970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7" name="正方形/長方形 1096"/>
            <p:cNvSpPr/>
            <p:nvPr/>
          </p:nvSpPr>
          <p:spPr>
            <a:xfrm rot="43591">
              <a:off x="6602399" y="4416941"/>
              <a:ext cx="112373" cy="185439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8" name="正方形/長方形 1097"/>
            <p:cNvSpPr/>
            <p:nvPr/>
          </p:nvSpPr>
          <p:spPr>
            <a:xfrm>
              <a:off x="5068607" y="4930391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099" name="正方形/長方形 1098"/>
            <p:cNvSpPr/>
            <p:nvPr/>
          </p:nvSpPr>
          <p:spPr>
            <a:xfrm>
              <a:off x="5007525" y="4453105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0" name="正方形/長方形 1099"/>
            <p:cNvSpPr/>
            <p:nvPr/>
          </p:nvSpPr>
          <p:spPr>
            <a:xfrm>
              <a:off x="5068607" y="3976855"/>
              <a:ext cx="1024301" cy="477277"/>
            </a:xfrm>
            <a:prstGeom prst="rect">
              <a:avLst/>
            </a:pr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1" name="角丸四角形 1100"/>
            <p:cNvSpPr/>
            <p:nvPr/>
          </p:nvSpPr>
          <p:spPr>
            <a:xfrm>
              <a:off x="4924273" y="5401557"/>
              <a:ext cx="1270788" cy="130541"/>
            </a:xfrm>
            <a:prstGeom prst="roundRect">
              <a:avLst/>
            </a:prstGeom>
            <a:solidFill>
              <a:srgbClr val="FFFF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2" name="円/楕円 1101"/>
            <p:cNvSpPr/>
            <p:nvPr/>
          </p:nvSpPr>
          <p:spPr>
            <a:xfrm>
              <a:off x="5940898" y="5556521"/>
              <a:ext cx="176814" cy="1873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3" name="円/楕円 1102"/>
            <p:cNvSpPr/>
            <p:nvPr/>
          </p:nvSpPr>
          <p:spPr>
            <a:xfrm>
              <a:off x="5017755" y="5556521"/>
              <a:ext cx="176814" cy="1873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4" name="角丸四角形 1103"/>
            <p:cNvSpPr/>
            <p:nvPr/>
          </p:nvSpPr>
          <p:spPr>
            <a:xfrm>
              <a:off x="4902311" y="5468038"/>
              <a:ext cx="1323274" cy="120703"/>
            </a:xfrm>
            <a:prstGeom prst="roundRect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5" name="円/楕円 1104"/>
            <p:cNvSpPr/>
            <p:nvPr/>
          </p:nvSpPr>
          <p:spPr>
            <a:xfrm>
              <a:off x="5988010" y="5606448"/>
              <a:ext cx="82590" cy="8752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06" name="円/楕円 1105"/>
            <p:cNvSpPr/>
            <p:nvPr/>
          </p:nvSpPr>
          <p:spPr>
            <a:xfrm>
              <a:off x="5064867" y="5606448"/>
              <a:ext cx="82590" cy="87526"/>
            </a:xfrm>
            <a:prstGeom prst="ellipse">
              <a:avLst/>
            </a:prstGeom>
            <a:solidFill>
              <a:sysClr val="window" lastClr="FFFFFF">
                <a:lumMod val="6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21" name="グループ化 1120"/>
          <p:cNvGrpSpPr/>
          <p:nvPr/>
        </p:nvGrpSpPr>
        <p:grpSpPr>
          <a:xfrm>
            <a:off x="2772280" y="4667377"/>
            <a:ext cx="545246" cy="1623260"/>
            <a:chOff x="-1905198" y="307069"/>
            <a:chExt cx="846964" cy="2521507"/>
          </a:xfrm>
        </p:grpSpPr>
        <p:grpSp>
          <p:nvGrpSpPr>
            <p:cNvPr id="1122" name="グループ化 1121"/>
            <p:cNvGrpSpPr/>
            <p:nvPr/>
          </p:nvGrpSpPr>
          <p:grpSpPr>
            <a:xfrm>
              <a:off x="-1535730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147" name="グループ化 1146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50" name="片側の 2 つの角を丸めた四角形 1149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1" name="片側の 2 つの角を丸めた四角形 1150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2" name="片側の 2 つの角を丸めた四角形 1151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48" name="台形 1147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9" name="台形 1148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23" name="グループ化 1122"/>
            <p:cNvGrpSpPr/>
            <p:nvPr/>
          </p:nvGrpSpPr>
          <p:grpSpPr>
            <a:xfrm>
              <a:off x="-1578615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41" name="グループ化 1140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44" name="片側の 2 つの角を丸めた四角形 1143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5" name="片側の 2 つの角を丸めた四角形 1144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46" name="片側の 2 つの角を丸めた四角形 1145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42" name="台形 1141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3" name="台形 1142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24" name="円/楕円 1123"/>
            <p:cNvSpPr/>
            <p:nvPr/>
          </p:nvSpPr>
          <p:spPr>
            <a:xfrm>
              <a:off x="-1521228" y="397346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5" name="月 1124"/>
            <p:cNvSpPr/>
            <p:nvPr/>
          </p:nvSpPr>
          <p:spPr>
            <a:xfrm rot="9900000">
              <a:off x="-1269571" y="408326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6" name="円/楕円 503"/>
            <p:cNvSpPr/>
            <p:nvPr/>
          </p:nvSpPr>
          <p:spPr>
            <a:xfrm rot="11870928">
              <a:off x="-1294918" y="578403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7" name="円/楕円 503"/>
            <p:cNvSpPr/>
            <p:nvPr/>
          </p:nvSpPr>
          <p:spPr>
            <a:xfrm rot="11870928">
              <a:off x="-1273322" y="618345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8" name="台形 1127"/>
            <p:cNvSpPr/>
            <p:nvPr/>
          </p:nvSpPr>
          <p:spPr>
            <a:xfrm>
              <a:off x="-1485757" y="307069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29" name="フローチャート: 論理積ゲート 512"/>
            <p:cNvSpPr/>
            <p:nvPr/>
          </p:nvSpPr>
          <p:spPr>
            <a:xfrm rot="16200000">
              <a:off x="-1516367" y="321048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0" name="円/楕円 1129"/>
            <p:cNvSpPr/>
            <p:nvPr/>
          </p:nvSpPr>
          <p:spPr>
            <a:xfrm>
              <a:off x="-1463282" y="577874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1" name="片側の 2 つの角を丸めた四角形 1130"/>
            <p:cNvSpPr/>
            <p:nvPr/>
          </p:nvSpPr>
          <p:spPr>
            <a:xfrm>
              <a:off x="-1461748" y="901402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2" name="正方形/長方形 1131"/>
            <p:cNvSpPr/>
            <p:nvPr/>
          </p:nvSpPr>
          <p:spPr>
            <a:xfrm>
              <a:off x="-1463880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3" name="正方形/長方形 1132"/>
            <p:cNvSpPr/>
            <p:nvPr/>
          </p:nvSpPr>
          <p:spPr>
            <a:xfrm>
              <a:off x="-1467502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4" name="片側の 2 つの角を丸めた四角形 1133"/>
            <p:cNvSpPr/>
            <p:nvPr/>
          </p:nvSpPr>
          <p:spPr>
            <a:xfrm>
              <a:off x="-1462168" y="901402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35" name="二等辺三角形 1134"/>
            <p:cNvSpPr/>
            <p:nvPr/>
          </p:nvSpPr>
          <p:spPr>
            <a:xfrm rot="10800000" flipH="1">
              <a:off x="-1453788" y="902192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36" name="グループ化 1135"/>
            <p:cNvGrpSpPr/>
            <p:nvPr/>
          </p:nvGrpSpPr>
          <p:grpSpPr>
            <a:xfrm rot="20630780">
              <a:off x="-1905198" y="927146"/>
              <a:ext cx="717902" cy="645577"/>
              <a:chOff x="-1952972" y="837864"/>
              <a:chExt cx="717902" cy="645577"/>
            </a:xfrm>
          </p:grpSpPr>
          <p:sp>
            <p:nvSpPr>
              <p:cNvPr id="1137" name="正方形/長方形 1136"/>
              <p:cNvSpPr/>
              <p:nvPr/>
            </p:nvSpPr>
            <p:spPr>
              <a:xfrm rot="810849">
                <a:off x="-1842563" y="837864"/>
                <a:ext cx="334413" cy="489283"/>
              </a:xfrm>
              <a:prstGeom prst="rect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8" name="L 字 540"/>
              <p:cNvSpPr/>
              <p:nvPr/>
            </p:nvSpPr>
            <p:spPr>
              <a:xfrm rot="17100000">
                <a:off x="-1806546" y="911965"/>
                <a:ext cx="571476" cy="571476"/>
              </a:xfrm>
              <a:custGeom>
                <a:avLst/>
                <a:gdLst>
                  <a:gd name="connsiteX0" fmla="*/ 0 w 571476"/>
                  <a:gd name="connsiteY0" fmla="*/ 0 h 571476"/>
                  <a:gd name="connsiteX1" fmla="*/ 168911 w 571476"/>
                  <a:gd name="connsiteY1" fmla="*/ 0 h 571476"/>
                  <a:gd name="connsiteX2" fmla="*/ 168911 w 571476"/>
                  <a:gd name="connsiteY2" fmla="*/ 418395 h 571476"/>
                  <a:gd name="connsiteX3" fmla="*/ 571476 w 571476"/>
                  <a:gd name="connsiteY3" fmla="*/ 418395 h 571476"/>
                  <a:gd name="connsiteX4" fmla="*/ 571476 w 571476"/>
                  <a:gd name="connsiteY4" fmla="*/ 571476 h 571476"/>
                  <a:gd name="connsiteX5" fmla="*/ 0 w 571476"/>
                  <a:gd name="connsiteY5" fmla="*/ 571476 h 571476"/>
                  <a:gd name="connsiteX6" fmla="*/ 0 w 571476"/>
                  <a:gd name="connsiteY6" fmla="*/ 0 h 571476"/>
                  <a:gd name="connsiteX0" fmla="*/ 0 w 574496"/>
                  <a:gd name="connsiteY0" fmla="*/ 0 h 571476"/>
                  <a:gd name="connsiteX1" fmla="*/ 168911 w 574496"/>
                  <a:gd name="connsiteY1" fmla="*/ 0 h 571476"/>
                  <a:gd name="connsiteX2" fmla="*/ 168911 w 574496"/>
                  <a:gd name="connsiteY2" fmla="*/ 418395 h 571476"/>
                  <a:gd name="connsiteX3" fmla="*/ 571476 w 574496"/>
                  <a:gd name="connsiteY3" fmla="*/ 418395 h 571476"/>
                  <a:gd name="connsiteX4" fmla="*/ 574496 w 574496"/>
                  <a:gd name="connsiteY4" fmla="*/ 503820 h 571476"/>
                  <a:gd name="connsiteX5" fmla="*/ 571476 w 574496"/>
                  <a:gd name="connsiteY5" fmla="*/ 571476 h 571476"/>
                  <a:gd name="connsiteX6" fmla="*/ 0 w 574496"/>
                  <a:gd name="connsiteY6" fmla="*/ 571476 h 571476"/>
                  <a:gd name="connsiteX7" fmla="*/ 0 w 574496"/>
                  <a:gd name="connsiteY7" fmla="*/ 0 h 571476"/>
                  <a:gd name="connsiteX0" fmla="*/ 574496 w 665936"/>
                  <a:gd name="connsiteY0" fmla="*/ 503820 h 595260"/>
                  <a:gd name="connsiteX1" fmla="*/ 571476 w 665936"/>
                  <a:gd name="connsiteY1" fmla="*/ 571476 h 595260"/>
                  <a:gd name="connsiteX2" fmla="*/ 0 w 665936"/>
                  <a:gd name="connsiteY2" fmla="*/ 571476 h 595260"/>
                  <a:gd name="connsiteX3" fmla="*/ 0 w 665936"/>
                  <a:gd name="connsiteY3" fmla="*/ 0 h 595260"/>
                  <a:gd name="connsiteX4" fmla="*/ 168911 w 665936"/>
                  <a:gd name="connsiteY4" fmla="*/ 0 h 595260"/>
                  <a:gd name="connsiteX5" fmla="*/ 168911 w 665936"/>
                  <a:gd name="connsiteY5" fmla="*/ 418395 h 595260"/>
                  <a:gd name="connsiteX6" fmla="*/ 571476 w 665936"/>
                  <a:gd name="connsiteY6" fmla="*/ 418395 h 595260"/>
                  <a:gd name="connsiteX7" fmla="*/ 665936 w 665936"/>
                  <a:gd name="connsiteY7" fmla="*/ 595260 h 595260"/>
                  <a:gd name="connsiteX0" fmla="*/ 574496 w 574496"/>
                  <a:gd name="connsiteY0" fmla="*/ 503820 h 571476"/>
                  <a:gd name="connsiteX1" fmla="*/ 571476 w 574496"/>
                  <a:gd name="connsiteY1" fmla="*/ 571476 h 571476"/>
                  <a:gd name="connsiteX2" fmla="*/ 0 w 574496"/>
                  <a:gd name="connsiteY2" fmla="*/ 571476 h 571476"/>
                  <a:gd name="connsiteX3" fmla="*/ 0 w 574496"/>
                  <a:gd name="connsiteY3" fmla="*/ 0 h 571476"/>
                  <a:gd name="connsiteX4" fmla="*/ 168911 w 574496"/>
                  <a:gd name="connsiteY4" fmla="*/ 0 h 571476"/>
                  <a:gd name="connsiteX5" fmla="*/ 168911 w 574496"/>
                  <a:gd name="connsiteY5" fmla="*/ 418395 h 571476"/>
                  <a:gd name="connsiteX6" fmla="*/ 571476 w 574496"/>
                  <a:gd name="connsiteY6" fmla="*/ 418395 h 571476"/>
                  <a:gd name="connsiteX0" fmla="*/ 571476 w 571476"/>
                  <a:gd name="connsiteY0" fmla="*/ 571476 h 571476"/>
                  <a:gd name="connsiteX1" fmla="*/ 0 w 571476"/>
                  <a:gd name="connsiteY1" fmla="*/ 571476 h 571476"/>
                  <a:gd name="connsiteX2" fmla="*/ 0 w 571476"/>
                  <a:gd name="connsiteY2" fmla="*/ 0 h 571476"/>
                  <a:gd name="connsiteX3" fmla="*/ 168911 w 571476"/>
                  <a:gd name="connsiteY3" fmla="*/ 0 h 571476"/>
                  <a:gd name="connsiteX4" fmla="*/ 168911 w 571476"/>
                  <a:gd name="connsiteY4" fmla="*/ 418395 h 571476"/>
                  <a:gd name="connsiteX5" fmla="*/ 571476 w 571476"/>
                  <a:gd name="connsiteY5" fmla="*/ 418395 h 571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571476" h="571476">
                    <a:moveTo>
                      <a:pt x="571476" y="571476"/>
                    </a:moveTo>
                    <a:lnTo>
                      <a:pt x="0" y="571476"/>
                    </a:lnTo>
                    <a:lnTo>
                      <a:pt x="0" y="0"/>
                    </a:lnTo>
                    <a:lnTo>
                      <a:pt x="168911" y="0"/>
                    </a:lnTo>
                    <a:lnTo>
                      <a:pt x="168911" y="418395"/>
                    </a:lnTo>
                    <a:lnTo>
                      <a:pt x="571476" y="418395"/>
                    </a:lnTo>
                  </a:path>
                </a:pathLst>
              </a:cu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39" name="円/楕円 1138"/>
              <p:cNvSpPr/>
              <p:nvPr/>
            </p:nvSpPr>
            <p:spPr>
              <a:xfrm>
                <a:off x="-1952972" y="1194303"/>
                <a:ext cx="135771" cy="203720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40" name="正方形/長方形 1139"/>
              <p:cNvSpPr/>
              <p:nvPr/>
            </p:nvSpPr>
            <p:spPr>
              <a:xfrm rot="810849">
                <a:off x="-1856383" y="1238014"/>
                <a:ext cx="112373" cy="185439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153" name="グループ化 1152"/>
          <p:cNvGrpSpPr/>
          <p:nvPr/>
        </p:nvGrpSpPr>
        <p:grpSpPr>
          <a:xfrm>
            <a:off x="4705563" y="4667377"/>
            <a:ext cx="380951" cy="1623260"/>
            <a:chOff x="-664467" y="307069"/>
            <a:chExt cx="591754" cy="2521507"/>
          </a:xfrm>
        </p:grpSpPr>
        <p:grpSp>
          <p:nvGrpSpPr>
            <p:cNvPr id="1154" name="グループ化 1153"/>
            <p:cNvGrpSpPr/>
            <p:nvPr/>
          </p:nvGrpSpPr>
          <p:grpSpPr>
            <a:xfrm>
              <a:off x="-550209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178" name="グループ化 1177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81" name="片側の 2 つの角を丸めた四角形 1180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2" name="片側の 2 つの角を丸めた四角形 1181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83" name="片側の 2 つの角を丸めた四角形 1182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79" name="台形 1178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80" name="台形 1179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55" name="グループ化 1154"/>
            <p:cNvGrpSpPr/>
            <p:nvPr/>
          </p:nvGrpSpPr>
          <p:grpSpPr>
            <a:xfrm>
              <a:off x="-593094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72" name="グループ化 117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75" name="片側の 2 つの角を丸めた四角形 117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6" name="片側の 2 つの角を丸めた四角形 117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7" name="片側の 2 つの角を丸めた四角形 117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73" name="台形 117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74" name="台形 117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56" name="円/楕円 1155"/>
            <p:cNvSpPr/>
            <p:nvPr/>
          </p:nvSpPr>
          <p:spPr>
            <a:xfrm>
              <a:off x="-535707" y="397346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7" name="月 1156"/>
            <p:cNvSpPr/>
            <p:nvPr/>
          </p:nvSpPr>
          <p:spPr>
            <a:xfrm rot="9900000">
              <a:off x="-284050" y="408326"/>
              <a:ext cx="211337" cy="453302"/>
            </a:xfrm>
            <a:prstGeom prst="moon">
              <a:avLst>
                <a:gd name="adj" fmla="val 87500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8" name="円/楕円 503"/>
            <p:cNvSpPr/>
            <p:nvPr/>
          </p:nvSpPr>
          <p:spPr>
            <a:xfrm rot="11870928">
              <a:off x="-309397" y="578403"/>
              <a:ext cx="98159" cy="180666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59" name="円/楕円 503"/>
            <p:cNvSpPr/>
            <p:nvPr/>
          </p:nvSpPr>
          <p:spPr>
            <a:xfrm rot="11870928">
              <a:off x="-287801" y="618345"/>
              <a:ext cx="45719" cy="98408"/>
            </a:xfrm>
            <a:custGeom>
              <a:avLst/>
              <a:gdLst>
                <a:gd name="connsiteX0" fmla="*/ 0 w 119283"/>
                <a:gd name="connsiteY0" fmla="*/ 89756 h 179512"/>
                <a:gd name="connsiteX1" fmla="*/ 59642 w 119283"/>
                <a:gd name="connsiteY1" fmla="*/ 0 h 179512"/>
                <a:gd name="connsiteX2" fmla="*/ 119284 w 119283"/>
                <a:gd name="connsiteY2" fmla="*/ 89756 h 179512"/>
                <a:gd name="connsiteX3" fmla="*/ 59642 w 119283"/>
                <a:gd name="connsiteY3" fmla="*/ 179512 h 179512"/>
                <a:gd name="connsiteX4" fmla="*/ 0 w 119283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19284"/>
                <a:gd name="connsiteY0" fmla="*/ 89756 h 179512"/>
                <a:gd name="connsiteX1" fmla="*/ 59642 w 119284"/>
                <a:gd name="connsiteY1" fmla="*/ 0 h 179512"/>
                <a:gd name="connsiteX2" fmla="*/ 119284 w 119284"/>
                <a:gd name="connsiteY2" fmla="*/ 89756 h 179512"/>
                <a:gd name="connsiteX3" fmla="*/ 59642 w 119284"/>
                <a:gd name="connsiteY3" fmla="*/ 179512 h 179512"/>
                <a:gd name="connsiteX4" fmla="*/ 0 w 119284"/>
                <a:gd name="connsiteY4" fmla="*/ 89756 h 179512"/>
                <a:gd name="connsiteX0" fmla="*/ 0 w 123309"/>
                <a:gd name="connsiteY0" fmla="*/ 89756 h 179512"/>
                <a:gd name="connsiteX1" fmla="*/ 59642 w 123309"/>
                <a:gd name="connsiteY1" fmla="*/ 0 h 179512"/>
                <a:gd name="connsiteX2" fmla="*/ 119284 w 123309"/>
                <a:gd name="connsiteY2" fmla="*/ 89756 h 179512"/>
                <a:gd name="connsiteX3" fmla="*/ 111476 w 123309"/>
                <a:gd name="connsiteY3" fmla="*/ 35050 h 179512"/>
                <a:gd name="connsiteX4" fmla="*/ 59642 w 123309"/>
                <a:gd name="connsiteY4" fmla="*/ 179512 h 179512"/>
                <a:gd name="connsiteX5" fmla="*/ 0 w 123309"/>
                <a:gd name="connsiteY5" fmla="*/ 89756 h 179512"/>
                <a:gd name="connsiteX0" fmla="*/ 0 w 122554"/>
                <a:gd name="connsiteY0" fmla="*/ 89756 h 180338"/>
                <a:gd name="connsiteX1" fmla="*/ 59642 w 122554"/>
                <a:gd name="connsiteY1" fmla="*/ 0 h 180338"/>
                <a:gd name="connsiteX2" fmla="*/ 119284 w 122554"/>
                <a:gd name="connsiteY2" fmla="*/ 89756 h 180338"/>
                <a:gd name="connsiteX3" fmla="*/ 111476 w 122554"/>
                <a:gd name="connsiteY3" fmla="*/ 35050 h 180338"/>
                <a:gd name="connsiteX4" fmla="*/ 83907 w 122554"/>
                <a:gd name="connsiteY4" fmla="*/ 128738 h 180338"/>
                <a:gd name="connsiteX5" fmla="*/ 59642 w 122554"/>
                <a:gd name="connsiteY5" fmla="*/ 179512 h 180338"/>
                <a:gd name="connsiteX6" fmla="*/ 0 w 122554"/>
                <a:gd name="connsiteY6" fmla="*/ 89756 h 180338"/>
                <a:gd name="connsiteX0" fmla="*/ 119284 w 210724"/>
                <a:gd name="connsiteY0" fmla="*/ 89756 h 181196"/>
                <a:gd name="connsiteX1" fmla="*/ 111476 w 210724"/>
                <a:gd name="connsiteY1" fmla="*/ 35050 h 181196"/>
                <a:gd name="connsiteX2" fmla="*/ 83907 w 210724"/>
                <a:gd name="connsiteY2" fmla="*/ 128738 h 181196"/>
                <a:gd name="connsiteX3" fmla="*/ 59642 w 210724"/>
                <a:gd name="connsiteY3" fmla="*/ 179512 h 181196"/>
                <a:gd name="connsiteX4" fmla="*/ 0 w 210724"/>
                <a:gd name="connsiteY4" fmla="*/ 89756 h 181196"/>
                <a:gd name="connsiteX5" fmla="*/ 59642 w 210724"/>
                <a:gd name="connsiteY5" fmla="*/ 0 h 181196"/>
                <a:gd name="connsiteX6" fmla="*/ 210724 w 210724"/>
                <a:gd name="connsiteY6" fmla="*/ 181196 h 181196"/>
                <a:gd name="connsiteX0" fmla="*/ 119284 w 122554"/>
                <a:gd name="connsiteY0" fmla="*/ 89756 h 180338"/>
                <a:gd name="connsiteX1" fmla="*/ 111476 w 122554"/>
                <a:gd name="connsiteY1" fmla="*/ 35050 h 180338"/>
                <a:gd name="connsiteX2" fmla="*/ 83907 w 122554"/>
                <a:gd name="connsiteY2" fmla="*/ 128738 h 180338"/>
                <a:gd name="connsiteX3" fmla="*/ 59642 w 122554"/>
                <a:gd name="connsiteY3" fmla="*/ 179512 h 180338"/>
                <a:gd name="connsiteX4" fmla="*/ 0 w 122554"/>
                <a:gd name="connsiteY4" fmla="*/ 89756 h 180338"/>
                <a:gd name="connsiteX5" fmla="*/ 59642 w 122554"/>
                <a:gd name="connsiteY5" fmla="*/ 0 h 180338"/>
                <a:gd name="connsiteX0" fmla="*/ 111476 w 111476"/>
                <a:gd name="connsiteY0" fmla="*/ 35050 h 180338"/>
                <a:gd name="connsiteX1" fmla="*/ 83907 w 111476"/>
                <a:gd name="connsiteY1" fmla="*/ 128738 h 180338"/>
                <a:gd name="connsiteX2" fmla="*/ 59642 w 111476"/>
                <a:gd name="connsiteY2" fmla="*/ 179512 h 180338"/>
                <a:gd name="connsiteX3" fmla="*/ 0 w 111476"/>
                <a:gd name="connsiteY3" fmla="*/ 89756 h 180338"/>
                <a:gd name="connsiteX4" fmla="*/ 59642 w 111476"/>
                <a:gd name="connsiteY4" fmla="*/ 0 h 180338"/>
                <a:gd name="connsiteX0" fmla="*/ 83907 w 83907"/>
                <a:gd name="connsiteY0" fmla="*/ 128738 h 180338"/>
                <a:gd name="connsiteX1" fmla="*/ 59642 w 83907"/>
                <a:gd name="connsiteY1" fmla="*/ 179512 h 180338"/>
                <a:gd name="connsiteX2" fmla="*/ 0 w 83907"/>
                <a:gd name="connsiteY2" fmla="*/ 89756 h 180338"/>
                <a:gd name="connsiteX3" fmla="*/ 59642 w 83907"/>
                <a:gd name="connsiteY3" fmla="*/ 0 h 180338"/>
                <a:gd name="connsiteX0" fmla="*/ 98159 w 98159"/>
                <a:gd name="connsiteY0" fmla="*/ 139952 h 180666"/>
                <a:gd name="connsiteX1" fmla="*/ 59642 w 98159"/>
                <a:gd name="connsiteY1" fmla="*/ 179512 h 180666"/>
                <a:gd name="connsiteX2" fmla="*/ 0 w 98159"/>
                <a:gd name="connsiteY2" fmla="*/ 89756 h 180666"/>
                <a:gd name="connsiteX3" fmla="*/ 59642 w 98159"/>
                <a:gd name="connsiteY3" fmla="*/ 0 h 1806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159" h="180666">
                  <a:moveTo>
                    <a:pt x="98159" y="139952"/>
                  </a:moveTo>
                  <a:cubicBezTo>
                    <a:pt x="89520" y="164029"/>
                    <a:pt x="73626" y="186009"/>
                    <a:pt x="59642" y="179512"/>
                  </a:cubicBezTo>
                  <a:cubicBezTo>
                    <a:pt x="26703" y="179512"/>
                    <a:pt x="0" y="139327"/>
                    <a:pt x="0" y="89756"/>
                  </a:cubicBezTo>
                  <a:cubicBezTo>
                    <a:pt x="0" y="40185"/>
                    <a:pt x="26703" y="0"/>
                    <a:pt x="59642" y="0"/>
                  </a:cubicBezTo>
                </a:path>
              </a:pathLst>
            </a:custGeom>
            <a:solidFill>
              <a:srgbClr val="FF9933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0" name="台形 1159"/>
            <p:cNvSpPr/>
            <p:nvPr/>
          </p:nvSpPr>
          <p:spPr>
            <a:xfrm>
              <a:off x="-500236" y="307069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1" name="フローチャート: 論理積ゲート 512"/>
            <p:cNvSpPr/>
            <p:nvPr/>
          </p:nvSpPr>
          <p:spPr>
            <a:xfrm rot="16200000">
              <a:off x="-530846" y="321048"/>
              <a:ext cx="54893" cy="322136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2" name="円/楕円 1161"/>
            <p:cNvSpPr/>
            <p:nvPr/>
          </p:nvSpPr>
          <p:spPr>
            <a:xfrm>
              <a:off x="-477761" y="577874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3" name="片側の 2 つの角を丸めた四角形 1162"/>
            <p:cNvSpPr/>
            <p:nvPr/>
          </p:nvSpPr>
          <p:spPr>
            <a:xfrm>
              <a:off x="-476227" y="901402"/>
              <a:ext cx="320823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4" name="正方形/長方形 1163"/>
            <p:cNvSpPr/>
            <p:nvPr/>
          </p:nvSpPr>
          <p:spPr>
            <a:xfrm>
              <a:off x="-478359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5" name="正方形/長方形 1164"/>
            <p:cNvSpPr/>
            <p:nvPr/>
          </p:nvSpPr>
          <p:spPr>
            <a:xfrm>
              <a:off x="-481981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6" name="片側の 2 つの角を丸めた四角形 1165"/>
            <p:cNvSpPr/>
            <p:nvPr/>
          </p:nvSpPr>
          <p:spPr>
            <a:xfrm>
              <a:off x="-476647" y="901402"/>
              <a:ext cx="45719" cy="720080"/>
            </a:xfrm>
            <a:prstGeom prst="round2SameRect">
              <a:avLst>
                <a:gd name="adj1" fmla="val 13514"/>
                <a:gd name="adj2" fmla="val 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7" name="二等辺三角形 1166"/>
            <p:cNvSpPr/>
            <p:nvPr/>
          </p:nvSpPr>
          <p:spPr>
            <a:xfrm rot="10800000" flipH="1">
              <a:off x="-468267" y="902192"/>
              <a:ext cx="94115" cy="130086"/>
            </a:xfrm>
            <a:prstGeom prst="triangle">
              <a:avLst>
                <a:gd name="adj" fmla="val 83804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8" name="円/楕円 1167"/>
            <p:cNvSpPr/>
            <p:nvPr/>
          </p:nvSpPr>
          <p:spPr>
            <a:xfrm rot="1800000">
              <a:off x="-365190" y="1785054"/>
              <a:ext cx="45719" cy="95171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69" name="円/楕円 1168"/>
            <p:cNvSpPr/>
            <p:nvPr/>
          </p:nvSpPr>
          <p:spPr>
            <a:xfrm>
              <a:off x="-341938" y="1703039"/>
              <a:ext cx="110806" cy="24747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0" name="片側の 2 つの角を丸めた四角形 1169"/>
            <p:cNvSpPr/>
            <p:nvPr/>
          </p:nvSpPr>
          <p:spPr>
            <a:xfrm>
              <a:off x="-355652" y="940171"/>
              <a:ext cx="142407" cy="760636"/>
            </a:xfrm>
            <a:prstGeom prst="round2SameRect">
              <a:avLst>
                <a:gd name="adj1" fmla="val 36733"/>
                <a:gd name="adj2" fmla="val 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71" name="正方形/長方形 1170"/>
            <p:cNvSpPr/>
            <p:nvPr/>
          </p:nvSpPr>
          <p:spPr>
            <a:xfrm>
              <a:off x="-355652" y="1700807"/>
              <a:ext cx="142407" cy="103460"/>
            </a:xfrm>
            <a:prstGeom prst="rect">
              <a:avLst/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184" name="グループ化 1183"/>
          <p:cNvGrpSpPr/>
          <p:nvPr/>
        </p:nvGrpSpPr>
        <p:grpSpPr>
          <a:xfrm>
            <a:off x="970934" y="4745808"/>
            <a:ext cx="552788" cy="1544829"/>
            <a:chOff x="-3054367" y="428901"/>
            <a:chExt cx="858678" cy="2399675"/>
          </a:xfrm>
        </p:grpSpPr>
        <p:grpSp>
          <p:nvGrpSpPr>
            <p:cNvPr id="1185" name="グループ化 1184"/>
            <p:cNvGrpSpPr/>
            <p:nvPr/>
          </p:nvGrpSpPr>
          <p:grpSpPr>
            <a:xfrm rot="19606606">
              <a:off x="-3008452" y="428901"/>
              <a:ext cx="591754" cy="1408718"/>
              <a:chOff x="-2706627" y="307069"/>
              <a:chExt cx="591754" cy="1408718"/>
            </a:xfrm>
          </p:grpSpPr>
          <p:sp>
            <p:nvSpPr>
              <p:cNvPr id="1208" name="円/楕円 1207"/>
              <p:cNvSpPr/>
              <p:nvPr/>
            </p:nvSpPr>
            <p:spPr>
              <a:xfrm>
                <a:off x="-2577867" y="397346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9" name="月 1208"/>
              <p:cNvSpPr/>
              <p:nvPr/>
            </p:nvSpPr>
            <p:spPr>
              <a:xfrm rot="9900000">
                <a:off x="-2326210" y="408326"/>
                <a:ext cx="211337" cy="453302"/>
              </a:xfrm>
              <a:prstGeom prst="moon">
                <a:avLst>
                  <a:gd name="adj" fmla="val 87500"/>
                </a:avLst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0" name="円/楕円 503"/>
              <p:cNvSpPr/>
              <p:nvPr/>
            </p:nvSpPr>
            <p:spPr>
              <a:xfrm rot="11870928">
                <a:off x="-2351557" y="578403"/>
                <a:ext cx="98159" cy="180666"/>
              </a:xfrm>
              <a:custGeom>
                <a:avLst/>
                <a:gdLst>
                  <a:gd name="connsiteX0" fmla="*/ 0 w 119283"/>
                  <a:gd name="connsiteY0" fmla="*/ 89756 h 179512"/>
                  <a:gd name="connsiteX1" fmla="*/ 59642 w 119283"/>
                  <a:gd name="connsiteY1" fmla="*/ 0 h 179512"/>
                  <a:gd name="connsiteX2" fmla="*/ 119284 w 119283"/>
                  <a:gd name="connsiteY2" fmla="*/ 89756 h 179512"/>
                  <a:gd name="connsiteX3" fmla="*/ 59642 w 119283"/>
                  <a:gd name="connsiteY3" fmla="*/ 179512 h 179512"/>
                  <a:gd name="connsiteX4" fmla="*/ 0 w 119283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23309"/>
                  <a:gd name="connsiteY0" fmla="*/ 89756 h 179512"/>
                  <a:gd name="connsiteX1" fmla="*/ 59642 w 123309"/>
                  <a:gd name="connsiteY1" fmla="*/ 0 h 179512"/>
                  <a:gd name="connsiteX2" fmla="*/ 119284 w 123309"/>
                  <a:gd name="connsiteY2" fmla="*/ 89756 h 179512"/>
                  <a:gd name="connsiteX3" fmla="*/ 111476 w 123309"/>
                  <a:gd name="connsiteY3" fmla="*/ 35050 h 179512"/>
                  <a:gd name="connsiteX4" fmla="*/ 59642 w 123309"/>
                  <a:gd name="connsiteY4" fmla="*/ 179512 h 179512"/>
                  <a:gd name="connsiteX5" fmla="*/ 0 w 123309"/>
                  <a:gd name="connsiteY5" fmla="*/ 89756 h 179512"/>
                  <a:gd name="connsiteX0" fmla="*/ 0 w 122554"/>
                  <a:gd name="connsiteY0" fmla="*/ 89756 h 180338"/>
                  <a:gd name="connsiteX1" fmla="*/ 59642 w 122554"/>
                  <a:gd name="connsiteY1" fmla="*/ 0 h 180338"/>
                  <a:gd name="connsiteX2" fmla="*/ 119284 w 122554"/>
                  <a:gd name="connsiteY2" fmla="*/ 89756 h 180338"/>
                  <a:gd name="connsiteX3" fmla="*/ 111476 w 122554"/>
                  <a:gd name="connsiteY3" fmla="*/ 35050 h 180338"/>
                  <a:gd name="connsiteX4" fmla="*/ 83907 w 122554"/>
                  <a:gd name="connsiteY4" fmla="*/ 128738 h 180338"/>
                  <a:gd name="connsiteX5" fmla="*/ 59642 w 122554"/>
                  <a:gd name="connsiteY5" fmla="*/ 179512 h 180338"/>
                  <a:gd name="connsiteX6" fmla="*/ 0 w 122554"/>
                  <a:gd name="connsiteY6" fmla="*/ 89756 h 180338"/>
                  <a:gd name="connsiteX0" fmla="*/ 119284 w 210724"/>
                  <a:gd name="connsiteY0" fmla="*/ 89756 h 181196"/>
                  <a:gd name="connsiteX1" fmla="*/ 111476 w 210724"/>
                  <a:gd name="connsiteY1" fmla="*/ 35050 h 181196"/>
                  <a:gd name="connsiteX2" fmla="*/ 83907 w 210724"/>
                  <a:gd name="connsiteY2" fmla="*/ 128738 h 181196"/>
                  <a:gd name="connsiteX3" fmla="*/ 59642 w 210724"/>
                  <a:gd name="connsiteY3" fmla="*/ 179512 h 181196"/>
                  <a:gd name="connsiteX4" fmla="*/ 0 w 210724"/>
                  <a:gd name="connsiteY4" fmla="*/ 89756 h 181196"/>
                  <a:gd name="connsiteX5" fmla="*/ 59642 w 210724"/>
                  <a:gd name="connsiteY5" fmla="*/ 0 h 181196"/>
                  <a:gd name="connsiteX6" fmla="*/ 210724 w 210724"/>
                  <a:gd name="connsiteY6" fmla="*/ 181196 h 181196"/>
                  <a:gd name="connsiteX0" fmla="*/ 119284 w 122554"/>
                  <a:gd name="connsiteY0" fmla="*/ 89756 h 180338"/>
                  <a:gd name="connsiteX1" fmla="*/ 111476 w 122554"/>
                  <a:gd name="connsiteY1" fmla="*/ 35050 h 180338"/>
                  <a:gd name="connsiteX2" fmla="*/ 83907 w 122554"/>
                  <a:gd name="connsiteY2" fmla="*/ 128738 h 180338"/>
                  <a:gd name="connsiteX3" fmla="*/ 59642 w 122554"/>
                  <a:gd name="connsiteY3" fmla="*/ 179512 h 180338"/>
                  <a:gd name="connsiteX4" fmla="*/ 0 w 122554"/>
                  <a:gd name="connsiteY4" fmla="*/ 89756 h 180338"/>
                  <a:gd name="connsiteX5" fmla="*/ 59642 w 122554"/>
                  <a:gd name="connsiteY5" fmla="*/ 0 h 180338"/>
                  <a:gd name="connsiteX0" fmla="*/ 111476 w 111476"/>
                  <a:gd name="connsiteY0" fmla="*/ 35050 h 180338"/>
                  <a:gd name="connsiteX1" fmla="*/ 83907 w 111476"/>
                  <a:gd name="connsiteY1" fmla="*/ 128738 h 180338"/>
                  <a:gd name="connsiteX2" fmla="*/ 59642 w 111476"/>
                  <a:gd name="connsiteY2" fmla="*/ 179512 h 180338"/>
                  <a:gd name="connsiteX3" fmla="*/ 0 w 111476"/>
                  <a:gd name="connsiteY3" fmla="*/ 89756 h 180338"/>
                  <a:gd name="connsiteX4" fmla="*/ 59642 w 111476"/>
                  <a:gd name="connsiteY4" fmla="*/ 0 h 180338"/>
                  <a:gd name="connsiteX0" fmla="*/ 83907 w 83907"/>
                  <a:gd name="connsiteY0" fmla="*/ 128738 h 180338"/>
                  <a:gd name="connsiteX1" fmla="*/ 59642 w 83907"/>
                  <a:gd name="connsiteY1" fmla="*/ 179512 h 180338"/>
                  <a:gd name="connsiteX2" fmla="*/ 0 w 83907"/>
                  <a:gd name="connsiteY2" fmla="*/ 89756 h 180338"/>
                  <a:gd name="connsiteX3" fmla="*/ 59642 w 83907"/>
                  <a:gd name="connsiteY3" fmla="*/ 0 h 180338"/>
                  <a:gd name="connsiteX0" fmla="*/ 98159 w 98159"/>
                  <a:gd name="connsiteY0" fmla="*/ 139952 h 180666"/>
                  <a:gd name="connsiteX1" fmla="*/ 59642 w 98159"/>
                  <a:gd name="connsiteY1" fmla="*/ 179512 h 180666"/>
                  <a:gd name="connsiteX2" fmla="*/ 0 w 98159"/>
                  <a:gd name="connsiteY2" fmla="*/ 89756 h 180666"/>
                  <a:gd name="connsiteX3" fmla="*/ 59642 w 98159"/>
                  <a:gd name="connsiteY3" fmla="*/ 0 h 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159" h="180666">
                    <a:moveTo>
                      <a:pt x="98159" y="139952"/>
                    </a:moveTo>
                    <a:cubicBezTo>
                      <a:pt x="89520" y="164029"/>
                      <a:pt x="73626" y="186009"/>
                      <a:pt x="59642" y="179512"/>
                    </a:cubicBezTo>
                    <a:cubicBezTo>
                      <a:pt x="26703" y="179512"/>
                      <a:pt x="0" y="139327"/>
                      <a:pt x="0" y="89756"/>
                    </a:cubicBezTo>
                    <a:cubicBezTo>
                      <a:pt x="0" y="40185"/>
                      <a:pt x="26703" y="0"/>
                      <a:pt x="59642" y="0"/>
                    </a:cubicBezTo>
                  </a:path>
                </a:pathLst>
              </a:cu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1" name="円/楕円 503"/>
              <p:cNvSpPr/>
              <p:nvPr/>
            </p:nvSpPr>
            <p:spPr>
              <a:xfrm rot="11870928">
                <a:off x="-2329961" y="618345"/>
                <a:ext cx="45719" cy="98408"/>
              </a:xfrm>
              <a:custGeom>
                <a:avLst/>
                <a:gdLst>
                  <a:gd name="connsiteX0" fmla="*/ 0 w 119283"/>
                  <a:gd name="connsiteY0" fmla="*/ 89756 h 179512"/>
                  <a:gd name="connsiteX1" fmla="*/ 59642 w 119283"/>
                  <a:gd name="connsiteY1" fmla="*/ 0 h 179512"/>
                  <a:gd name="connsiteX2" fmla="*/ 119284 w 119283"/>
                  <a:gd name="connsiteY2" fmla="*/ 89756 h 179512"/>
                  <a:gd name="connsiteX3" fmla="*/ 59642 w 119283"/>
                  <a:gd name="connsiteY3" fmla="*/ 179512 h 179512"/>
                  <a:gd name="connsiteX4" fmla="*/ 0 w 119283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19284"/>
                  <a:gd name="connsiteY0" fmla="*/ 89756 h 179512"/>
                  <a:gd name="connsiteX1" fmla="*/ 59642 w 119284"/>
                  <a:gd name="connsiteY1" fmla="*/ 0 h 179512"/>
                  <a:gd name="connsiteX2" fmla="*/ 119284 w 119284"/>
                  <a:gd name="connsiteY2" fmla="*/ 89756 h 179512"/>
                  <a:gd name="connsiteX3" fmla="*/ 59642 w 119284"/>
                  <a:gd name="connsiteY3" fmla="*/ 179512 h 179512"/>
                  <a:gd name="connsiteX4" fmla="*/ 0 w 119284"/>
                  <a:gd name="connsiteY4" fmla="*/ 89756 h 179512"/>
                  <a:gd name="connsiteX0" fmla="*/ 0 w 123309"/>
                  <a:gd name="connsiteY0" fmla="*/ 89756 h 179512"/>
                  <a:gd name="connsiteX1" fmla="*/ 59642 w 123309"/>
                  <a:gd name="connsiteY1" fmla="*/ 0 h 179512"/>
                  <a:gd name="connsiteX2" fmla="*/ 119284 w 123309"/>
                  <a:gd name="connsiteY2" fmla="*/ 89756 h 179512"/>
                  <a:gd name="connsiteX3" fmla="*/ 111476 w 123309"/>
                  <a:gd name="connsiteY3" fmla="*/ 35050 h 179512"/>
                  <a:gd name="connsiteX4" fmla="*/ 59642 w 123309"/>
                  <a:gd name="connsiteY4" fmla="*/ 179512 h 179512"/>
                  <a:gd name="connsiteX5" fmla="*/ 0 w 123309"/>
                  <a:gd name="connsiteY5" fmla="*/ 89756 h 179512"/>
                  <a:gd name="connsiteX0" fmla="*/ 0 w 122554"/>
                  <a:gd name="connsiteY0" fmla="*/ 89756 h 180338"/>
                  <a:gd name="connsiteX1" fmla="*/ 59642 w 122554"/>
                  <a:gd name="connsiteY1" fmla="*/ 0 h 180338"/>
                  <a:gd name="connsiteX2" fmla="*/ 119284 w 122554"/>
                  <a:gd name="connsiteY2" fmla="*/ 89756 h 180338"/>
                  <a:gd name="connsiteX3" fmla="*/ 111476 w 122554"/>
                  <a:gd name="connsiteY3" fmla="*/ 35050 h 180338"/>
                  <a:gd name="connsiteX4" fmla="*/ 83907 w 122554"/>
                  <a:gd name="connsiteY4" fmla="*/ 128738 h 180338"/>
                  <a:gd name="connsiteX5" fmla="*/ 59642 w 122554"/>
                  <a:gd name="connsiteY5" fmla="*/ 179512 h 180338"/>
                  <a:gd name="connsiteX6" fmla="*/ 0 w 122554"/>
                  <a:gd name="connsiteY6" fmla="*/ 89756 h 180338"/>
                  <a:gd name="connsiteX0" fmla="*/ 119284 w 210724"/>
                  <a:gd name="connsiteY0" fmla="*/ 89756 h 181196"/>
                  <a:gd name="connsiteX1" fmla="*/ 111476 w 210724"/>
                  <a:gd name="connsiteY1" fmla="*/ 35050 h 181196"/>
                  <a:gd name="connsiteX2" fmla="*/ 83907 w 210724"/>
                  <a:gd name="connsiteY2" fmla="*/ 128738 h 181196"/>
                  <a:gd name="connsiteX3" fmla="*/ 59642 w 210724"/>
                  <a:gd name="connsiteY3" fmla="*/ 179512 h 181196"/>
                  <a:gd name="connsiteX4" fmla="*/ 0 w 210724"/>
                  <a:gd name="connsiteY4" fmla="*/ 89756 h 181196"/>
                  <a:gd name="connsiteX5" fmla="*/ 59642 w 210724"/>
                  <a:gd name="connsiteY5" fmla="*/ 0 h 181196"/>
                  <a:gd name="connsiteX6" fmla="*/ 210724 w 210724"/>
                  <a:gd name="connsiteY6" fmla="*/ 181196 h 181196"/>
                  <a:gd name="connsiteX0" fmla="*/ 119284 w 122554"/>
                  <a:gd name="connsiteY0" fmla="*/ 89756 h 180338"/>
                  <a:gd name="connsiteX1" fmla="*/ 111476 w 122554"/>
                  <a:gd name="connsiteY1" fmla="*/ 35050 h 180338"/>
                  <a:gd name="connsiteX2" fmla="*/ 83907 w 122554"/>
                  <a:gd name="connsiteY2" fmla="*/ 128738 h 180338"/>
                  <a:gd name="connsiteX3" fmla="*/ 59642 w 122554"/>
                  <a:gd name="connsiteY3" fmla="*/ 179512 h 180338"/>
                  <a:gd name="connsiteX4" fmla="*/ 0 w 122554"/>
                  <a:gd name="connsiteY4" fmla="*/ 89756 h 180338"/>
                  <a:gd name="connsiteX5" fmla="*/ 59642 w 122554"/>
                  <a:gd name="connsiteY5" fmla="*/ 0 h 180338"/>
                  <a:gd name="connsiteX0" fmla="*/ 111476 w 111476"/>
                  <a:gd name="connsiteY0" fmla="*/ 35050 h 180338"/>
                  <a:gd name="connsiteX1" fmla="*/ 83907 w 111476"/>
                  <a:gd name="connsiteY1" fmla="*/ 128738 h 180338"/>
                  <a:gd name="connsiteX2" fmla="*/ 59642 w 111476"/>
                  <a:gd name="connsiteY2" fmla="*/ 179512 h 180338"/>
                  <a:gd name="connsiteX3" fmla="*/ 0 w 111476"/>
                  <a:gd name="connsiteY3" fmla="*/ 89756 h 180338"/>
                  <a:gd name="connsiteX4" fmla="*/ 59642 w 111476"/>
                  <a:gd name="connsiteY4" fmla="*/ 0 h 180338"/>
                  <a:gd name="connsiteX0" fmla="*/ 83907 w 83907"/>
                  <a:gd name="connsiteY0" fmla="*/ 128738 h 180338"/>
                  <a:gd name="connsiteX1" fmla="*/ 59642 w 83907"/>
                  <a:gd name="connsiteY1" fmla="*/ 179512 h 180338"/>
                  <a:gd name="connsiteX2" fmla="*/ 0 w 83907"/>
                  <a:gd name="connsiteY2" fmla="*/ 89756 h 180338"/>
                  <a:gd name="connsiteX3" fmla="*/ 59642 w 83907"/>
                  <a:gd name="connsiteY3" fmla="*/ 0 h 180338"/>
                  <a:gd name="connsiteX0" fmla="*/ 98159 w 98159"/>
                  <a:gd name="connsiteY0" fmla="*/ 139952 h 180666"/>
                  <a:gd name="connsiteX1" fmla="*/ 59642 w 98159"/>
                  <a:gd name="connsiteY1" fmla="*/ 179512 h 180666"/>
                  <a:gd name="connsiteX2" fmla="*/ 0 w 98159"/>
                  <a:gd name="connsiteY2" fmla="*/ 89756 h 180666"/>
                  <a:gd name="connsiteX3" fmla="*/ 59642 w 98159"/>
                  <a:gd name="connsiteY3" fmla="*/ 0 h 1806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8159" h="180666">
                    <a:moveTo>
                      <a:pt x="98159" y="139952"/>
                    </a:moveTo>
                    <a:cubicBezTo>
                      <a:pt x="89520" y="164029"/>
                      <a:pt x="73626" y="186009"/>
                      <a:pt x="59642" y="179512"/>
                    </a:cubicBezTo>
                    <a:cubicBezTo>
                      <a:pt x="26703" y="179512"/>
                      <a:pt x="0" y="139327"/>
                      <a:pt x="0" y="89756"/>
                    </a:cubicBezTo>
                    <a:cubicBezTo>
                      <a:pt x="0" y="40185"/>
                      <a:pt x="26703" y="0"/>
                      <a:pt x="59642" y="0"/>
                    </a:cubicBezTo>
                  </a:path>
                </a:pathLst>
              </a:cu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2" name="台形 1211"/>
              <p:cNvSpPr/>
              <p:nvPr/>
            </p:nvSpPr>
            <p:spPr>
              <a:xfrm>
                <a:off x="-2542396" y="307069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3" name="フローチャート: 論理積ゲート 512"/>
              <p:cNvSpPr/>
              <p:nvPr/>
            </p:nvSpPr>
            <p:spPr>
              <a:xfrm rot="16200000">
                <a:off x="-2573006" y="321048"/>
                <a:ext cx="54893" cy="322136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4" name="片側の 2 つの角を丸めた四角形 2323"/>
              <p:cNvSpPr/>
              <p:nvPr/>
            </p:nvSpPr>
            <p:spPr>
              <a:xfrm>
                <a:off x="-2518387" y="901403"/>
                <a:ext cx="325900" cy="814384"/>
              </a:xfrm>
              <a:custGeom>
                <a:avLst/>
                <a:gdLst>
                  <a:gd name="connsiteX0" fmla="*/ 43356 w 320823"/>
                  <a:gd name="connsiteY0" fmla="*/ 0 h 720080"/>
                  <a:gd name="connsiteX1" fmla="*/ 277467 w 320823"/>
                  <a:gd name="connsiteY1" fmla="*/ 0 h 720080"/>
                  <a:gd name="connsiteX2" fmla="*/ 320823 w 320823"/>
                  <a:gd name="connsiteY2" fmla="*/ 43356 h 720080"/>
                  <a:gd name="connsiteX3" fmla="*/ 320823 w 320823"/>
                  <a:gd name="connsiteY3" fmla="*/ 720080 h 720080"/>
                  <a:gd name="connsiteX4" fmla="*/ 320823 w 320823"/>
                  <a:gd name="connsiteY4" fmla="*/ 720080 h 720080"/>
                  <a:gd name="connsiteX5" fmla="*/ 0 w 320823"/>
                  <a:gd name="connsiteY5" fmla="*/ 720080 h 720080"/>
                  <a:gd name="connsiteX6" fmla="*/ 0 w 320823"/>
                  <a:gd name="connsiteY6" fmla="*/ 720080 h 720080"/>
                  <a:gd name="connsiteX7" fmla="*/ 0 w 320823"/>
                  <a:gd name="connsiteY7" fmla="*/ 43356 h 720080"/>
                  <a:gd name="connsiteX8" fmla="*/ 43356 w 320823"/>
                  <a:gd name="connsiteY8" fmla="*/ 0 h 720080"/>
                  <a:gd name="connsiteX0" fmla="*/ 43356 w 320823"/>
                  <a:gd name="connsiteY0" fmla="*/ 0 h 806023"/>
                  <a:gd name="connsiteX1" fmla="*/ 277467 w 320823"/>
                  <a:gd name="connsiteY1" fmla="*/ 0 h 806023"/>
                  <a:gd name="connsiteX2" fmla="*/ 320823 w 320823"/>
                  <a:gd name="connsiteY2" fmla="*/ 43356 h 806023"/>
                  <a:gd name="connsiteX3" fmla="*/ 320823 w 320823"/>
                  <a:gd name="connsiteY3" fmla="*/ 720080 h 806023"/>
                  <a:gd name="connsiteX4" fmla="*/ 278197 w 320823"/>
                  <a:gd name="connsiteY4" fmla="*/ 806023 h 806023"/>
                  <a:gd name="connsiteX5" fmla="*/ 0 w 320823"/>
                  <a:gd name="connsiteY5" fmla="*/ 720080 h 806023"/>
                  <a:gd name="connsiteX6" fmla="*/ 0 w 320823"/>
                  <a:gd name="connsiteY6" fmla="*/ 720080 h 806023"/>
                  <a:gd name="connsiteX7" fmla="*/ 0 w 320823"/>
                  <a:gd name="connsiteY7" fmla="*/ 43356 h 806023"/>
                  <a:gd name="connsiteX8" fmla="*/ 43356 w 320823"/>
                  <a:gd name="connsiteY8" fmla="*/ 0 h 806023"/>
                  <a:gd name="connsiteX0" fmla="*/ 43356 w 330207"/>
                  <a:gd name="connsiteY0" fmla="*/ 0 h 806023"/>
                  <a:gd name="connsiteX1" fmla="*/ 277467 w 330207"/>
                  <a:gd name="connsiteY1" fmla="*/ 0 h 806023"/>
                  <a:gd name="connsiteX2" fmla="*/ 320823 w 330207"/>
                  <a:gd name="connsiteY2" fmla="*/ 43356 h 806023"/>
                  <a:gd name="connsiteX3" fmla="*/ 330207 w 330207"/>
                  <a:gd name="connsiteY3" fmla="*/ 639691 h 806023"/>
                  <a:gd name="connsiteX4" fmla="*/ 278197 w 330207"/>
                  <a:gd name="connsiteY4" fmla="*/ 806023 h 806023"/>
                  <a:gd name="connsiteX5" fmla="*/ 0 w 330207"/>
                  <a:gd name="connsiteY5" fmla="*/ 720080 h 806023"/>
                  <a:gd name="connsiteX6" fmla="*/ 0 w 330207"/>
                  <a:gd name="connsiteY6" fmla="*/ 720080 h 806023"/>
                  <a:gd name="connsiteX7" fmla="*/ 0 w 330207"/>
                  <a:gd name="connsiteY7" fmla="*/ 43356 h 806023"/>
                  <a:gd name="connsiteX8" fmla="*/ 43356 w 330207"/>
                  <a:gd name="connsiteY8" fmla="*/ 0 h 806023"/>
                  <a:gd name="connsiteX0" fmla="*/ 43356 w 330218"/>
                  <a:gd name="connsiteY0" fmla="*/ 0 h 806023"/>
                  <a:gd name="connsiteX1" fmla="*/ 277467 w 330218"/>
                  <a:gd name="connsiteY1" fmla="*/ 0 h 806023"/>
                  <a:gd name="connsiteX2" fmla="*/ 320823 w 330218"/>
                  <a:gd name="connsiteY2" fmla="*/ 43356 h 806023"/>
                  <a:gd name="connsiteX3" fmla="*/ 330207 w 330218"/>
                  <a:gd name="connsiteY3" fmla="*/ 639691 h 806023"/>
                  <a:gd name="connsiteX4" fmla="*/ 278197 w 330218"/>
                  <a:gd name="connsiteY4" fmla="*/ 806023 h 806023"/>
                  <a:gd name="connsiteX5" fmla="*/ 0 w 330218"/>
                  <a:gd name="connsiteY5" fmla="*/ 720080 h 806023"/>
                  <a:gd name="connsiteX6" fmla="*/ 0 w 330218"/>
                  <a:gd name="connsiteY6" fmla="*/ 720080 h 806023"/>
                  <a:gd name="connsiteX7" fmla="*/ 0 w 330218"/>
                  <a:gd name="connsiteY7" fmla="*/ 43356 h 806023"/>
                  <a:gd name="connsiteX8" fmla="*/ 43356 w 330218"/>
                  <a:gd name="connsiteY8" fmla="*/ 0 h 806023"/>
                  <a:gd name="connsiteX0" fmla="*/ 43356 w 330207"/>
                  <a:gd name="connsiteY0" fmla="*/ 0 h 808910"/>
                  <a:gd name="connsiteX1" fmla="*/ 277467 w 330207"/>
                  <a:gd name="connsiteY1" fmla="*/ 0 h 808910"/>
                  <a:gd name="connsiteX2" fmla="*/ 320823 w 330207"/>
                  <a:gd name="connsiteY2" fmla="*/ 43356 h 808910"/>
                  <a:gd name="connsiteX3" fmla="*/ 330207 w 330207"/>
                  <a:gd name="connsiteY3" fmla="*/ 639691 h 808910"/>
                  <a:gd name="connsiteX4" fmla="*/ 278197 w 330207"/>
                  <a:gd name="connsiteY4" fmla="*/ 806023 h 808910"/>
                  <a:gd name="connsiteX5" fmla="*/ 0 w 330207"/>
                  <a:gd name="connsiteY5" fmla="*/ 720080 h 808910"/>
                  <a:gd name="connsiteX6" fmla="*/ 0 w 330207"/>
                  <a:gd name="connsiteY6" fmla="*/ 720080 h 808910"/>
                  <a:gd name="connsiteX7" fmla="*/ 0 w 330207"/>
                  <a:gd name="connsiteY7" fmla="*/ 43356 h 808910"/>
                  <a:gd name="connsiteX8" fmla="*/ 43356 w 330207"/>
                  <a:gd name="connsiteY8" fmla="*/ 0 h 808910"/>
                  <a:gd name="connsiteX0" fmla="*/ 43356 w 330207"/>
                  <a:gd name="connsiteY0" fmla="*/ 0 h 806030"/>
                  <a:gd name="connsiteX1" fmla="*/ 277467 w 330207"/>
                  <a:gd name="connsiteY1" fmla="*/ 0 h 806030"/>
                  <a:gd name="connsiteX2" fmla="*/ 320823 w 330207"/>
                  <a:gd name="connsiteY2" fmla="*/ 43356 h 806030"/>
                  <a:gd name="connsiteX3" fmla="*/ 330207 w 330207"/>
                  <a:gd name="connsiteY3" fmla="*/ 639691 h 806030"/>
                  <a:gd name="connsiteX4" fmla="*/ 278197 w 330207"/>
                  <a:gd name="connsiteY4" fmla="*/ 806023 h 806030"/>
                  <a:gd name="connsiteX5" fmla="*/ 0 w 330207"/>
                  <a:gd name="connsiteY5" fmla="*/ 720080 h 806030"/>
                  <a:gd name="connsiteX6" fmla="*/ 0 w 330207"/>
                  <a:gd name="connsiteY6" fmla="*/ 720080 h 806030"/>
                  <a:gd name="connsiteX7" fmla="*/ 0 w 330207"/>
                  <a:gd name="connsiteY7" fmla="*/ 43356 h 806030"/>
                  <a:gd name="connsiteX8" fmla="*/ 43356 w 330207"/>
                  <a:gd name="connsiteY8" fmla="*/ 0 h 806030"/>
                  <a:gd name="connsiteX0" fmla="*/ 43356 w 325900"/>
                  <a:gd name="connsiteY0" fmla="*/ 0 h 814384"/>
                  <a:gd name="connsiteX1" fmla="*/ 277467 w 325900"/>
                  <a:gd name="connsiteY1" fmla="*/ 0 h 814384"/>
                  <a:gd name="connsiteX2" fmla="*/ 320823 w 325900"/>
                  <a:gd name="connsiteY2" fmla="*/ 43356 h 814384"/>
                  <a:gd name="connsiteX3" fmla="*/ 325900 w 325900"/>
                  <a:gd name="connsiteY3" fmla="*/ 500238 h 814384"/>
                  <a:gd name="connsiteX4" fmla="*/ 278197 w 325900"/>
                  <a:gd name="connsiteY4" fmla="*/ 806023 h 814384"/>
                  <a:gd name="connsiteX5" fmla="*/ 0 w 325900"/>
                  <a:gd name="connsiteY5" fmla="*/ 720080 h 814384"/>
                  <a:gd name="connsiteX6" fmla="*/ 0 w 325900"/>
                  <a:gd name="connsiteY6" fmla="*/ 720080 h 814384"/>
                  <a:gd name="connsiteX7" fmla="*/ 0 w 325900"/>
                  <a:gd name="connsiteY7" fmla="*/ 43356 h 814384"/>
                  <a:gd name="connsiteX8" fmla="*/ 43356 w 325900"/>
                  <a:gd name="connsiteY8" fmla="*/ 0 h 814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25900" h="814384">
                    <a:moveTo>
                      <a:pt x="43356" y="0"/>
                    </a:moveTo>
                    <a:lnTo>
                      <a:pt x="277467" y="0"/>
                    </a:lnTo>
                    <a:cubicBezTo>
                      <a:pt x="301412" y="0"/>
                      <a:pt x="320823" y="19411"/>
                      <a:pt x="320823" y="43356"/>
                    </a:cubicBezTo>
                    <a:cubicBezTo>
                      <a:pt x="322515" y="195650"/>
                      <a:pt x="324208" y="347944"/>
                      <a:pt x="325900" y="500238"/>
                    </a:cubicBezTo>
                    <a:cubicBezTo>
                      <a:pt x="318796" y="627349"/>
                      <a:pt x="332514" y="769383"/>
                      <a:pt x="278197" y="806023"/>
                    </a:cubicBezTo>
                    <a:cubicBezTo>
                      <a:pt x="223880" y="842663"/>
                      <a:pt x="92732" y="748728"/>
                      <a:pt x="0" y="720080"/>
                    </a:cubicBezTo>
                    <a:lnTo>
                      <a:pt x="0" y="720080"/>
                    </a:lnTo>
                    <a:lnTo>
                      <a:pt x="0" y="43356"/>
                    </a:lnTo>
                    <a:cubicBezTo>
                      <a:pt x="0" y="19411"/>
                      <a:pt x="19411" y="0"/>
                      <a:pt x="43356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5" name="片側の 2 つの角を丸めた四角形 1214"/>
              <p:cNvSpPr/>
              <p:nvPr/>
            </p:nvSpPr>
            <p:spPr>
              <a:xfrm>
                <a:off x="-2518807" y="901402"/>
                <a:ext cx="45719" cy="720080"/>
              </a:xfrm>
              <a:prstGeom prst="round2SameRect">
                <a:avLst>
                  <a:gd name="adj1" fmla="val 13514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6" name="二等辺三角形 1215"/>
              <p:cNvSpPr/>
              <p:nvPr/>
            </p:nvSpPr>
            <p:spPr>
              <a:xfrm rot="10800000" flipH="1">
                <a:off x="-2510427" y="902192"/>
                <a:ext cx="94115" cy="130086"/>
              </a:xfrm>
              <a:prstGeom prst="triangle">
                <a:avLst>
                  <a:gd name="adj" fmla="val 83804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6" name="グループ化 1185"/>
            <p:cNvGrpSpPr/>
            <p:nvPr/>
          </p:nvGrpSpPr>
          <p:grpSpPr>
            <a:xfrm>
              <a:off x="-2592369" y="1685558"/>
              <a:ext cx="396680" cy="1141708"/>
              <a:chOff x="2755900" y="4690187"/>
              <a:chExt cx="362436" cy="1043149"/>
            </a:xfrm>
          </p:grpSpPr>
          <p:grpSp>
            <p:nvGrpSpPr>
              <p:cNvPr id="1202" name="グループ化 1201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205" name="片側の 2 つの角を丸めた四角形 1204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6" name="片側の 2 つの角を丸めた四角形 1205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7" name="片側の 2 つの角を丸めた四角形 1206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03" name="台形 1202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>
                  <a:lumMod val="75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4" name="台形 1203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187" name="グループ化 1186"/>
            <p:cNvGrpSpPr/>
            <p:nvPr/>
          </p:nvGrpSpPr>
          <p:grpSpPr>
            <a:xfrm>
              <a:off x="-2635254" y="1686868"/>
              <a:ext cx="396680" cy="1141708"/>
              <a:chOff x="2755900" y="4690187"/>
              <a:chExt cx="362436" cy="1043149"/>
            </a:xfrm>
          </p:grpSpPr>
          <p:grpSp>
            <p:nvGrpSpPr>
              <p:cNvPr id="1196" name="グループ化 1195"/>
              <p:cNvGrpSpPr/>
              <p:nvPr/>
            </p:nvGrpSpPr>
            <p:grpSpPr>
              <a:xfrm>
                <a:off x="2755900" y="5561924"/>
                <a:ext cx="337724" cy="171412"/>
                <a:chOff x="2635912" y="1772816"/>
                <a:chExt cx="372872" cy="171412"/>
              </a:xfrm>
            </p:grpSpPr>
            <p:sp>
              <p:nvSpPr>
                <p:cNvPr id="1199" name="片側の 2 つの角を丸めた四角形 1198"/>
                <p:cNvSpPr/>
                <p:nvPr/>
              </p:nvSpPr>
              <p:spPr>
                <a:xfrm>
                  <a:off x="2635912" y="1841127"/>
                  <a:ext cx="372872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0" name="片側の 2 つの角を丸めた四角形 1199"/>
                <p:cNvSpPr/>
                <p:nvPr/>
              </p:nvSpPr>
              <p:spPr>
                <a:xfrm>
                  <a:off x="2635912" y="1772816"/>
                  <a:ext cx="372872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01" name="片側の 2 つの角を丸めた四角形 1200"/>
                <p:cNvSpPr/>
                <p:nvPr/>
              </p:nvSpPr>
              <p:spPr>
                <a:xfrm>
                  <a:off x="2667145" y="1772816"/>
                  <a:ext cx="163886" cy="89322"/>
                </a:xfrm>
                <a:prstGeom prst="round2SameRect">
                  <a:avLst>
                    <a:gd name="adj1" fmla="val 50000"/>
                    <a:gd name="adj2" fmla="val 50000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197" name="台形 1196"/>
              <p:cNvSpPr/>
              <p:nvPr/>
            </p:nvSpPr>
            <p:spPr>
              <a:xfrm rot="10800000">
                <a:off x="2858409" y="4690187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8" name="台形 1197"/>
              <p:cNvSpPr/>
              <p:nvPr/>
            </p:nvSpPr>
            <p:spPr>
              <a:xfrm rot="10800000">
                <a:off x="2884639" y="5468038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88" name="正方形/長方形 1187"/>
            <p:cNvSpPr/>
            <p:nvPr/>
          </p:nvSpPr>
          <p:spPr>
            <a:xfrm>
              <a:off x="-2520519" y="1621482"/>
              <a:ext cx="322535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189" name="正方形/長方形 1188"/>
            <p:cNvSpPr/>
            <p:nvPr/>
          </p:nvSpPr>
          <p:spPr>
            <a:xfrm>
              <a:off x="-2524141" y="1621482"/>
              <a:ext cx="80447" cy="72008"/>
            </a:xfrm>
            <a:prstGeom prst="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190" name="グループ化 1189"/>
            <p:cNvGrpSpPr/>
            <p:nvPr/>
          </p:nvGrpSpPr>
          <p:grpSpPr>
            <a:xfrm rot="21042550">
              <a:off x="-2671054" y="1033829"/>
              <a:ext cx="151945" cy="969684"/>
              <a:chOff x="-2695715" y="1032278"/>
              <a:chExt cx="151945" cy="969684"/>
            </a:xfrm>
          </p:grpSpPr>
          <p:sp>
            <p:nvSpPr>
              <p:cNvPr id="1192" name="円/楕円 1191"/>
              <p:cNvSpPr/>
              <p:nvPr/>
            </p:nvSpPr>
            <p:spPr>
              <a:xfrm rot="1800000">
                <a:off x="-2695715" y="1836501"/>
                <a:ext cx="45719" cy="95171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3" name="円/楕円 1192"/>
              <p:cNvSpPr/>
              <p:nvPr/>
            </p:nvSpPr>
            <p:spPr>
              <a:xfrm>
                <a:off x="-2672463" y="1754486"/>
                <a:ext cx="110806" cy="24747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4" name="片側の 2 つの角を丸めた四角形 1193"/>
              <p:cNvSpPr/>
              <p:nvPr/>
            </p:nvSpPr>
            <p:spPr>
              <a:xfrm>
                <a:off x="-2686177" y="1032278"/>
                <a:ext cx="142407" cy="719976"/>
              </a:xfrm>
              <a:prstGeom prst="round2SameRect">
                <a:avLst>
                  <a:gd name="adj1" fmla="val 36733"/>
                  <a:gd name="adj2" fmla="val 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5" name="正方形/長方形 1194"/>
              <p:cNvSpPr/>
              <p:nvPr/>
            </p:nvSpPr>
            <p:spPr>
              <a:xfrm>
                <a:off x="-2686177" y="1752254"/>
                <a:ext cx="142407" cy="103460"/>
              </a:xfrm>
              <a:prstGeom prst="rect">
                <a:avLst/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191" name="アーチ 1190"/>
            <p:cNvSpPr/>
            <p:nvPr/>
          </p:nvSpPr>
          <p:spPr>
            <a:xfrm rot="8100000">
              <a:off x="-3054367" y="774013"/>
              <a:ext cx="102998" cy="102998"/>
            </a:xfrm>
            <a:prstGeom prst="blockArc">
              <a:avLst>
                <a:gd name="adj1" fmla="val 10800000"/>
                <a:gd name="adj2" fmla="val 21321264"/>
                <a:gd name="adj3" fmla="val 10022"/>
              </a:avLst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17" name="グループ化 1216"/>
          <p:cNvGrpSpPr/>
          <p:nvPr/>
        </p:nvGrpSpPr>
        <p:grpSpPr>
          <a:xfrm>
            <a:off x="4676143" y="2760270"/>
            <a:ext cx="525808" cy="1596425"/>
            <a:chOff x="3749531" y="386395"/>
            <a:chExt cx="800217" cy="2429570"/>
          </a:xfrm>
        </p:grpSpPr>
        <p:sp>
          <p:nvSpPr>
            <p:cNvPr id="1218" name="円/楕円 1217"/>
            <p:cNvSpPr/>
            <p:nvPr/>
          </p:nvSpPr>
          <p:spPr>
            <a:xfrm>
              <a:off x="3884348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19" name="グループ化 1218"/>
            <p:cNvGrpSpPr/>
            <p:nvPr/>
          </p:nvGrpSpPr>
          <p:grpSpPr>
            <a:xfrm>
              <a:off x="3749531" y="386395"/>
              <a:ext cx="800217" cy="2429570"/>
              <a:chOff x="1789779" y="386395"/>
              <a:chExt cx="800217" cy="2429570"/>
            </a:xfrm>
          </p:grpSpPr>
          <p:sp>
            <p:nvSpPr>
              <p:cNvPr id="1220" name="片側の 2 つの角を丸めた四角形 1219"/>
              <p:cNvSpPr/>
              <p:nvPr/>
            </p:nvSpPr>
            <p:spPr>
              <a:xfrm rot="20593320" flipH="1">
                <a:off x="2385688" y="985146"/>
                <a:ext cx="142407" cy="553058"/>
              </a:xfrm>
              <a:prstGeom prst="round2SameRect">
                <a:avLst>
                  <a:gd name="adj1" fmla="val 36733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21" name="グループ化 1220"/>
              <p:cNvGrpSpPr/>
              <p:nvPr/>
            </p:nvGrpSpPr>
            <p:grpSpPr>
              <a:xfrm rot="900000" flipH="1">
                <a:off x="2361515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259" name="円/楕円 1258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60" name="円/楕円 1259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222" name="グループ化 1221"/>
              <p:cNvGrpSpPr/>
              <p:nvPr/>
            </p:nvGrpSpPr>
            <p:grpSpPr>
              <a:xfrm rot="20700000">
                <a:off x="1897172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257" name="円/楕円 1256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8" name="円/楕円 1257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23" name="片側の 2 つの角を丸めた四角形 1222"/>
              <p:cNvSpPr/>
              <p:nvPr/>
            </p:nvSpPr>
            <p:spPr>
              <a:xfrm rot="1006680">
                <a:off x="1851680" y="985146"/>
                <a:ext cx="142407" cy="553058"/>
              </a:xfrm>
              <a:prstGeom prst="round2SameRect">
                <a:avLst>
                  <a:gd name="adj1" fmla="val 36733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24" name="グループ化 1223"/>
              <p:cNvGrpSpPr/>
              <p:nvPr/>
            </p:nvGrpSpPr>
            <p:grpSpPr>
              <a:xfrm>
                <a:off x="2205868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254" name="片側の 2 つの角を丸めた四角形 1253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5" name="片側の 2 つの角を丸めた四角形 1254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6" name="片側の 2 つの角を丸めた四角形 1255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225" name="グループ化 1224"/>
              <p:cNvGrpSpPr/>
              <p:nvPr/>
            </p:nvGrpSpPr>
            <p:grpSpPr>
              <a:xfrm>
                <a:off x="1948693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251" name="片側の 2 つの角を丸めた四角形 125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2" name="片側の 2 つの角を丸めた四角形 1251"/>
                <p:cNvSpPr/>
                <p:nvPr/>
              </p:nvSpPr>
              <p:spPr>
                <a:xfrm rot="10800000">
                  <a:off x="2844032" y="1772816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3" name="片側の 2 つの角を丸めた四角形 1252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26" name="円/楕円 1225"/>
              <p:cNvSpPr/>
              <p:nvPr/>
            </p:nvSpPr>
            <p:spPr>
              <a:xfrm>
                <a:off x="1970652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7" name="片側の 2 つの角を丸めた四角形 1226"/>
              <p:cNvSpPr/>
              <p:nvPr/>
            </p:nvSpPr>
            <p:spPr>
              <a:xfrm>
                <a:off x="1926748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8" name="台形 1227"/>
              <p:cNvSpPr/>
              <p:nvPr/>
            </p:nvSpPr>
            <p:spPr>
              <a:xfrm>
                <a:off x="2006123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9" name="フローチャート: 論理積ゲート 206"/>
              <p:cNvSpPr/>
              <p:nvPr/>
            </p:nvSpPr>
            <p:spPr>
              <a:xfrm rot="16200000">
                <a:off x="2114668" y="376089"/>
                <a:ext cx="144016" cy="237703"/>
              </a:xfrm>
              <a:prstGeom prst="flowChartDelay">
                <a:avLst/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0" name="フローチャート: 論理積ゲート 207"/>
              <p:cNvSpPr/>
              <p:nvPr/>
            </p:nvSpPr>
            <p:spPr>
              <a:xfrm rot="16200000">
                <a:off x="2157218" y="347129"/>
                <a:ext cx="58916" cy="424604"/>
              </a:xfrm>
              <a:prstGeom prst="flowChartDelay">
                <a:avLst/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31" name="グループ化 1230"/>
              <p:cNvGrpSpPr/>
              <p:nvPr/>
            </p:nvGrpSpPr>
            <p:grpSpPr>
              <a:xfrm>
                <a:off x="1926748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249" name="台形 1248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0" name="台形 1249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32" name="正方形/長方形 1231"/>
              <p:cNvSpPr/>
              <p:nvPr/>
            </p:nvSpPr>
            <p:spPr>
              <a:xfrm>
                <a:off x="1926748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3" name="角丸四角形 1232"/>
              <p:cNvSpPr/>
              <p:nvPr/>
            </p:nvSpPr>
            <p:spPr>
              <a:xfrm>
                <a:off x="2127250" y="1700808"/>
                <a:ext cx="118852" cy="72008"/>
              </a:xfrm>
              <a:prstGeom prst="roundRect">
                <a:avLst/>
              </a:prstGeom>
              <a:solidFill>
                <a:sysClr val="window" lastClr="FFFFFF">
                  <a:lumMod val="75000"/>
                </a:sys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4" name="正方形/長方形 1233"/>
              <p:cNvSpPr/>
              <p:nvPr/>
            </p:nvSpPr>
            <p:spPr>
              <a:xfrm>
                <a:off x="2156963" y="980728"/>
                <a:ext cx="59426" cy="720080"/>
              </a:xfrm>
              <a:prstGeom prst="rect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5" name="台形 1234"/>
              <p:cNvSpPr/>
              <p:nvPr/>
            </p:nvSpPr>
            <p:spPr>
              <a:xfrm rot="10800000">
                <a:off x="1952557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6" name="台形 1235"/>
              <p:cNvSpPr/>
              <p:nvPr/>
            </p:nvSpPr>
            <p:spPr>
              <a:xfrm rot="10800000">
                <a:off x="2212907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237" name="グループ化 1236"/>
              <p:cNvGrpSpPr/>
              <p:nvPr/>
            </p:nvGrpSpPr>
            <p:grpSpPr>
              <a:xfrm>
                <a:off x="2044223" y="981518"/>
                <a:ext cx="284906" cy="130086"/>
                <a:chOff x="2406976" y="1890440"/>
                <a:chExt cx="419921" cy="144016"/>
              </a:xfrm>
            </p:grpSpPr>
            <p:sp>
              <p:nvSpPr>
                <p:cNvPr id="1247" name="二等辺三角形 1246"/>
                <p:cNvSpPr/>
                <p:nvPr/>
              </p:nvSpPr>
              <p:spPr>
                <a:xfrm rot="10800000">
                  <a:off x="2406976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8" name="二等辺三角形 1247"/>
                <p:cNvSpPr/>
                <p:nvPr/>
              </p:nvSpPr>
              <p:spPr>
                <a:xfrm rot="10800000" flipH="1">
                  <a:off x="2610873" y="1890440"/>
                  <a:ext cx="216024" cy="144016"/>
                </a:xfrm>
                <a:prstGeom prst="triangle">
                  <a:avLst>
                    <a:gd name="adj" fmla="val 83804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238" name="円/楕円 1237"/>
              <p:cNvSpPr/>
              <p:nvPr/>
            </p:nvSpPr>
            <p:spPr>
              <a:xfrm>
                <a:off x="2050823" y="657200"/>
                <a:ext cx="45719" cy="95481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39" name="円/楕円 1238"/>
              <p:cNvSpPr/>
              <p:nvPr/>
            </p:nvSpPr>
            <p:spPr>
              <a:xfrm>
                <a:off x="2269898" y="657200"/>
                <a:ext cx="45719" cy="95481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0" name="正方形/長方形 1239"/>
              <p:cNvSpPr/>
              <p:nvPr/>
            </p:nvSpPr>
            <p:spPr>
              <a:xfrm>
                <a:off x="1967920" y="1046455"/>
                <a:ext cx="442130" cy="380919"/>
              </a:xfrm>
              <a:prstGeom prst="rect">
                <a:avLst/>
              </a:prstGeom>
              <a:solidFill>
                <a:srgbClr val="CC66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1" name="角丸四角形 1240"/>
              <p:cNvSpPr/>
              <p:nvPr/>
            </p:nvSpPr>
            <p:spPr>
              <a:xfrm>
                <a:off x="1967920" y="1427374"/>
                <a:ext cx="222870" cy="7606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2" name="角丸四角形 1241"/>
              <p:cNvSpPr/>
              <p:nvPr/>
            </p:nvSpPr>
            <p:spPr>
              <a:xfrm flipH="1">
                <a:off x="2188985" y="1427374"/>
                <a:ext cx="222870" cy="7606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3" name="角丸四角形 243"/>
              <p:cNvSpPr/>
              <p:nvPr/>
            </p:nvSpPr>
            <p:spPr>
              <a:xfrm rot="20186501">
                <a:off x="2007376" y="1394843"/>
                <a:ext cx="100215" cy="46113"/>
              </a:xfrm>
              <a:custGeom>
                <a:avLst/>
                <a:gdLst>
                  <a:gd name="connsiteX0" fmla="*/ 0 w 222870"/>
                  <a:gd name="connsiteY0" fmla="*/ 38035 h 76069"/>
                  <a:gd name="connsiteX1" fmla="*/ 38035 w 222870"/>
                  <a:gd name="connsiteY1" fmla="*/ 0 h 76069"/>
                  <a:gd name="connsiteX2" fmla="*/ 184836 w 222870"/>
                  <a:gd name="connsiteY2" fmla="*/ 0 h 76069"/>
                  <a:gd name="connsiteX3" fmla="*/ 222871 w 222870"/>
                  <a:gd name="connsiteY3" fmla="*/ 38035 h 76069"/>
                  <a:gd name="connsiteX4" fmla="*/ 222870 w 222870"/>
                  <a:gd name="connsiteY4" fmla="*/ 38035 h 76069"/>
                  <a:gd name="connsiteX5" fmla="*/ 184835 w 222870"/>
                  <a:gd name="connsiteY5" fmla="*/ 76070 h 76069"/>
                  <a:gd name="connsiteX6" fmla="*/ 38035 w 222870"/>
                  <a:gd name="connsiteY6" fmla="*/ 76069 h 76069"/>
                  <a:gd name="connsiteX7" fmla="*/ 0 w 222870"/>
                  <a:gd name="connsiteY7" fmla="*/ 38034 h 76069"/>
                  <a:gd name="connsiteX8" fmla="*/ 0 w 222870"/>
                  <a:gd name="connsiteY8" fmla="*/ 38035 h 76069"/>
                  <a:gd name="connsiteX0" fmla="*/ 0 w 222871"/>
                  <a:gd name="connsiteY0" fmla="*/ 38035 h 129475"/>
                  <a:gd name="connsiteX1" fmla="*/ 38035 w 222871"/>
                  <a:gd name="connsiteY1" fmla="*/ 0 h 129475"/>
                  <a:gd name="connsiteX2" fmla="*/ 184836 w 222871"/>
                  <a:gd name="connsiteY2" fmla="*/ 0 h 129475"/>
                  <a:gd name="connsiteX3" fmla="*/ 222871 w 222871"/>
                  <a:gd name="connsiteY3" fmla="*/ 38035 h 129475"/>
                  <a:gd name="connsiteX4" fmla="*/ 222870 w 222871"/>
                  <a:gd name="connsiteY4" fmla="*/ 38035 h 129475"/>
                  <a:gd name="connsiteX5" fmla="*/ 184835 w 222871"/>
                  <a:gd name="connsiteY5" fmla="*/ 76070 h 129475"/>
                  <a:gd name="connsiteX6" fmla="*/ 38035 w 222871"/>
                  <a:gd name="connsiteY6" fmla="*/ 76069 h 129475"/>
                  <a:gd name="connsiteX7" fmla="*/ 0 w 222871"/>
                  <a:gd name="connsiteY7" fmla="*/ 38034 h 129475"/>
                  <a:gd name="connsiteX8" fmla="*/ 91440 w 222871"/>
                  <a:gd name="connsiteY8" fmla="*/ 129475 h 129475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7" fmla="*/ 0 w 222871"/>
                  <a:gd name="connsiteY7" fmla="*/ 38034 h 76070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0" fmla="*/ 0 w 184836"/>
                  <a:gd name="connsiteY0" fmla="*/ 0 h 76070"/>
                  <a:gd name="connsiteX1" fmla="*/ 146801 w 184836"/>
                  <a:gd name="connsiteY1" fmla="*/ 0 h 76070"/>
                  <a:gd name="connsiteX2" fmla="*/ 184836 w 184836"/>
                  <a:gd name="connsiteY2" fmla="*/ 38035 h 76070"/>
                  <a:gd name="connsiteX3" fmla="*/ 184835 w 184836"/>
                  <a:gd name="connsiteY3" fmla="*/ 38035 h 76070"/>
                  <a:gd name="connsiteX4" fmla="*/ 146800 w 184836"/>
                  <a:gd name="connsiteY4" fmla="*/ 76070 h 76070"/>
                  <a:gd name="connsiteX5" fmla="*/ 0 w 184836"/>
                  <a:gd name="connsiteY5" fmla="*/ 76069 h 760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84836" h="76070">
                    <a:moveTo>
                      <a:pt x="0" y="0"/>
                    </a:moveTo>
                    <a:lnTo>
                      <a:pt x="146801" y="0"/>
                    </a:lnTo>
                    <a:cubicBezTo>
                      <a:pt x="167807" y="0"/>
                      <a:pt x="184836" y="17029"/>
                      <a:pt x="184836" y="38035"/>
                    </a:cubicBezTo>
                    <a:lnTo>
                      <a:pt x="184835" y="38035"/>
                    </a:lnTo>
                    <a:cubicBezTo>
                      <a:pt x="184835" y="59041"/>
                      <a:pt x="167806" y="76070"/>
                      <a:pt x="146800" y="76070"/>
                    </a:cubicBezTo>
                    <a:lnTo>
                      <a:pt x="0" y="76069"/>
                    </a:lnTo>
                  </a:path>
                </a:pathLst>
              </a:cu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4" name="片側の 2 つの角を丸めた四角形 1243"/>
              <p:cNvSpPr/>
              <p:nvPr/>
            </p:nvSpPr>
            <p:spPr>
              <a:xfrm rot="5400000">
                <a:off x="1831756" y="1350530"/>
                <a:ext cx="147782" cy="231736"/>
              </a:xfrm>
              <a:prstGeom prst="round2SameRect">
                <a:avLst>
                  <a:gd name="adj1" fmla="val 19558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5" name="角丸四角形 243"/>
              <p:cNvSpPr/>
              <p:nvPr/>
            </p:nvSpPr>
            <p:spPr>
              <a:xfrm rot="1413499" flipH="1">
                <a:off x="2271815" y="1394845"/>
                <a:ext cx="100215" cy="46113"/>
              </a:xfrm>
              <a:custGeom>
                <a:avLst/>
                <a:gdLst>
                  <a:gd name="connsiteX0" fmla="*/ 0 w 222870"/>
                  <a:gd name="connsiteY0" fmla="*/ 38035 h 76069"/>
                  <a:gd name="connsiteX1" fmla="*/ 38035 w 222870"/>
                  <a:gd name="connsiteY1" fmla="*/ 0 h 76069"/>
                  <a:gd name="connsiteX2" fmla="*/ 184836 w 222870"/>
                  <a:gd name="connsiteY2" fmla="*/ 0 h 76069"/>
                  <a:gd name="connsiteX3" fmla="*/ 222871 w 222870"/>
                  <a:gd name="connsiteY3" fmla="*/ 38035 h 76069"/>
                  <a:gd name="connsiteX4" fmla="*/ 222870 w 222870"/>
                  <a:gd name="connsiteY4" fmla="*/ 38035 h 76069"/>
                  <a:gd name="connsiteX5" fmla="*/ 184835 w 222870"/>
                  <a:gd name="connsiteY5" fmla="*/ 76070 h 76069"/>
                  <a:gd name="connsiteX6" fmla="*/ 38035 w 222870"/>
                  <a:gd name="connsiteY6" fmla="*/ 76069 h 76069"/>
                  <a:gd name="connsiteX7" fmla="*/ 0 w 222870"/>
                  <a:gd name="connsiteY7" fmla="*/ 38034 h 76069"/>
                  <a:gd name="connsiteX8" fmla="*/ 0 w 222870"/>
                  <a:gd name="connsiteY8" fmla="*/ 38035 h 76069"/>
                  <a:gd name="connsiteX0" fmla="*/ 0 w 222871"/>
                  <a:gd name="connsiteY0" fmla="*/ 38035 h 129475"/>
                  <a:gd name="connsiteX1" fmla="*/ 38035 w 222871"/>
                  <a:gd name="connsiteY1" fmla="*/ 0 h 129475"/>
                  <a:gd name="connsiteX2" fmla="*/ 184836 w 222871"/>
                  <a:gd name="connsiteY2" fmla="*/ 0 h 129475"/>
                  <a:gd name="connsiteX3" fmla="*/ 222871 w 222871"/>
                  <a:gd name="connsiteY3" fmla="*/ 38035 h 129475"/>
                  <a:gd name="connsiteX4" fmla="*/ 222870 w 222871"/>
                  <a:gd name="connsiteY4" fmla="*/ 38035 h 129475"/>
                  <a:gd name="connsiteX5" fmla="*/ 184835 w 222871"/>
                  <a:gd name="connsiteY5" fmla="*/ 76070 h 129475"/>
                  <a:gd name="connsiteX6" fmla="*/ 38035 w 222871"/>
                  <a:gd name="connsiteY6" fmla="*/ 76069 h 129475"/>
                  <a:gd name="connsiteX7" fmla="*/ 0 w 222871"/>
                  <a:gd name="connsiteY7" fmla="*/ 38034 h 129475"/>
                  <a:gd name="connsiteX8" fmla="*/ 91440 w 222871"/>
                  <a:gd name="connsiteY8" fmla="*/ 129475 h 129475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7" fmla="*/ 0 w 222871"/>
                  <a:gd name="connsiteY7" fmla="*/ 38034 h 76070"/>
                  <a:gd name="connsiteX0" fmla="*/ 0 w 222871"/>
                  <a:gd name="connsiteY0" fmla="*/ 38035 h 76070"/>
                  <a:gd name="connsiteX1" fmla="*/ 38035 w 222871"/>
                  <a:gd name="connsiteY1" fmla="*/ 0 h 76070"/>
                  <a:gd name="connsiteX2" fmla="*/ 184836 w 222871"/>
                  <a:gd name="connsiteY2" fmla="*/ 0 h 76070"/>
                  <a:gd name="connsiteX3" fmla="*/ 222871 w 222871"/>
                  <a:gd name="connsiteY3" fmla="*/ 38035 h 76070"/>
                  <a:gd name="connsiteX4" fmla="*/ 222870 w 222871"/>
                  <a:gd name="connsiteY4" fmla="*/ 38035 h 76070"/>
                  <a:gd name="connsiteX5" fmla="*/ 184835 w 222871"/>
                  <a:gd name="connsiteY5" fmla="*/ 76070 h 76070"/>
                  <a:gd name="connsiteX6" fmla="*/ 38035 w 222871"/>
                  <a:gd name="connsiteY6" fmla="*/ 76069 h 76070"/>
                  <a:gd name="connsiteX0" fmla="*/ 0 w 184836"/>
                  <a:gd name="connsiteY0" fmla="*/ 0 h 76070"/>
                  <a:gd name="connsiteX1" fmla="*/ 146801 w 184836"/>
                  <a:gd name="connsiteY1" fmla="*/ 0 h 76070"/>
                  <a:gd name="connsiteX2" fmla="*/ 184836 w 184836"/>
                  <a:gd name="connsiteY2" fmla="*/ 38035 h 76070"/>
                  <a:gd name="connsiteX3" fmla="*/ 184835 w 184836"/>
                  <a:gd name="connsiteY3" fmla="*/ 38035 h 76070"/>
                  <a:gd name="connsiteX4" fmla="*/ 146800 w 184836"/>
                  <a:gd name="connsiteY4" fmla="*/ 76070 h 76070"/>
                  <a:gd name="connsiteX5" fmla="*/ 0 w 184836"/>
                  <a:gd name="connsiteY5" fmla="*/ 76069 h 760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84836" h="76070">
                    <a:moveTo>
                      <a:pt x="0" y="0"/>
                    </a:moveTo>
                    <a:lnTo>
                      <a:pt x="146801" y="0"/>
                    </a:lnTo>
                    <a:cubicBezTo>
                      <a:pt x="167807" y="0"/>
                      <a:pt x="184836" y="17029"/>
                      <a:pt x="184836" y="38035"/>
                    </a:cubicBezTo>
                    <a:lnTo>
                      <a:pt x="184835" y="38035"/>
                    </a:lnTo>
                    <a:cubicBezTo>
                      <a:pt x="184835" y="59041"/>
                      <a:pt x="167806" y="76070"/>
                      <a:pt x="146800" y="76070"/>
                    </a:cubicBezTo>
                    <a:lnTo>
                      <a:pt x="0" y="76069"/>
                    </a:lnTo>
                  </a:path>
                </a:pathLst>
              </a:cu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46" name="片側の 2 つの角を丸めた四角形 1245"/>
              <p:cNvSpPr/>
              <p:nvPr/>
            </p:nvSpPr>
            <p:spPr>
              <a:xfrm rot="16200000" flipH="1">
                <a:off x="2400237" y="1350530"/>
                <a:ext cx="147782" cy="231736"/>
              </a:xfrm>
              <a:prstGeom prst="round2SameRect">
                <a:avLst>
                  <a:gd name="adj1" fmla="val 19558"/>
                  <a:gd name="adj2" fmla="val 50000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261" name="グループ化 1260"/>
          <p:cNvGrpSpPr/>
          <p:nvPr/>
        </p:nvGrpSpPr>
        <p:grpSpPr>
          <a:xfrm>
            <a:off x="6549941" y="2754997"/>
            <a:ext cx="557127" cy="1601700"/>
            <a:chOff x="4651593" y="378368"/>
            <a:chExt cx="847882" cy="2437597"/>
          </a:xfrm>
        </p:grpSpPr>
        <p:sp>
          <p:nvSpPr>
            <p:cNvPr id="1262" name="円/楕円 1261"/>
            <p:cNvSpPr/>
            <p:nvPr/>
          </p:nvSpPr>
          <p:spPr>
            <a:xfrm>
              <a:off x="4808984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63" name="片側の 2 つの角を丸めた四角形 1262"/>
            <p:cNvSpPr/>
            <p:nvPr/>
          </p:nvSpPr>
          <p:spPr>
            <a:xfrm rot="20593320" flipH="1">
              <a:off x="5272540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64" name="グループ化 1263"/>
            <p:cNvGrpSpPr/>
            <p:nvPr/>
          </p:nvGrpSpPr>
          <p:grpSpPr>
            <a:xfrm rot="900000" flipH="1">
              <a:off x="5248367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08" name="円/楕円 1307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9" name="円/楕円 1308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65" name="グループ化 1264"/>
            <p:cNvGrpSpPr/>
            <p:nvPr/>
          </p:nvGrpSpPr>
          <p:grpSpPr>
            <a:xfrm rot="20700000">
              <a:off x="4784024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06" name="円/楕円 1305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7" name="円/楕円 1306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66" name="片側の 2 つの角を丸めた四角形 1265"/>
            <p:cNvSpPr/>
            <p:nvPr/>
          </p:nvSpPr>
          <p:spPr>
            <a:xfrm rot="1006680">
              <a:off x="4738532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67" name="グループ化 1266"/>
            <p:cNvGrpSpPr/>
            <p:nvPr/>
          </p:nvGrpSpPr>
          <p:grpSpPr>
            <a:xfrm>
              <a:off x="5088902" y="1765631"/>
              <a:ext cx="237170" cy="792222"/>
              <a:chOff x="3113777" y="1552480"/>
              <a:chExt cx="259927" cy="1043148"/>
            </a:xfrm>
          </p:grpSpPr>
          <p:sp>
            <p:nvSpPr>
              <p:cNvPr id="1300" name="台形 1299"/>
              <p:cNvSpPr/>
              <p:nvPr/>
            </p:nvSpPr>
            <p:spPr>
              <a:xfrm rot="10800000">
                <a:off x="3113777" y="1552480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01" name="台形 1300"/>
              <p:cNvSpPr/>
              <p:nvPr/>
            </p:nvSpPr>
            <p:spPr>
              <a:xfrm rot="10800000">
                <a:off x="3140007" y="2330330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02" name="グループ化 1301"/>
              <p:cNvGrpSpPr/>
              <p:nvPr/>
            </p:nvGrpSpPr>
            <p:grpSpPr>
              <a:xfrm>
                <a:off x="3132968" y="2424216"/>
                <a:ext cx="216024" cy="171412"/>
                <a:chOff x="2792760" y="1552479"/>
                <a:chExt cx="216024" cy="171412"/>
              </a:xfrm>
            </p:grpSpPr>
            <p:sp>
              <p:nvSpPr>
                <p:cNvPr id="1303" name="片側の 2 つの角を丸めた四角形 1302"/>
                <p:cNvSpPr/>
                <p:nvPr/>
              </p:nvSpPr>
              <p:spPr>
                <a:xfrm>
                  <a:off x="2792760" y="1552479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4" name="片側の 2 つの角を丸めた四角形 1303"/>
                <p:cNvSpPr/>
                <p:nvPr/>
              </p:nvSpPr>
              <p:spPr>
                <a:xfrm rot="10800000">
                  <a:off x="2844032" y="1552479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05" name="片側の 2 つの角を丸めた四角形 1304"/>
                <p:cNvSpPr/>
                <p:nvPr/>
              </p:nvSpPr>
              <p:spPr>
                <a:xfrm>
                  <a:off x="2792760" y="1620790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268" name="グループ化 1267"/>
            <p:cNvGrpSpPr/>
            <p:nvPr/>
          </p:nvGrpSpPr>
          <p:grpSpPr>
            <a:xfrm>
              <a:off x="4835545" y="2644553"/>
              <a:ext cx="216024" cy="171412"/>
              <a:chOff x="2792760" y="1772816"/>
              <a:chExt cx="216024" cy="171412"/>
            </a:xfrm>
          </p:grpSpPr>
          <p:sp>
            <p:nvSpPr>
              <p:cNvPr id="1297" name="片側の 2 つの角を丸めた四角形 1296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8" name="片側の 2 つの角を丸めた四角形 1297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9" name="片側の 2 つの角を丸めた四角形 1298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69" name="円/楕円 1268"/>
            <p:cNvSpPr/>
            <p:nvPr/>
          </p:nvSpPr>
          <p:spPr>
            <a:xfrm>
              <a:off x="485750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0" name="片側の 2 つの角を丸めた四角形 1269"/>
            <p:cNvSpPr/>
            <p:nvPr/>
          </p:nvSpPr>
          <p:spPr>
            <a:xfrm>
              <a:off x="481360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1" name="台形 1270"/>
            <p:cNvSpPr/>
            <p:nvPr/>
          </p:nvSpPr>
          <p:spPr>
            <a:xfrm>
              <a:off x="489297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2" name="フローチャート: 論理積ゲート 261"/>
            <p:cNvSpPr/>
            <p:nvPr/>
          </p:nvSpPr>
          <p:spPr>
            <a:xfrm rot="16200000">
              <a:off x="500152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3" name="フローチャート: 論理積ゲート 262"/>
            <p:cNvSpPr/>
            <p:nvPr/>
          </p:nvSpPr>
          <p:spPr>
            <a:xfrm rot="16200000">
              <a:off x="504407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4" name="台形 1273"/>
            <p:cNvSpPr/>
            <p:nvPr/>
          </p:nvSpPr>
          <p:spPr>
            <a:xfrm rot="10800000">
              <a:off x="4813597" y="1772816"/>
              <a:ext cx="259927" cy="864096"/>
            </a:xfrm>
            <a:prstGeom prst="trapezoid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5" name="正方形/長方形 1274"/>
            <p:cNvSpPr/>
            <p:nvPr/>
          </p:nvSpPr>
          <p:spPr>
            <a:xfrm>
              <a:off x="481360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6" name="角丸四角形 1275"/>
            <p:cNvSpPr/>
            <p:nvPr/>
          </p:nvSpPr>
          <p:spPr>
            <a:xfrm>
              <a:off x="501410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7" name="正方形/長方形 1276"/>
            <p:cNvSpPr/>
            <p:nvPr/>
          </p:nvSpPr>
          <p:spPr>
            <a:xfrm>
              <a:off x="504381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78" name="台形 1277"/>
            <p:cNvSpPr/>
            <p:nvPr/>
          </p:nvSpPr>
          <p:spPr>
            <a:xfrm rot="10800000">
              <a:off x="483940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79" name="グループ化 1278"/>
            <p:cNvGrpSpPr/>
            <p:nvPr/>
          </p:nvGrpSpPr>
          <p:grpSpPr>
            <a:xfrm>
              <a:off x="493107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1295" name="二等辺三角形 1294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6" name="二等辺三角形 1295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280" name="円/楕円 1279"/>
            <p:cNvSpPr/>
            <p:nvPr/>
          </p:nvSpPr>
          <p:spPr>
            <a:xfrm>
              <a:off x="493767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1" name="円/楕円 1280"/>
            <p:cNvSpPr/>
            <p:nvPr/>
          </p:nvSpPr>
          <p:spPr>
            <a:xfrm>
              <a:off x="515675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2" name="正方形/長方形 1281"/>
            <p:cNvSpPr/>
            <p:nvPr/>
          </p:nvSpPr>
          <p:spPr>
            <a:xfrm>
              <a:off x="4854772" y="1046455"/>
              <a:ext cx="442130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3" name="角丸四角形 1282"/>
            <p:cNvSpPr/>
            <p:nvPr/>
          </p:nvSpPr>
          <p:spPr>
            <a:xfrm>
              <a:off x="4854772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4" name="角丸四角形 1283"/>
            <p:cNvSpPr/>
            <p:nvPr/>
          </p:nvSpPr>
          <p:spPr>
            <a:xfrm flipH="1">
              <a:off x="5075837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5" name="角丸四角形 243"/>
            <p:cNvSpPr/>
            <p:nvPr/>
          </p:nvSpPr>
          <p:spPr>
            <a:xfrm rot="20186501">
              <a:off x="4894228" y="1394843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6" name="片側の 2 つの角を丸めた四角形 1285"/>
            <p:cNvSpPr/>
            <p:nvPr/>
          </p:nvSpPr>
          <p:spPr>
            <a:xfrm rot="5400000">
              <a:off x="4718608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7" name="角丸四角形 243"/>
            <p:cNvSpPr/>
            <p:nvPr/>
          </p:nvSpPr>
          <p:spPr>
            <a:xfrm rot="1413499" flipH="1">
              <a:off x="5158667" y="1394845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288" name="片側の 2 つの角を丸めた四角形 1287"/>
            <p:cNvSpPr/>
            <p:nvPr/>
          </p:nvSpPr>
          <p:spPr>
            <a:xfrm rot="16200000" flipH="1">
              <a:off x="5287089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289" name="グループ化 1288"/>
            <p:cNvGrpSpPr/>
            <p:nvPr/>
          </p:nvGrpSpPr>
          <p:grpSpPr>
            <a:xfrm>
              <a:off x="4651593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293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4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290" name="グループ化 1289"/>
            <p:cNvGrpSpPr/>
            <p:nvPr/>
          </p:nvGrpSpPr>
          <p:grpSpPr>
            <a:xfrm flipH="1">
              <a:off x="5325264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291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92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310" name="グループ化 1309"/>
          <p:cNvGrpSpPr/>
          <p:nvPr/>
        </p:nvGrpSpPr>
        <p:grpSpPr>
          <a:xfrm>
            <a:off x="8415367" y="2754997"/>
            <a:ext cx="557127" cy="1601700"/>
            <a:chOff x="4651593" y="378368"/>
            <a:chExt cx="847882" cy="2437597"/>
          </a:xfrm>
        </p:grpSpPr>
        <p:sp>
          <p:nvSpPr>
            <p:cNvPr id="1311" name="円/楕円 1310"/>
            <p:cNvSpPr/>
            <p:nvPr/>
          </p:nvSpPr>
          <p:spPr>
            <a:xfrm>
              <a:off x="4808984" y="492979"/>
              <a:ext cx="526504" cy="456297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2" name="片側の 2 つの角を丸めた四角形 1311"/>
            <p:cNvSpPr/>
            <p:nvPr/>
          </p:nvSpPr>
          <p:spPr>
            <a:xfrm rot="20593320" flipH="1">
              <a:off x="5272540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13" name="グループ化 1312"/>
            <p:cNvGrpSpPr/>
            <p:nvPr/>
          </p:nvGrpSpPr>
          <p:grpSpPr>
            <a:xfrm rot="900000" flipH="1">
              <a:off x="5248367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58" name="円/楕円 1357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9" name="円/楕円 1358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14" name="グループ化 1313"/>
            <p:cNvGrpSpPr/>
            <p:nvPr/>
          </p:nvGrpSpPr>
          <p:grpSpPr>
            <a:xfrm rot="20700000">
              <a:off x="4784024" y="657200"/>
              <a:ext cx="119283" cy="179512"/>
              <a:chOff x="1593357" y="1593304"/>
              <a:chExt cx="119283" cy="179512"/>
            </a:xfrm>
            <a:solidFill>
              <a:srgbClr val="FFCC99"/>
            </a:solidFill>
          </p:grpSpPr>
          <p:sp>
            <p:nvSpPr>
              <p:cNvPr id="1356" name="円/楕円 1355"/>
              <p:cNvSpPr/>
              <p:nvPr/>
            </p:nvSpPr>
            <p:spPr>
              <a:xfrm>
                <a:off x="1593357" y="1593304"/>
                <a:ext cx="119283" cy="179512"/>
              </a:xfrm>
              <a:prstGeom prst="ellipse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7" name="円/楕円 1356"/>
              <p:cNvSpPr/>
              <p:nvPr/>
            </p:nvSpPr>
            <p:spPr>
              <a:xfrm>
                <a:off x="1629189" y="1631156"/>
                <a:ext cx="70616" cy="103808"/>
              </a:xfrm>
              <a:prstGeom prst="ellipse">
                <a:avLst/>
              </a:prstGeom>
              <a:solidFill>
                <a:srgbClr val="FF9933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15" name="片側の 2 つの角を丸めた四角形 1314"/>
            <p:cNvSpPr/>
            <p:nvPr/>
          </p:nvSpPr>
          <p:spPr>
            <a:xfrm rot="1006680">
              <a:off x="4738532" y="985146"/>
              <a:ext cx="142407" cy="553058"/>
            </a:xfrm>
            <a:prstGeom prst="round2SameRect">
              <a:avLst>
                <a:gd name="adj1" fmla="val 36733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16" name="グループ化 1315"/>
            <p:cNvGrpSpPr/>
            <p:nvPr/>
          </p:nvGrpSpPr>
          <p:grpSpPr>
            <a:xfrm>
              <a:off x="5088902" y="1765631"/>
              <a:ext cx="237170" cy="792222"/>
              <a:chOff x="3113777" y="1552480"/>
              <a:chExt cx="259927" cy="1043148"/>
            </a:xfrm>
          </p:grpSpPr>
          <p:sp>
            <p:nvSpPr>
              <p:cNvPr id="1350" name="台形 1349"/>
              <p:cNvSpPr/>
              <p:nvPr/>
            </p:nvSpPr>
            <p:spPr>
              <a:xfrm rot="10800000">
                <a:off x="3113777" y="1552480"/>
                <a:ext cx="259927" cy="864096"/>
              </a:xfrm>
              <a:prstGeom prst="trapezoid">
                <a:avLst/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51" name="台形 1350"/>
              <p:cNvSpPr/>
              <p:nvPr/>
            </p:nvSpPr>
            <p:spPr>
              <a:xfrm rot="10800000">
                <a:off x="3140007" y="2330330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52" name="グループ化 1351"/>
              <p:cNvGrpSpPr/>
              <p:nvPr/>
            </p:nvGrpSpPr>
            <p:grpSpPr>
              <a:xfrm>
                <a:off x="3132968" y="2424216"/>
                <a:ext cx="216024" cy="171412"/>
                <a:chOff x="2792760" y="1552479"/>
                <a:chExt cx="216024" cy="171412"/>
              </a:xfrm>
            </p:grpSpPr>
            <p:sp>
              <p:nvSpPr>
                <p:cNvPr id="1353" name="片側の 2 つの角を丸めた四角形 1352"/>
                <p:cNvSpPr/>
                <p:nvPr/>
              </p:nvSpPr>
              <p:spPr>
                <a:xfrm>
                  <a:off x="2792760" y="1552479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4" name="片側の 2 つの角を丸めた四角形 1353"/>
                <p:cNvSpPr/>
                <p:nvPr/>
              </p:nvSpPr>
              <p:spPr>
                <a:xfrm rot="10800000">
                  <a:off x="2844032" y="1552479"/>
                  <a:ext cx="113481" cy="89322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55" name="片側の 2 つの角を丸めた四角形 1354"/>
                <p:cNvSpPr/>
                <p:nvPr/>
              </p:nvSpPr>
              <p:spPr>
                <a:xfrm>
                  <a:off x="2792760" y="1620790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1317" name="グループ化 1316"/>
            <p:cNvGrpSpPr/>
            <p:nvPr/>
          </p:nvGrpSpPr>
          <p:grpSpPr>
            <a:xfrm>
              <a:off x="4835545" y="2644553"/>
              <a:ext cx="216024" cy="171412"/>
              <a:chOff x="2792760" y="1772816"/>
              <a:chExt cx="216024" cy="171412"/>
            </a:xfrm>
          </p:grpSpPr>
          <p:sp>
            <p:nvSpPr>
              <p:cNvPr id="1347" name="片側の 2 つの角を丸めた四角形 1346"/>
              <p:cNvSpPr/>
              <p:nvPr/>
            </p:nvSpPr>
            <p:spPr>
              <a:xfrm>
                <a:off x="2792760" y="1772816"/>
                <a:ext cx="216024" cy="139960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8" name="片側の 2 つの角を丸めた四角形 1347"/>
              <p:cNvSpPr/>
              <p:nvPr/>
            </p:nvSpPr>
            <p:spPr>
              <a:xfrm rot="10800000">
                <a:off x="2844032" y="1772816"/>
                <a:ext cx="113481" cy="89322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FFFF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9" name="片側の 2 つの角を丸めた四角形 1348"/>
              <p:cNvSpPr/>
              <p:nvPr/>
            </p:nvSpPr>
            <p:spPr>
              <a:xfrm>
                <a:off x="2792760" y="1841127"/>
                <a:ext cx="216024" cy="103101"/>
              </a:xfrm>
              <a:prstGeom prst="round2SameRect">
                <a:avLst>
                  <a:gd name="adj1" fmla="val 50000"/>
                  <a:gd name="adj2" fmla="val 16993"/>
                </a:avLst>
              </a:prstGeom>
              <a:solidFill>
                <a:srgbClr val="4F81BD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18" name="円/楕円 1317"/>
            <p:cNvSpPr/>
            <p:nvPr/>
          </p:nvSpPr>
          <p:spPr>
            <a:xfrm>
              <a:off x="4857504" y="476672"/>
              <a:ext cx="432048" cy="504056"/>
            </a:xfrm>
            <a:prstGeom prst="ellipse">
              <a:avLst/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19" name="片側の 2 つの角を丸めた四角形 1318"/>
            <p:cNvSpPr/>
            <p:nvPr/>
          </p:nvSpPr>
          <p:spPr>
            <a:xfrm>
              <a:off x="4813600" y="980728"/>
              <a:ext cx="519856" cy="720080"/>
            </a:xfrm>
            <a:prstGeom prst="round2SameRect">
              <a:avLst>
                <a:gd name="adj1" fmla="val 8116"/>
                <a:gd name="adj2" fmla="val 0"/>
              </a:avLst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0" name="台形 1319"/>
            <p:cNvSpPr/>
            <p:nvPr/>
          </p:nvSpPr>
          <p:spPr>
            <a:xfrm>
              <a:off x="4892975" y="386395"/>
              <a:ext cx="361106" cy="180554"/>
            </a:xfrm>
            <a:prstGeom prst="trapezoid">
              <a:avLst/>
            </a:prstGeom>
            <a:solidFill>
              <a:srgbClr val="00206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1" name="フローチャート: 論理積ゲート 261"/>
            <p:cNvSpPr/>
            <p:nvPr/>
          </p:nvSpPr>
          <p:spPr>
            <a:xfrm rot="16200000">
              <a:off x="5001520" y="376089"/>
              <a:ext cx="144016" cy="237703"/>
            </a:xfrm>
            <a:prstGeom prst="flowChartDelay">
              <a:avLst/>
            </a:prstGeom>
            <a:solidFill>
              <a:srgbClr val="FFFF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2" name="フローチャート: 論理積ゲート 262"/>
            <p:cNvSpPr/>
            <p:nvPr/>
          </p:nvSpPr>
          <p:spPr>
            <a:xfrm rot="16200000">
              <a:off x="5044070" y="347129"/>
              <a:ext cx="58916" cy="424604"/>
            </a:xfrm>
            <a:prstGeom prst="flowChartDelay">
              <a:avLst/>
            </a:prstGeom>
            <a:solidFill>
              <a:srgbClr val="FF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3" name="台形 1322"/>
            <p:cNvSpPr/>
            <p:nvPr/>
          </p:nvSpPr>
          <p:spPr>
            <a:xfrm rot="10800000">
              <a:off x="4813597" y="1772816"/>
              <a:ext cx="259927" cy="864096"/>
            </a:xfrm>
            <a:prstGeom prst="trapezoid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4" name="正方形/長方形 1323"/>
            <p:cNvSpPr/>
            <p:nvPr/>
          </p:nvSpPr>
          <p:spPr>
            <a:xfrm>
              <a:off x="4813600" y="1700808"/>
              <a:ext cx="519856" cy="72008"/>
            </a:xfrm>
            <a:prstGeom prst="rect">
              <a:avLst/>
            </a:prstGeom>
            <a:solidFill>
              <a:srgbClr val="8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5" name="角丸四角形 1324"/>
            <p:cNvSpPr/>
            <p:nvPr/>
          </p:nvSpPr>
          <p:spPr>
            <a:xfrm>
              <a:off x="5014102" y="1700808"/>
              <a:ext cx="118852" cy="72008"/>
            </a:xfrm>
            <a:prstGeom prst="roundRect">
              <a:avLst/>
            </a:prstGeom>
            <a:solidFill>
              <a:sysClr val="window" lastClr="FFFFFF">
                <a:lumMod val="75000"/>
              </a:sys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6" name="正方形/長方形 1325"/>
            <p:cNvSpPr/>
            <p:nvPr/>
          </p:nvSpPr>
          <p:spPr>
            <a:xfrm>
              <a:off x="5043815" y="980728"/>
              <a:ext cx="59426" cy="720080"/>
            </a:xfrm>
            <a:prstGeom prst="rect">
              <a:avLst/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27" name="台形 1326"/>
            <p:cNvSpPr/>
            <p:nvPr/>
          </p:nvSpPr>
          <p:spPr>
            <a:xfrm rot="10800000">
              <a:off x="4839409" y="2550667"/>
              <a:ext cx="208296" cy="107702"/>
            </a:xfrm>
            <a:prstGeom prst="trapezoid">
              <a:avLst>
                <a:gd name="adj" fmla="val 17765"/>
              </a:avLst>
            </a:prstGeom>
            <a:solidFill>
              <a:srgbClr val="4F81BD">
                <a:lumMod val="40000"/>
                <a:lumOff val="60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28" name="グループ化 1327"/>
            <p:cNvGrpSpPr/>
            <p:nvPr/>
          </p:nvGrpSpPr>
          <p:grpSpPr>
            <a:xfrm>
              <a:off x="4931075" y="981518"/>
              <a:ext cx="284906" cy="130086"/>
              <a:chOff x="2406976" y="1890440"/>
              <a:chExt cx="419921" cy="144016"/>
            </a:xfrm>
            <a:solidFill>
              <a:srgbClr val="002060"/>
            </a:solidFill>
          </p:grpSpPr>
          <p:sp>
            <p:nvSpPr>
              <p:cNvPr id="1345" name="二等辺三角形 1344"/>
              <p:cNvSpPr/>
              <p:nvPr/>
            </p:nvSpPr>
            <p:spPr>
              <a:xfrm rot="10800000">
                <a:off x="2406976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6" name="二等辺三角形 1345"/>
              <p:cNvSpPr/>
              <p:nvPr/>
            </p:nvSpPr>
            <p:spPr>
              <a:xfrm rot="10800000" flipH="1">
                <a:off x="2610873" y="1890440"/>
                <a:ext cx="216024" cy="144016"/>
              </a:xfrm>
              <a:prstGeom prst="triangle">
                <a:avLst>
                  <a:gd name="adj" fmla="val 83804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29" name="円/楕円 1328"/>
            <p:cNvSpPr/>
            <p:nvPr/>
          </p:nvSpPr>
          <p:spPr>
            <a:xfrm>
              <a:off x="4937675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0" name="円/楕円 1329"/>
            <p:cNvSpPr/>
            <p:nvPr/>
          </p:nvSpPr>
          <p:spPr>
            <a:xfrm>
              <a:off x="5156750" y="657200"/>
              <a:ext cx="45719" cy="95481"/>
            </a:xfrm>
            <a:prstGeom prst="ellipse">
              <a:avLst/>
            </a:prstGeom>
            <a:solidFill>
              <a:sysClr val="windowText" lastClr="0000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1" name="正方形/長方形 1330"/>
            <p:cNvSpPr/>
            <p:nvPr/>
          </p:nvSpPr>
          <p:spPr>
            <a:xfrm>
              <a:off x="4779574" y="1046455"/>
              <a:ext cx="592526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2" name="角丸四角形 1331"/>
            <p:cNvSpPr/>
            <p:nvPr/>
          </p:nvSpPr>
          <p:spPr>
            <a:xfrm>
              <a:off x="4854772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3" name="角丸四角形 1332"/>
            <p:cNvSpPr/>
            <p:nvPr/>
          </p:nvSpPr>
          <p:spPr>
            <a:xfrm flipH="1">
              <a:off x="5075837" y="1427374"/>
              <a:ext cx="222870" cy="76069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4" name="角丸四角形 243"/>
            <p:cNvSpPr/>
            <p:nvPr/>
          </p:nvSpPr>
          <p:spPr>
            <a:xfrm rot="20186501">
              <a:off x="4894228" y="1394843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5" name="片側の 2 つの角を丸めた四角形 1334"/>
            <p:cNvSpPr/>
            <p:nvPr/>
          </p:nvSpPr>
          <p:spPr>
            <a:xfrm rot="5400000">
              <a:off x="4718608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6" name="角丸四角形 243"/>
            <p:cNvSpPr/>
            <p:nvPr/>
          </p:nvSpPr>
          <p:spPr>
            <a:xfrm rot="1413499" flipH="1">
              <a:off x="5158667" y="1394845"/>
              <a:ext cx="100215" cy="46113"/>
            </a:xfrm>
            <a:custGeom>
              <a:avLst/>
              <a:gdLst>
                <a:gd name="connsiteX0" fmla="*/ 0 w 222870"/>
                <a:gd name="connsiteY0" fmla="*/ 38035 h 76069"/>
                <a:gd name="connsiteX1" fmla="*/ 38035 w 222870"/>
                <a:gd name="connsiteY1" fmla="*/ 0 h 76069"/>
                <a:gd name="connsiteX2" fmla="*/ 184836 w 222870"/>
                <a:gd name="connsiteY2" fmla="*/ 0 h 76069"/>
                <a:gd name="connsiteX3" fmla="*/ 222871 w 222870"/>
                <a:gd name="connsiteY3" fmla="*/ 38035 h 76069"/>
                <a:gd name="connsiteX4" fmla="*/ 222870 w 222870"/>
                <a:gd name="connsiteY4" fmla="*/ 38035 h 76069"/>
                <a:gd name="connsiteX5" fmla="*/ 184835 w 222870"/>
                <a:gd name="connsiteY5" fmla="*/ 76070 h 76069"/>
                <a:gd name="connsiteX6" fmla="*/ 38035 w 222870"/>
                <a:gd name="connsiteY6" fmla="*/ 76069 h 76069"/>
                <a:gd name="connsiteX7" fmla="*/ 0 w 222870"/>
                <a:gd name="connsiteY7" fmla="*/ 38034 h 76069"/>
                <a:gd name="connsiteX8" fmla="*/ 0 w 222870"/>
                <a:gd name="connsiteY8" fmla="*/ 38035 h 76069"/>
                <a:gd name="connsiteX0" fmla="*/ 0 w 222871"/>
                <a:gd name="connsiteY0" fmla="*/ 38035 h 129475"/>
                <a:gd name="connsiteX1" fmla="*/ 38035 w 222871"/>
                <a:gd name="connsiteY1" fmla="*/ 0 h 129475"/>
                <a:gd name="connsiteX2" fmla="*/ 184836 w 222871"/>
                <a:gd name="connsiteY2" fmla="*/ 0 h 129475"/>
                <a:gd name="connsiteX3" fmla="*/ 222871 w 222871"/>
                <a:gd name="connsiteY3" fmla="*/ 38035 h 129475"/>
                <a:gd name="connsiteX4" fmla="*/ 222870 w 222871"/>
                <a:gd name="connsiteY4" fmla="*/ 38035 h 129475"/>
                <a:gd name="connsiteX5" fmla="*/ 184835 w 222871"/>
                <a:gd name="connsiteY5" fmla="*/ 76070 h 129475"/>
                <a:gd name="connsiteX6" fmla="*/ 38035 w 222871"/>
                <a:gd name="connsiteY6" fmla="*/ 76069 h 129475"/>
                <a:gd name="connsiteX7" fmla="*/ 0 w 222871"/>
                <a:gd name="connsiteY7" fmla="*/ 38034 h 129475"/>
                <a:gd name="connsiteX8" fmla="*/ 91440 w 222871"/>
                <a:gd name="connsiteY8" fmla="*/ 129475 h 129475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7" fmla="*/ 0 w 222871"/>
                <a:gd name="connsiteY7" fmla="*/ 38034 h 76070"/>
                <a:gd name="connsiteX0" fmla="*/ 0 w 222871"/>
                <a:gd name="connsiteY0" fmla="*/ 38035 h 76070"/>
                <a:gd name="connsiteX1" fmla="*/ 38035 w 222871"/>
                <a:gd name="connsiteY1" fmla="*/ 0 h 76070"/>
                <a:gd name="connsiteX2" fmla="*/ 184836 w 222871"/>
                <a:gd name="connsiteY2" fmla="*/ 0 h 76070"/>
                <a:gd name="connsiteX3" fmla="*/ 222871 w 222871"/>
                <a:gd name="connsiteY3" fmla="*/ 38035 h 76070"/>
                <a:gd name="connsiteX4" fmla="*/ 222870 w 222871"/>
                <a:gd name="connsiteY4" fmla="*/ 38035 h 76070"/>
                <a:gd name="connsiteX5" fmla="*/ 184835 w 222871"/>
                <a:gd name="connsiteY5" fmla="*/ 76070 h 76070"/>
                <a:gd name="connsiteX6" fmla="*/ 38035 w 222871"/>
                <a:gd name="connsiteY6" fmla="*/ 76069 h 76070"/>
                <a:gd name="connsiteX0" fmla="*/ 0 w 184836"/>
                <a:gd name="connsiteY0" fmla="*/ 0 h 76070"/>
                <a:gd name="connsiteX1" fmla="*/ 146801 w 184836"/>
                <a:gd name="connsiteY1" fmla="*/ 0 h 76070"/>
                <a:gd name="connsiteX2" fmla="*/ 184836 w 184836"/>
                <a:gd name="connsiteY2" fmla="*/ 38035 h 76070"/>
                <a:gd name="connsiteX3" fmla="*/ 184835 w 184836"/>
                <a:gd name="connsiteY3" fmla="*/ 38035 h 76070"/>
                <a:gd name="connsiteX4" fmla="*/ 146800 w 184836"/>
                <a:gd name="connsiteY4" fmla="*/ 76070 h 76070"/>
                <a:gd name="connsiteX5" fmla="*/ 0 w 184836"/>
                <a:gd name="connsiteY5" fmla="*/ 76069 h 76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84836" h="76070">
                  <a:moveTo>
                    <a:pt x="0" y="0"/>
                  </a:moveTo>
                  <a:lnTo>
                    <a:pt x="146801" y="0"/>
                  </a:lnTo>
                  <a:cubicBezTo>
                    <a:pt x="167807" y="0"/>
                    <a:pt x="184836" y="17029"/>
                    <a:pt x="184836" y="38035"/>
                  </a:cubicBezTo>
                  <a:lnTo>
                    <a:pt x="184835" y="38035"/>
                  </a:lnTo>
                  <a:cubicBezTo>
                    <a:pt x="184835" y="59041"/>
                    <a:pt x="167806" y="76070"/>
                    <a:pt x="146800" y="76070"/>
                  </a:cubicBezTo>
                  <a:lnTo>
                    <a:pt x="0" y="76069"/>
                  </a:lnTo>
                </a:path>
              </a:pathLst>
            </a:custGeom>
            <a:solidFill>
              <a:srgbClr val="FFCC99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sp>
          <p:nvSpPr>
            <p:cNvPr id="1337" name="片側の 2 つの角を丸めた四角形 1336"/>
            <p:cNvSpPr/>
            <p:nvPr/>
          </p:nvSpPr>
          <p:spPr>
            <a:xfrm rot="16200000" flipH="1">
              <a:off x="5287089" y="1350530"/>
              <a:ext cx="147782" cy="231736"/>
            </a:xfrm>
            <a:prstGeom prst="round2SameRect">
              <a:avLst>
                <a:gd name="adj1" fmla="val 19558"/>
                <a:gd name="adj2" fmla="val 50000"/>
              </a:avLst>
            </a:pr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38" name="グループ化 1337"/>
            <p:cNvGrpSpPr/>
            <p:nvPr/>
          </p:nvGrpSpPr>
          <p:grpSpPr>
            <a:xfrm>
              <a:off x="4651593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343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4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39" name="グループ化 1338"/>
            <p:cNvGrpSpPr/>
            <p:nvPr/>
          </p:nvGrpSpPr>
          <p:grpSpPr>
            <a:xfrm flipH="1">
              <a:off x="5325264" y="378368"/>
              <a:ext cx="174211" cy="178577"/>
              <a:chOff x="2604817" y="289162"/>
              <a:chExt cx="261236" cy="267783"/>
            </a:xfrm>
            <a:solidFill>
              <a:srgbClr val="00FFFF"/>
            </a:solidFill>
          </p:grpSpPr>
          <p:sp>
            <p:nvSpPr>
              <p:cNvPr id="1341" name="円/楕円 295"/>
              <p:cNvSpPr/>
              <p:nvPr/>
            </p:nvSpPr>
            <p:spPr>
              <a:xfrm rot="18900000">
                <a:off x="2760569" y="289162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42" name="円/楕円 295"/>
              <p:cNvSpPr/>
              <p:nvPr/>
            </p:nvSpPr>
            <p:spPr>
              <a:xfrm rot="16200000">
                <a:off x="2630904" y="425374"/>
                <a:ext cx="105484" cy="157657"/>
              </a:xfrm>
              <a:custGeom>
                <a:avLst/>
                <a:gdLst>
                  <a:gd name="connsiteX0" fmla="*/ 0 w 982147"/>
                  <a:gd name="connsiteY0" fmla="*/ 491074 h 982147"/>
                  <a:gd name="connsiteX1" fmla="*/ 491074 w 982147"/>
                  <a:gd name="connsiteY1" fmla="*/ 0 h 982147"/>
                  <a:gd name="connsiteX2" fmla="*/ 982148 w 982147"/>
                  <a:gd name="connsiteY2" fmla="*/ 491074 h 982147"/>
                  <a:gd name="connsiteX3" fmla="*/ 491074 w 982147"/>
                  <a:gd name="connsiteY3" fmla="*/ 982148 h 982147"/>
                  <a:gd name="connsiteX4" fmla="*/ 0 w 982147"/>
                  <a:gd name="connsiteY4" fmla="*/ 491074 h 982147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982148"/>
                  <a:gd name="connsiteX1" fmla="*/ 491074 w 982148"/>
                  <a:gd name="connsiteY1" fmla="*/ 0 h 982148"/>
                  <a:gd name="connsiteX2" fmla="*/ 982148 w 982148"/>
                  <a:gd name="connsiteY2" fmla="*/ 491074 h 982148"/>
                  <a:gd name="connsiteX3" fmla="*/ 491074 w 982148"/>
                  <a:gd name="connsiteY3" fmla="*/ 982148 h 982148"/>
                  <a:gd name="connsiteX4" fmla="*/ 0 w 982148"/>
                  <a:gd name="connsiteY4" fmla="*/ 491074 h 982148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  <a:gd name="connsiteX0" fmla="*/ 0 w 982148"/>
                  <a:gd name="connsiteY0" fmla="*/ 491074 h 1467923"/>
                  <a:gd name="connsiteX1" fmla="*/ 491074 w 982148"/>
                  <a:gd name="connsiteY1" fmla="*/ 0 h 1467923"/>
                  <a:gd name="connsiteX2" fmla="*/ 982148 w 982148"/>
                  <a:gd name="connsiteY2" fmla="*/ 491074 h 1467923"/>
                  <a:gd name="connsiteX3" fmla="*/ 486311 w 982148"/>
                  <a:gd name="connsiteY3" fmla="*/ 1467923 h 1467923"/>
                  <a:gd name="connsiteX4" fmla="*/ 0 w 982148"/>
                  <a:gd name="connsiteY4" fmla="*/ 491074 h 1467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82148" h="1467923">
                    <a:moveTo>
                      <a:pt x="0" y="491074"/>
                    </a:moveTo>
                    <a:cubicBezTo>
                      <a:pt x="0" y="219861"/>
                      <a:pt x="219861" y="0"/>
                      <a:pt x="491074" y="0"/>
                    </a:cubicBezTo>
                    <a:cubicBezTo>
                      <a:pt x="762287" y="0"/>
                      <a:pt x="982148" y="219861"/>
                      <a:pt x="982148" y="491074"/>
                    </a:cubicBezTo>
                    <a:cubicBezTo>
                      <a:pt x="982148" y="762287"/>
                      <a:pt x="567024" y="1467923"/>
                      <a:pt x="486311" y="1467923"/>
                    </a:cubicBezTo>
                    <a:cubicBezTo>
                      <a:pt x="405598" y="1467923"/>
                      <a:pt x="0" y="762287"/>
                      <a:pt x="0" y="491074"/>
                    </a:cubicBezTo>
                    <a:close/>
                  </a:path>
                </a:pathLst>
              </a:cu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40" name="正方形/長方形 1339"/>
            <p:cNvSpPr/>
            <p:nvPr/>
          </p:nvSpPr>
          <p:spPr>
            <a:xfrm>
              <a:off x="4779574" y="665455"/>
              <a:ext cx="592526" cy="3809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60" name="グループ化 1359"/>
          <p:cNvGrpSpPr/>
          <p:nvPr/>
        </p:nvGrpSpPr>
        <p:grpSpPr>
          <a:xfrm>
            <a:off x="2876981" y="2724966"/>
            <a:ext cx="433838" cy="1596426"/>
            <a:chOff x="-4161388" y="386395"/>
            <a:chExt cx="660249" cy="2429570"/>
          </a:xfrm>
        </p:grpSpPr>
        <p:grpSp>
          <p:nvGrpSpPr>
            <p:cNvPr id="1361" name="グループ化 1360"/>
            <p:cNvGrpSpPr/>
            <p:nvPr/>
          </p:nvGrpSpPr>
          <p:grpSpPr>
            <a:xfrm>
              <a:off x="-4161388" y="476672"/>
              <a:ext cx="660249" cy="2339293"/>
              <a:chOff x="563330" y="476672"/>
              <a:chExt cx="660249" cy="2339293"/>
            </a:xfrm>
          </p:grpSpPr>
          <p:grpSp>
            <p:nvGrpSpPr>
              <p:cNvPr id="1365" name="グループ化 1364"/>
              <p:cNvGrpSpPr/>
              <p:nvPr/>
            </p:nvGrpSpPr>
            <p:grpSpPr>
              <a:xfrm rot="900000" flipH="1">
                <a:off x="1067287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390" name="円/楕円 1389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91" name="円/楕円 1390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6" name="グループ化 1365"/>
              <p:cNvGrpSpPr/>
              <p:nvPr/>
            </p:nvGrpSpPr>
            <p:grpSpPr>
              <a:xfrm rot="20700000">
                <a:off x="602944" y="657200"/>
                <a:ext cx="119283" cy="179512"/>
                <a:chOff x="1593357" y="1593304"/>
                <a:chExt cx="119283" cy="179512"/>
              </a:xfrm>
            </p:grpSpPr>
            <p:sp>
              <p:nvSpPr>
                <p:cNvPr id="1388" name="円/楕円 1387"/>
                <p:cNvSpPr/>
                <p:nvPr/>
              </p:nvSpPr>
              <p:spPr>
                <a:xfrm>
                  <a:off x="1593357" y="1593304"/>
                  <a:ext cx="119283" cy="179512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9" name="円/楕円 1388"/>
                <p:cNvSpPr/>
                <p:nvPr/>
              </p:nvSpPr>
              <p:spPr>
                <a:xfrm>
                  <a:off x="1629189" y="1631156"/>
                  <a:ext cx="70616" cy="103808"/>
                </a:xfrm>
                <a:prstGeom prst="ellipse">
                  <a:avLst/>
                </a:prstGeom>
                <a:solidFill>
                  <a:srgbClr val="FF9933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7" name="グループ化 1366"/>
              <p:cNvGrpSpPr/>
              <p:nvPr/>
            </p:nvGrpSpPr>
            <p:grpSpPr>
              <a:xfrm flipH="1">
                <a:off x="563330" y="980728"/>
                <a:ext cx="660249" cy="1010344"/>
                <a:chOff x="1669539" y="1916832"/>
                <a:chExt cx="660249" cy="1010344"/>
              </a:xfrm>
            </p:grpSpPr>
            <p:sp>
              <p:nvSpPr>
                <p:cNvPr id="1382" name="円/楕円 1381"/>
                <p:cNvSpPr/>
                <p:nvPr/>
              </p:nvSpPr>
              <p:spPr>
                <a:xfrm>
                  <a:off x="1683253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3" name="片側の 2 つの角を丸めた四角形 1382"/>
                <p:cNvSpPr/>
                <p:nvPr/>
              </p:nvSpPr>
              <p:spPr>
                <a:xfrm>
                  <a:off x="1669539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4" name="正方形/長方形 1383"/>
                <p:cNvSpPr/>
                <p:nvPr/>
              </p:nvSpPr>
              <p:spPr>
                <a:xfrm>
                  <a:off x="1669539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5" name="円/楕円 1384"/>
                <p:cNvSpPr/>
                <p:nvPr/>
              </p:nvSpPr>
              <p:spPr>
                <a:xfrm>
                  <a:off x="2237099" y="2679700"/>
                  <a:ext cx="72008" cy="24747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6" name="片側の 2 つの角を丸めた四角形 1385"/>
                <p:cNvSpPr/>
                <p:nvPr/>
              </p:nvSpPr>
              <p:spPr>
                <a:xfrm>
                  <a:off x="2187381" y="1916832"/>
                  <a:ext cx="142407" cy="760636"/>
                </a:xfrm>
                <a:prstGeom prst="round2SameRect">
                  <a:avLst>
                    <a:gd name="adj1" fmla="val 36733"/>
                    <a:gd name="adj2" fmla="val 0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7" name="正方形/長方形 1386"/>
                <p:cNvSpPr/>
                <p:nvPr/>
              </p:nvSpPr>
              <p:spPr>
                <a:xfrm>
                  <a:off x="2187381" y="2677468"/>
                  <a:ext cx="142407" cy="103460"/>
                </a:xfrm>
                <a:prstGeom prst="rect">
                  <a:avLst/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8" name="グループ化 1367"/>
              <p:cNvGrpSpPr/>
              <p:nvPr/>
            </p:nvGrpSpPr>
            <p:grpSpPr>
              <a:xfrm>
                <a:off x="911640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380" name="片側の 2 つの角を丸めた四角形 1379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81" name="片側の 2 つの角を丸めた四角形 1380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369" name="グループ化 1368"/>
              <p:cNvGrpSpPr/>
              <p:nvPr/>
            </p:nvGrpSpPr>
            <p:grpSpPr>
              <a:xfrm>
                <a:off x="654465" y="2644553"/>
                <a:ext cx="216024" cy="171412"/>
                <a:chOff x="2792760" y="1772816"/>
                <a:chExt cx="216024" cy="171412"/>
              </a:xfrm>
            </p:grpSpPr>
            <p:sp>
              <p:nvSpPr>
                <p:cNvPr id="1378" name="片側の 2 つの角を丸めた四角形 1377"/>
                <p:cNvSpPr/>
                <p:nvPr/>
              </p:nvSpPr>
              <p:spPr>
                <a:xfrm>
                  <a:off x="2792760" y="1841127"/>
                  <a:ext cx="216024" cy="103101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9" name="片側の 2 つの角を丸めた四角形 1378"/>
                <p:cNvSpPr/>
                <p:nvPr/>
              </p:nvSpPr>
              <p:spPr>
                <a:xfrm>
                  <a:off x="2792760" y="1772816"/>
                  <a:ext cx="216024" cy="139960"/>
                </a:xfrm>
                <a:prstGeom prst="round2SameRect">
                  <a:avLst>
                    <a:gd name="adj1" fmla="val 50000"/>
                    <a:gd name="adj2" fmla="val 16993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70" name="円/楕円 1369"/>
              <p:cNvSpPr/>
              <p:nvPr/>
            </p:nvSpPr>
            <p:spPr>
              <a:xfrm>
                <a:off x="676424" y="476672"/>
                <a:ext cx="432048" cy="504056"/>
              </a:xfrm>
              <a:prstGeom prst="ellipse">
                <a:avLst/>
              </a:prstGeom>
              <a:solidFill>
                <a:srgbClr val="FFCC99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1" name="片側の 2 つの角を丸めた四角形 1370"/>
              <p:cNvSpPr/>
              <p:nvPr/>
            </p:nvSpPr>
            <p:spPr>
              <a:xfrm>
                <a:off x="632520" y="980728"/>
                <a:ext cx="519856" cy="720080"/>
              </a:xfrm>
              <a:prstGeom prst="round2SameRect">
                <a:avLst>
                  <a:gd name="adj1" fmla="val 8116"/>
                  <a:gd name="adj2" fmla="val 0"/>
                </a:avLst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1372" name="グループ化 1371"/>
              <p:cNvGrpSpPr/>
              <p:nvPr/>
            </p:nvGrpSpPr>
            <p:grpSpPr>
              <a:xfrm>
                <a:off x="632520" y="1772816"/>
                <a:ext cx="519856" cy="864096"/>
                <a:chOff x="1740744" y="2780928"/>
                <a:chExt cx="430113" cy="825872"/>
              </a:xfrm>
            </p:grpSpPr>
            <p:sp>
              <p:nvSpPr>
                <p:cNvPr id="1376" name="台形 1375"/>
                <p:cNvSpPr/>
                <p:nvPr/>
              </p:nvSpPr>
              <p:spPr>
                <a:xfrm rot="10800000">
                  <a:off x="1740744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377" name="台形 1376"/>
                <p:cNvSpPr/>
                <p:nvPr/>
              </p:nvSpPr>
              <p:spPr>
                <a:xfrm rot="10800000">
                  <a:off x="1955801" y="2780928"/>
                  <a:ext cx="215056" cy="825872"/>
                </a:xfrm>
                <a:prstGeom prst="trapezoid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373" name="正方形/長方形 1372"/>
              <p:cNvSpPr/>
              <p:nvPr/>
            </p:nvSpPr>
            <p:spPr>
              <a:xfrm>
                <a:off x="632520" y="1700808"/>
                <a:ext cx="519856" cy="72008"/>
              </a:xfrm>
              <a:prstGeom prst="rect">
                <a:avLst/>
              </a:prstGeom>
              <a:solidFill>
                <a:srgbClr val="8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4" name="台形 1373"/>
              <p:cNvSpPr/>
              <p:nvPr/>
            </p:nvSpPr>
            <p:spPr>
              <a:xfrm rot="10800000">
                <a:off x="65832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75" name="台形 1374"/>
              <p:cNvSpPr/>
              <p:nvPr/>
            </p:nvSpPr>
            <p:spPr>
              <a:xfrm rot="10800000">
                <a:off x="918679" y="2550667"/>
                <a:ext cx="208296" cy="107702"/>
              </a:xfrm>
              <a:prstGeom prst="trapezoid">
                <a:avLst>
                  <a:gd name="adj" fmla="val 17765"/>
                </a:avLst>
              </a:prstGeom>
              <a:solidFill>
                <a:srgbClr val="4F81BD">
                  <a:lumMod val="40000"/>
                  <a:lumOff val="60000"/>
                </a:srgbClr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1362" name="グループ化 1361"/>
            <p:cNvGrpSpPr/>
            <p:nvPr/>
          </p:nvGrpSpPr>
          <p:grpSpPr>
            <a:xfrm>
              <a:off x="-4095522" y="386395"/>
              <a:ext cx="526504" cy="562881"/>
              <a:chOff x="-4095522" y="386395"/>
              <a:chExt cx="526504" cy="562881"/>
            </a:xfrm>
          </p:grpSpPr>
          <p:sp>
            <p:nvSpPr>
              <p:cNvPr id="1363" name="円/楕円 1362"/>
              <p:cNvSpPr/>
              <p:nvPr/>
            </p:nvSpPr>
            <p:spPr>
              <a:xfrm>
                <a:off x="-4095522" y="492979"/>
                <a:ext cx="526504" cy="456297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364" name="台形 1363"/>
              <p:cNvSpPr/>
              <p:nvPr/>
            </p:nvSpPr>
            <p:spPr>
              <a:xfrm>
                <a:off x="-4012823" y="386395"/>
                <a:ext cx="361106" cy="180554"/>
              </a:xfrm>
              <a:prstGeom prst="trapezoid">
                <a:avLst/>
              </a:prstGeom>
              <a:solidFill>
                <a:srgbClr val="00206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1392" name="グループ化 1391"/>
          <p:cNvGrpSpPr/>
          <p:nvPr/>
        </p:nvGrpSpPr>
        <p:grpSpPr>
          <a:xfrm>
            <a:off x="944179" y="2765583"/>
            <a:ext cx="653790" cy="1596425"/>
            <a:chOff x="492879" y="427012"/>
            <a:chExt cx="994991" cy="2429570"/>
          </a:xfrm>
        </p:grpSpPr>
        <p:sp>
          <p:nvSpPr>
            <p:cNvPr id="1393" name="L 字 540"/>
            <p:cNvSpPr/>
            <p:nvPr/>
          </p:nvSpPr>
          <p:spPr>
            <a:xfrm rot="6300000" flipV="1">
              <a:off x="955396" y="649509"/>
              <a:ext cx="482329" cy="582618"/>
            </a:xfrm>
            <a:custGeom>
              <a:avLst/>
              <a:gdLst>
                <a:gd name="connsiteX0" fmla="*/ 0 w 571476"/>
                <a:gd name="connsiteY0" fmla="*/ 0 h 571476"/>
                <a:gd name="connsiteX1" fmla="*/ 168911 w 571476"/>
                <a:gd name="connsiteY1" fmla="*/ 0 h 571476"/>
                <a:gd name="connsiteX2" fmla="*/ 168911 w 571476"/>
                <a:gd name="connsiteY2" fmla="*/ 418395 h 571476"/>
                <a:gd name="connsiteX3" fmla="*/ 571476 w 571476"/>
                <a:gd name="connsiteY3" fmla="*/ 418395 h 571476"/>
                <a:gd name="connsiteX4" fmla="*/ 571476 w 571476"/>
                <a:gd name="connsiteY4" fmla="*/ 571476 h 571476"/>
                <a:gd name="connsiteX5" fmla="*/ 0 w 571476"/>
                <a:gd name="connsiteY5" fmla="*/ 571476 h 571476"/>
                <a:gd name="connsiteX6" fmla="*/ 0 w 571476"/>
                <a:gd name="connsiteY6" fmla="*/ 0 h 571476"/>
                <a:gd name="connsiteX0" fmla="*/ 0 w 574496"/>
                <a:gd name="connsiteY0" fmla="*/ 0 h 571476"/>
                <a:gd name="connsiteX1" fmla="*/ 168911 w 574496"/>
                <a:gd name="connsiteY1" fmla="*/ 0 h 571476"/>
                <a:gd name="connsiteX2" fmla="*/ 168911 w 574496"/>
                <a:gd name="connsiteY2" fmla="*/ 418395 h 571476"/>
                <a:gd name="connsiteX3" fmla="*/ 571476 w 574496"/>
                <a:gd name="connsiteY3" fmla="*/ 418395 h 571476"/>
                <a:gd name="connsiteX4" fmla="*/ 574496 w 574496"/>
                <a:gd name="connsiteY4" fmla="*/ 503820 h 571476"/>
                <a:gd name="connsiteX5" fmla="*/ 571476 w 574496"/>
                <a:gd name="connsiteY5" fmla="*/ 571476 h 571476"/>
                <a:gd name="connsiteX6" fmla="*/ 0 w 574496"/>
                <a:gd name="connsiteY6" fmla="*/ 571476 h 571476"/>
                <a:gd name="connsiteX7" fmla="*/ 0 w 574496"/>
                <a:gd name="connsiteY7" fmla="*/ 0 h 571476"/>
                <a:gd name="connsiteX0" fmla="*/ 574496 w 665936"/>
                <a:gd name="connsiteY0" fmla="*/ 503820 h 595260"/>
                <a:gd name="connsiteX1" fmla="*/ 571476 w 665936"/>
                <a:gd name="connsiteY1" fmla="*/ 571476 h 595260"/>
                <a:gd name="connsiteX2" fmla="*/ 0 w 665936"/>
                <a:gd name="connsiteY2" fmla="*/ 571476 h 595260"/>
                <a:gd name="connsiteX3" fmla="*/ 0 w 665936"/>
                <a:gd name="connsiteY3" fmla="*/ 0 h 595260"/>
                <a:gd name="connsiteX4" fmla="*/ 168911 w 665936"/>
                <a:gd name="connsiteY4" fmla="*/ 0 h 595260"/>
                <a:gd name="connsiteX5" fmla="*/ 168911 w 665936"/>
                <a:gd name="connsiteY5" fmla="*/ 418395 h 595260"/>
                <a:gd name="connsiteX6" fmla="*/ 571476 w 665936"/>
                <a:gd name="connsiteY6" fmla="*/ 418395 h 595260"/>
                <a:gd name="connsiteX7" fmla="*/ 665936 w 665936"/>
                <a:gd name="connsiteY7" fmla="*/ 595260 h 595260"/>
                <a:gd name="connsiteX0" fmla="*/ 574496 w 574496"/>
                <a:gd name="connsiteY0" fmla="*/ 503820 h 571476"/>
                <a:gd name="connsiteX1" fmla="*/ 571476 w 574496"/>
                <a:gd name="connsiteY1" fmla="*/ 571476 h 571476"/>
                <a:gd name="connsiteX2" fmla="*/ 0 w 574496"/>
                <a:gd name="connsiteY2" fmla="*/ 571476 h 571476"/>
                <a:gd name="connsiteX3" fmla="*/ 0 w 574496"/>
                <a:gd name="connsiteY3" fmla="*/ 0 h 571476"/>
                <a:gd name="connsiteX4" fmla="*/ 168911 w 574496"/>
                <a:gd name="connsiteY4" fmla="*/ 0 h 571476"/>
                <a:gd name="connsiteX5" fmla="*/ 168911 w 574496"/>
                <a:gd name="connsiteY5" fmla="*/ 418395 h 571476"/>
                <a:gd name="connsiteX6" fmla="*/ 571476 w 574496"/>
                <a:gd name="connsiteY6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571476 w 571476"/>
                <a:gd name="connsiteY5" fmla="*/ 418395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21186 w 571476"/>
                <a:gd name="connsiteY5" fmla="*/ 15808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21186 w 571476"/>
                <a:gd name="connsiteY5" fmla="*/ 15808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1476"/>
                <a:gd name="connsiteX1" fmla="*/ 0 w 571476"/>
                <a:gd name="connsiteY1" fmla="*/ 571476 h 571476"/>
                <a:gd name="connsiteX2" fmla="*/ 0 w 571476"/>
                <a:gd name="connsiteY2" fmla="*/ 0 h 571476"/>
                <a:gd name="connsiteX3" fmla="*/ 168911 w 571476"/>
                <a:gd name="connsiteY3" fmla="*/ 0 h 571476"/>
                <a:gd name="connsiteX4" fmla="*/ 168911 w 571476"/>
                <a:gd name="connsiteY4" fmla="*/ 418395 h 571476"/>
                <a:gd name="connsiteX5" fmla="*/ 412405 w 571476"/>
                <a:gd name="connsiteY5" fmla="*/ 133947 h 571476"/>
                <a:gd name="connsiteX0" fmla="*/ 571476 w 571476"/>
                <a:gd name="connsiteY0" fmla="*/ 571476 h 572223"/>
                <a:gd name="connsiteX1" fmla="*/ 112446 w 571476"/>
                <a:gd name="connsiteY1" fmla="*/ 572223 h 572223"/>
                <a:gd name="connsiteX2" fmla="*/ 0 w 571476"/>
                <a:gd name="connsiteY2" fmla="*/ 571476 h 572223"/>
                <a:gd name="connsiteX3" fmla="*/ 0 w 571476"/>
                <a:gd name="connsiteY3" fmla="*/ 0 h 572223"/>
                <a:gd name="connsiteX4" fmla="*/ 168911 w 571476"/>
                <a:gd name="connsiteY4" fmla="*/ 0 h 572223"/>
                <a:gd name="connsiteX5" fmla="*/ 168911 w 571476"/>
                <a:gd name="connsiteY5" fmla="*/ 418395 h 572223"/>
                <a:gd name="connsiteX6" fmla="*/ 412405 w 571476"/>
                <a:gd name="connsiteY6" fmla="*/ 133947 h 572223"/>
                <a:gd name="connsiteX0" fmla="*/ 571476 w 571476"/>
                <a:gd name="connsiteY0" fmla="*/ 571476 h 627397"/>
                <a:gd name="connsiteX1" fmla="*/ 115092 w 571476"/>
                <a:gd name="connsiteY1" fmla="*/ 627397 h 627397"/>
                <a:gd name="connsiteX2" fmla="*/ 0 w 571476"/>
                <a:gd name="connsiteY2" fmla="*/ 571476 h 627397"/>
                <a:gd name="connsiteX3" fmla="*/ 0 w 571476"/>
                <a:gd name="connsiteY3" fmla="*/ 0 h 627397"/>
                <a:gd name="connsiteX4" fmla="*/ 168911 w 571476"/>
                <a:gd name="connsiteY4" fmla="*/ 0 h 627397"/>
                <a:gd name="connsiteX5" fmla="*/ 168911 w 571476"/>
                <a:gd name="connsiteY5" fmla="*/ 418395 h 627397"/>
                <a:gd name="connsiteX6" fmla="*/ 412405 w 571476"/>
                <a:gd name="connsiteY6" fmla="*/ 133947 h 627397"/>
                <a:gd name="connsiteX0" fmla="*/ 532808 w 532808"/>
                <a:gd name="connsiteY0" fmla="*/ 260469 h 627397"/>
                <a:gd name="connsiteX1" fmla="*/ 115092 w 532808"/>
                <a:gd name="connsiteY1" fmla="*/ 627397 h 627397"/>
                <a:gd name="connsiteX2" fmla="*/ 0 w 532808"/>
                <a:gd name="connsiteY2" fmla="*/ 571476 h 627397"/>
                <a:gd name="connsiteX3" fmla="*/ 0 w 532808"/>
                <a:gd name="connsiteY3" fmla="*/ 0 h 627397"/>
                <a:gd name="connsiteX4" fmla="*/ 168911 w 532808"/>
                <a:gd name="connsiteY4" fmla="*/ 0 h 627397"/>
                <a:gd name="connsiteX5" fmla="*/ 168911 w 532808"/>
                <a:gd name="connsiteY5" fmla="*/ 418395 h 627397"/>
                <a:gd name="connsiteX6" fmla="*/ 412405 w 532808"/>
                <a:gd name="connsiteY6" fmla="*/ 133947 h 627397"/>
                <a:gd name="connsiteX0" fmla="*/ 532808 w 532808"/>
                <a:gd name="connsiteY0" fmla="*/ 260469 h 622719"/>
                <a:gd name="connsiteX1" fmla="*/ 170809 w 532808"/>
                <a:gd name="connsiteY1" fmla="*/ 622719 h 622719"/>
                <a:gd name="connsiteX2" fmla="*/ 0 w 532808"/>
                <a:gd name="connsiteY2" fmla="*/ 571476 h 622719"/>
                <a:gd name="connsiteX3" fmla="*/ 0 w 532808"/>
                <a:gd name="connsiteY3" fmla="*/ 0 h 622719"/>
                <a:gd name="connsiteX4" fmla="*/ 168911 w 532808"/>
                <a:gd name="connsiteY4" fmla="*/ 0 h 622719"/>
                <a:gd name="connsiteX5" fmla="*/ 168911 w 532808"/>
                <a:gd name="connsiteY5" fmla="*/ 418395 h 622719"/>
                <a:gd name="connsiteX6" fmla="*/ 412405 w 532808"/>
                <a:gd name="connsiteY6" fmla="*/ 133947 h 622719"/>
                <a:gd name="connsiteX0" fmla="*/ 532808 w 532808"/>
                <a:gd name="connsiteY0" fmla="*/ 260469 h 643591"/>
                <a:gd name="connsiteX1" fmla="*/ 167395 w 532808"/>
                <a:gd name="connsiteY1" fmla="*/ 643591 h 643591"/>
                <a:gd name="connsiteX2" fmla="*/ 0 w 532808"/>
                <a:gd name="connsiteY2" fmla="*/ 571476 h 643591"/>
                <a:gd name="connsiteX3" fmla="*/ 0 w 532808"/>
                <a:gd name="connsiteY3" fmla="*/ 0 h 643591"/>
                <a:gd name="connsiteX4" fmla="*/ 168911 w 532808"/>
                <a:gd name="connsiteY4" fmla="*/ 0 h 643591"/>
                <a:gd name="connsiteX5" fmla="*/ 168911 w 532808"/>
                <a:gd name="connsiteY5" fmla="*/ 418395 h 643591"/>
                <a:gd name="connsiteX6" fmla="*/ 412405 w 532808"/>
                <a:gd name="connsiteY6" fmla="*/ 133947 h 643591"/>
                <a:gd name="connsiteX0" fmla="*/ 532808 w 532808"/>
                <a:gd name="connsiteY0" fmla="*/ 260469 h 643591"/>
                <a:gd name="connsiteX1" fmla="*/ 167395 w 532808"/>
                <a:gd name="connsiteY1" fmla="*/ 643591 h 643591"/>
                <a:gd name="connsiteX2" fmla="*/ 15211 w 532808"/>
                <a:gd name="connsiteY2" fmla="*/ 547230 h 643591"/>
                <a:gd name="connsiteX3" fmla="*/ 0 w 532808"/>
                <a:gd name="connsiteY3" fmla="*/ 0 h 643591"/>
                <a:gd name="connsiteX4" fmla="*/ 168911 w 532808"/>
                <a:gd name="connsiteY4" fmla="*/ 0 h 643591"/>
                <a:gd name="connsiteX5" fmla="*/ 168911 w 532808"/>
                <a:gd name="connsiteY5" fmla="*/ 418395 h 643591"/>
                <a:gd name="connsiteX6" fmla="*/ 412405 w 532808"/>
                <a:gd name="connsiteY6" fmla="*/ 133947 h 6435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32808" h="643591">
                  <a:moveTo>
                    <a:pt x="532808" y="260469"/>
                  </a:moveTo>
                  <a:lnTo>
                    <a:pt x="167395" y="643591"/>
                  </a:lnTo>
                  <a:lnTo>
                    <a:pt x="15211" y="547230"/>
                  </a:lnTo>
                  <a:lnTo>
                    <a:pt x="0" y="0"/>
                  </a:lnTo>
                  <a:lnTo>
                    <a:pt x="168911" y="0"/>
                  </a:lnTo>
                  <a:lnTo>
                    <a:pt x="168911" y="418395"/>
                  </a:lnTo>
                  <a:cubicBezTo>
                    <a:pt x="293237" y="276323"/>
                    <a:pt x="306120" y="265604"/>
                    <a:pt x="412405" y="133947"/>
                  </a:cubicBezTo>
                </a:path>
              </a:pathLst>
            </a:custGeom>
            <a:solidFill>
              <a:srgbClr val="4F81BD"/>
            </a:solidFill>
            <a:ln w="1905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394" name="グループ化 1393"/>
            <p:cNvGrpSpPr/>
            <p:nvPr/>
          </p:nvGrpSpPr>
          <p:grpSpPr>
            <a:xfrm>
              <a:off x="492879" y="427012"/>
              <a:ext cx="623240" cy="2429570"/>
              <a:chOff x="-3163718" y="386395"/>
              <a:chExt cx="623240" cy="2429570"/>
            </a:xfrm>
          </p:grpSpPr>
          <p:grpSp>
            <p:nvGrpSpPr>
              <p:cNvPr id="1399" name="グループ化 1398"/>
              <p:cNvGrpSpPr/>
              <p:nvPr/>
            </p:nvGrpSpPr>
            <p:grpSpPr>
              <a:xfrm>
                <a:off x="-3163718" y="386395"/>
                <a:ext cx="623240" cy="2429570"/>
                <a:chOff x="563330" y="386395"/>
                <a:chExt cx="623240" cy="2429570"/>
              </a:xfrm>
            </p:grpSpPr>
            <p:sp>
              <p:nvSpPr>
                <p:cNvPr id="1401" name="円/楕円 1400"/>
                <p:cNvSpPr/>
                <p:nvPr/>
              </p:nvSpPr>
              <p:spPr>
                <a:xfrm>
                  <a:off x="629196" y="492979"/>
                  <a:ext cx="526504" cy="456297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02" name="グループ化 1401"/>
                <p:cNvGrpSpPr/>
                <p:nvPr/>
              </p:nvGrpSpPr>
              <p:grpSpPr>
                <a:xfrm rot="900000" flipH="1">
                  <a:off x="1067287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1434" name="円/楕円 1433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5" name="円/楕円 1434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3" name="グループ化 1402"/>
                <p:cNvGrpSpPr/>
                <p:nvPr/>
              </p:nvGrpSpPr>
              <p:grpSpPr>
                <a:xfrm rot="20700000">
                  <a:off x="602944" y="657200"/>
                  <a:ext cx="119283" cy="179512"/>
                  <a:chOff x="1593357" y="1593304"/>
                  <a:chExt cx="119283" cy="179512"/>
                </a:xfrm>
              </p:grpSpPr>
              <p:sp>
                <p:nvSpPr>
                  <p:cNvPr id="1432" name="円/楕円 1431"/>
                  <p:cNvSpPr/>
                  <p:nvPr/>
                </p:nvSpPr>
                <p:spPr>
                  <a:xfrm>
                    <a:off x="1593357" y="1593304"/>
                    <a:ext cx="119283" cy="179512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3" name="円/楕円 1432"/>
                  <p:cNvSpPr/>
                  <p:nvPr/>
                </p:nvSpPr>
                <p:spPr>
                  <a:xfrm>
                    <a:off x="1629189" y="1631156"/>
                    <a:ext cx="70616" cy="103808"/>
                  </a:xfrm>
                  <a:prstGeom prst="ellipse">
                    <a:avLst/>
                  </a:prstGeom>
                  <a:solidFill>
                    <a:srgbClr val="FF9933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4" name="グループ化 1403"/>
                <p:cNvGrpSpPr/>
                <p:nvPr/>
              </p:nvGrpSpPr>
              <p:grpSpPr>
                <a:xfrm flipH="1">
                  <a:off x="563330" y="980728"/>
                  <a:ext cx="142407" cy="1010344"/>
                  <a:chOff x="2187381" y="1916832"/>
                  <a:chExt cx="142407" cy="1010344"/>
                </a:xfrm>
              </p:grpSpPr>
              <p:sp>
                <p:nvSpPr>
                  <p:cNvPr id="1429" name="円/楕円 1428"/>
                  <p:cNvSpPr/>
                  <p:nvPr/>
                </p:nvSpPr>
                <p:spPr>
                  <a:xfrm>
                    <a:off x="2237099" y="2679700"/>
                    <a:ext cx="72008" cy="247476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0" name="片側の 2 つの角を丸めた四角形 1429"/>
                  <p:cNvSpPr/>
                  <p:nvPr/>
                </p:nvSpPr>
                <p:spPr>
                  <a:xfrm>
                    <a:off x="2187381" y="1916832"/>
                    <a:ext cx="142407" cy="760636"/>
                  </a:xfrm>
                  <a:prstGeom prst="round2SameRect">
                    <a:avLst>
                      <a:gd name="adj1" fmla="val 36733"/>
                      <a:gd name="adj2" fmla="val 0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31" name="正方形/長方形 1430"/>
                  <p:cNvSpPr/>
                  <p:nvPr/>
                </p:nvSpPr>
                <p:spPr>
                  <a:xfrm>
                    <a:off x="2187381" y="2677468"/>
                    <a:ext cx="142407" cy="103460"/>
                  </a:xfrm>
                  <a:prstGeom prst="rect">
                    <a:avLst/>
                  </a:prstGeom>
                  <a:solidFill>
                    <a:srgbClr val="4F81BD">
                      <a:lumMod val="40000"/>
                      <a:lumOff val="60000"/>
                    </a:srgbClr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5" name="グループ化 1404"/>
                <p:cNvGrpSpPr/>
                <p:nvPr/>
              </p:nvGrpSpPr>
              <p:grpSpPr>
                <a:xfrm>
                  <a:off x="911640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1426" name="片側の 2 つの角を丸めた四角形 1425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7" name="片側の 2 つの角を丸めた四角形 1426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8" name="片側の 2 つの角を丸めた四角形 1427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406" name="グループ化 1405"/>
                <p:cNvGrpSpPr/>
                <p:nvPr/>
              </p:nvGrpSpPr>
              <p:grpSpPr>
                <a:xfrm>
                  <a:off x="654465" y="2644553"/>
                  <a:ext cx="216024" cy="171412"/>
                  <a:chOff x="2792760" y="1772816"/>
                  <a:chExt cx="216024" cy="171412"/>
                </a:xfrm>
              </p:grpSpPr>
              <p:sp>
                <p:nvSpPr>
                  <p:cNvPr id="1423" name="片側の 2 つの角を丸めた四角形 1422"/>
                  <p:cNvSpPr/>
                  <p:nvPr/>
                </p:nvSpPr>
                <p:spPr>
                  <a:xfrm>
                    <a:off x="2792760" y="1772816"/>
                    <a:ext cx="216024" cy="139960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00206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4" name="片側の 2 つの角を丸めた四角形 1423"/>
                  <p:cNvSpPr/>
                  <p:nvPr/>
                </p:nvSpPr>
                <p:spPr>
                  <a:xfrm rot="10800000">
                    <a:off x="2844032" y="1772816"/>
                    <a:ext cx="113481" cy="89322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FFFF00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5" name="片側の 2 つの角を丸めた四角形 1424"/>
                  <p:cNvSpPr/>
                  <p:nvPr/>
                </p:nvSpPr>
                <p:spPr>
                  <a:xfrm>
                    <a:off x="2792760" y="1841127"/>
                    <a:ext cx="216024" cy="103101"/>
                  </a:xfrm>
                  <a:prstGeom prst="round2SameRect">
                    <a:avLst>
                      <a:gd name="adj1" fmla="val 50000"/>
                      <a:gd name="adj2" fmla="val 16993"/>
                    </a:avLst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407" name="円/楕円 1406"/>
                <p:cNvSpPr/>
                <p:nvPr/>
              </p:nvSpPr>
              <p:spPr>
                <a:xfrm>
                  <a:off x="676424" y="476672"/>
                  <a:ext cx="432048" cy="504056"/>
                </a:xfrm>
                <a:prstGeom prst="ellipse">
                  <a:avLst/>
                </a:prstGeom>
                <a:solidFill>
                  <a:srgbClr val="FFCC99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8" name="片側の 2 つの角を丸めた四角形 1407"/>
                <p:cNvSpPr/>
                <p:nvPr/>
              </p:nvSpPr>
              <p:spPr>
                <a:xfrm>
                  <a:off x="632520" y="980728"/>
                  <a:ext cx="519856" cy="720080"/>
                </a:xfrm>
                <a:prstGeom prst="round2SameRect">
                  <a:avLst>
                    <a:gd name="adj1" fmla="val 8116"/>
                    <a:gd name="adj2" fmla="val 0"/>
                  </a:avLst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09" name="台形 1408"/>
                <p:cNvSpPr/>
                <p:nvPr/>
              </p:nvSpPr>
              <p:spPr>
                <a:xfrm>
                  <a:off x="711895" y="386395"/>
                  <a:ext cx="361106" cy="180554"/>
                </a:xfrm>
                <a:prstGeom prst="trapezoid">
                  <a:avLst/>
                </a:prstGeom>
                <a:solidFill>
                  <a:srgbClr val="00206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0" name="フローチャート: 論理積ゲート 139"/>
                <p:cNvSpPr/>
                <p:nvPr/>
              </p:nvSpPr>
              <p:spPr>
                <a:xfrm rot="16200000">
                  <a:off x="820440" y="376089"/>
                  <a:ext cx="144016" cy="237703"/>
                </a:xfrm>
                <a:prstGeom prst="flowChartDelay">
                  <a:avLst/>
                </a:prstGeom>
                <a:solidFill>
                  <a:srgbClr val="FFFF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1" name="フローチャート: 論理積ゲート 140"/>
                <p:cNvSpPr/>
                <p:nvPr/>
              </p:nvSpPr>
              <p:spPr>
                <a:xfrm rot="16200000">
                  <a:off x="862990" y="347129"/>
                  <a:ext cx="58916" cy="424604"/>
                </a:xfrm>
                <a:prstGeom prst="flowChartDelay">
                  <a:avLst/>
                </a:prstGeom>
                <a:solidFill>
                  <a:srgbClr val="FF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12" name="グループ化 1411"/>
                <p:cNvGrpSpPr/>
                <p:nvPr/>
              </p:nvGrpSpPr>
              <p:grpSpPr>
                <a:xfrm>
                  <a:off x="632520" y="1772816"/>
                  <a:ext cx="519856" cy="864096"/>
                  <a:chOff x="1740744" y="2780928"/>
                  <a:chExt cx="430113" cy="825872"/>
                </a:xfrm>
              </p:grpSpPr>
              <p:sp>
                <p:nvSpPr>
                  <p:cNvPr id="1421" name="台形 1420"/>
                  <p:cNvSpPr/>
                  <p:nvPr/>
                </p:nvSpPr>
                <p:spPr>
                  <a:xfrm rot="10800000">
                    <a:off x="1740744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2" name="台形 1421"/>
                  <p:cNvSpPr/>
                  <p:nvPr/>
                </p:nvSpPr>
                <p:spPr>
                  <a:xfrm rot="10800000">
                    <a:off x="1955801" y="2780928"/>
                    <a:ext cx="215056" cy="825872"/>
                  </a:xfrm>
                  <a:prstGeom prst="trapezoid">
                    <a:avLst/>
                  </a:prstGeom>
                  <a:solidFill>
                    <a:srgbClr val="4F81BD"/>
                  </a:solidFill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413" name="正方形/長方形 1412"/>
                <p:cNvSpPr/>
                <p:nvPr/>
              </p:nvSpPr>
              <p:spPr>
                <a:xfrm>
                  <a:off x="632520" y="1700808"/>
                  <a:ext cx="519856" cy="72008"/>
                </a:xfrm>
                <a:prstGeom prst="rect">
                  <a:avLst/>
                </a:prstGeom>
                <a:solidFill>
                  <a:srgbClr val="800000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4" name="角丸四角形 1413"/>
                <p:cNvSpPr/>
                <p:nvPr/>
              </p:nvSpPr>
              <p:spPr>
                <a:xfrm>
                  <a:off x="833022" y="1700808"/>
                  <a:ext cx="118852" cy="72008"/>
                </a:xfrm>
                <a:prstGeom prst="roundRect">
                  <a:avLst/>
                </a:prstGeom>
                <a:solidFill>
                  <a:sysClr val="window" lastClr="FFFFFF">
                    <a:lumMod val="75000"/>
                  </a:sys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5" name="正方形/長方形 1414"/>
                <p:cNvSpPr/>
                <p:nvPr/>
              </p:nvSpPr>
              <p:spPr>
                <a:xfrm>
                  <a:off x="862735" y="980728"/>
                  <a:ext cx="59426" cy="720080"/>
                </a:xfrm>
                <a:prstGeom prst="rect">
                  <a:avLst/>
                </a:prstGeom>
                <a:solidFill>
                  <a:srgbClr val="4F81BD"/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6" name="台形 1415"/>
                <p:cNvSpPr/>
                <p:nvPr/>
              </p:nvSpPr>
              <p:spPr>
                <a:xfrm rot="10800000">
                  <a:off x="65832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17" name="台形 1416"/>
                <p:cNvSpPr/>
                <p:nvPr/>
              </p:nvSpPr>
              <p:spPr>
                <a:xfrm rot="10800000">
                  <a:off x="918679" y="2550667"/>
                  <a:ext cx="208296" cy="107702"/>
                </a:xfrm>
                <a:prstGeom prst="trapezoid">
                  <a:avLst>
                    <a:gd name="adj" fmla="val 17765"/>
                  </a:avLst>
                </a:prstGeom>
                <a:solidFill>
                  <a:srgbClr val="4F81BD">
                    <a:lumMod val="40000"/>
                    <a:lumOff val="60000"/>
                  </a:srgbClr>
                </a:solidFill>
                <a:ln w="1905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418" name="グループ化 1417"/>
                <p:cNvGrpSpPr/>
                <p:nvPr/>
              </p:nvGrpSpPr>
              <p:grpSpPr>
                <a:xfrm>
                  <a:off x="749995" y="981518"/>
                  <a:ext cx="284906" cy="130086"/>
                  <a:chOff x="2406976" y="1890440"/>
                  <a:chExt cx="419921" cy="144016"/>
                </a:xfrm>
                <a:solidFill>
                  <a:srgbClr val="002060"/>
                </a:solidFill>
              </p:grpSpPr>
              <p:sp>
                <p:nvSpPr>
                  <p:cNvPr id="1419" name="二等辺三角形 1418"/>
                  <p:cNvSpPr/>
                  <p:nvPr/>
                </p:nvSpPr>
                <p:spPr>
                  <a:xfrm rot="10800000">
                    <a:off x="2406976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20" name="二等辺三角形 1419"/>
                  <p:cNvSpPr/>
                  <p:nvPr/>
                </p:nvSpPr>
                <p:spPr>
                  <a:xfrm rot="10800000" flipH="1">
                    <a:off x="2610873" y="1890440"/>
                    <a:ext cx="216024" cy="144016"/>
                  </a:xfrm>
                  <a:prstGeom prst="triangle">
                    <a:avLst>
                      <a:gd name="adj" fmla="val 83804"/>
                    </a:avLst>
                  </a:prstGeom>
                  <a:grpFill/>
                  <a:ln w="1905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sp>
            <p:nvSpPr>
              <p:cNvPr id="1400" name="月 1399"/>
              <p:cNvSpPr/>
              <p:nvPr/>
            </p:nvSpPr>
            <p:spPr>
              <a:xfrm rot="16200000">
                <a:off x="-2866527" y="785395"/>
                <a:ext cx="63856" cy="215284"/>
              </a:xfrm>
              <a:prstGeom prst="moon">
                <a:avLst>
                  <a:gd name="adj" fmla="val 87500"/>
                </a:avLst>
              </a:prstGeom>
              <a:solidFill>
                <a:srgbClr val="FF0000"/>
              </a:solidFill>
              <a:ln w="1905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395" name="アーチ 1394"/>
            <p:cNvSpPr/>
            <p:nvPr/>
          </p:nvSpPr>
          <p:spPr bwMode="auto">
            <a:xfrm>
              <a:off x="652569" y="696402"/>
              <a:ext cx="118650" cy="118650"/>
            </a:xfrm>
            <a:prstGeom prst="blockArc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6" name="円/楕円 1395"/>
            <p:cNvSpPr/>
            <p:nvPr/>
          </p:nvSpPr>
          <p:spPr bwMode="auto">
            <a:xfrm>
              <a:off x="632520" y="803254"/>
              <a:ext cx="99075" cy="52660"/>
            </a:xfrm>
            <a:prstGeom prst="ellipse">
              <a:avLst/>
            </a:prstGeom>
            <a:solidFill>
              <a:srgbClr val="FF33CC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7" name="円/楕円 1396"/>
            <p:cNvSpPr/>
            <p:nvPr/>
          </p:nvSpPr>
          <p:spPr bwMode="auto">
            <a:xfrm>
              <a:off x="906840" y="803254"/>
              <a:ext cx="99075" cy="52660"/>
            </a:xfrm>
            <a:prstGeom prst="ellipse">
              <a:avLst/>
            </a:prstGeom>
            <a:solidFill>
              <a:srgbClr val="FF33CC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8" name="アーチ 1397"/>
            <p:cNvSpPr/>
            <p:nvPr/>
          </p:nvSpPr>
          <p:spPr bwMode="auto">
            <a:xfrm>
              <a:off x="864024" y="696402"/>
              <a:ext cx="118650" cy="118650"/>
            </a:xfrm>
            <a:prstGeom prst="blockArc">
              <a:avLst/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01085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PPTX316_物流関連のイラスト1</dc:title>
  <dc:subject>PPTX316_物流関連のイラスト1</dc:subject>
  <dc:creator>http://www.digipot.net</dc:creator>
  <cp:lastModifiedBy/>
  <cp:revision>1</cp:revision>
  <dcterms:created xsi:type="dcterms:W3CDTF">2014-01-30T05:12:09Z</dcterms:created>
  <dcterms:modified xsi:type="dcterms:W3CDTF">2015-07-09T06:07:18Z</dcterms:modified>
  <cp:category/>
  <cp:version>1</cp:version>
</cp:coreProperties>
</file>