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8" r:id="rId2"/>
    <p:sldId id="29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800000"/>
    <a:srgbClr val="FFCC99"/>
    <a:srgbClr val="FF9966"/>
    <a:srgbClr val="FF33CC"/>
    <a:srgbClr val="CC0066"/>
    <a:srgbClr val="006600"/>
    <a:srgbClr val="00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1728" y="-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2" name="グループ化 1111"/>
          <p:cNvGrpSpPr/>
          <p:nvPr/>
        </p:nvGrpSpPr>
        <p:grpSpPr>
          <a:xfrm>
            <a:off x="644664" y="689801"/>
            <a:ext cx="1183728" cy="1737758"/>
            <a:chOff x="586420" y="1373471"/>
            <a:chExt cx="1183728" cy="1737758"/>
          </a:xfrm>
        </p:grpSpPr>
        <p:sp>
          <p:nvSpPr>
            <p:cNvPr id="1113" name="片側の 2 つの角を丸めた四角形 1112"/>
            <p:cNvSpPr/>
            <p:nvPr/>
          </p:nvSpPr>
          <p:spPr>
            <a:xfrm>
              <a:off x="607800" y="2473971"/>
              <a:ext cx="1129560" cy="637258"/>
            </a:xfrm>
            <a:prstGeom prst="round2SameRect">
              <a:avLst>
                <a:gd name="adj1" fmla="val 36995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4" name="片側の 2 つの角を丸めた四角形 1113"/>
            <p:cNvSpPr/>
            <p:nvPr/>
          </p:nvSpPr>
          <p:spPr>
            <a:xfrm>
              <a:off x="1001673" y="2294158"/>
              <a:ext cx="342278" cy="38046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15" name="グループ化 1114"/>
            <p:cNvGrpSpPr/>
            <p:nvPr/>
          </p:nvGrpSpPr>
          <p:grpSpPr>
            <a:xfrm>
              <a:off x="586420" y="1373471"/>
              <a:ext cx="1183728" cy="1047417"/>
              <a:chOff x="586420" y="1373471"/>
              <a:chExt cx="1183728" cy="1047417"/>
            </a:xfrm>
          </p:grpSpPr>
          <p:sp>
            <p:nvSpPr>
              <p:cNvPr id="1120" name="雲 1119"/>
              <p:cNvSpPr/>
              <p:nvPr/>
            </p:nvSpPr>
            <p:spPr>
              <a:xfrm rot="10800000">
                <a:off x="642736" y="1615220"/>
                <a:ext cx="529369" cy="529369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雲 1120"/>
              <p:cNvSpPr/>
              <p:nvPr/>
            </p:nvSpPr>
            <p:spPr>
              <a:xfrm rot="10800000">
                <a:off x="853292" y="1447337"/>
                <a:ext cx="599086" cy="529369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2" name="雲 1121"/>
              <p:cNvSpPr/>
              <p:nvPr/>
            </p:nvSpPr>
            <p:spPr>
              <a:xfrm rot="10800000" flipH="1">
                <a:off x="1233468" y="1640669"/>
                <a:ext cx="487785" cy="487785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円/楕円 1122"/>
              <p:cNvSpPr/>
              <p:nvPr/>
            </p:nvSpPr>
            <p:spPr>
              <a:xfrm flipH="1">
                <a:off x="1562440" y="1958355"/>
                <a:ext cx="207708" cy="2049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円/楕円 1123"/>
              <p:cNvSpPr/>
              <p:nvPr/>
            </p:nvSpPr>
            <p:spPr>
              <a:xfrm flipH="1">
                <a:off x="1556497" y="2001218"/>
                <a:ext cx="173016" cy="11926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円/楕円 1124"/>
              <p:cNvSpPr/>
              <p:nvPr/>
            </p:nvSpPr>
            <p:spPr>
              <a:xfrm>
                <a:off x="586420" y="1958355"/>
                <a:ext cx="207708" cy="2049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円/楕円 1125"/>
              <p:cNvSpPr/>
              <p:nvPr/>
            </p:nvSpPr>
            <p:spPr>
              <a:xfrm>
                <a:off x="618020" y="2001218"/>
                <a:ext cx="173016" cy="11926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7" name="円/楕円 1126"/>
              <p:cNvSpPr/>
              <p:nvPr/>
            </p:nvSpPr>
            <p:spPr>
              <a:xfrm>
                <a:off x="704528" y="1700808"/>
                <a:ext cx="936104" cy="720080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円/楕円 1127"/>
              <p:cNvSpPr/>
              <p:nvPr/>
            </p:nvSpPr>
            <p:spPr>
              <a:xfrm>
                <a:off x="864276" y="1969790"/>
                <a:ext cx="84386" cy="84386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円/楕円 1128"/>
              <p:cNvSpPr/>
              <p:nvPr/>
            </p:nvSpPr>
            <p:spPr>
              <a:xfrm>
                <a:off x="1386791" y="1969790"/>
                <a:ext cx="84386" cy="84386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弦 1129"/>
              <p:cNvSpPr/>
              <p:nvPr/>
            </p:nvSpPr>
            <p:spPr>
              <a:xfrm>
                <a:off x="1064568" y="2204863"/>
                <a:ext cx="216024" cy="174501"/>
              </a:xfrm>
              <a:prstGeom prst="chord">
                <a:avLst>
                  <a:gd name="adj1" fmla="val 20010330"/>
                  <a:gd name="adj2" fmla="val 12258663"/>
                </a:avLst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涙形 1130"/>
              <p:cNvSpPr/>
              <p:nvPr/>
            </p:nvSpPr>
            <p:spPr>
              <a:xfrm rot="18900000">
                <a:off x="1129526" y="2112957"/>
                <a:ext cx="86108" cy="86108"/>
              </a:xfrm>
              <a:prstGeom prst="teardrop">
                <a:avLst>
                  <a:gd name="adj" fmla="val 113228"/>
                </a:avLst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雲 1131"/>
              <p:cNvSpPr/>
              <p:nvPr/>
            </p:nvSpPr>
            <p:spPr>
              <a:xfrm rot="20700000">
                <a:off x="680419" y="1550625"/>
                <a:ext cx="529368" cy="319193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雲 1132"/>
              <p:cNvSpPr/>
              <p:nvPr/>
            </p:nvSpPr>
            <p:spPr>
              <a:xfrm rot="1800000">
                <a:off x="1121249" y="1563999"/>
                <a:ext cx="529368" cy="319193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月 1133"/>
              <p:cNvSpPr/>
              <p:nvPr/>
            </p:nvSpPr>
            <p:spPr>
              <a:xfrm rot="5400000">
                <a:off x="883188" y="1806972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月 1134"/>
              <p:cNvSpPr/>
              <p:nvPr/>
            </p:nvSpPr>
            <p:spPr>
              <a:xfrm rot="5400000">
                <a:off x="1404682" y="1806973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フローチャート : 記憶データ 1135"/>
              <p:cNvSpPr/>
              <p:nvPr/>
            </p:nvSpPr>
            <p:spPr>
              <a:xfrm rot="5400000">
                <a:off x="1051591" y="1143047"/>
                <a:ext cx="267261" cy="728109"/>
              </a:xfrm>
              <a:prstGeom prst="flowChartOnlineStorage">
                <a:avLst/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16" name="フリーフォーム 1115"/>
            <p:cNvSpPr/>
            <p:nvPr/>
          </p:nvSpPr>
          <p:spPr>
            <a:xfrm>
              <a:off x="849788" y="2455379"/>
              <a:ext cx="322318" cy="323689"/>
            </a:xfrm>
            <a:custGeom>
              <a:avLst/>
              <a:gdLst>
                <a:gd name="connsiteX0" fmla="*/ 138432 w 329107"/>
                <a:gd name="connsiteY0" fmla="*/ 2071 h 323689"/>
                <a:gd name="connsiteX1" fmla="*/ 328932 w 329107"/>
                <a:gd name="connsiteY1" fmla="*/ 218765 h 323689"/>
                <a:gd name="connsiteX2" fmla="*/ 169388 w 329107"/>
                <a:gd name="connsiteY2" fmla="*/ 321159 h 323689"/>
                <a:gd name="connsiteX3" fmla="*/ 319 w 329107"/>
                <a:gd name="connsiteY3" fmla="*/ 121134 h 323689"/>
                <a:gd name="connsiteX4" fmla="*/ 138432 w 329107"/>
                <a:gd name="connsiteY4" fmla="*/ 2071 h 32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07" h="323689">
                  <a:moveTo>
                    <a:pt x="138432" y="2071"/>
                  </a:moveTo>
                  <a:cubicBezTo>
                    <a:pt x="193201" y="18343"/>
                    <a:pt x="323773" y="165584"/>
                    <a:pt x="328932" y="218765"/>
                  </a:cubicBezTo>
                  <a:cubicBezTo>
                    <a:pt x="334091" y="271946"/>
                    <a:pt x="224157" y="337431"/>
                    <a:pt x="169388" y="321159"/>
                  </a:cubicBezTo>
                  <a:cubicBezTo>
                    <a:pt x="114619" y="304887"/>
                    <a:pt x="6669" y="173125"/>
                    <a:pt x="319" y="121134"/>
                  </a:cubicBezTo>
                  <a:cubicBezTo>
                    <a:pt x="-6031" y="69143"/>
                    <a:pt x="83663" y="-14201"/>
                    <a:pt x="138432" y="2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7" name="フリーフォーム 1116"/>
            <p:cNvSpPr/>
            <p:nvPr/>
          </p:nvSpPr>
          <p:spPr>
            <a:xfrm flipH="1">
              <a:off x="1172106" y="2455379"/>
              <a:ext cx="322318" cy="323689"/>
            </a:xfrm>
            <a:custGeom>
              <a:avLst/>
              <a:gdLst>
                <a:gd name="connsiteX0" fmla="*/ 138432 w 329107"/>
                <a:gd name="connsiteY0" fmla="*/ 2071 h 323689"/>
                <a:gd name="connsiteX1" fmla="*/ 328932 w 329107"/>
                <a:gd name="connsiteY1" fmla="*/ 218765 h 323689"/>
                <a:gd name="connsiteX2" fmla="*/ 169388 w 329107"/>
                <a:gd name="connsiteY2" fmla="*/ 321159 h 323689"/>
                <a:gd name="connsiteX3" fmla="*/ 319 w 329107"/>
                <a:gd name="connsiteY3" fmla="*/ 121134 h 323689"/>
                <a:gd name="connsiteX4" fmla="*/ 138432 w 329107"/>
                <a:gd name="connsiteY4" fmla="*/ 2071 h 32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07" h="323689">
                  <a:moveTo>
                    <a:pt x="138432" y="2071"/>
                  </a:moveTo>
                  <a:cubicBezTo>
                    <a:pt x="193201" y="18343"/>
                    <a:pt x="323773" y="165584"/>
                    <a:pt x="328932" y="218765"/>
                  </a:cubicBezTo>
                  <a:cubicBezTo>
                    <a:pt x="334091" y="271946"/>
                    <a:pt x="224157" y="337431"/>
                    <a:pt x="169388" y="321159"/>
                  </a:cubicBezTo>
                  <a:cubicBezTo>
                    <a:pt x="114619" y="304887"/>
                    <a:pt x="6669" y="173125"/>
                    <a:pt x="319" y="121134"/>
                  </a:cubicBezTo>
                  <a:cubicBezTo>
                    <a:pt x="-6031" y="69143"/>
                    <a:pt x="83663" y="-14201"/>
                    <a:pt x="138432" y="2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1134913" y="2787030"/>
              <a:ext cx="75797" cy="75797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1134913" y="2946574"/>
              <a:ext cx="75797" cy="75797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37" name="グループ化 1136"/>
          <p:cNvGrpSpPr/>
          <p:nvPr/>
        </p:nvGrpSpPr>
        <p:grpSpPr>
          <a:xfrm>
            <a:off x="770133" y="2728743"/>
            <a:ext cx="967318" cy="1658189"/>
            <a:chOff x="2078364" y="1453040"/>
            <a:chExt cx="967318" cy="1658189"/>
          </a:xfrm>
        </p:grpSpPr>
        <p:sp>
          <p:nvSpPr>
            <p:cNvPr id="1138" name="片側の 2 つの角を丸めた四角形 1137"/>
            <p:cNvSpPr/>
            <p:nvPr/>
          </p:nvSpPr>
          <p:spPr>
            <a:xfrm>
              <a:off x="2093484" y="2473971"/>
              <a:ext cx="901176" cy="637258"/>
            </a:xfrm>
            <a:prstGeom prst="round2SameRect">
              <a:avLst>
                <a:gd name="adj1" fmla="val 34006"/>
                <a:gd name="adj2" fmla="val 0"/>
              </a:avLst>
            </a:prstGeom>
            <a:solidFill>
              <a:srgbClr val="FFCC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9" name="片側の 2 つの角を丸めた四角形 1138"/>
            <p:cNvSpPr/>
            <p:nvPr/>
          </p:nvSpPr>
          <p:spPr>
            <a:xfrm>
              <a:off x="2097058" y="2473971"/>
              <a:ext cx="647311" cy="637258"/>
            </a:xfrm>
            <a:prstGeom prst="round2SameRect">
              <a:avLst>
                <a:gd name="adj1" fmla="val 34006"/>
                <a:gd name="adj2" fmla="val 0"/>
              </a:avLst>
            </a:prstGeom>
            <a:solidFill>
              <a:srgbClr val="FFCC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0" name="片側の 2 つの角を丸めた四角形 1139"/>
            <p:cNvSpPr/>
            <p:nvPr/>
          </p:nvSpPr>
          <p:spPr>
            <a:xfrm>
              <a:off x="2439168" y="2300897"/>
              <a:ext cx="233498" cy="312880"/>
            </a:xfrm>
            <a:prstGeom prst="round2SameRect">
              <a:avLst>
                <a:gd name="adj1" fmla="val 16667"/>
                <a:gd name="adj2" fmla="val 35723"/>
              </a:avLst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41" name="グループ化 1140"/>
            <p:cNvGrpSpPr/>
            <p:nvPr/>
          </p:nvGrpSpPr>
          <p:grpSpPr>
            <a:xfrm>
              <a:off x="2078364" y="1453040"/>
              <a:ext cx="967318" cy="967848"/>
              <a:chOff x="2078364" y="1453040"/>
              <a:chExt cx="967318" cy="967848"/>
            </a:xfrm>
          </p:grpSpPr>
          <p:grpSp>
            <p:nvGrpSpPr>
              <p:cNvPr id="1146" name="グループ化 1145"/>
              <p:cNvGrpSpPr/>
              <p:nvPr/>
            </p:nvGrpSpPr>
            <p:grpSpPr>
              <a:xfrm>
                <a:off x="2200276" y="1570232"/>
                <a:ext cx="724139" cy="809132"/>
                <a:chOff x="2209649" y="1239576"/>
                <a:chExt cx="724139" cy="661537"/>
              </a:xfrm>
              <a:solidFill>
                <a:srgbClr val="663300"/>
              </a:solidFill>
            </p:grpSpPr>
            <p:sp>
              <p:nvSpPr>
                <p:cNvPr id="1176" name="円/楕円 1175"/>
                <p:cNvSpPr/>
                <p:nvPr/>
              </p:nvSpPr>
              <p:spPr>
                <a:xfrm>
                  <a:off x="2209649" y="1239576"/>
                  <a:ext cx="600314" cy="661537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円/楕円 1176"/>
                <p:cNvSpPr/>
                <p:nvPr/>
              </p:nvSpPr>
              <p:spPr>
                <a:xfrm>
                  <a:off x="2333474" y="1239576"/>
                  <a:ext cx="600314" cy="661537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7" name="グループ化 1146"/>
              <p:cNvGrpSpPr/>
              <p:nvPr/>
            </p:nvGrpSpPr>
            <p:grpSpPr>
              <a:xfrm rot="19800000" flipH="1">
                <a:off x="2078364" y="2120478"/>
                <a:ext cx="347201" cy="251668"/>
                <a:chOff x="2949615" y="2786115"/>
                <a:chExt cx="504056" cy="365364"/>
              </a:xfrm>
              <a:solidFill>
                <a:srgbClr val="663300"/>
              </a:solidFill>
            </p:grpSpPr>
            <p:sp>
              <p:nvSpPr>
                <p:cNvPr id="1174" name="月 1173"/>
                <p:cNvSpPr/>
                <p:nvPr/>
              </p:nvSpPr>
              <p:spPr>
                <a:xfrm rot="18000000">
                  <a:off x="3075629" y="2773437"/>
                  <a:ext cx="252028" cy="504056"/>
                </a:xfrm>
                <a:prstGeom prst="moon">
                  <a:avLst>
                    <a:gd name="adj" fmla="val 71164"/>
                  </a:avLst>
                </a:prstGeom>
                <a:solidFill>
                  <a:srgbClr val="99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5" name="月 1174"/>
                <p:cNvSpPr/>
                <p:nvPr/>
              </p:nvSpPr>
              <p:spPr>
                <a:xfrm rot="17100000">
                  <a:off x="3075629" y="2660101"/>
                  <a:ext cx="252028" cy="504056"/>
                </a:xfrm>
                <a:prstGeom prst="moon">
                  <a:avLst>
                    <a:gd name="adj" fmla="val 71164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8" name="グループ化 1147"/>
              <p:cNvGrpSpPr/>
              <p:nvPr/>
            </p:nvGrpSpPr>
            <p:grpSpPr>
              <a:xfrm rot="1800000">
                <a:off x="2698481" y="2120478"/>
                <a:ext cx="347201" cy="251668"/>
                <a:chOff x="2949615" y="2786115"/>
                <a:chExt cx="504056" cy="365364"/>
              </a:xfrm>
              <a:solidFill>
                <a:srgbClr val="663300"/>
              </a:solidFill>
            </p:grpSpPr>
            <p:sp>
              <p:nvSpPr>
                <p:cNvPr id="1172" name="月 1171"/>
                <p:cNvSpPr/>
                <p:nvPr/>
              </p:nvSpPr>
              <p:spPr>
                <a:xfrm rot="18000000">
                  <a:off x="3075629" y="2773437"/>
                  <a:ext cx="252028" cy="504056"/>
                </a:xfrm>
                <a:prstGeom prst="moon">
                  <a:avLst>
                    <a:gd name="adj" fmla="val 71164"/>
                  </a:avLst>
                </a:prstGeom>
                <a:solidFill>
                  <a:srgbClr val="99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月 1172"/>
                <p:cNvSpPr/>
                <p:nvPr/>
              </p:nvSpPr>
              <p:spPr>
                <a:xfrm rot="17100000">
                  <a:off x="3075629" y="2660101"/>
                  <a:ext cx="252028" cy="504056"/>
                </a:xfrm>
                <a:prstGeom prst="moon">
                  <a:avLst>
                    <a:gd name="adj" fmla="val 71164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 rot="900000" flipH="1">
                <a:off x="2797712" y="1988237"/>
                <a:ext cx="147302" cy="203820"/>
                <a:chOff x="1743708" y="1958355"/>
                <a:chExt cx="147302" cy="20382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170" name="円/楕円 1169"/>
                <p:cNvSpPr/>
                <p:nvPr/>
              </p:nvSpPr>
              <p:spPr>
                <a:xfrm>
                  <a:off x="1743708" y="1958355"/>
                  <a:ext cx="142242" cy="203820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1" name="円/楕円 1170"/>
                <p:cNvSpPr/>
                <p:nvPr/>
              </p:nvSpPr>
              <p:spPr>
                <a:xfrm>
                  <a:off x="1774168" y="1984375"/>
                  <a:ext cx="116842" cy="15178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50" name="グループ化 1149"/>
              <p:cNvGrpSpPr/>
              <p:nvPr/>
            </p:nvGrpSpPr>
            <p:grpSpPr>
              <a:xfrm rot="20700000">
                <a:off x="2176110" y="1988237"/>
                <a:ext cx="147302" cy="203820"/>
                <a:chOff x="1743708" y="1958355"/>
                <a:chExt cx="147302" cy="20382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168" name="円/楕円 1167"/>
                <p:cNvSpPr/>
                <p:nvPr/>
              </p:nvSpPr>
              <p:spPr>
                <a:xfrm>
                  <a:off x="1743708" y="1958355"/>
                  <a:ext cx="142242" cy="203820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9" name="円/楕円 1168"/>
                <p:cNvSpPr/>
                <p:nvPr/>
              </p:nvSpPr>
              <p:spPr>
                <a:xfrm>
                  <a:off x="1774168" y="1984375"/>
                  <a:ext cx="116842" cy="15178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51" name="円/楕円 1150"/>
              <p:cNvSpPr/>
              <p:nvPr/>
            </p:nvSpPr>
            <p:spPr>
              <a:xfrm>
                <a:off x="2239566" y="1700808"/>
                <a:ext cx="641991" cy="720080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2" name="弦 1151"/>
              <p:cNvSpPr/>
              <p:nvPr/>
            </p:nvSpPr>
            <p:spPr>
              <a:xfrm>
                <a:off x="2498066" y="2241630"/>
                <a:ext cx="124990" cy="100966"/>
              </a:xfrm>
              <a:prstGeom prst="chord">
                <a:avLst>
                  <a:gd name="adj1" fmla="val 20010330"/>
                  <a:gd name="adj2" fmla="val 12258663"/>
                </a:avLst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3" name="角丸四角形 1152"/>
              <p:cNvSpPr/>
              <p:nvPr/>
            </p:nvSpPr>
            <p:spPr>
              <a:xfrm>
                <a:off x="2340545" y="1997780"/>
                <a:ext cx="68727" cy="12269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角丸四角形 1153"/>
              <p:cNvSpPr/>
              <p:nvPr/>
            </p:nvSpPr>
            <p:spPr>
              <a:xfrm>
                <a:off x="2710006" y="1997780"/>
                <a:ext cx="68727" cy="12269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円/楕円 1154"/>
              <p:cNvSpPr/>
              <p:nvPr/>
            </p:nvSpPr>
            <p:spPr>
              <a:xfrm>
                <a:off x="2264472" y="2163341"/>
                <a:ext cx="110436" cy="45719"/>
              </a:xfrm>
              <a:prstGeom prst="ellipse">
                <a:avLst/>
              </a:pr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円/楕円 1155"/>
              <p:cNvSpPr/>
              <p:nvPr/>
            </p:nvSpPr>
            <p:spPr>
              <a:xfrm>
                <a:off x="2733981" y="2163341"/>
                <a:ext cx="110436" cy="45719"/>
              </a:xfrm>
              <a:prstGeom prst="ellipse">
                <a:avLst/>
              </a:pr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7" name="月 1156"/>
              <p:cNvSpPr/>
              <p:nvPr/>
            </p:nvSpPr>
            <p:spPr>
              <a:xfrm rot="5400000">
                <a:off x="2432355" y="1460434"/>
                <a:ext cx="252813" cy="57131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58" name="グループ化 1157"/>
              <p:cNvGrpSpPr/>
              <p:nvPr/>
            </p:nvGrpSpPr>
            <p:grpSpPr>
              <a:xfrm>
                <a:off x="2324175" y="1637360"/>
                <a:ext cx="479579" cy="369187"/>
                <a:chOff x="2324175" y="1641469"/>
                <a:chExt cx="479579" cy="369187"/>
              </a:xfrm>
              <a:solidFill>
                <a:srgbClr val="663300"/>
              </a:solidFill>
            </p:grpSpPr>
            <p:grpSp>
              <p:nvGrpSpPr>
                <p:cNvPr id="1160" name="グループ化 1159"/>
                <p:cNvGrpSpPr/>
                <p:nvPr/>
              </p:nvGrpSpPr>
              <p:grpSpPr>
                <a:xfrm rot="607656">
                  <a:off x="2324175" y="1641469"/>
                  <a:ext cx="234009" cy="369185"/>
                  <a:chOff x="1914708" y="1601206"/>
                  <a:chExt cx="310484" cy="369185"/>
                </a:xfrm>
                <a:grpFill/>
              </p:grpSpPr>
              <p:sp>
                <p:nvSpPr>
                  <p:cNvPr id="1165" name="月 1164"/>
                  <p:cNvSpPr/>
                  <p:nvPr/>
                </p:nvSpPr>
                <p:spPr>
                  <a:xfrm rot="2027214" flipH="1">
                    <a:off x="1914708" y="1601206"/>
                    <a:ext cx="141819" cy="369185"/>
                  </a:xfrm>
                  <a:prstGeom prst="moon">
                    <a:avLst>
                      <a:gd name="adj" fmla="val 75627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6" name="月 1165"/>
                  <p:cNvSpPr/>
                  <p:nvPr/>
                </p:nvSpPr>
                <p:spPr>
                  <a:xfrm rot="657553" flipH="1">
                    <a:off x="2004690" y="1656442"/>
                    <a:ext cx="141819" cy="283638"/>
                  </a:xfrm>
                  <a:prstGeom prst="moon">
                    <a:avLst>
                      <a:gd name="adj" fmla="val 70087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7" name="月 1166"/>
                  <p:cNvSpPr/>
                  <p:nvPr/>
                </p:nvSpPr>
                <p:spPr>
                  <a:xfrm rot="21212109" flipH="1">
                    <a:off x="2083373" y="1656442"/>
                    <a:ext cx="141819" cy="283638"/>
                  </a:xfrm>
                  <a:prstGeom prst="moon">
                    <a:avLst>
                      <a:gd name="adj" fmla="val 70087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61" name="グループ化 1160"/>
                <p:cNvGrpSpPr/>
                <p:nvPr/>
              </p:nvGrpSpPr>
              <p:grpSpPr>
                <a:xfrm rot="20992344" flipH="1">
                  <a:off x="2569746" y="1641471"/>
                  <a:ext cx="234008" cy="369185"/>
                  <a:chOff x="1914709" y="1601206"/>
                  <a:chExt cx="310481" cy="369185"/>
                </a:xfrm>
                <a:grpFill/>
              </p:grpSpPr>
              <p:sp>
                <p:nvSpPr>
                  <p:cNvPr id="1162" name="月 1161"/>
                  <p:cNvSpPr/>
                  <p:nvPr/>
                </p:nvSpPr>
                <p:spPr>
                  <a:xfrm rot="2027214" flipH="1">
                    <a:off x="1914709" y="1601206"/>
                    <a:ext cx="141819" cy="369185"/>
                  </a:xfrm>
                  <a:prstGeom prst="moon">
                    <a:avLst>
                      <a:gd name="adj" fmla="val 75627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3" name="月 1162"/>
                  <p:cNvSpPr/>
                  <p:nvPr/>
                </p:nvSpPr>
                <p:spPr>
                  <a:xfrm rot="657553" flipH="1">
                    <a:off x="2004690" y="1656442"/>
                    <a:ext cx="141819" cy="283638"/>
                  </a:xfrm>
                  <a:prstGeom prst="moon">
                    <a:avLst>
                      <a:gd name="adj" fmla="val 70087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4" name="月 1163"/>
                  <p:cNvSpPr/>
                  <p:nvPr/>
                </p:nvSpPr>
                <p:spPr>
                  <a:xfrm rot="21212109" flipH="1">
                    <a:off x="2083371" y="1656442"/>
                    <a:ext cx="141819" cy="283638"/>
                  </a:xfrm>
                  <a:prstGeom prst="moon">
                    <a:avLst>
                      <a:gd name="adj" fmla="val 70087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59" name="フローチャート : 記憶データ 1158"/>
              <p:cNvSpPr/>
              <p:nvPr/>
            </p:nvSpPr>
            <p:spPr>
              <a:xfrm rot="5400000">
                <a:off x="2378471" y="1379765"/>
                <a:ext cx="371013" cy="517564"/>
              </a:xfrm>
              <a:prstGeom prst="flowChartOnlineStorage">
                <a:avLst/>
              </a:prstGeom>
              <a:solidFill>
                <a:srgbClr val="FFCC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42" name="正方形/長方形 82"/>
            <p:cNvSpPr/>
            <p:nvPr/>
          </p:nvSpPr>
          <p:spPr>
            <a:xfrm rot="2885798">
              <a:off x="2209094" y="2408802"/>
              <a:ext cx="266059" cy="313528"/>
            </a:xfrm>
            <a:custGeom>
              <a:avLst/>
              <a:gdLst>
                <a:gd name="connsiteX0" fmla="*/ 0 w 277598"/>
                <a:gd name="connsiteY0" fmla="*/ 0 h 186951"/>
                <a:gd name="connsiteX1" fmla="*/ 277598 w 277598"/>
                <a:gd name="connsiteY1" fmla="*/ 0 h 186951"/>
                <a:gd name="connsiteX2" fmla="*/ 277598 w 277598"/>
                <a:gd name="connsiteY2" fmla="*/ 186951 h 186951"/>
                <a:gd name="connsiteX3" fmla="*/ 0 w 277598"/>
                <a:gd name="connsiteY3" fmla="*/ 186951 h 186951"/>
                <a:gd name="connsiteX4" fmla="*/ 0 w 277598"/>
                <a:gd name="connsiteY4" fmla="*/ 0 h 186951"/>
                <a:gd name="connsiteX0" fmla="*/ 37394 w 314992"/>
                <a:gd name="connsiteY0" fmla="*/ 0 h 274973"/>
                <a:gd name="connsiteX1" fmla="*/ 314992 w 314992"/>
                <a:gd name="connsiteY1" fmla="*/ 0 h 274973"/>
                <a:gd name="connsiteX2" fmla="*/ 314992 w 314992"/>
                <a:gd name="connsiteY2" fmla="*/ 186951 h 274973"/>
                <a:gd name="connsiteX3" fmla="*/ 0 w 314992"/>
                <a:gd name="connsiteY3" fmla="*/ 274973 h 274973"/>
                <a:gd name="connsiteX4" fmla="*/ 37394 w 314992"/>
                <a:gd name="connsiteY4" fmla="*/ 0 h 274973"/>
                <a:gd name="connsiteX0" fmla="*/ 42711 w 314992"/>
                <a:gd name="connsiteY0" fmla="*/ 4771 h 274973"/>
                <a:gd name="connsiteX1" fmla="*/ 314992 w 314992"/>
                <a:gd name="connsiteY1" fmla="*/ 0 h 274973"/>
                <a:gd name="connsiteX2" fmla="*/ 314992 w 314992"/>
                <a:gd name="connsiteY2" fmla="*/ 186951 h 274973"/>
                <a:gd name="connsiteX3" fmla="*/ 0 w 314992"/>
                <a:gd name="connsiteY3" fmla="*/ 274973 h 274973"/>
                <a:gd name="connsiteX4" fmla="*/ 42711 w 314992"/>
                <a:gd name="connsiteY4" fmla="*/ 4771 h 274973"/>
                <a:gd name="connsiteX0" fmla="*/ 42711 w 314992"/>
                <a:gd name="connsiteY0" fmla="*/ 0 h 270202"/>
                <a:gd name="connsiteX1" fmla="*/ 230109 w 314992"/>
                <a:gd name="connsiteY1" fmla="*/ 47037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42711 w 314992"/>
                <a:gd name="connsiteY0" fmla="*/ 0 h 270202"/>
                <a:gd name="connsiteX1" fmla="*/ 231382 w 314992"/>
                <a:gd name="connsiteY1" fmla="*/ 70576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42711 w 314992"/>
                <a:gd name="connsiteY0" fmla="*/ 0 h 270202"/>
                <a:gd name="connsiteX1" fmla="*/ 217884 w 314992"/>
                <a:gd name="connsiteY1" fmla="*/ 39267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141778 w 414059"/>
                <a:gd name="connsiteY0" fmla="*/ 0 h 184503"/>
                <a:gd name="connsiteX1" fmla="*/ 316951 w 414059"/>
                <a:gd name="connsiteY1" fmla="*/ 39267 h 184503"/>
                <a:gd name="connsiteX2" fmla="*/ 414059 w 414059"/>
                <a:gd name="connsiteY2" fmla="*/ 182180 h 184503"/>
                <a:gd name="connsiteX3" fmla="*/ 0 w 414059"/>
                <a:gd name="connsiteY3" fmla="*/ 184503 h 184503"/>
                <a:gd name="connsiteX4" fmla="*/ 141778 w 414059"/>
                <a:gd name="connsiteY4" fmla="*/ 0 h 184503"/>
                <a:gd name="connsiteX0" fmla="*/ 141778 w 316951"/>
                <a:gd name="connsiteY0" fmla="*/ 0 h 285975"/>
                <a:gd name="connsiteX1" fmla="*/ 316951 w 316951"/>
                <a:gd name="connsiteY1" fmla="*/ 39267 h 285975"/>
                <a:gd name="connsiteX2" fmla="*/ 240931 w 316951"/>
                <a:gd name="connsiteY2" fmla="*/ 285975 h 285975"/>
                <a:gd name="connsiteX3" fmla="*/ 0 w 316951"/>
                <a:gd name="connsiteY3" fmla="*/ 184503 h 285975"/>
                <a:gd name="connsiteX4" fmla="*/ 141778 w 316951"/>
                <a:gd name="connsiteY4" fmla="*/ 0 h 285975"/>
                <a:gd name="connsiteX0" fmla="*/ 141778 w 316951"/>
                <a:gd name="connsiteY0" fmla="*/ 0 h 295889"/>
                <a:gd name="connsiteX1" fmla="*/ 316951 w 316951"/>
                <a:gd name="connsiteY1" fmla="*/ 39267 h 295889"/>
                <a:gd name="connsiteX2" fmla="*/ 240931 w 316951"/>
                <a:gd name="connsiteY2" fmla="*/ 285975 h 295889"/>
                <a:gd name="connsiteX3" fmla="*/ 0 w 316951"/>
                <a:gd name="connsiteY3" fmla="*/ 184503 h 295889"/>
                <a:gd name="connsiteX4" fmla="*/ 141778 w 316951"/>
                <a:gd name="connsiteY4" fmla="*/ 0 h 295889"/>
                <a:gd name="connsiteX0" fmla="*/ 106244 w 281417"/>
                <a:gd name="connsiteY0" fmla="*/ 0 h 288146"/>
                <a:gd name="connsiteX1" fmla="*/ 281417 w 281417"/>
                <a:gd name="connsiteY1" fmla="*/ 39267 h 288146"/>
                <a:gd name="connsiteX2" fmla="*/ 205397 w 281417"/>
                <a:gd name="connsiteY2" fmla="*/ 285975 h 288146"/>
                <a:gd name="connsiteX3" fmla="*/ 0 w 281417"/>
                <a:gd name="connsiteY3" fmla="*/ 155601 h 288146"/>
                <a:gd name="connsiteX4" fmla="*/ 106244 w 281417"/>
                <a:gd name="connsiteY4" fmla="*/ 0 h 288146"/>
                <a:gd name="connsiteX0" fmla="*/ 106244 w 281417"/>
                <a:gd name="connsiteY0" fmla="*/ 0 h 288763"/>
                <a:gd name="connsiteX1" fmla="*/ 281417 w 281417"/>
                <a:gd name="connsiteY1" fmla="*/ 39267 h 288763"/>
                <a:gd name="connsiteX2" fmla="*/ 205397 w 281417"/>
                <a:gd name="connsiteY2" fmla="*/ 285975 h 288763"/>
                <a:gd name="connsiteX3" fmla="*/ 0 w 281417"/>
                <a:gd name="connsiteY3" fmla="*/ 155601 h 288763"/>
                <a:gd name="connsiteX4" fmla="*/ 106244 w 281417"/>
                <a:gd name="connsiteY4" fmla="*/ 0 h 288763"/>
                <a:gd name="connsiteX0" fmla="*/ 87976 w 281417"/>
                <a:gd name="connsiteY0" fmla="*/ 0 h 314755"/>
                <a:gd name="connsiteX1" fmla="*/ 281417 w 281417"/>
                <a:gd name="connsiteY1" fmla="*/ 65259 h 314755"/>
                <a:gd name="connsiteX2" fmla="*/ 205397 w 281417"/>
                <a:gd name="connsiteY2" fmla="*/ 311967 h 314755"/>
                <a:gd name="connsiteX3" fmla="*/ 0 w 281417"/>
                <a:gd name="connsiteY3" fmla="*/ 181593 h 314755"/>
                <a:gd name="connsiteX4" fmla="*/ 87976 w 281417"/>
                <a:gd name="connsiteY4" fmla="*/ 0 h 314755"/>
                <a:gd name="connsiteX0" fmla="*/ 87976 w 281417"/>
                <a:gd name="connsiteY0" fmla="*/ 0 h 314755"/>
                <a:gd name="connsiteX1" fmla="*/ 281417 w 281417"/>
                <a:gd name="connsiteY1" fmla="*/ 65259 h 314755"/>
                <a:gd name="connsiteX2" fmla="*/ 205397 w 281417"/>
                <a:gd name="connsiteY2" fmla="*/ 311967 h 314755"/>
                <a:gd name="connsiteX3" fmla="*/ 0 w 281417"/>
                <a:gd name="connsiteY3" fmla="*/ 181593 h 314755"/>
                <a:gd name="connsiteX4" fmla="*/ 87976 w 281417"/>
                <a:gd name="connsiteY4" fmla="*/ 0 h 314755"/>
                <a:gd name="connsiteX0" fmla="*/ 87976 w 267104"/>
                <a:gd name="connsiteY0" fmla="*/ 0 h 314144"/>
                <a:gd name="connsiteX1" fmla="*/ 267104 w 267104"/>
                <a:gd name="connsiteY1" fmla="*/ 81209 h 314144"/>
                <a:gd name="connsiteX2" fmla="*/ 205397 w 267104"/>
                <a:gd name="connsiteY2" fmla="*/ 311967 h 314144"/>
                <a:gd name="connsiteX3" fmla="*/ 0 w 267104"/>
                <a:gd name="connsiteY3" fmla="*/ 181593 h 314144"/>
                <a:gd name="connsiteX4" fmla="*/ 87976 w 267104"/>
                <a:gd name="connsiteY4" fmla="*/ 0 h 314144"/>
                <a:gd name="connsiteX0" fmla="*/ 86931 w 266059"/>
                <a:gd name="connsiteY0" fmla="*/ 0 h 313528"/>
                <a:gd name="connsiteX1" fmla="*/ 266059 w 266059"/>
                <a:gd name="connsiteY1" fmla="*/ 81209 h 313528"/>
                <a:gd name="connsiteX2" fmla="*/ 204352 w 266059"/>
                <a:gd name="connsiteY2" fmla="*/ 311967 h 313528"/>
                <a:gd name="connsiteX3" fmla="*/ 0 w 266059"/>
                <a:gd name="connsiteY3" fmla="*/ 169732 h 313528"/>
                <a:gd name="connsiteX4" fmla="*/ 86931 w 266059"/>
                <a:gd name="connsiteY4" fmla="*/ 0 h 3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059" h="313528">
                  <a:moveTo>
                    <a:pt x="86931" y="0"/>
                  </a:moveTo>
                  <a:lnTo>
                    <a:pt x="266059" y="81209"/>
                  </a:lnTo>
                  <a:cubicBezTo>
                    <a:pt x="263213" y="174032"/>
                    <a:pt x="248695" y="297213"/>
                    <a:pt x="204352" y="311967"/>
                  </a:cubicBezTo>
                  <a:cubicBezTo>
                    <a:pt x="160009" y="326721"/>
                    <a:pt x="53274" y="233685"/>
                    <a:pt x="0" y="169732"/>
                  </a:cubicBezTo>
                  <a:lnTo>
                    <a:pt x="86931" y="0"/>
                  </a:lnTo>
                  <a:close/>
                </a:path>
              </a:pathLst>
            </a:custGeom>
            <a:solidFill>
              <a:srgbClr val="FF99CC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3" name="正方形/長方形 82"/>
            <p:cNvSpPr/>
            <p:nvPr/>
          </p:nvSpPr>
          <p:spPr>
            <a:xfrm rot="18714202" flipH="1">
              <a:off x="2630329" y="2408802"/>
              <a:ext cx="266059" cy="313528"/>
            </a:xfrm>
            <a:custGeom>
              <a:avLst/>
              <a:gdLst>
                <a:gd name="connsiteX0" fmla="*/ 0 w 277598"/>
                <a:gd name="connsiteY0" fmla="*/ 0 h 186951"/>
                <a:gd name="connsiteX1" fmla="*/ 277598 w 277598"/>
                <a:gd name="connsiteY1" fmla="*/ 0 h 186951"/>
                <a:gd name="connsiteX2" fmla="*/ 277598 w 277598"/>
                <a:gd name="connsiteY2" fmla="*/ 186951 h 186951"/>
                <a:gd name="connsiteX3" fmla="*/ 0 w 277598"/>
                <a:gd name="connsiteY3" fmla="*/ 186951 h 186951"/>
                <a:gd name="connsiteX4" fmla="*/ 0 w 277598"/>
                <a:gd name="connsiteY4" fmla="*/ 0 h 186951"/>
                <a:gd name="connsiteX0" fmla="*/ 37394 w 314992"/>
                <a:gd name="connsiteY0" fmla="*/ 0 h 274973"/>
                <a:gd name="connsiteX1" fmla="*/ 314992 w 314992"/>
                <a:gd name="connsiteY1" fmla="*/ 0 h 274973"/>
                <a:gd name="connsiteX2" fmla="*/ 314992 w 314992"/>
                <a:gd name="connsiteY2" fmla="*/ 186951 h 274973"/>
                <a:gd name="connsiteX3" fmla="*/ 0 w 314992"/>
                <a:gd name="connsiteY3" fmla="*/ 274973 h 274973"/>
                <a:gd name="connsiteX4" fmla="*/ 37394 w 314992"/>
                <a:gd name="connsiteY4" fmla="*/ 0 h 274973"/>
                <a:gd name="connsiteX0" fmla="*/ 42711 w 314992"/>
                <a:gd name="connsiteY0" fmla="*/ 4771 h 274973"/>
                <a:gd name="connsiteX1" fmla="*/ 314992 w 314992"/>
                <a:gd name="connsiteY1" fmla="*/ 0 h 274973"/>
                <a:gd name="connsiteX2" fmla="*/ 314992 w 314992"/>
                <a:gd name="connsiteY2" fmla="*/ 186951 h 274973"/>
                <a:gd name="connsiteX3" fmla="*/ 0 w 314992"/>
                <a:gd name="connsiteY3" fmla="*/ 274973 h 274973"/>
                <a:gd name="connsiteX4" fmla="*/ 42711 w 314992"/>
                <a:gd name="connsiteY4" fmla="*/ 4771 h 274973"/>
                <a:gd name="connsiteX0" fmla="*/ 42711 w 314992"/>
                <a:gd name="connsiteY0" fmla="*/ 0 h 270202"/>
                <a:gd name="connsiteX1" fmla="*/ 230109 w 314992"/>
                <a:gd name="connsiteY1" fmla="*/ 47037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42711 w 314992"/>
                <a:gd name="connsiteY0" fmla="*/ 0 h 270202"/>
                <a:gd name="connsiteX1" fmla="*/ 231382 w 314992"/>
                <a:gd name="connsiteY1" fmla="*/ 70576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42711 w 314992"/>
                <a:gd name="connsiteY0" fmla="*/ 0 h 270202"/>
                <a:gd name="connsiteX1" fmla="*/ 217884 w 314992"/>
                <a:gd name="connsiteY1" fmla="*/ 39267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141778 w 414059"/>
                <a:gd name="connsiteY0" fmla="*/ 0 h 184503"/>
                <a:gd name="connsiteX1" fmla="*/ 316951 w 414059"/>
                <a:gd name="connsiteY1" fmla="*/ 39267 h 184503"/>
                <a:gd name="connsiteX2" fmla="*/ 414059 w 414059"/>
                <a:gd name="connsiteY2" fmla="*/ 182180 h 184503"/>
                <a:gd name="connsiteX3" fmla="*/ 0 w 414059"/>
                <a:gd name="connsiteY3" fmla="*/ 184503 h 184503"/>
                <a:gd name="connsiteX4" fmla="*/ 141778 w 414059"/>
                <a:gd name="connsiteY4" fmla="*/ 0 h 184503"/>
                <a:gd name="connsiteX0" fmla="*/ 141778 w 316951"/>
                <a:gd name="connsiteY0" fmla="*/ 0 h 285975"/>
                <a:gd name="connsiteX1" fmla="*/ 316951 w 316951"/>
                <a:gd name="connsiteY1" fmla="*/ 39267 h 285975"/>
                <a:gd name="connsiteX2" fmla="*/ 240931 w 316951"/>
                <a:gd name="connsiteY2" fmla="*/ 285975 h 285975"/>
                <a:gd name="connsiteX3" fmla="*/ 0 w 316951"/>
                <a:gd name="connsiteY3" fmla="*/ 184503 h 285975"/>
                <a:gd name="connsiteX4" fmla="*/ 141778 w 316951"/>
                <a:gd name="connsiteY4" fmla="*/ 0 h 285975"/>
                <a:gd name="connsiteX0" fmla="*/ 141778 w 316951"/>
                <a:gd name="connsiteY0" fmla="*/ 0 h 295889"/>
                <a:gd name="connsiteX1" fmla="*/ 316951 w 316951"/>
                <a:gd name="connsiteY1" fmla="*/ 39267 h 295889"/>
                <a:gd name="connsiteX2" fmla="*/ 240931 w 316951"/>
                <a:gd name="connsiteY2" fmla="*/ 285975 h 295889"/>
                <a:gd name="connsiteX3" fmla="*/ 0 w 316951"/>
                <a:gd name="connsiteY3" fmla="*/ 184503 h 295889"/>
                <a:gd name="connsiteX4" fmla="*/ 141778 w 316951"/>
                <a:gd name="connsiteY4" fmla="*/ 0 h 295889"/>
                <a:gd name="connsiteX0" fmla="*/ 106244 w 281417"/>
                <a:gd name="connsiteY0" fmla="*/ 0 h 288146"/>
                <a:gd name="connsiteX1" fmla="*/ 281417 w 281417"/>
                <a:gd name="connsiteY1" fmla="*/ 39267 h 288146"/>
                <a:gd name="connsiteX2" fmla="*/ 205397 w 281417"/>
                <a:gd name="connsiteY2" fmla="*/ 285975 h 288146"/>
                <a:gd name="connsiteX3" fmla="*/ 0 w 281417"/>
                <a:gd name="connsiteY3" fmla="*/ 155601 h 288146"/>
                <a:gd name="connsiteX4" fmla="*/ 106244 w 281417"/>
                <a:gd name="connsiteY4" fmla="*/ 0 h 288146"/>
                <a:gd name="connsiteX0" fmla="*/ 106244 w 281417"/>
                <a:gd name="connsiteY0" fmla="*/ 0 h 288763"/>
                <a:gd name="connsiteX1" fmla="*/ 281417 w 281417"/>
                <a:gd name="connsiteY1" fmla="*/ 39267 h 288763"/>
                <a:gd name="connsiteX2" fmla="*/ 205397 w 281417"/>
                <a:gd name="connsiteY2" fmla="*/ 285975 h 288763"/>
                <a:gd name="connsiteX3" fmla="*/ 0 w 281417"/>
                <a:gd name="connsiteY3" fmla="*/ 155601 h 288763"/>
                <a:gd name="connsiteX4" fmla="*/ 106244 w 281417"/>
                <a:gd name="connsiteY4" fmla="*/ 0 h 288763"/>
                <a:gd name="connsiteX0" fmla="*/ 87976 w 281417"/>
                <a:gd name="connsiteY0" fmla="*/ 0 h 314755"/>
                <a:gd name="connsiteX1" fmla="*/ 281417 w 281417"/>
                <a:gd name="connsiteY1" fmla="*/ 65259 h 314755"/>
                <a:gd name="connsiteX2" fmla="*/ 205397 w 281417"/>
                <a:gd name="connsiteY2" fmla="*/ 311967 h 314755"/>
                <a:gd name="connsiteX3" fmla="*/ 0 w 281417"/>
                <a:gd name="connsiteY3" fmla="*/ 181593 h 314755"/>
                <a:gd name="connsiteX4" fmla="*/ 87976 w 281417"/>
                <a:gd name="connsiteY4" fmla="*/ 0 h 314755"/>
                <a:gd name="connsiteX0" fmla="*/ 87976 w 281417"/>
                <a:gd name="connsiteY0" fmla="*/ 0 h 314755"/>
                <a:gd name="connsiteX1" fmla="*/ 281417 w 281417"/>
                <a:gd name="connsiteY1" fmla="*/ 65259 h 314755"/>
                <a:gd name="connsiteX2" fmla="*/ 205397 w 281417"/>
                <a:gd name="connsiteY2" fmla="*/ 311967 h 314755"/>
                <a:gd name="connsiteX3" fmla="*/ 0 w 281417"/>
                <a:gd name="connsiteY3" fmla="*/ 181593 h 314755"/>
                <a:gd name="connsiteX4" fmla="*/ 87976 w 281417"/>
                <a:gd name="connsiteY4" fmla="*/ 0 h 314755"/>
                <a:gd name="connsiteX0" fmla="*/ 87976 w 267104"/>
                <a:gd name="connsiteY0" fmla="*/ 0 h 314144"/>
                <a:gd name="connsiteX1" fmla="*/ 267104 w 267104"/>
                <a:gd name="connsiteY1" fmla="*/ 81209 h 314144"/>
                <a:gd name="connsiteX2" fmla="*/ 205397 w 267104"/>
                <a:gd name="connsiteY2" fmla="*/ 311967 h 314144"/>
                <a:gd name="connsiteX3" fmla="*/ 0 w 267104"/>
                <a:gd name="connsiteY3" fmla="*/ 181593 h 314144"/>
                <a:gd name="connsiteX4" fmla="*/ 87976 w 267104"/>
                <a:gd name="connsiteY4" fmla="*/ 0 h 314144"/>
                <a:gd name="connsiteX0" fmla="*/ 86931 w 266059"/>
                <a:gd name="connsiteY0" fmla="*/ 0 h 313528"/>
                <a:gd name="connsiteX1" fmla="*/ 266059 w 266059"/>
                <a:gd name="connsiteY1" fmla="*/ 81209 h 313528"/>
                <a:gd name="connsiteX2" fmla="*/ 204352 w 266059"/>
                <a:gd name="connsiteY2" fmla="*/ 311967 h 313528"/>
                <a:gd name="connsiteX3" fmla="*/ 0 w 266059"/>
                <a:gd name="connsiteY3" fmla="*/ 169732 h 313528"/>
                <a:gd name="connsiteX4" fmla="*/ 86931 w 266059"/>
                <a:gd name="connsiteY4" fmla="*/ 0 h 3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059" h="313528">
                  <a:moveTo>
                    <a:pt x="86931" y="0"/>
                  </a:moveTo>
                  <a:lnTo>
                    <a:pt x="266059" y="81209"/>
                  </a:lnTo>
                  <a:cubicBezTo>
                    <a:pt x="263213" y="174032"/>
                    <a:pt x="248695" y="297213"/>
                    <a:pt x="204352" y="311967"/>
                  </a:cubicBezTo>
                  <a:cubicBezTo>
                    <a:pt x="160009" y="326721"/>
                    <a:pt x="53274" y="233685"/>
                    <a:pt x="0" y="169732"/>
                  </a:cubicBezTo>
                  <a:lnTo>
                    <a:pt x="86931" y="0"/>
                  </a:lnTo>
                  <a:close/>
                </a:path>
              </a:pathLst>
            </a:custGeom>
            <a:solidFill>
              <a:srgbClr val="FF99CC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2620813" y="2787030"/>
              <a:ext cx="75797" cy="75797"/>
            </a:xfrm>
            <a:prstGeom prst="ellipse">
              <a:avLst/>
            </a:prstGeom>
            <a:solidFill>
              <a:srgbClr val="FF66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2620813" y="2946574"/>
              <a:ext cx="75797" cy="75797"/>
            </a:xfrm>
            <a:prstGeom prst="ellipse">
              <a:avLst/>
            </a:prstGeom>
            <a:solidFill>
              <a:srgbClr val="FF66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78" name="グループ化 1177"/>
          <p:cNvGrpSpPr/>
          <p:nvPr/>
        </p:nvGrpSpPr>
        <p:grpSpPr>
          <a:xfrm>
            <a:off x="796557" y="4618501"/>
            <a:ext cx="832122" cy="1698454"/>
            <a:chOff x="3482040" y="1412775"/>
            <a:chExt cx="832122" cy="1698454"/>
          </a:xfrm>
        </p:grpSpPr>
        <p:sp>
          <p:nvSpPr>
            <p:cNvPr id="1179" name="片側の 2 つの角を丸めた四角形 1178"/>
            <p:cNvSpPr/>
            <p:nvPr/>
          </p:nvSpPr>
          <p:spPr>
            <a:xfrm>
              <a:off x="3482040" y="2473971"/>
              <a:ext cx="832122" cy="637258"/>
            </a:xfrm>
            <a:prstGeom prst="round2SameRect">
              <a:avLst>
                <a:gd name="adj1" fmla="val 34006"/>
                <a:gd name="adj2" fmla="val 0"/>
              </a:avLst>
            </a:pr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0" name="片側の 2 つの角を丸めた四角形 1179"/>
            <p:cNvSpPr/>
            <p:nvPr/>
          </p:nvSpPr>
          <p:spPr>
            <a:xfrm>
              <a:off x="3482040" y="2473971"/>
              <a:ext cx="538106" cy="637258"/>
            </a:xfrm>
            <a:prstGeom prst="round2SameRect">
              <a:avLst>
                <a:gd name="adj1" fmla="val 40707"/>
                <a:gd name="adj2" fmla="val 0"/>
              </a:avLst>
            </a:pr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1" name="片側の 2 つの角を丸めた四角形 1180"/>
            <p:cNvSpPr/>
            <p:nvPr/>
          </p:nvSpPr>
          <p:spPr>
            <a:xfrm>
              <a:off x="3786649" y="2339136"/>
              <a:ext cx="233497" cy="41180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82" name="グループ化 1181"/>
            <p:cNvGrpSpPr/>
            <p:nvPr/>
          </p:nvGrpSpPr>
          <p:grpSpPr>
            <a:xfrm>
              <a:off x="3521391" y="1412775"/>
              <a:ext cx="768904" cy="1058913"/>
              <a:chOff x="3521391" y="1412775"/>
              <a:chExt cx="768904" cy="1058913"/>
            </a:xfrm>
          </p:grpSpPr>
          <p:sp>
            <p:nvSpPr>
              <p:cNvPr id="1187" name="円/楕円 1186"/>
              <p:cNvSpPr/>
              <p:nvPr/>
            </p:nvSpPr>
            <p:spPr>
              <a:xfrm>
                <a:off x="3645818" y="1412775"/>
                <a:ext cx="526132" cy="432623"/>
              </a:xfrm>
              <a:prstGeom prst="ellipse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8" name="円/楕円 1187"/>
              <p:cNvSpPr/>
              <p:nvPr/>
            </p:nvSpPr>
            <p:spPr>
              <a:xfrm>
                <a:off x="3541043" y="1570232"/>
                <a:ext cx="735682" cy="827040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89" name="グループ化 1188"/>
              <p:cNvGrpSpPr/>
              <p:nvPr/>
            </p:nvGrpSpPr>
            <p:grpSpPr>
              <a:xfrm rot="900000" flipH="1">
                <a:off x="4142993" y="1988237"/>
                <a:ext cx="147302" cy="203820"/>
                <a:chOff x="1743708" y="1958355"/>
                <a:chExt cx="147302" cy="20382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07" name="円/楕円 1206"/>
                <p:cNvSpPr/>
                <p:nvPr/>
              </p:nvSpPr>
              <p:spPr>
                <a:xfrm>
                  <a:off x="1743708" y="1958355"/>
                  <a:ext cx="142242" cy="203820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8" name="円/楕円 1207"/>
                <p:cNvSpPr/>
                <p:nvPr/>
              </p:nvSpPr>
              <p:spPr>
                <a:xfrm>
                  <a:off x="1774168" y="1984375"/>
                  <a:ext cx="116842" cy="15178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90" name="グループ化 1189"/>
              <p:cNvGrpSpPr/>
              <p:nvPr/>
            </p:nvGrpSpPr>
            <p:grpSpPr>
              <a:xfrm rot="20700000">
                <a:off x="3521391" y="1988237"/>
                <a:ext cx="147302" cy="203820"/>
                <a:chOff x="1743708" y="1958355"/>
                <a:chExt cx="147302" cy="20382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05" name="円/楕円 1204"/>
                <p:cNvSpPr/>
                <p:nvPr/>
              </p:nvSpPr>
              <p:spPr>
                <a:xfrm>
                  <a:off x="1743708" y="1958355"/>
                  <a:ext cx="142242" cy="203820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円/楕円 1205"/>
                <p:cNvSpPr/>
                <p:nvPr/>
              </p:nvSpPr>
              <p:spPr>
                <a:xfrm>
                  <a:off x="1774168" y="1984375"/>
                  <a:ext cx="116842" cy="151780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1" name="円/楕円 31"/>
              <p:cNvSpPr/>
              <p:nvPr/>
            </p:nvSpPr>
            <p:spPr>
              <a:xfrm>
                <a:off x="3584848" y="1700808"/>
                <a:ext cx="641992" cy="770880"/>
              </a:xfrm>
              <a:custGeom>
                <a:avLst/>
                <a:gdLst>
                  <a:gd name="connsiteX0" fmla="*/ 0 w 641991"/>
                  <a:gd name="connsiteY0" fmla="*/ 360040 h 720080"/>
                  <a:gd name="connsiteX1" fmla="*/ 320996 w 641991"/>
                  <a:gd name="connsiteY1" fmla="*/ 0 h 720080"/>
                  <a:gd name="connsiteX2" fmla="*/ 641992 w 641991"/>
                  <a:gd name="connsiteY2" fmla="*/ 360040 h 720080"/>
                  <a:gd name="connsiteX3" fmla="*/ 320996 w 641991"/>
                  <a:gd name="connsiteY3" fmla="*/ 720080 h 720080"/>
                  <a:gd name="connsiteX4" fmla="*/ 0 w 641991"/>
                  <a:gd name="connsiteY4" fmla="*/ 360040 h 720080"/>
                  <a:gd name="connsiteX0" fmla="*/ 0 w 641992"/>
                  <a:gd name="connsiteY0" fmla="*/ 360040 h 720080"/>
                  <a:gd name="connsiteX1" fmla="*/ 320996 w 641992"/>
                  <a:gd name="connsiteY1" fmla="*/ 0 h 720080"/>
                  <a:gd name="connsiteX2" fmla="*/ 641992 w 641992"/>
                  <a:gd name="connsiteY2" fmla="*/ 360040 h 720080"/>
                  <a:gd name="connsiteX3" fmla="*/ 320996 w 641992"/>
                  <a:gd name="connsiteY3" fmla="*/ 720080 h 720080"/>
                  <a:gd name="connsiteX4" fmla="*/ 0 w 641992"/>
                  <a:gd name="connsiteY4" fmla="*/ 360040 h 720080"/>
                  <a:gd name="connsiteX0" fmla="*/ 0 w 641992"/>
                  <a:gd name="connsiteY0" fmla="*/ 360040 h 720080"/>
                  <a:gd name="connsiteX1" fmla="*/ 320996 w 641992"/>
                  <a:gd name="connsiteY1" fmla="*/ 0 h 720080"/>
                  <a:gd name="connsiteX2" fmla="*/ 641992 w 641992"/>
                  <a:gd name="connsiteY2" fmla="*/ 360040 h 720080"/>
                  <a:gd name="connsiteX3" fmla="*/ 320996 w 641992"/>
                  <a:gd name="connsiteY3" fmla="*/ 720080 h 720080"/>
                  <a:gd name="connsiteX4" fmla="*/ 0 w 641992"/>
                  <a:gd name="connsiteY4" fmla="*/ 360040 h 720080"/>
                  <a:gd name="connsiteX0" fmla="*/ 0 w 641992"/>
                  <a:gd name="connsiteY0" fmla="*/ 360040 h 720080"/>
                  <a:gd name="connsiteX1" fmla="*/ 320996 w 641992"/>
                  <a:gd name="connsiteY1" fmla="*/ 0 h 720080"/>
                  <a:gd name="connsiteX2" fmla="*/ 641992 w 641992"/>
                  <a:gd name="connsiteY2" fmla="*/ 360040 h 720080"/>
                  <a:gd name="connsiteX3" fmla="*/ 320996 w 641992"/>
                  <a:gd name="connsiteY3" fmla="*/ 720080 h 720080"/>
                  <a:gd name="connsiteX4" fmla="*/ 0 w 641992"/>
                  <a:gd name="connsiteY4" fmla="*/ 360040 h 720080"/>
                  <a:gd name="connsiteX0" fmla="*/ 0 w 641992"/>
                  <a:gd name="connsiteY0" fmla="*/ 360040 h 720080"/>
                  <a:gd name="connsiteX1" fmla="*/ 320996 w 641992"/>
                  <a:gd name="connsiteY1" fmla="*/ 0 h 720080"/>
                  <a:gd name="connsiteX2" fmla="*/ 641992 w 641992"/>
                  <a:gd name="connsiteY2" fmla="*/ 360040 h 720080"/>
                  <a:gd name="connsiteX3" fmla="*/ 320996 w 641992"/>
                  <a:gd name="connsiteY3" fmla="*/ 720080 h 720080"/>
                  <a:gd name="connsiteX4" fmla="*/ 0 w 641992"/>
                  <a:gd name="connsiteY4" fmla="*/ 360040 h 720080"/>
                  <a:gd name="connsiteX0" fmla="*/ 0 w 641992"/>
                  <a:gd name="connsiteY0" fmla="*/ 360040 h 770880"/>
                  <a:gd name="connsiteX1" fmla="*/ 320996 w 641992"/>
                  <a:gd name="connsiteY1" fmla="*/ 0 h 770880"/>
                  <a:gd name="connsiteX2" fmla="*/ 641992 w 641992"/>
                  <a:gd name="connsiteY2" fmla="*/ 360040 h 770880"/>
                  <a:gd name="connsiteX3" fmla="*/ 317821 w 641992"/>
                  <a:gd name="connsiteY3" fmla="*/ 770880 h 770880"/>
                  <a:gd name="connsiteX4" fmla="*/ 0 w 641992"/>
                  <a:gd name="connsiteY4" fmla="*/ 360040 h 77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992" h="770880">
                    <a:moveTo>
                      <a:pt x="0" y="360040"/>
                    </a:moveTo>
                    <a:cubicBezTo>
                      <a:pt x="0" y="161195"/>
                      <a:pt x="143715" y="0"/>
                      <a:pt x="320996" y="0"/>
                    </a:cubicBezTo>
                    <a:cubicBezTo>
                      <a:pt x="498277" y="0"/>
                      <a:pt x="641992" y="161195"/>
                      <a:pt x="641992" y="360040"/>
                    </a:cubicBezTo>
                    <a:cubicBezTo>
                      <a:pt x="641992" y="558885"/>
                      <a:pt x="390327" y="770880"/>
                      <a:pt x="317821" y="770880"/>
                    </a:cubicBezTo>
                    <a:cubicBezTo>
                      <a:pt x="245315" y="770880"/>
                      <a:pt x="0" y="558885"/>
                      <a:pt x="0" y="360040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92" name="グループ化 1191"/>
              <p:cNvGrpSpPr/>
              <p:nvPr/>
            </p:nvGrpSpPr>
            <p:grpSpPr>
              <a:xfrm>
                <a:off x="3584848" y="1946579"/>
                <a:ext cx="641992" cy="216762"/>
                <a:chOff x="2977287" y="1946579"/>
                <a:chExt cx="613010" cy="167545"/>
              </a:xfrm>
              <a:solidFill>
                <a:srgbClr val="C00000"/>
              </a:solidFill>
            </p:grpSpPr>
            <p:grpSp>
              <p:nvGrpSpPr>
                <p:cNvPr id="1199" name="グループ化 1198"/>
                <p:cNvGrpSpPr/>
                <p:nvPr/>
              </p:nvGrpSpPr>
              <p:grpSpPr>
                <a:xfrm>
                  <a:off x="2977287" y="1946579"/>
                  <a:ext cx="308840" cy="167545"/>
                  <a:chOff x="2977287" y="1946579"/>
                  <a:chExt cx="308840" cy="167545"/>
                </a:xfrm>
                <a:grpFill/>
              </p:grpSpPr>
              <p:sp>
                <p:nvSpPr>
                  <p:cNvPr id="1203" name="弦 34"/>
                  <p:cNvSpPr/>
                  <p:nvPr/>
                </p:nvSpPr>
                <p:spPr>
                  <a:xfrm>
                    <a:off x="2977287" y="1946579"/>
                    <a:ext cx="308840" cy="167545"/>
                  </a:xfrm>
                  <a:custGeom>
                    <a:avLst/>
                    <a:gdLst>
                      <a:gd name="connsiteX0" fmla="*/ 283911 w 289499"/>
                      <a:gd name="connsiteY0" fmla="*/ 184580 h 289499"/>
                      <a:gd name="connsiteX1" fmla="*/ 114499 w 289499"/>
                      <a:gd name="connsiteY1" fmla="*/ 286304 h 289499"/>
                      <a:gd name="connsiteX2" fmla="*/ 1462 w 289499"/>
                      <a:gd name="connsiteY2" fmla="*/ 124222 h 289499"/>
                      <a:gd name="connsiteX3" fmla="*/ 283911 w 289499"/>
                      <a:gd name="connsiteY3" fmla="*/ 184580 h 289499"/>
                      <a:gd name="connsiteX0" fmla="*/ 359301 w 359301"/>
                      <a:gd name="connsiteY0" fmla="*/ 63533 h 168476"/>
                      <a:gd name="connsiteX1" fmla="*/ 189889 w 359301"/>
                      <a:gd name="connsiteY1" fmla="*/ 165257 h 168476"/>
                      <a:gd name="connsiteX2" fmla="*/ 652 w 359301"/>
                      <a:gd name="connsiteY2" fmla="*/ 0 h 168476"/>
                      <a:gd name="connsiteX3" fmla="*/ 359301 w 359301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7545"/>
                      <a:gd name="connsiteX1" fmla="*/ 189237 w 358649"/>
                      <a:gd name="connsiteY1" fmla="*/ 165257 h 167545"/>
                      <a:gd name="connsiteX2" fmla="*/ 0 w 358649"/>
                      <a:gd name="connsiteY2" fmla="*/ 0 h 167545"/>
                      <a:gd name="connsiteX3" fmla="*/ 358649 w 358649"/>
                      <a:gd name="connsiteY3" fmla="*/ 63533 h 16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8649" h="167545">
                        <a:moveTo>
                          <a:pt x="358649" y="63533"/>
                        </a:moveTo>
                        <a:cubicBezTo>
                          <a:pt x="337705" y="136708"/>
                          <a:pt x="276369" y="177988"/>
                          <a:pt x="189237" y="165257"/>
                        </a:cubicBezTo>
                        <a:cubicBezTo>
                          <a:pt x="79880" y="146176"/>
                          <a:pt x="17781" y="75343"/>
                          <a:pt x="0" y="0"/>
                        </a:cubicBezTo>
                        <a:cubicBezTo>
                          <a:pt x="94150" y="20119"/>
                          <a:pt x="264499" y="43414"/>
                          <a:pt x="358649" y="63533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4" name="弦 34"/>
                  <p:cNvSpPr/>
                  <p:nvPr/>
                </p:nvSpPr>
                <p:spPr>
                  <a:xfrm rot="167140">
                    <a:off x="3006904" y="1974850"/>
                    <a:ext cx="256996" cy="120068"/>
                  </a:xfrm>
                  <a:custGeom>
                    <a:avLst/>
                    <a:gdLst>
                      <a:gd name="connsiteX0" fmla="*/ 283911 w 289499"/>
                      <a:gd name="connsiteY0" fmla="*/ 184580 h 289499"/>
                      <a:gd name="connsiteX1" fmla="*/ 114499 w 289499"/>
                      <a:gd name="connsiteY1" fmla="*/ 286304 h 289499"/>
                      <a:gd name="connsiteX2" fmla="*/ 1462 w 289499"/>
                      <a:gd name="connsiteY2" fmla="*/ 124222 h 289499"/>
                      <a:gd name="connsiteX3" fmla="*/ 283911 w 289499"/>
                      <a:gd name="connsiteY3" fmla="*/ 184580 h 289499"/>
                      <a:gd name="connsiteX0" fmla="*/ 359301 w 359301"/>
                      <a:gd name="connsiteY0" fmla="*/ 63533 h 168476"/>
                      <a:gd name="connsiteX1" fmla="*/ 189889 w 359301"/>
                      <a:gd name="connsiteY1" fmla="*/ 165257 h 168476"/>
                      <a:gd name="connsiteX2" fmla="*/ 652 w 359301"/>
                      <a:gd name="connsiteY2" fmla="*/ 0 h 168476"/>
                      <a:gd name="connsiteX3" fmla="*/ 359301 w 359301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7545"/>
                      <a:gd name="connsiteX1" fmla="*/ 189237 w 358649"/>
                      <a:gd name="connsiteY1" fmla="*/ 165257 h 167545"/>
                      <a:gd name="connsiteX2" fmla="*/ 0 w 358649"/>
                      <a:gd name="connsiteY2" fmla="*/ 0 h 167545"/>
                      <a:gd name="connsiteX3" fmla="*/ 358649 w 358649"/>
                      <a:gd name="connsiteY3" fmla="*/ 63533 h 16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8649" h="167545">
                        <a:moveTo>
                          <a:pt x="358649" y="63533"/>
                        </a:moveTo>
                        <a:cubicBezTo>
                          <a:pt x="337705" y="136708"/>
                          <a:pt x="276369" y="177988"/>
                          <a:pt x="189237" y="165257"/>
                        </a:cubicBezTo>
                        <a:cubicBezTo>
                          <a:pt x="79880" y="146176"/>
                          <a:pt x="17781" y="75343"/>
                          <a:pt x="0" y="0"/>
                        </a:cubicBezTo>
                        <a:cubicBezTo>
                          <a:pt x="94150" y="20119"/>
                          <a:pt x="264499" y="43414"/>
                          <a:pt x="358649" y="6353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00" name="グループ化 1199"/>
                <p:cNvGrpSpPr/>
                <p:nvPr/>
              </p:nvGrpSpPr>
              <p:grpSpPr>
                <a:xfrm flipH="1">
                  <a:off x="3281457" y="1946579"/>
                  <a:ext cx="308840" cy="167545"/>
                  <a:chOff x="2977287" y="1946579"/>
                  <a:chExt cx="308840" cy="167545"/>
                </a:xfrm>
                <a:grpFill/>
              </p:grpSpPr>
              <p:sp>
                <p:nvSpPr>
                  <p:cNvPr id="1201" name="弦 34"/>
                  <p:cNvSpPr/>
                  <p:nvPr/>
                </p:nvSpPr>
                <p:spPr>
                  <a:xfrm>
                    <a:off x="2977287" y="1946579"/>
                    <a:ext cx="308840" cy="167545"/>
                  </a:xfrm>
                  <a:custGeom>
                    <a:avLst/>
                    <a:gdLst>
                      <a:gd name="connsiteX0" fmla="*/ 283911 w 289499"/>
                      <a:gd name="connsiteY0" fmla="*/ 184580 h 289499"/>
                      <a:gd name="connsiteX1" fmla="*/ 114499 w 289499"/>
                      <a:gd name="connsiteY1" fmla="*/ 286304 h 289499"/>
                      <a:gd name="connsiteX2" fmla="*/ 1462 w 289499"/>
                      <a:gd name="connsiteY2" fmla="*/ 124222 h 289499"/>
                      <a:gd name="connsiteX3" fmla="*/ 283911 w 289499"/>
                      <a:gd name="connsiteY3" fmla="*/ 184580 h 289499"/>
                      <a:gd name="connsiteX0" fmla="*/ 359301 w 359301"/>
                      <a:gd name="connsiteY0" fmla="*/ 63533 h 168476"/>
                      <a:gd name="connsiteX1" fmla="*/ 189889 w 359301"/>
                      <a:gd name="connsiteY1" fmla="*/ 165257 h 168476"/>
                      <a:gd name="connsiteX2" fmla="*/ 652 w 359301"/>
                      <a:gd name="connsiteY2" fmla="*/ 0 h 168476"/>
                      <a:gd name="connsiteX3" fmla="*/ 359301 w 359301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7545"/>
                      <a:gd name="connsiteX1" fmla="*/ 189237 w 358649"/>
                      <a:gd name="connsiteY1" fmla="*/ 165257 h 167545"/>
                      <a:gd name="connsiteX2" fmla="*/ 0 w 358649"/>
                      <a:gd name="connsiteY2" fmla="*/ 0 h 167545"/>
                      <a:gd name="connsiteX3" fmla="*/ 358649 w 358649"/>
                      <a:gd name="connsiteY3" fmla="*/ 63533 h 16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8649" h="167545">
                        <a:moveTo>
                          <a:pt x="358649" y="63533"/>
                        </a:moveTo>
                        <a:cubicBezTo>
                          <a:pt x="337705" y="136708"/>
                          <a:pt x="276369" y="177988"/>
                          <a:pt x="189237" y="165257"/>
                        </a:cubicBezTo>
                        <a:cubicBezTo>
                          <a:pt x="79880" y="146176"/>
                          <a:pt x="17781" y="75343"/>
                          <a:pt x="0" y="0"/>
                        </a:cubicBezTo>
                        <a:cubicBezTo>
                          <a:pt x="94150" y="20119"/>
                          <a:pt x="264499" y="43414"/>
                          <a:pt x="358649" y="63533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2" name="弦 34"/>
                  <p:cNvSpPr/>
                  <p:nvPr/>
                </p:nvSpPr>
                <p:spPr>
                  <a:xfrm rot="167140">
                    <a:off x="3006904" y="1974850"/>
                    <a:ext cx="256996" cy="120068"/>
                  </a:xfrm>
                  <a:custGeom>
                    <a:avLst/>
                    <a:gdLst>
                      <a:gd name="connsiteX0" fmla="*/ 283911 w 289499"/>
                      <a:gd name="connsiteY0" fmla="*/ 184580 h 289499"/>
                      <a:gd name="connsiteX1" fmla="*/ 114499 w 289499"/>
                      <a:gd name="connsiteY1" fmla="*/ 286304 h 289499"/>
                      <a:gd name="connsiteX2" fmla="*/ 1462 w 289499"/>
                      <a:gd name="connsiteY2" fmla="*/ 124222 h 289499"/>
                      <a:gd name="connsiteX3" fmla="*/ 283911 w 289499"/>
                      <a:gd name="connsiteY3" fmla="*/ 184580 h 289499"/>
                      <a:gd name="connsiteX0" fmla="*/ 359301 w 359301"/>
                      <a:gd name="connsiteY0" fmla="*/ 63533 h 168476"/>
                      <a:gd name="connsiteX1" fmla="*/ 189889 w 359301"/>
                      <a:gd name="connsiteY1" fmla="*/ 165257 h 168476"/>
                      <a:gd name="connsiteX2" fmla="*/ 652 w 359301"/>
                      <a:gd name="connsiteY2" fmla="*/ 0 h 168476"/>
                      <a:gd name="connsiteX3" fmla="*/ 359301 w 359301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7545"/>
                      <a:gd name="connsiteX1" fmla="*/ 189237 w 358649"/>
                      <a:gd name="connsiteY1" fmla="*/ 165257 h 167545"/>
                      <a:gd name="connsiteX2" fmla="*/ 0 w 358649"/>
                      <a:gd name="connsiteY2" fmla="*/ 0 h 167545"/>
                      <a:gd name="connsiteX3" fmla="*/ 358649 w 358649"/>
                      <a:gd name="connsiteY3" fmla="*/ 63533 h 16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8649" h="167545">
                        <a:moveTo>
                          <a:pt x="358649" y="63533"/>
                        </a:moveTo>
                        <a:cubicBezTo>
                          <a:pt x="337705" y="136708"/>
                          <a:pt x="276369" y="177988"/>
                          <a:pt x="189237" y="165257"/>
                        </a:cubicBezTo>
                        <a:cubicBezTo>
                          <a:pt x="79880" y="146176"/>
                          <a:pt x="17781" y="75343"/>
                          <a:pt x="0" y="0"/>
                        </a:cubicBezTo>
                        <a:cubicBezTo>
                          <a:pt x="94150" y="20119"/>
                          <a:pt x="264499" y="43414"/>
                          <a:pt x="358649" y="6353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93" name="涙形 1192"/>
              <p:cNvSpPr/>
              <p:nvPr/>
            </p:nvSpPr>
            <p:spPr>
              <a:xfrm rot="18900000">
                <a:off x="3839430" y="2129501"/>
                <a:ext cx="127932" cy="127932"/>
              </a:xfrm>
              <a:prstGeom prst="teardrop">
                <a:avLst>
                  <a:gd name="adj" fmla="val 113228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月 1193"/>
              <p:cNvSpPr/>
              <p:nvPr/>
            </p:nvSpPr>
            <p:spPr>
              <a:xfrm rot="6300000">
                <a:off x="3745129" y="1814268"/>
                <a:ext cx="45719" cy="238545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月 1194"/>
              <p:cNvSpPr/>
              <p:nvPr/>
            </p:nvSpPr>
            <p:spPr>
              <a:xfrm rot="15300000" flipH="1">
                <a:off x="4022723" y="1814268"/>
                <a:ext cx="45719" cy="238545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6" name="円/楕円 1195"/>
              <p:cNvSpPr/>
              <p:nvPr/>
            </p:nvSpPr>
            <p:spPr>
              <a:xfrm>
                <a:off x="3786648" y="2305051"/>
                <a:ext cx="233498" cy="81514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7" name="円/楕円 52"/>
              <p:cNvSpPr/>
              <p:nvPr/>
            </p:nvSpPr>
            <p:spPr>
              <a:xfrm>
                <a:off x="3786648" y="2346288"/>
                <a:ext cx="233498" cy="68797"/>
              </a:xfrm>
              <a:custGeom>
                <a:avLst/>
                <a:gdLst>
                  <a:gd name="connsiteX0" fmla="*/ 0 w 233497"/>
                  <a:gd name="connsiteY0" fmla="*/ 29334 h 58667"/>
                  <a:gd name="connsiteX1" fmla="*/ 116749 w 233497"/>
                  <a:gd name="connsiteY1" fmla="*/ 0 h 58667"/>
                  <a:gd name="connsiteX2" fmla="*/ 233498 w 233497"/>
                  <a:gd name="connsiteY2" fmla="*/ 29334 h 58667"/>
                  <a:gd name="connsiteX3" fmla="*/ 116749 w 233497"/>
                  <a:gd name="connsiteY3" fmla="*/ 58668 h 58667"/>
                  <a:gd name="connsiteX4" fmla="*/ 0 w 233497"/>
                  <a:gd name="connsiteY4" fmla="*/ 29334 h 58667"/>
                  <a:gd name="connsiteX0" fmla="*/ 0 w 233498"/>
                  <a:gd name="connsiteY0" fmla="*/ 29334 h 58668"/>
                  <a:gd name="connsiteX1" fmla="*/ 116749 w 233498"/>
                  <a:gd name="connsiteY1" fmla="*/ 0 h 58668"/>
                  <a:gd name="connsiteX2" fmla="*/ 233498 w 233498"/>
                  <a:gd name="connsiteY2" fmla="*/ 29334 h 58668"/>
                  <a:gd name="connsiteX3" fmla="*/ 116749 w 233498"/>
                  <a:gd name="connsiteY3" fmla="*/ 58668 h 58668"/>
                  <a:gd name="connsiteX4" fmla="*/ 0 w 233498"/>
                  <a:gd name="connsiteY4" fmla="*/ 29334 h 58668"/>
                  <a:gd name="connsiteX0" fmla="*/ 0 w 233498"/>
                  <a:gd name="connsiteY0" fmla="*/ 29334 h 58668"/>
                  <a:gd name="connsiteX1" fmla="*/ 116749 w 233498"/>
                  <a:gd name="connsiteY1" fmla="*/ 0 h 58668"/>
                  <a:gd name="connsiteX2" fmla="*/ 233498 w 233498"/>
                  <a:gd name="connsiteY2" fmla="*/ 29334 h 58668"/>
                  <a:gd name="connsiteX3" fmla="*/ 116749 w 233498"/>
                  <a:gd name="connsiteY3" fmla="*/ 58668 h 58668"/>
                  <a:gd name="connsiteX4" fmla="*/ 0 w 233498"/>
                  <a:gd name="connsiteY4" fmla="*/ 29334 h 58668"/>
                  <a:gd name="connsiteX0" fmla="*/ 0 w 233498"/>
                  <a:gd name="connsiteY0" fmla="*/ 29334 h 94387"/>
                  <a:gd name="connsiteX1" fmla="*/ 116749 w 233498"/>
                  <a:gd name="connsiteY1" fmla="*/ 0 h 94387"/>
                  <a:gd name="connsiteX2" fmla="*/ 233498 w 233498"/>
                  <a:gd name="connsiteY2" fmla="*/ 29334 h 94387"/>
                  <a:gd name="connsiteX3" fmla="*/ 121511 w 233498"/>
                  <a:gd name="connsiteY3" fmla="*/ 94387 h 94387"/>
                  <a:gd name="connsiteX4" fmla="*/ 0 w 233498"/>
                  <a:gd name="connsiteY4" fmla="*/ 29334 h 94387"/>
                  <a:gd name="connsiteX0" fmla="*/ 0 w 233498"/>
                  <a:gd name="connsiteY0" fmla="*/ 3744 h 68797"/>
                  <a:gd name="connsiteX1" fmla="*/ 119131 w 233498"/>
                  <a:gd name="connsiteY1" fmla="*/ 29179 h 68797"/>
                  <a:gd name="connsiteX2" fmla="*/ 233498 w 233498"/>
                  <a:gd name="connsiteY2" fmla="*/ 3744 h 68797"/>
                  <a:gd name="connsiteX3" fmla="*/ 121511 w 233498"/>
                  <a:gd name="connsiteY3" fmla="*/ 68797 h 68797"/>
                  <a:gd name="connsiteX4" fmla="*/ 0 w 233498"/>
                  <a:gd name="connsiteY4" fmla="*/ 3744 h 6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98" h="68797">
                    <a:moveTo>
                      <a:pt x="0" y="3744"/>
                    </a:moveTo>
                    <a:cubicBezTo>
                      <a:pt x="0" y="-12457"/>
                      <a:pt x="54652" y="29179"/>
                      <a:pt x="119131" y="29179"/>
                    </a:cubicBezTo>
                    <a:cubicBezTo>
                      <a:pt x="183610" y="29179"/>
                      <a:pt x="233498" y="-12457"/>
                      <a:pt x="233498" y="3744"/>
                    </a:cubicBezTo>
                    <a:cubicBezTo>
                      <a:pt x="233498" y="19945"/>
                      <a:pt x="185990" y="68797"/>
                      <a:pt x="121511" y="68797"/>
                    </a:cubicBezTo>
                    <a:cubicBezTo>
                      <a:pt x="57032" y="68797"/>
                      <a:pt x="0" y="19945"/>
                      <a:pt x="0" y="3744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円/楕円 52"/>
              <p:cNvSpPr/>
              <p:nvPr/>
            </p:nvSpPr>
            <p:spPr>
              <a:xfrm flipV="1">
                <a:off x="3786648" y="2276756"/>
                <a:ext cx="233498" cy="65839"/>
              </a:xfrm>
              <a:custGeom>
                <a:avLst/>
                <a:gdLst>
                  <a:gd name="connsiteX0" fmla="*/ 0 w 233497"/>
                  <a:gd name="connsiteY0" fmla="*/ 29334 h 58667"/>
                  <a:gd name="connsiteX1" fmla="*/ 116749 w 233497"/>
                  <a:gd name="connsiteY1" fmla="*/ 0 h 58667"/>
                  <a:gd name="connsiteX2" fmla="*/ 233498 w 233497"/>
                  <a:gd name="connsiteY2" fmla="*/ 29334 h 58667"/>
                  <a:gd name="connsiteX3" fmla="*/ 116749 w 233497"/>
                  <a:gd name="connsiteY3" fmla="*/ 58668 h 58667"/>
                  <a:gd name="connsiteX4" fmla="*/ 0 w 233497"/>
                  <a:gd name="connsiteY4" fmla="*/ 29334 h 58667"/>
                  <a:gd name="connsiteX0" fmla="*/ 0 w 233498"/>
                  <a:gd name="connsiteY0" fmla="*/ 29334 h 58668"/>
                  <a:gd name="connsiteX1" fmla="*/ 116749 w 233498"/>
                  <a:gd name="connsiteY1" fmla="*/ 0 h 58668"/>
                  <a:gd name="connsiteX2" fmla="*/ 233498 w 233498"/>
                  <a:gd name="connsiteY2" fmla="*/ 29334 h 58668"/>
                  <a:gd name="connsiteX3" fmla="*/ 116749 w 233498"/>
                  <a:gd name="connsiteY3" fmla="*/ 58668 h 58668"/>
                  <a:gd name="connsiteX4" fmla="*/ 0 w 233498"/>
                  <a:gd name="connsiteY4" fmla="*/ 29334 h 58668"/>
                  <a:gd name="connsiteX0" fmla="*/ 0 w 233498"/>
                  <a:gd name="connsiteY0" fmla="*/ 29334 h 58668"/>
                  <a:gd name="connsiteX1" fmla="*/ 116749 w 233498"/>
                  <a:gd name="connsiteY1" fmla="*/ 0 h 58668"/>
                  <a:gd name="connsiteX2" fmla="*/ 233498 w 233498"/>
                  <a:gd name="connsiteY2" fmla="*/ 29334 h 58668"/>
                  <a:gd name="connsiteX3" fmla="*/ 116749 w 233498"/>
                  <a:gd name="connsiteY3" fmla="*/ 58668 h 58668"/>
                  <a:gd name="connsiteX4" fmla="*/ 0 w 233498"/>
                  <a:gd name="connsiteY4" fmla="*/ 29334 h 58668"/>
                  <a:gd name="connsiteX0" fmla="*/ 0 w 233498"/>
                  <a:gd name="connsiteY0" fmla="*/ 29334 h 94387"/>
                  <a:gd name="connsiteX1" fmla="*/ 116749 w 233498"/>
                  <a:gd name="connsiteY1" fmla="*/ 0 h 94387"/>
                  <a:gd name="connsiteX2" fmla="*/ 233498 w 233498"/>
                  <a:gd name="connsiteY2" fmla="*/ 29334 h 94387"/>
                  <a:gd name="connsiteX3" fmla="*/ 121511 w 233498"/>
                  <a:gd name="connsiteY3" fmla="*/ 94387 h 94387"/>
                  <a:gd name="connsiteX4" fmla="*/ 0 w 233498"/>
                  <a:gd name="connsiteY4" fmla="*/ 29334 h 94387"/>
                  <a:gd name="connsiteX0" fmla="*/ 0 w 233498"/>
                  <a:gd name="connsiteY0" fmla="*/ 3744 h 68797"/>
                  <a:gd name="connsiteX1" fmla="*/ 119131 w 233498"/>
                  <a:gd name="connsiteY1" fmla="*/ 29179 h 68797"/>
                  <a:gd name="connsiteX2" fmla="*/ 233498 w 233498"/>
                  <a:gd name="connsiteY2" fmla="*/ 3744 h 68797"/>
                  <a:gd name="connsiteX3" fmla="*/ 121511 w 233498"/>
                  <a:gd name="connsiteY3" fmla="*/ 68797 h 68797"/>
                  <a:gd name="connsiteX4" fmla="*/ 0 w 233498"/>
                  <a:gd name="connsiteY4" fmla="*/ 3744 h 6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98" h="68797">
                    <a:moveTo>
                      <a:pt x="0" y="3744"/>
                    </a:moveTo>
                    <a:cubicBezTo>
                      <a:pt x="0" y="-12457"/>
                      <a:pt x="54652" y="29179"/>
                      <a:pt x="119131" y="29179"/>
                    </a:cubicBezTo>
                    <a:cubicBezTo>
                      <a:pt x="183610" y="29179"/>
                      <a:pt x="233498" y="-12457"/>
                      <a:pt x="233498" y="3744"/>
                    </a:cubicBezTo>
                    <a:cubicBezTo>
                      <a:pt x="233498" y="19945"/>
                      <a:pt x="185990" y="68797"/>
                      <a:pt x="121511" y="68797"/>
                    </a:cubicBezTo>
                    <a:cubicBezTo>
                      <a:pt x="57032" y="68797"/>
                      <a:pt x="0" y="19945"/>
                      <a:pt x="0" y="3744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3" name="フリーフォーム 1182"/>
            <p:cNvSpPr/>
            <p:nvPr/>
          </p:nvSpPr>
          <p:spPr>
            <a:xfrm>
              <a:off x="3586393" y="2435894"/>
              <a:ext cx="306416" cy="322209"/>
            </a:xfrm>
            <a:custGeom>
              <a:avLst/>
              <a:gdLst>
                <a:gd name="connsiteX0" fmla="*/ 145581 w 272926"/>
                <a:gd name="connsiteY0" fmla="*/ 2975 h 282175"/>
                <a:gd name="connsiteX1" fmla="*/ 269406 w 272926"/>
                <a:gd name="connsiteY1" fmla="*/ 279200 h 282175"/>
                <a:gd name="connsiteX2" fmla="*/ 2706 w 272926"/>
                <a:gd name="connsiteY2" fmla="*/ 141087 h 282175"/>
                <a:gd name="connsiteX3" fmla="*/ 145581 w 272926"/>
                <a:gd name="connsiteY3" fmla="*/ 2975 h 282175"/>
                <a:gd name="connsiteX0" fmla="*/ 167032 w 272434"/>
                <a:gd name="connsiteY0" fmla="*/ 2489 h 315188"/>
                <a:gd name="connsiteX1" fmla="*/ 268118 w 272434"/>
                <a:gd name="connsiteY1" fmla="*/ 312052 h 315188"/>
                <a:gd name="connsiteX2" fmla="*/ 1418 w 272434"/>
                <a:gd name="connsiteY2" fmla="*/ 173939 h 315188"/>
                <a:gd name="connsiteX3" fmla="*/ 167032 w 272434"/>
                <a:gd name="connsiteY3" fmla="*/ 2489 h 315188"/>
                <a:gd name="connsiteX0" fmla="*/ 167032 w 268118"/>
                <a:gd name="connsiteY0" fmla="*/ 2489 h 315188"/>
                <a:gd name="connsiteX1" fmla="*/ 268118 w 268118"/>
                <a:gd name="connsiteY1" fmla="*/ 312052 h 315188"/>
                <a:gd name="connsiteX2" fmla="*/ 1418 w 268118"/>
                <a:gd name="connsiteY2" fmla="*/ 173939 h 315188"/>
                <a:gd name="connsiteX3" fmla="*/ 167032 w 268118"/>
                <a:gd name="connsiteY3" fmla="*/ 2489 h 315188"/>
                <a:gd name="connsiteX0" fmla="*/ 167032 w 268118"/>
                <a:gd name="connsiteY0" fmla="*/ 2489 h 315188"/>
                <a:gd name="connsiteX1" fmla="*/ 268118 w 268118"/>
                <a:gd name="connsiteY1" fmla="*/ 312052 h 315188"/>
                <a:gd name="connsiteX2" fmla="*/ 1418 w 268118"/>
                <a:gd name="connsiteY2" fmla="*/ 173939 h 315188"/>
                <a:gd name="connsiteX3" fmla="*/ 167032 w 268118"/>
                <a:gd name="connsiteY3" fmla="*/ 2489 h 315188"/>
                <a:gd name="connsiteX0" fmla="*/ 166980 w 265998"/>
                <a:gd name="connsiteY0" fmla="*/ 2507 h 322209"/>
                <a:gd name="connsiteX1" fmla="*/ 265998 w 265998"/>
                <a:gd name="connsiteY1" fmla="*/ 319213 h 322209"/>
                <a:gd name="connsiteX2" fmla="*/ 1366 w 265998"/>
                <a:gd name="connsiteY2" fmla="*/ 173957 h 322209"/>
                <a:gd name="connsiteX3" fmla="*/ 166980 w 265998"/>
                <a:gd name="connsiteY3" fmla="*/ 2507 h 32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98" h="322209">
                  <a:moveTo>
                    <a:pt x="166980" y="2507"/>
                  </a:moveTo>
                  <a:cubicBezTo>
                    <a:pt x="190759" y="85058"/>
                    <a:pt x="223663" y="241425"/>
                    <a:pt x="265998" y="319213"/>
                  </a:cubicBezTo>
                  <a:cubicBezTo>
                    <a:pt x="242186" y="342232"/>
                    <a:pt x="17869" y="226741"/>
                    <a:pt x="1366" y="173957"/>
                  </a:cubicBezTo>
                  <a:cubicBezTo>
                    <a:pt x="-15137" y="121173"/>
                    <a:pt x="122530" y="-20512"/>
                    <a:pt x="166980" y="2507"/>
                  </a:cubicBezTo>
                  <a:close/>
                </a:path>
              </a:pathLst>
            </a:cu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4" name="フリーフォーム 1183"/>
            <p:cNvSpPr/>
            <p:nvPr/>
          </p:nvSpPr>
          <p:spPr>
            <a:xfrm flipH="1">
              <a:off x="3911197" y="2435894"/>
              <a:ext cx="306416" cy="322209"/>
            </a:xfrm>
            <a:custGeom>
              <a:avLst/>
              <a:gdLst>
                <a:gd name="connsiteX0" fmla="*/ 145581 w 272926"/>
                <a:gd name="connsiteY0" fmla="*/ 2975 h 282175"/>
                <a:gd name="connsiteX1" fmla="*/ 269406 w 272926"/>
                <a:gd name="connsiteY1" fmla="*/ 279200 h 282175"/>
                <a:gd name="connsiteX2" fmla="*/ 2706 w 272926"/>
                <a:gd name="connsiteY2" fmla="*/ 141087 h 282175"/>
                <a:gd name="connsiteX3" fmla="*/ 145581 w 272926"/>
                <a:gd name="connsiteY3" fmla="*/ 2975 h 282175"/>
                <a:gd name="connsiteX0" fmla="*/ 167032 w 272434"/>
                <a:gd name="connsiteY0" fmla="*/ 2489 h 315188"/>
                <a:gd name="connsiteX1" fmla="*/ 268118 w 272434"/>
                <a:gd name="connsiteY1" fmla="*/ 312052 h 315188"/>
                <a:gd name="connsiteX2" fmla="*/ 1418 w 272434"/>
                <a:gd name="connsiteY2" fmla="*/ 173939 h 315188"/>
                <a:gd name="connsiteX3" fmla="*/ 167032 w 272434"/>
                <a:gd name="connsiteY3" fmla="*/ 2489 h 315188"/>
                <a:gd name="connsiteX0" fmla="*/ 167032 w 268118"/>
                <a:gd name="connsiteY0" fmla="*/ 2489 h 315188"/>
                <a:gd name="connsiteX1" fmla="*/ 268118 w 268118"/>
                <a:gd name="connsiteY1" fmla="*/ 312052 h 315188"/>
                <a:gd name="connsiteX2" fmla="*/ 1418 w 268118"/>
                <a:gd name="connsiteY2" fmla="*/ 173939 h 315188"/>
                <a:gd name="connsiteX3" fmla="*/ 167032 w 268118"/>
                <a:gd name="connsiteY3" fmla="*/ 2489 h 315188"/>
                <a:gd name="connsiteX0" fmla="*/ 167032 w 268118"/>
                <a:gd name="connsiteY0" fmla="*/ 2489 h 315188"/>
                <a:gd name="connsiteX1" fmla="*/ 268118 w 268118"/>
                <a:gd name="connsiteY1" fmla="*/ 312052 h 315188"/>
                <a:gd name="connsiteX2" fmla="*/ 1418 w 268118"/>
                <a:gd name="connsiteY2" fmla="*/ 173939 h 315188"/>
                <a:gd name="connsiteX3" fmla="*/ 167032 w 268118"/>
                <a:gd name="connsiteY3" fmla="*/ 2489 h 315188"/>
                <a:gd name="connsiteX0" fmla="*/ 166980 w 265998"/>
                <a:gd name="connsiteY0" fmla="*/ 2507 h 322209"/>
                <a:gd name="connsiteX1" fmla="*/ 265998 w 265998"/>
                <a:gd name="connsiteY1" fmla="*/ 319213 h 322209"/>
                <a:gd name="connsiteX2" fmla="*/ 1366 w 265998"/>
                <a:gd name="connsiteY2" fmla="*/ 173957 h 322209"/>
                <a:gd name="connsiteX3" fmla="*/ 166980 w 265998"/>
                <a:gd name="connsiteY3" fmla="*/ 2507 h 32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98" h="322209">
                  <a:moveTo>
                    <a:pt x="166980" y="2507"/>
                  </a:moveTo>
                  <a:cubicBezTo>
                    <a:pt x="190759" y="85058"/>
                    <a:pt x="223663" y="241425"/>
                    <a:pt x="265998" y="319213"/>
                  </a:cubicBezTo>
                  <a:cubicBezTo>
                    <a:pt x="242186" y="342232"/>
                    <a:pt x="17869" y="226741"/>
                    <a:pt x="1366" y="173957"/>
                  </a:cubicBezTo>
                  <a:cubicBezTo>
                    <a:pt x="-15137" y="121173"/>
                    <a:pt x="122530" y="-20512"/>
                    <a:pt x="166980" y="2507"/>
                  </a:cubicBezTo>
                  <a:close/>
                </a:path>
              </a:pathLst>
            </a:cu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3861061" y="2828252"/>
              <a:ext cx="84670" cy="84670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3861061" y="2980652"/>
              <a:ext cx="84670" cy="84670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09" name="グループ化 1208"/>
          <p:cNvGrpSpPr/>
          <p:nvPr/>
        </p:nvGrpSpPr>
        <p:grpSpPr>
          <a:xfrm>
            <a:off x="6262362" y="722108"/>
            <a:ext cx="1183728" cy="1737758"/>
            <a:chOff x="586420" y="1715720"/>
            <a:chExt cx="1183728" cy="1737758"/>
          </a:xfrm>
        </p:grpSpPr>
        <p:grpSp>
          <p:nvGrpSpPr>
            <p:cNvPr id="1210" name="グループ化 1209"/>
            <p:cNvGrpSpPr/>
            <p:nvPr/>
          </p:nvGrpSpPr>
          <p:grpSpPr>
            <a:xfrm>
              <a:off x="607800" y="2636407"/>
              <a:ext cx="1129560" cy="817071"/>
              <a:chOff x="607800" y="2636407"/>
              <a:chExt cx="1129560" cy="817071"/>
            </a:xfrm>
          </p:grpSpPr>
          <p:sp>
            <p:nvSpPr>
              <p:cNvPr id="1235" name="片側の 2 つの角を丸めた四角形 1234"/>
              <p:cNvSpPr/>
              <p:nvPr/>
            </p:nvSpPr>
            <p:spPr>
              <a:xfrm>
                <a:off x="607800" y="2816220"/>
                <a:ext cx="1129560" cy="637258"/>
              </a:xfrm>
              <a:prstGeom prst="round2SameRect">
                <a:avLst>
                  <a:gd name="adj1" fmla="val 36995"/>
                  <a:gd name="adj2" fmla="val 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6" name="片側の 2 つの角を丸めた四角形 1235"/>
              <p:cNvSpPr/>
              <p:nvPr/>
            </p:nvSpPr>
            <p:spPr>
              <a:xfrm>
                <a:off x="1001673" y="2636407"/>
                <a:ext cx="342278" cy="3804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7" name="フリーフォーム 1236"/>
              <p:cNvSpPr/>
              <p:nvPr/>
            </p:nvSpPr>
            <p:spPr>
              <a:xfrm>
                <a:off x="849788" y="2797628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8" name="フリーフォーム 1237"/>
              <p:cNvSpPr/>
              <p:nvPr/>
            </p:nvSpPr>
            <p:spPr>
              <a:xfrm flipH="1">
                <a:off x="1172106" y="2797628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円/楕円 1238"/>
              <p:cNvSpPr/>
              <p:nvPr/>
            </p:nvSpPr>
            <p:spPr>
              <a:xfrm>
                <a:off x="1134913" y="3129279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0" name="円/楕円 1239"/>
              <p:cNvSpPr/>
              <p:nvPr/>
            </p:nvSpPr>
            <p:spPr>
              <a:xfrm>
                <a:off x="1134913" y="3288823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1" name="グループ化 1210"/>
            <p:cNvGrpSpPr/>
            <p:nvPr/>
          </p:nvGrpSpPr>
          <p:grpSpPr>
            <a:xfrm>
              <a:off x="838830" y="2638451"/>
              <a:ext cx="708342" cy="739022"/>
              <a:chOff x="5359045" y="2251886"/>
              <a:chExt cx="708342" cy="739022"/>
            </a:xfrm>
          </p:grpSpPr>
          <p:sp>
            <p:nvSpPr>
              <p:cNvPr id="1229" name="アーチ 1228"/>
              <p:cNvSpPr/>
              <p:nvPr/>
            </p:nvSpPr>
            <p:spPr>
              <a:xfrm>
                <a:off x="5378323" y="2251886"/>
                <a:ext cx="661914" cy="661914"/>
              </a:xfrm>
              <a:prstGeom prst="blockArc">
                <a:avLst>
                  <a:gd name="adj1" fmla="val 9445048"/>
                  <a:gd name="adj2" fmla="val 995293"/>
                  <a:gd name="adj3" fmla="val 5896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円/楕円 1229"/>
              <p:cNvSpPr/>
              <p:nvPr/>
            </p:nvSpPr>
            <p:spPr>
              <a:xfrm>
                <a:off x="5359045" y="2647376"/>
                <a:ext cx="153550" cy="153548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1" name="円/楕円 1230"/>
              <p:cNvSpPr/>
              <p:nvPr/>
            </p:nvSpPr>
            <p:spPr>
              <a:xfrm rot="13500000">
                <a:off x="5401909" y="2690239"/>
                <a:ext cx="67822" cy="67822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2" name="アーチ 1231"/>
              <p:cNvSpPr/>
              <p:nvPr/>
            </p:nvSpPr>
            <p:spPr>
              <a:xfrm rot="2700000">
                <a:off x="5734289" y="2622425"/>
                <a:ext cx="333098" cy="333098"/>
              </a:xfrm>
              <a:prstGeom prst="blockArc">
                <a:avLst>
                  <a:gd name="adj1" fmla="val 9445048"/>
                  <a:gd name="adj2" fmla="val 922792"/>
                  <a:gd name="adj3" fmla="val 10610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3" name="円/楕円 1232"/>
              <p:cNvSpPr/>
              <p:nvPr/>
            </p:nvSpPr>
            <p:spPr>
              <a:xfrm rot="18000000">
                <a:off x="5688660" y="2706418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4" name="円/楕円 1233"/>
              <p:cNvSpPr/>
              <p:nvPr/>
            </p:nvSpPr>
            <p:spPr>
              <a:xfrm rot="19601126">
                <a:off x="5882734" y="2883294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12" name="雲 1211"/>
            <p:cNvSpPr/>
            <p:nvPr/>
          </p:nvSpPr>
          <p:spPr>
            <a:xfrm rot="10800000">
              <a:off x="642736" y="1957469"/>
              <a:ext cx="529369" cy="529369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3" name="雲 1212"/>
            <p:cNvSpPr/>
            <p:nvPr/>
          </p:nvSpPr>
          <p:spPr>
            <a:xfrm rot="10800000">
              <a:off x="853292" y="1789586"/>
              <a:ext cx="599086" cy="529369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4" name="雲 1213"/>
            <p:cNvSpPr/>
            <p:nvPr/>
          </p:nvSpPr>
          <p:spPr>
            <a:xfrm rot="10800000" flipH="1">
              <a:off x="1233468" y="1982918"/>
              <a:ext cx="487785" cy="487785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5" name="円/楕円 1214"/>
            <p:cNvSpPr/>
            <p:nvPr/>
          </p:nvSpPr>
          <p:spPr>
            <a:xfrm flipH="1">
              <a:off x="1562440" y="2300604"/>
              <a:ext cx="207708" cy="204986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6" name="円/楕円 1215"/>
            <p:cNvSpPr/>
            <p:nvPr/>
          </p:nvSpPr>
          <p:spPr>
            <a:xfrm flipH="1">
              <a:off x="1556497" y="2343467"/>
              <a:ext cx="173016" cy="11926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586420" y="2300604"/>
              <a:ext cx="207708" cy="204986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618020" y="2343467"/>
              <a:ext cx="173016" cy="11926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704528" y="2043057"/>
              <a:ext cx="936104" cy="720080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864276" y="2312039"/>
              <a:ext cx="84386" cy="8438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1386791" y="2312039"/>
              <a:ext cx="84386" cy="8438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2" name="弦 1221"/>
            <p:cNvSpPr/>
            <p:nvPr/>
          </p:nvSpPr>
          <p:spPr>
            <a:xfrm>
              <a:off x="1064568" y="2547112"/>
              <a:ext cx="216024" cy="174501"/>
            </a:xfrm>
            <a:prstGeom prst="chord">
              <a:avLst>
                <a:gd name="adj1" fmla="val 20010330"/>
                <a:gd name="adj2" fmla="val 12258663"/>
              </a:avLst>
            </a:pr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3" name="涙形 1222"/>
            <p:cNvSpPr/>
            <p:nvPr/>
          </p:nvSpPr>
          <p:spPr>
            <a:xfrm rot="18900000">
              <a:off x="1129526" y="2455206"/>
              <a:ext cx="86108" cy="86108"/>
            </a:xfrm>
            <a:prstGeom prst="teardrop">
              <a:avLst>
                <a:gd name="adj" fmla="val 113228"/>
              </a:avLst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4" name="雲 1223"/>
            <p:cNvSpPr/>
            <p:nvPr/>
          </p:nvSpPr>
          <p:spPr>
            <a:xfrm rot="20700000">
              <a:off x="680419" y="1892874"/>
              <a:ext cx="529368" cy="319193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5" name="雲 1224"/>
            <p:cNvSpPr/>
            <p:nvPr/>
          </p:nvSpPr>
          <p:spPr>
            <a:xfrm rot="1800000">
              <a:off x="1121249" y="1906248"/>
              <a:ext cx="529368" cy="319193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6" name="月 1225"/>
            <p:cNvSpPr/>
            <p:nvPr/>
          </p:nvSpPr>
          <p:spPr>
            <a:xfrm rot="5400000">
              <a:off x="883188" y="2149221"/>
              <a:ext cx="45719" cy="197296"/>
            </a:xfrm>
            <a:prstGeom prst="moon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7" name="月 1226"/>
            <p:cNvSpPr/>
            <p:nvPr/>
          </p:nvSpPr>
          <p:spPr>
            <a:xfrm rot="5400000">
              <a:off x="1404682" y="2149222"/>
              <a:ext cx="45719" cy="197296"/>
            </a:xfrm>
            <a:prstGeom prst="moon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8" name="フローチャート : 記憶データ 1227"/>
            <p:cNvSpPr/>
            <p:nvPr/>
          </p:nvSpPr>
          <p:spPr>
            <a:xfrm rot="5400000">
              <a:off x="1051591" y="1485296"/>
              <a:ext cx="267261" cy="728109"/>
            </a:xfrm>
            <a:prstGeom prst="flowChartOnlineStorage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41" name="グループ化 1240"/>
          <p:cNvGrpSpPr/>
          <p:nvPr/>
        </p:nvGrpSpPr>
        <p:grpSpPr>
          <a:xfrm>
            <a:off x="6404866" y="2733988"/>
            <a:ext cx="967318" cy="1658189"/>
            <a:chOff x="2078364" y="1795289"/>
            <a:chExt cx="967318" cy="1658189"/>
          </a:xfrm>
        </p:grpSpPr>
        <p:grpSp>
          <p:nvGrpSpPr>
            <p:cNvPr id="1242" name="グループ化 1241"/>
            <p:cNvGrpSpPr/>
            <p:nvPr/>
          </p:nvGrpSpPr>
          <p:grpSpPr>
            <a:xfrm>
              <a:off x="2093484" y="2643146"/>
              <a:ext cx="901176" cy="810332"/>
              <a:chOff x="2093484" y="2643146"/>
              <a:chExt cx="901176" cy="810332"/>
            </a:xfrm>
          </p:grpSpPr>
          <p:sp>
            <p:nvSpPr>
              <p:cNvPr id="1282" name="片側の 2 つの角を丸めた四角形 1281"/>
              <p:cNvSpPr/>
              <p:nvPr/>
            </p:nvSpPr>
            <p:spPr>
              <a:xfrm>
                <a:off x="2093484" y="2816220"/>
                <a:ext cx="901176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3" name="片側の 2 つの角を丸めた四角形 1282"/>
              <p:cNvSpPr/>
              <p:nvPr/>
            </p:nvSpPr>
            <p:spPr>
              <a:xfrm>
                <a:off x="2097058" y="2816220"/>
                <a:ext cx="647311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4" name="片側の 2 つの角を丸めた四角形 1283"/>
              <p:cNvSpPr/>
              <p:nvPr/>
            </p:nvSpPr>
            <p:spPr>
              <a:xfrm>
                <a:off x="2439168" y="2643146"/>
                <a:ext cx="233498" cy="312880"/>
              </a:xfrm>
              <a:prstGeom prst="round2SameRect">
                <a:avLst>
                  <a:gd name="adj1" fmla="val 16667"/>
                  <a:gd name="adj2" fmla="val 35723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5" name="正方形/長方形 82"/>
              <p:cNvSpPr/>
              <p:nvPr/>
            </p:nvSpPr>
            <p:spPr>
              <a:xfrm rot="2885798">
                <a:off x="2209094" y="2751051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6" name="正方形/長方形 82"/>
              <p:cNvSpPr/>
              <p:nvPr/>
            </p:nvSpPr>
            <p:spPr>
              <a:xfrm rot="18714202" flipH="1">
                <a:off x="2630329" y="2751051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7" name="円/楕円 1286"/>
              <p:cNvSpPr/>
              <p:nvPr/>
            </p:nvSpPr>
            <p:spPr>
              <a:xfrm>
                <a:off x="2620813" y="3129279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8" name="円/楕円 1287"/>
              <p:cNvSpPr/>
              <p:nvPr/>
            </p:nvSpPr>
            <p:spPr>
              <a:xfrm>
                <a:off x="2620813" y="3288823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3" name="グループ化 1242"/>
            <p:cNvGrpSpPr/>
            <p:nvPr/>
          </p:nvGrpSpPr>
          <p:grpSpPr>
            <a:xfrm>
              <a:off x="2172330" y="2638451"/>
              <a:ext cx="708342" cy="739022"/>
              <a:chOff x="5359045" y="2251886"/>
              <a:chExt cx="708342" cy="739022"/>
            </a:xfrm>
          </p:grpSpPr>
          <p:sp>
            <p:nvSpPr>
              <p:cNvPr id="1276" name="アーチ 1275"/>
              <p:cNvSpPr/>
              <p:nvPr/>
            </p:nvSpPr>
            <p:spPr>
              <a:xfrm>
                <a:off x="5378323" y="2251886"/>
                <a:ext cx="661914" cy="661914"/>
              </a:xfrm>
              <a:prstGeom prst="blockArc">
                <a:avLst>
                  <a:gd name="adj1" fmla="val 9445048"/>
                  <a:gd name="adj2" fmla="val 995293"/>
                  <a:gd name="adj3" fmla="val 5896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7" name="円/楕円 1276"/>
              <p:cNvSpPr/>
              <p:nvPr/>
            </p:nvSpPr>
            <p:spPr>
              <a:xfrm>
                <a:off x="5359045" y="2647376"/>
                <a:ext cx="153550" cy="153548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8" name="円/楕円 1277"/>
              <p:cNvSpPr/>
              <p:nvPr/>
            </p:nvSpPr>
            <p:spPr>
              <a:xfrm rot="13500000">
                <a:off x="5401909" y="2690239"/>
                <a:ext cx="67822" cy="67822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9" name="アーチ 1278"/>
              <p:cNvSpPr/>
              <p:nvPr/>
            </p:nvSpPr>
            <p:spPr>
              <a:xfrm rot="2700000">
                <a:off x="5734289" y="2622425"/>
                <a:ext cx="333098" cy="333098"/>
              </a:xfrm>
              <a:prstGeom prst="blockArc">
                <a:avLst>
                  <a:gd name="adj1" fmla="val 9445048"/>
                  <a:gd name="adj2" fmla="val 922792"/>
                  <a:gd name="adj3" fmla="val 10610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0" name="円/楕円 1279"/>
              <p:cNvSpPr/>
              <p:nvPr/>
            </p:nvSpPr>
            <p:spPr>
              <a:xfrm rot="18000000">
                <a:off x="5688660" y="2706418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円/楕円 1280"/>
              <p:cNvSpPr/>
              <p:nvPr/>
            </p:nvSpPr>
            <p:spPr>
              <a:xfrm rot="19601126">
                <a:off x="5882734" y="2883294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4" name="グループ化 1243"/>
            <p:cNvGrpSpPr/>
            <p:nvPr/>
          </p:nvGrpSpPr>
          <p:grpSpPr>
            <a:xfrm>
              <a:off x="2200276" y="1912481"/>
              <a:ext cx="724139" cy="809132"/>
              <a:chOff x="2209649" y="1239576"/>
              <a:chExt cx="724139" cy="661537"/>
            </a:xfrm>
            <a:solidFill>
              <a:srgbClr val="663300"/>
            </a:solidFill>
          </p:grpSpPr>
          <p:sp>
            <p:nvSpPr>
              <p:cNvPr id="1274" name="円/楕円 1273"/>
              <p:cNvSpPr/>
              <p:nvPr/>
            </p:nvSpPr>
            <p:spPr>
              <a:xfrm>
                <a:off x="2209649" y="1239576"/>
                <a:ext cx="600314" cy="661537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5" name="円/楕円 1274"/>
              <p:cNvSpPr/>
              <p:nvPr/>
            </p:nvSpPr>
            <p:spPr>
              <a:xfrm>
                <a:off x="2333474" y="1239576"/>
                <a:ext cx="600314" cy="661537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5" name="グループ化 1244"/>
            <p:cNvGrpSpPr/>
            <p:nvPr/>
          </p:nvGrpSpPr>
          <p:grpSpPr>
            <a:xfrm rot="19800000" flipH="1">
              <a:off x="2078364" y="2462727"/>
              <a:ext cx="347201" cy="251668"/>
              <a:chOff x="2949615" y="2786115"/>
              <a:chExt cx="504056" cy="365364"/>
            </a:xfrm>
            <a:solidFill>
              <a:srgbClr val="663300"/>
            </a:solidFill>
          </p:grpSpPr>
          <p:sp>
            <p:nvSpPr>
              <p:cNvPr id="1272" name="月 1271"/>
              <p:cNvSpPr/>
              <p:nvPr/>
            </p:nvSpPr>
            <p:spPr>
              <a:xfrm rot="18000000">
                <a:off x="3075629" y="2773437"/>
                <a:ext cx="252028" cy="504056"/>
              </a:xfrm>
              <a:prstGeom prst="moon">
                <a:avLst>
                  <a:gd name="adj" fmla="val 71164"/>
                </a:avLst>
              </a:prstGeom>
              <a:solidFill>
                <a:srgbClr val="99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3" name="月 1272"/>
              <p:cNvSpPr/>
              <p:nvPr/>
            </p:nvSpPr>
            <p:spPr>
              <a:xfrm rot="17100000">
                <a:off x="3075629" y="2660101"/>
                <a:ext cx="252028" cy="504056"/>
              </a:xfrm>
              <a:prstGeom prst="moon">
                <a:avLst>
                  <a:gd name="adj" fmla="val 71164"/>
                </a:avLst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6" name="グループ化 1245"/>
            <p:cNvGrpSpPr/>
            <p:nvPr/>
          </p:nvGrpSpPr>
          <p:grpSpPr>
            <a:xfrm rot="1800000">
              <a:off x="2698481" y="2462727"/>
              <a:ext cx="347201" cy="251668"/>
              <a:chOff x="2949615" y="2786115"/>
              <a:chExt cx="504056" cy="365364"/>
            </a:xfrm>
            <a:solidFill>
              <a:srgbClr val="663300"/>
            </a:solidFill>
          </p:grpSpPr>
          <p:sp>
            <p:nvSpPr>
              <p:cNvPr id="1270" name="月 1269"/>
              <p:cNvSpPr/>
              <p:nvPr/>
            </p:nvSpPr>
            <p:spPr>
              <a:xfrm rot="18000000">
                <a:off x="3075629" y="2773437"/>
                <a:ext cx="252028" cy="504056"/>
              </a:xfrm>
              <a:prstGeom prst="moon">
                <a:avLst>
                  <a:gd name="adj" fmla="val 71164"/>
                </a:avLst>
              </a:prstGeom>
              <a:solidFill>
                <a:srgbClr val="99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1" name="月 1270"/>
              <p:cNvSpPr/>
              <p:nvPr/>
            </p:nvSpPr>
            <p:spPr>
              <a:xfrm rot="17100000">
                <a:off x="3075629" y="2660101"/>
                <a:ext cx="252028" cy="504056"/>
              </a:xfrm>
              <a:prstGeom prst="moon">
                <a:avLst>
                  <a:gd name="adj" fmla="val 71164"/>
                </a:avLst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7" name="グループ化 1246"/>
            <p:cNvGrpSpPr/>
            <p:nvPr/>
          </p:nvGrpSpPr>
          <p:grpSpPr>
            <a:xfrm rot="900000" flipH="1">
              <a:off x="2797712" y="2330486"/>
              <a:ext cx="147302" cy="203820"/>
              <a:chOff x="1743708" y="1958355"/>
              <a:chExt cx="147302" cy="203820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68" name="円/楕円 1267"/>
              <p:cNvSpPr/>
              <p:nvPr/>
            </p:nvSpPr>
            <p:spPr>
              <a:xfrm>
                <a:off x="1743708" y="1958355"/>
                <a:ext cx="142242" cy="20382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9" name="円/楕円 1268"/>
              <p:cNvSpPr/>
              <p:nvPr/>
            </p:nvSpPr>
            <p:spPr>
              <a:xfrm>
                <a:off x="1774168" y="1984375"/>
                <a:ext cx="116842" cy="15178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8" name="グループ化 1247"/>
            <p:cNvGrpSpPr/>
            <p:nvPr/>
          </p:nvGrpSpPr>
          <p:grpSpPr>
            <a:xfrm rot="20700000">
              <a:off x="2176110" y="2330486"/>
              <a:ext cx="147302" cy="203820"/>
              <a:chOff x="1743708" y="1958355"/>
              <a:chExt cx="147302" cy="203820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66" name="円/楕円 1265"/>
              <p:cNvSpPr/>
              <p:nvPr/>
            </p:nvSpPr>
            <p:spPr>
              <a:xfrm>
                <a:off x="1743708" y="1958355"/>
                <a:ext cx="142242" cy="20382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7" name="円/楕円 1266"/>
              <p:cNvSpPr/>
              <p:nvPr/>
            </p:nvSpPr>
            <p:spPr>
              <a:xfrm>
                <a:off x="1774168" y="1984375"/>
                <a:ext cx="116842" cy="15178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49" name="円/楕円 1248"/>
            <p:cNvSpPr/>
            <p:nvPr/>
          </p:nvSpPr>
          <p:spPr>
            <a:xfrm>
              <a:off x="2239566" y="2043057"/>
              <a:ext cx="641991" cy="720080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0" name="弦 1249"/>
            <p:cNvSpPr/>
            <p:nvPr/>
          </p:nvSpPr>
          <p:spPr>
            <a:xfrm>
              <a:off x="2498066" y="2583879"/>
              <a:ext cx="124990" cy="100966"/>
            </a:xfrm>
            <a:prstGeom prst="chord">
              <a:avLst>
                <a:gd name="adj1" fmla="val 20010330"/>
                <a:gd name="adj2" fmla="val 12258663"/>
              </a:avLst>
            </a:pr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1" name="角丸四角形 1250"/>
            <p:cNvSpPr/>
            <p:nvPr/>
          </p:nvSpPr>
          <p:spPr>
            <a:xfrm>
              <a:off x="2340545" y="2340029"/>
              <a:ext cx="68727" cy="12269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2" name="角丸四角形 1251"/>
            <p:cNvSpPr/>
            <p:nvPr/>
          </p:nvSpPr>
          <p:spPr>
            <a:xfrm>
              <a:off x="2710006" y="2340029"/>
              <a:ext cx="68727" cy="12269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2264472" y="2505590"/>
              <a:ext cx="110436" cy="45719"/>
            </a:xfrm>
            <a:prstGeom prst="ellipse">
              <a:avLst/>
            </a:prstGeom>
            <a:solidFill>
              <a:srgbClr val="FF99CC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2733981" y="2505590"/>
              <a:ext cx="110436" cy="45719"/>
            </a:xfrm>
            <a:prstGeom prst="ellipse">
              <a:avLst/>
            </a:prstGeom>
            <a:solidFill>
              <a:srgbClr val="FF99CC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5" name="月 1254"/>
            <p:cNvSpPr/>
            <p:nvPr/>
          </p:nvSpPr>
          <p:spPr>
            <a:xfrm rot="5400000">
              <a:off x="2432355" y="1802683"/>
              <a:ext cx="252813" cy="571310"/>
            </a:xfrm>
            <a:prstGeom prst="moon">
              <a:avLst>
                <a:gd name="adj" fmla="val 87500"/>
              </a:avLst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56" name="グループ化 1255"/>
            <p:cNvGrpSpPr/>
            <p:nvPr/>
          </p:nvGrpSpPr>
          <p:grpSpPr>
            <a:xfrm>
              <a:off x="2324175" y="1979609"/>
              <a:ext cx="479579" cy="369187"/>
              <a:chOff x="2324175" y="1641469"/>
              <a:chExt cx="479579" cy="369187"/>
            </a:xfrm>
            <a:solidFill>
              <a:srgbClr val="663300"/>
            </a:solidFill>
          </p:grpSpPr>
          <p:grpSp>
            <p:nvGrpSpPr>
              <p:cNvPr id="1258" name="グループ化 1257"/>
              <p:cNvGrpSpPr/>
              <p:nvPr/>
            </p:nvGrpSpPr>
            <p:grpSpPr>
              <a:xfrm rot="607656">
                <a:off x="2324175" y="1641469"/>
                <a:ext cx="234009" cy="369185"/>
                <a:chOff x="1914708" y="1601206"/>
                <a:chExt cx="310484" cy="369185"/>
              </a:xfrm>
              <a:grpFill/>
            </p:grpSpPr>
            <p:sp>
              <p:nvSpPr>
                <p:cNvPr id="1263" name="月 1262"/>
                <p:cNvSpPr/>
                <p:nvPr/>
              </p:nvSpPr>
              <p:spPr>
                <a:xfrm rot="2027214" flipH="1">
                  <a:off x="1914708" y="1601206"/>
                  <a:ext cx="141819" cy="369185"/>
                </a:xfrm>
                <a:prstGeom prst="moon">
                  <a:avLst>
                    <a:gd name="adj" fmla="val 75627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4" name="月 1263"/>
                <p:cNvSpPr/>
                <p:nvPr/>
              </p:nvSpPr>
              <p:spPr>
                <a:xfrm rot="657553" flipH="1">
                  <a:off x="2004690" y="1656442"/>
                  <a:ext cx="141819" cy="283638"/>
                </a:xfrm>
                <a:prstGeom prst="moon">
                  <a:avLst>
                    <a:gd name="adj" fmla="val 70087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5" name="月 1264"/>
                <p:cNvSpPr/>
                <p:nvPr/>
              </p:nvSpPr>
              <p:spPr>
                <a:xfrm rot="21212109" flipH="1">
                  <a:off x="2083373" y="1656442"/>
                  <a:ext cx="141819" cy="283638"/>
                </a:xfrm>
                <a:prstGeom prst="moon">
                  <a:avLst>
                    <a:gd name="adj" fmla="val 70087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59" name="グループ化 1258"/>
              <p:cNvGrpSpPr/>
              <p:nvPr/>
            </p:nvGrpSpPr>
            <p:grpSpPr>
              <a:xfrm rot="20992344" flipH="1">
                <a:off x="2569746" y="1641471"/>
                <a:ext cx="234008" cy="369185"/>
                <a:chOff x="1914709" y="1601206"/>
                <a:chExt cx="310481" cy="369185"/>
              </a:xfrm>
              <a:grpFill/>
            </p:grpSpPr>
            <p:sp>
              <p:nvSpPr>
                <p:cNvPr id="1260" name="月 1259"/>
                <p:cNvSpPr/>
                <p:nvPr/>
              </p:nvSpPr>
              <p:spPr>
                <a:xfrm rot="2027214" flipH="1">
                  <a:off x="1914709" y="1601206"/>
                  <a:ext cx="141819" cy="369185"/>
                </a:xfrm>
                <a:prstGeom prst="moon">
                  <a:avLst>
                    <a:gd name="adj" fmla="val 75627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1" name="月 1260"/>
                <p:cNvSpPr/>
                <p:nvPr/>
              </p:nvSpPr>
              <p:spPr>
                <a:xfrm rot="657553" flipH="1">
                  <a:off x="2004690" y="1656442"/>
                  <a:ext cx="141819" cy="283638"/>
                </a:xfrm>
                <a:prstGeom prst="moon">
                  <a:avLst>
                    <a:gd name="adj" fmla="val 70087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2" name="月 1261"/>
                <p:cNvSpPr/>
                <p:nvPr/>
              </p:nvSpPr>
              <p:spPr>
                <a:xfrm rot="21212109" flipH="1">
                  <a:off x="2083371" y="1656442"/>
                  <a:ext cx="141819" cy="283638"/>
                </a:xfrm>
                <a:prstGeom prst="moon">
                  <a:avLst>
                    <a:gd name="adj" fmla="val 70087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57" name="フローチャート : 記憶データ 1256"/>
            <p:cNvSpPr/>
            <p:nvPr/>
          </p:nvSpPr>
          <p:spPr>
            <a:xfrm rot="5400000">
              <a:off x="2378471" y="1722014"/>
              <a:ext cx="371013" cy="517564"/>
            </a:xfrm>
            <a:prstGeom prst="flowChartOnlineStorage">
              <a:avLst/>
            </a:prstGeom>
            <a:solidFill>
              <a:srgbClr val="FFCC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89" name="グループ化 1288"/>
          <p:cNvGrpSpPr/>
          <p:nvPr/>
        </p:nvGrpSpPr>
        <p:grpSpPr>
          <a:xfrm>
            <a:off x="6438165" y="4622277"/>
            <a:ext cx="832122" cy="1698454"/>
            <a:chOff x="3482040" y="1755024"/>
            <a:chExt cx="832122" cy="1698454"/>
          </a:xfrm>
        </p:grpSpPr>
        <p:grpSp>
          <p:nvGrpSpPr>
            <p:cNvPr id="1290" name="グループ化 1289"/>
            <p:cNvGrpSpPr/>
            <p:nvPr/>
          </p:nvGrpSpPr>
          <p:grpSpPr>
            <a:xfrm>
              <a:off x="3482040" y="2681385"/>
              <a:ext cx="832122" cy="772093"/>
              <a:chOff x="3482040" y="2681385"/>
              <a:chExt cx="832122" cy="772093"/>
            </a:xfrm>
          </p:grpSpPr>
          <p:sp>
            <p:nvSpPr>
              <p:cNvPr id="1320" name="片側の 2 つの角を丸めた四角形 1319"/>
              <p:cNvSpPr/>
              <p:nvPr/>
            </p:nvSpPr>
            <p:spPr>
              <a:xfrm>
                <a:off x="3482040" y="2816220"/>
                <a:ext cx="832122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1" name="片側の 2 つの角を丸めた四角形 1320"/>
              <p:cNvSpPr/>
              <p:nvPr/>
            </p:nvSpPr>
            <p:spPr>
              <a:xfrm>
                <a:off x="3482040" y="2816220"/>
                <a:ext cx="538106" cy="637258"/>
              </a:xfrm>
              <a:prstGeom prst="round2SameRect">
                <a:avLst>
                  <a:gd name="adj1" fmla="val 40707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2" name="片側の 2 つの角を丸めた四角形 1321"/>
              <p:cNvSpPr/>
              <p:nvPr/>
            </p:nvSpPr>
            <p:spPr>
              <a:xfrm>
                <a:off x="3786649" y="2681385"/>
                <a:ext cx="233497" cy="41180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3" name="フリーフォーム 1322"/>
              <p:cNvSpPr/>
              <p:nvPr/>
            </p:nvSpPr>
            <p:spPr>
              <a:xfrm>
                <a:off x="3586393" y="2778143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4" name="フリーフォーム 1323"/>
              <p:cNvSpPr/>
              <p:nvPr/>
            </p:nvSpPr>
            <p:spPr>
              <a:xfrm flipH="1">
                <a:off x="3911197" y="2778143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5" name="円/楕円 1324"/>
              <p:cNvSpPr/>
              <p:nvPr/>
            </p:nvSpPr>
            <p:spPr>
              <a:xfrm>
                <a:off x="3861061" y="3170501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6" name="円/楕円 1325"/>
              <p:cNvSpPr/>
              <p:nvPr/>
            </p:nvSpPr>
            <p:spPr>
              <a:xfrm>
                <a:off x="3861061" y="3322901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91" name="グループ化 1290"/>
            <p:cNvGrpSpPr/>
            <p:nvPr/>
          </p:nvGrpSpPr>
          <p:grpSpPr>
            <a:xfrm>
              <a:off x="3543930" y="2638451"/>
              <a:ext cx="708342" cy="739022"/>
              <a:chOff x="5359045" y="2251886"/>
              <a:chExt cx="708342" cy="739022"/>
            </a:xfrm>
          </p:grpSpPr>
          <p:sp>
            <p:nvSpPr>
              <p:cNvPr id="1314" name="アーチ 1313"/>
              <p:cNvSpPr/>
              <p:nvPr/>
            </p:nvSpPr>
            <p:spPr>
              <a:xfrm>
                <a:off x="5378323" y="2251886"/>
                <a:ext cx="661914" cy="661914"/>
              </a:xfrm>
              <a:prstGeom prst="blockArc">
                <a:avLst>
                  <a:gd name="adj1" fmla="val 9445048"/>
                  <a:gd name="adj2" fmla="val 995293"/>
                  <a:gd name="adj3" fmla="val 5896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5" name="円/楕円 1314"/>
              <p:cNvSpPr/>
              <p:nvPr/>
            </p:nvSpPr>
            <p:spPr>
              <a:xfrm>
                <a:off x="5359045" y="2647376"/>
                <a:ext cx="153550" cy="153548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6" name="円/楕円 1315"/>
              <p:cNvSpPr/>
              <p:nvPr/>
            </p:nvSpPr>
            <p:spPr>
              <a:xfrm rot="13500000">
                <a:off x="5401909" y="2690239"/>
                <a:ext cx="67822" cy="67822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7" name="アーチ 1316"/>
              <p:cNvSpPr/>
              <p:nvPr/>
            </p:nvSpPr>
            <p:spPr>
              <a:xfrm rot="2700000">
                <a:off x="5734289" y="2622425"/>
                <a:ext cx="333098" cy="333098"/>
              </a:xfrm>
              <a:prstGeom prst="blockArc">
                <a:avLst>
                  <a:gd name="adj1" fmla="val 9445048"/>
                  <a:gd name="adj2" fmla="val 922792"/>
                  <a:gd name="adj3" fmla="val 10610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8" name="円/楕円 1317"/>
              <p:cNvSpPr/>
              <p:nvPr/>
            </p:nvSpPr>
            <p:spPr>
              <a:xfrm rot="18000000">
                <a:off x="5688660" y="2706418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9" name="円/楕円 1318"/>
              <p:cNvSpPr/>
              <p:nvPr/>
            </p:nvSpPr>
            <p:spPr>
              <a:xfrm rot="19601126">
                <a:off x="5882734" y="2883294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92" name="円/楕円 1291"/>
            <p:cNvSpPr/>
            <p:nvPr/>
          </p:nvSpPr>
          <p:spPr>
            <a:xfrm>
              <a:off x="3645818" y="1755024"/>
              <a:ext cx="526132" cy="432623"/>
            </a:xfrm>
            <a:prstGeom prst="ellipse">
              <a:avLst/>
            </a:pr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3541043" y="1912481"/>
              <a:ext cx="735682" cy="827040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94" name="グループ化 1293"/>
            <p:cNvGrpSpPr/>
            <p:nvPr/>
          </p:nvGrpSpPr>
          <p:grpSpPr>
            <a:xfrm rot="900000" flipH="1">
              <a:off x="4142993" y="2330486"/>
              <a:ext cx="147302" cy="203820"/>
              <a:chOff x="1743708" y="1958355"/>
              <a:chExt cx="147302" cy="203820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12" name="円/楕円 1311"/>
              <p:cNvSpPr/>
              <p:nvPr/>
            </p:nvSpPr>
            <p:spPr>
              <a:xfrm>
                <a:off x="1743708" y="1958355"/>
                <a:ext cx="142242" cy="20382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3" name="円/楕円 1312"/>
              <p:cNvSpPr/>
              <p:nvPr/>
            </p:nvSpPr>
            <p:spPr>
              <a:xfrm>
                <a:off x="1774168" y="1984375"/>
                <a:ext cx="116842" cy="15178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95" name="グループ化 1294"/>
            <p:cNvGrpSpPr/>
            <p:nvPr/>
          </p:nvGrpSpPr>
          <p:grpSpPr>
            <a:xfrm rot="20700000">
              <a:off x="3521391" y="2330486"/>
              <a:ext cx="147302" cy="203820"/>
              <a:chOff x="1743708" y="1958355"/>
              <a:chExt cx="147302" cy="203820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10" name="円/楕円 1309"/>
              <p:cNvSpPr/>
              <p:nvPr/>
            </p:nvSpPr>
            <p:spPr>
              <a:xfrm>
                <a:off x="1743708" y="1958355"/>
                <a:ext cx="142242" cy="20382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1" name="円/楕円 1310"/>
              <p:cNvSpPr/>
              <p:nvPr/>
            </p:nvSpPr>
            <p:spPr>
              <a:xfrm>
                <a:off x="1774168" y="1984375"/>
                <a:ext cx="116842" cy="15178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96" name="円/楕円 31"/>
            <p:cNvSpPr/>
            <p:nvPr/>
          </p:nvSpPr>
          <p:spPr>
            <a:xfrm>
              <a:off x="3584848" y="2043057"/>
              <a:ext cx="641992" cy="770880"/>
            </a:xfrm>
            <a:custGeom>
              <a:avLst/>
              <a:gdLst>
                <a:gd name="connsiteX0" fmla="*/ 0 w 641991"/>
                <a:gd name="connsiteY0" fmla="*/ 360040 h 720080"/>
                <a:gd name="connsiteX1" fmla="*/ 320996 w 641991"/>
                <a:gd name="connsiteY1" fmla="*/ 0 h 720080"/>
                <a:gd name="connsiteX2" fmla="*/ 641992 w 641991"/>
                <a:gd name="connsiteY2" fmla="*/ 360040 h 720080"/>
                <a:gd name="connsiteX3" fmla="*/ 320996 w 641991"/>
                <a:gd name="connsiteY3" fmla="*/ 720080 h 720080"/>
                <a:gd name="connsiteX4" fmla="*/ 0 w 641991"/>
                <a:gd name="connsiteY4" fmla="*/ 360040 h 720080"/>
                <a:gd name="connsiteX0" fmla="*/ 0 w 641992"/>
                <a:gd name="connsiteY0" fmla="*/ 360040 h 720080"/>
                <a:gd name="connsiteX1" fmla="*/ 320996 w 641992"/>
                <a:gd name="connsiteY1" fmla="*/ 0 h 720080"/>
                <a:gd name="connsiteX2" fmla="*/ 641992 w 641992"/>
                <a:gd name="connsiteY2" fmla="*/ 360040 h 720080"/>
                <a:gd name="connsiteX3" fmla="*/ 320996 w 641992"/>
                <a:gd name="connsiteY3" fmla="*/ 720080 h 720080"/>
                <a:gd name="connsiteX4" fmla="*/ 0 w 641992"/>
                <a:gd name="connsiteY4" fmla="*/ 360040 h 720080"/>
                <a:gd name="connsiteX0" fmla="*/ 0 w 641992"/>
                <a:gd name="connsiteY0" fmla="*/ 360040 h 720080"/>
                <a:gd name="connsiteX1" fmla="*/ 320996 w 641992"/>
                <a:gd name="connsiteY1" fmla="*/ 0 h 720080"/>
                <a:gd name="connsiteX2" fmla="*/ 641992 w 641992"/>
                <a:gd name="connsiteY2" fmla="*/ 360040 h 720080"/>
                <a:gd name="connsiteX3" fmla="*/ 320996 w 641992"/>
                <a:gd name="connsiteY3" fmla="*/ 720080 h 720080"/>
                <a:gd name="connsiteX4" fmla="*/ 0 w 641992"/>
                <a:gd name="connsiteY4" fmla="*/ 360040 h 720080"/>
                <a:gd name="connsiteX0" fmla="*/ 0 w 641992"/>
                <a:gd name="connsiteY0" fmla="*/ 360040 h 720080"/>
                <a:gd name="connsiteX1" fmla="*/ 320996 w 641992"/>
                <a:gd name="connsiteY1" fmla="*/ 0 h 720080"/>
                <a:gd name="connsiteX2" fmla="*/ 641992 w 641992"/>
                <a:gd name="connsiteY2" fmla="*/ 360040 h 720080"/>
                <a:gd name="connsiteX3" fmla="*/ 320996 w 641992"/>
                <a:gd name="connsiteY3" fmla="*/ 720080 h 720080"/>
                <a:gd name="connsiteX4" fmla="*/ 0 w 641992"/>
                <a:gd name="connsiteY4" fmla="*/ 360040 h 720080"/>
                <a:gd name="connsiteX0" fmla="*/ 0 w 641992"/>
                <a:gd name="connsiteY0" fmla="*/ 360040 h 720080"/>
                <a:gd name="connsiteX1" fmla="*/ 320996 w 641992"/>
                <a:gd name="connsiteY1" fmla="*/ 0 h 720080"/>
                <a:gd name="connsiteX2" fmla="*/ 641992 w 641992"/>
                <a:gd name="connsiteY2" fmla="*/ 360040 h 720080"/>
                <a:gd name="connsiteX3" fmla="*/ 320996 w 641992"/>
                <a:gd name="connsiteY3" fmla="*/ 720080 h 720080"/>
                <a:gd name="connsiteX4" fmla="*/ 0 w 641992"/>
                <a:gd name="connsiteY4" fmla="*/ 360040 h 720080"/>
                <a:gd name="connsiteX0" fmla="*/ 0 w 641992"/>
                <a:gd name="connsiteY0" fmla="*/ 360040 h 770880"/>
                <a:gd name="connsiteX1" fmla="*/ 320996 w 641992"/>
                <a:gd name="connsiteY1" fmla="*/ 0 h 770880"/>
                <a:gd name="connsiteX2" fmla="*/ 641992 w 641992"/>
                <a:gd name="connsiteY2" fmla="*/ 360040 h 770880"/>
                <a:gd name="connsiteX3" fmla="*/ 317821 w 641992"/>
                <a:gd name="connsiteY3" fmla="*/ 770880 h 770880"/>
                <a:gd name="connsiteX4" fmla="*/ 0 w 641992"/>
                <a:gd name="connsiteY4" fmla="*/ 360040 h 77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1992" h="770880">
                  <a:moveTo>
                    <a:pt x="0" y="360040"/>
                  </a:moveTo>
                  <a:cubicBezTo>
                    <a:pt x="0" y="161195"/>
                    <a:pt x="143715" y="0"/>
                    <a:pt x="320996" y="0"/>
                  </a:cubicBezTo>
                  <a:cubicBezTo>
                    <a:pt x="498277" y="0"/>
                    <a:pt x="641992" y="161195"/>
                    <a:pt x="641992" y="360040"/>
                  </a:cubicBezTo>
                  <a:cubicBezTo>
                    <a:pt x="641992" y="558885"/>
                    <a:pt x="390327" y="770880"/>
                    <a:pt x="317821" y="770880"/>
                  </a:cubicBezTo>
                  <a:cubicBezTo>
                    <a:pt x="245315" y="770880"/>
                    <a:pt x="0" y="558885"/>
                    <a:pt x="0" y="360040"/>
                  </a:cubicBezTo>
                  <a:close/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97" name="グループ化 1296"/>
            <p:cNvGrpSpPr/>
            <p:nvPr/>
          </p:nvGrpSpPr>
          <p:grpSpPr>
            <a:xfrm>
              <a:off x="3584848" y="2288828"/>
              <a:ext cx="641992" cy="216762"/>
              <a:chOff x="2977287" y="1946579"/>
              <a:chExt cx="613010" cy="167545"/>
            </a:xfrm>
            <a:solidFill>
              <a:srgbClr val="C00000"/>
            </a:solidFill>
          </p:grpSpPr>
          <p:grpSp>
            <p:nvGrpSpPr>
              <p:cNvPr id="1304" name="グループ化 1303"/>
              <p:cNvGrpSpPr/>
              <p:nvPr/>
            </p:nvGrpSpPr>
            <p:grpSpPr>
              <a:xfrm>
                <a:off x="2977287" y="1946579"/>
                <a:ext cx="308840" cy="167545"/>
                <a:chOff x="2977287" y="1946579"/>
                <a:chExt cx="308840" cy="167545"/>
              </a:xfrm>
              <a:grpFill/>
            </p:grpSpPr>
            <p:sp>
              <p:nvSpPr>
                <p:cNvPr id="1308" name="弦 34"/>
                <p:cNvSpPr/>
                <p:nvPr/>
              </p:nvSpPr>
              <p:spPr>
                <a:xfrm>
                  <a:off x="2977287" y="1946579"/>
                  <a:ext cx="308840" cy="167545"/>
                </a:xfrm>
                <a:custGeom>
                  <a:avLst/>
                  <a:gdLst>
                    <a:gd name="connsiteX0" fmla="*/ 283911 w 289499"/>
                    <a:gd name="connsiteY0" fmla="*/ 184580 h 289499"/>
                    <a:gd name="connsiteX1" fmla="*/ 114499 w 289499"/>
                    <a:gd name="connsiteY1" fmla="*/ 286304 h 289499"/>
                    <a:gd name="connsiteX2" fmla="*/ 1462 w 289499"/>
                    <a:gd name="connsiteY2" fmla="*/ 124222 h 289499"/>
                    <a:gd name="connsiteX3" fmla="*/ 283911 w 289499"/>
                    <a:gd name="connsiteY3" fmla="*/ 184580 h 289499"/>
                    <a:gd name="connsiteX0" fmla="*/ 359301 w 359301"/>
                    <a:gd name="connsiteY0" fmla="*/ 63533 h 168476"/>
                    <a:gd name="connsiteX1" fmla="*/ 189889 w 359301"/>
                    <a:gd name="connsiteY1" fmla="*/ 165257 h 168476"/>
                    <a:gd name="connsiteX2" fmla="*/ 652 w 359301"/>
                    <a:gd name="connsiteY2" fmla="*/ 0 h 168476"/>
                    <a:gd name="connsiteX3" fmla="*/ 359301 w 359301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7545"/>
                    <a:gd name="connsiteX1" fmla="*/ 189237 w 358649"/>
                    <a:gd name="connsiteY1" fmla="*/ 165257 h 167545"/>
                    <a:gd name="connsiteX2" fmla="*/ 0 w 358649"/>
                    <a:gd name="connsiteY2" fmla="*/ 0 h 167545"/>
                    <a:gd name="connsiteX3" fmla="*/ 358649 w 358649"/>
                    <a:gd name="connsiteY3" fmla="*/ 63533 h 16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8649" h="167545">
                      <a:moveTo>
                        <a:pt x="358649" y="63533"/>
                      </a:moveTo>
                      <a:cubicBezTo>
                        <a:pt x="337705" y="136708"/>
                        <a:pt x="276369" y="177988"/>
                        <a:pt x="189237" y="165257"/>
                      </a:cubicBezTo>
                      <a:cubicBezTo>
                        <a:pt x="79880" y="146176"/>
                        <a:pt x="17781" y="75343"/>
                        <a:pt x="0" y="0"/>
                      </a:cubicBezTo>
                      <a:cubicBezTo>
                        <a:pt x="94150" y="20119"/>
                        <a:pt x="264499" y="43414"/>
                        <a:pt x="358649" y="63533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9" name="弦 34"/>
                <p:cNvSpPr/>
                <p:nvPr/>
              </p:nvSpPr>
              <p:spPr>
                <a:xfrm rot="167140">
                  <a:off x="3006904" y="1974850"/>
                  <a:ext cx="256996" cy="120068"/>
                </a:xfrm>
                <a:custGeom>
                  <a:avLst/>
                  <a:gdLst>
                    <a:gd name="connsiteX0" fmla="*/ 283911 w 289499"/>
                    <a:gd name="connsiteY0" fmla="*/ 184580 h 289499"/>
                    <a:gd name="connsiteX1" fmla="*/ 114499 w 289499"/>
                    <a:gd name="connsiteY1" fmla="*/ 286304 h 289499"/>
                    <a:gd name="connsiteX2" fmla="*/ 1462 w 289499"/>
                    <a:gd name="connsiteY2" fmla="*/ 124222 h 289499"/>
                    <a:gd name="connsiteX3" fmla="*/ 283911 w 289499"/>
                    <a:gd name="connsiteY3" fmla="*/ 184580 h 289499"/>
                    <a:gd name="connsiteX0" fmla="*/ 359301 w 359301"/>
                    <a:gd name="connsiteY0" fmla="*/ 63533 h 168476"/>
                    <a:gd name="connsiteX1" fmla="*/ 189889 w 359301"/>
                    <a:gd name="connsiteY1" fmla="*/ 165257 h 168476"/>
                    <a:gd name="connsiteX2" fmla="*/ 652 w 359301"/>
                    <a:gd name="connsiteY2" fmla="*/ 0 h 168476"/>
                    <a:gd name="connsiteX3" fmla="*/ 359301 w 359301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7545"/>
                    <a:gd name="connsiteX1" fmla="*/ 189237 w 358649"/>
                    <a:gd name="connsiteY1" fmla="*/ 165257 h 167545"/>
                    <a:gd name="connsiteX2" fmla="*/ 0 w 358649"/>
                    <a:gd name="connsiteY2" fmla="*/ 0 h 167545"/>
                    <a:gd name="connsiteX3" fmla="*/ 358649 w 358649"/>
                    <a:gd name="connsiteY3" fmla="*/ 63533 h 16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8649" h="167545">
                      <a:moveTo>
                        <a:pt x="358649" y="63533"/>
                      </a:moveTo>
                      <a:cubicBezTo>
                        <a:pt x="337705" y="136708"/>
                        <a:pt x="276369" y="177988"/>
                        <a:pt x="189237" y="165257"/>
                      </a:cubicBezTo>
                      <a:cubicBezTo>
                        <a:pt x="79880" y="146176"/>
                        <a:pt x="17781" y="75343"/>
                        <a:pt x="0" y="0"/>
                      </a:cubicBezTo>
                      <a:cubicBezTo>
                        <a:pt x="94150" y="20119"/>
                        <a:pt x="264499" y="43414"/>
                        <a:pt x="358649" y="6353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05" name="グループ化 1304"/>
              <p:cNvGrpSpPr/>
              <p:nvPr/>
            </p:nvGrpSpPr>
            <p:grpSpPr>
              <a:xfrm flipH="1">
                <a:off x="3281457" y="1946579"/>
                <a:ext cx="308840" cy="167545"/>
                <a:chOff x="2977287" y="1946579"/>
                <a:chExt cx="308840" cy="167545"/>
              </a:xfrm>
              <a:grpFill/>
            </p:grpSpPr>
            <p:sp>
              <p:nvSpPr>
                <p:cNvPr id="1306" name="弦 34"/>
                <p:cNvSpPr/>
                <p:nvPr/>
              </p:nvSpPr>
              <p:spPr>
                <a:xfrm>
                  <a:off x="2977287" y="1946579"/>
                  <a:ext cx="308840" cy="167545"/>
                </a:xfrm>
                <a:custGeom>
                  <a:avLst/>
                  <a:gdLst>
                    <a:gd name="connsiteX0" fmla="*/ 283911 w 289499"/>
                    <a:gd name="connsiteY0" fmla="*/ 184580 h 289499"/>
                    <a:gd name="connsiteX1" fmla="*/ 114499 w 289499"/>
                    <a:gd name="connsiteY1" fmla="*/ 286304 h 289499"/>
                    <a:gd name="connsiteX2" fmla="*/ 1462 w 289499"/>
                    <a:gd name="connsiteY2" fmla="*/ 124222 h 289499"/>
                    <a:gd name="connsiteX3" fmla="*/ 283911 w 289499"/>
                    <a:gd name="connsiteY3" fmla="*/ 184580 h 289499"/>
                    <a:gd name="connsiteX0" fmla="*/ 359301 w 359301"/>
                    <a:gd name="connsiteY0" fmla="*/ 63533 h 168476"/>
                    <a:gd name="connsiteX1" fmla="*/ 189889 w 359301"/>
                    <a:gd name="connsiteY1" fmla="*/ 165257 h 168476"/>
                    <a:gd name="connsiteX2" fmla="*/ 652 w 359301"/>
                    <a:gd name="connsiteY2" fmla="*/ 0 h 168476"/>
                    <a:gd name="connsiteX3" fmla="*/ 359301 w 359301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7545"/>
                    <a:gd name="connsiteX1" fmla="*/ 189237 w 358649"/>
                    <a:gd name="connsiteY1" fmla="*/ 165257 h 167545"/>
                    <a:gd name="connsiteX2" fmla="*/ 0 w 358649"/>
                    <a:gd name="connsiteY2" fmla="*/ 0 h 167545"/>
                    <a:gd name="connsiteX3" fmla="*/ 358649 w 358649"/>
                    <a:gd name="connsiteY3" fmla="*/ 63533 h 16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8649" h="167545">
                      <a:moveTo>
                        <a:pt x="358649" y="63533"/>
                      </a:moveTo>
                      <a:cubicBezTo>
                        <a:pt x="337705" y="136708"/>
                        <a:pt x="276369" y="177988"/>
                        <a:pt x="189237" y="165257"/>
                      </a:cubicBezTo>
                      <a:cubicBezTo>
                        <a:pt x="79880" y="146176"/>
                        <a:pt x="17781" y="75343"/>
                        <a:pt x="0" y="0"/>
                      </a:cubicBezTo>
                      <a:cubicBezTo>
                        <a:pt x="94150" y="20119"/>
                        <a:pt x="264499" y="43414"/>
                        <a:pt x="358649" y="63533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7" name="弦 34"/>
                <p:cNvSpPr/>
                <p:nvPr/>
              </p:nvSpPr>
              <p:spPr>
                <a:xfrm rot="167140">
                  <a:off x="3006904" y="1974850"/>
                  <a:ext cx="256996" cy="120068"/>
                </a:xfrm>
                <a:custGeom>
                  <a:avLst/>
                  <a:gdLst>
                    <a:gd name="connsiteX0" fmla="*/ 283911 w 289499"/>
                    <a:gd name="connsiteY0" fmla="*/ 184580 h 289499"/>
                    <a:gd name="connsiteX1" fmla="*/ 114499 w 289499"/>
                    <a:gd name="connsiteY1" fmla="*/ 286304 h 289499"/>
                    <a:gd name="connsiteX2" fmla="*/ 1462 w 289499"/>
                    <a:gd name="connsiteY2" fmla="*/ 124222 h 289499"/>
                    <a:gd name="connsiteX3" fmla="*/ 283911 w 289499"/>
                    <a:gd name="connsiteY3" fmla="*/ 184580 h 289499"/>
                    <a:gd name="connsiteX0" fmla="*/ 359301 w 359301"/>
                    <a:gd name="connsiteY0" fmla="*/ 63533 h 168476"/>
                    <a:gd name="connsiteX1" fmla="*/ 189889 w 359301"/>
                    <a:gd name="connsiteY1" fmla="*/ 165257 h 168476"/>
                    <a:gd name="connsiteX2" fmla="*/ 652 w 359301"/>
                    <a:gd name="connsiteY2" fmla="*/ 0 h 168476"/>
                    <a:gd name="connsiteX3" fmla="*/ 359301 w 359301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7545"/>
                    <a:gd name="connsiteX1" fmla="*/ 189237 w 358649"/>
                    <a:gd name="connsiteY1" fmla="*/ 165257 h 167545"/>
                    <a:gd name="connsiteX2" fmla="*/ 0 w 358649"/>
                    <a:gd name="connsiteY2" fmla="*/ 0 h 167545"/>
                    <a:gd name="connsiteX3" fmla="*/ 358649 w 358649"/>
                    <a:gd name="connsiteY3" fmla="*/ 63533 h 16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8649" h="167545">
                      <a:moveTo>
                        <a:pt x="358649" y="63533"/>
                      </a:moveTo>
                      <a:cubicBezTo>
                        <a:pt x="337705" y="136708"/>
                        <a:pt x="276369" y="177988"/>
                        <a:pt x="189237" y="165257"/>
                      </a:cubicBezTo>
                      <a:cubicBezTo>
                        <a:pt x="79880" y="146176"/>
                        <a:pt x="17781" y="75343"/>
                        <a:pt x="0" y="0"/>
                      </a:cubicBezTo>
                      <a:cubicBezTo>
                        <a:pt x="94150" y="20119"/>
                        <a:pt x="264499" y="43414"/>
                        <a:pt x="358649" y="6353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98" name="涙形 1297"/>
            <p:cNvSpPr/>
            <p:nvPr/>
          </p:nvSpPr>
          <p:spPr>
            <a:xfrm rot="18900000">
              <a:off x="3839430" y="2471750"/>
              <a:ext cx="127932" cy="127932"/>
            </a:xfrm>
            <a:prstGeom prst="teardrop">
              <a:avLst>
                <a:gd name="adj" fmla="val 113228"/>
              </a:avLst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9" name="月 1298"/>
            <p:cNvSpPr/>
            <p:nvPr/>
          </p:nvSpPr>
          <p:spPr>
            <a:xfrm rot="6300000">
              <a:off x="3745129" y="2156517"/>
              <a:ext cx="45719" cy="238545"/>
            </a:xfrm>
            <a:prstGeom prst="moon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0" name="月 1299"/>
            <p:cNvSpPr/>
            <p:nvPr/>
          </p:nvSpPr>
          <p:spPr>
            <a:xfrm rot="15300000" flipH="1">
              <a:off x="4022723" y="2156517"/>
              <a:ext cx="45719" cy="238545"/>
            </a:xfrm>
            <a:prstGeom prst="moon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1" name="円/楕円 1300"/>
            <p:cNvSpPr/>
            <p:nvPr/>
          </p:nvSpPr>
          <p:spPr>
            <a:xfrm>
              <a:off x="3786648" y="2647300"/>
              <a:ext cx="233498" cy="81514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2" name="円/楕円 52"/>
            <p:cNvSpPr/>
            <p:nvPr/>
          </p:nvSpPr>
          <p:spPr>
            <a:xfrm>
              <a:off x="3786648" y="2688537"/>
              <a:ext cx="233498" cy="68797"/>
            </a:xfrm>
            <a:custGeom>
              <a:avLst/>
              <a:gdLst>
                <a:gd name="connsiteX0" fmla="*/ 0 w 233497"/>
                <a:gd name="connsiteY0" fmla="*/ 29334 h 58667"/>
                <a:gd name="connsiteX1" fmla="*/ 116749 w 233497"/>
                <a:gd name="connsiteY1" fmla="*/ 0 h 58667"/>
                <a:gd name="connsiteX2" fmla="*/ 233498 w 233497"/>
                <a:gd name="connsiteY2" fmla="*/ 29334 h 58667"/>
                <a:gd name="connsiteX3" fmla="*/ 116749 w 233497"/>
                <a:gd name="connsiteY3" fmla="*/ 58668 h 58667"/>
                <a:gd name="connsiteX4" fmla="*/ 0 w 233497"/>
                <a:gd name="connsiteY4" fmla="*/ 29334 h 58667"/>
                <a:gd name="connsiteX0" fmla="*/ 0 w 233498"/>
                <a:gd name="connsiteY0" fmla="*/ 29334 h 58668"/>
                <a:gd name="connsiteX1" fmla="*/ 116749 w 233498"/>
                <a:gd name="connsiteY1" fmla="*/ 0 h 58668"/>
                <a:gd name="connsiteX2" fmla="*/ 233498 w 233498"/>
                <a:gd name="connsiteY2" fmla="*/ 29334 h 58668"/>
                <a:gd name="connsiteX3" fmla="*/ 116749 w 233498"/>
                <a:gd name="connsiteY3" fmla="*/ 58668 h 58668"/>
                <a:gd name="connsiteX4" fmla="*/ 0 w 233498"/>
                <a:gd name="connsiteY4" fmla="*/ 29334 h 58668"/>
                <a:gd name="connsiteX0" fmla="*/ 0 w 233498"/>
                <a:gd name="connsiteY0" fmla="*/ 29334 h 58668"/>
                <a:gd name="connsiteX1" fmla="*/ 116749 w 233498"/>
                <a:gd name="connsiteY1" fmla="*/ 0 h 58668"/>
                <a:gd name="connsiteX2" fmla="*/ 233498 w 233498"/>
                <a:gd name="connsiteY2" fmla="*/ 29334 h 58668"/>
                <a:gd name="connsiteX3" fmla="*/ 116749 w 233498"/>
                <a:gd name="connsiteY3" fmla="*/ 58668 h 58668"/>
                <a:gd name="connsiteX4" fmla="*/ 0 w 233498"/>
                <a:gd name="connsiteY4" fmla="*/ 29334 h 58668"/>
                <a:gd name="connsiteX0" fmla="*/ 0 w 233498"/>
                <a:gd name="connsiteY0" fmla="*/ 29334 h 94387"/>
                <a:gd name="connsiteX1" fmla="*/ 116749 w 233498"/>
                <a:gd name="connsiteY1" fmla="*/ 0 h 94387"/>
                <a:gd name="connsiteX2" fmla="*/ 233498 w 233498"/>
                <a:gd name="connsiteY2" fmla="*/ 29334 h 94387"/>
                <a:gd name="connsiteX3" fmla="*/ 121511 w 233498"/>
                <a:gd name="connsiteY3" fmla="*/ 94387 h 94387"/>
                <a:gd name="connsiteX4" fmla="*/ 0 w 233498"/>
                <a:gd name="connsiteY4" fmla="*/ 29334 h 94387"/>
                <a:gd name="connsiteX0" fmla="*/ 0 w 233498"/>
                <a:gd name="connsiteY0" fmla="*/ 3744 h 68797"/>
                <a:gd name="connsiteX1" fmla="*/ 119131 w 233498"/>
                <a:gd name="connsiteY1" fmla="*/ 29179 h 68797"/>
                <a:gd name="connsiteX2" fmla="*/ 233498 w 233498"/>
                <a:gd name="connsiteY2" fmla="*/ 3744 h 68797"/>
                <a:gd name="connsiteX3" fmla="*/ 121511 w 233498"/>
                <a:gd name="connsiteY3" fmla="*/ 68797 h 68797"/>
                <a:gd name="connsiteX4" fmla="*/ 0 w 233498"/>
                <a:gd name="connsiteY4" fmla="*/ 3744 h 6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98" h="68797">
                  <a:moveTo>
                    <a:pt x="0" y="3744"/>
                  </a:moveTo>
                  <a:cubicBezTo>
                    <a:pt x="0" y="-12457"/>
                    <a:pt x="54652" y="29179"/>
                    <a:pt x="119131" y="29179"/>
                  </a:cubicBezTo>
                  <a:cubicBezTo>
                    <a:pt x="183610" y="29179"/>
                    <a:pt x="233498" y="-12457"/>
                    <a:pt x="233498" y="3744"/>
                  </a:cubicBezTo>
                  <a:cubicBezTo>
                    <a:pt x="233498" y="19945"/>
                    <a:pt x="185990" y="68797"/>
                    <a:pt x="121511" y="68797"/>
                  </a:cubicBezTo>
                  <a:cubicBezTo>
                    <a:pt x="57032" y="68797"/>
                    <a:pt x="0" y="19945"/>
                    <a:pt x="0" y="3744"/>
                  </a:cubicBezTo>
                  <a:close/>
                </a:path>
              </a:pathLst>
            </a:custGeom>
            <a:solidFill>
              <a:srgbClr val="FF66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3" name="円/楕円 52"/>
            <p:cNvSpPr/>
            <p:nvPr/>
          </p:nvSpPr>
          <p:spPr>
            <a:xfrm flipV="1">
              <a:off x="3786648" y="2619005"/>
              <a:ext cx="233498" cy="65839"/>
            </a:xfrm>
            <a:custGeom>
              <a:avLst/>
              <a:gdLst>
                <a:gd name="connsiteX0" fmla="*/ 0 w 233497"/>
                <a:gd name="connsiteY0" fmla="*/ 29334 h 58667"/>
                <a:gd name="connsiteX1" fmla="*/ 116749 w 233497"/>
                <a:gd name="connsiteY1" fmla="*/ 0 h 58667"/>
                <a:gd name="connsiteX2" fmla="*/ 233498 w 233497"/>
                <a:gd name="connsiteY2" fmla="*/ 29334 h 58667"/>
                <a:gd name="connsiteX3" fmla="*/ 116749 w 233497"/>
                <a:gd name="connsiteY3" fmla="*/ 58668 h 58667"/>
                <a:gd name="connsiteX4" fmla="*/ 0 w 233497"/>
                <a:gd name="connsiteY4" fmla="*/ 29334 h 58667"/>
                <a:gd name="connsiteX0" fmla="*/ 0 w 233498"/>
                <a:gd name="connsiteY0" fmla="*/ 29334 h 58668"/>
                <a:gd name="connsiteX1" fmla="*/ 116749 w 233498"/>
                <a:gd name="connsiteY1" fmla="*/ 0 h 58668"/>
                <a:gd name="connsiteX2" fmla="*/ 233498 w 233498"/>
                <a:gd name="connsiteY2" fmla="*/ 29334 h 58668"/>
                <a:gd name="connsiteX3" fmla="*/ 116749 w 233498"/>
                <a:gd name="connsiteY3" fmla="*/ 58668 h 58668"/>
                <a:gd name="connsiteX4" fmla="*/ 0 w 233498"/>
                <a:gd name="connsiteY4" fmla="*/ 29334 h 58668"/>
                <a:gd name="connsiteX0" fmla="*/ 0 w 233498"/>
                <a:gd name="connsiteY0" fmla="*/ 29334 h 58668"/>
                <a:gd name="connsiteX1" fmla="*/ 116749 w 233498"/>
                <a:gd name="connsiteY1" fmla="*/ 0 h 58668"/>
                <a:gd name="connsiteX2" fmla="*/ 233498 w 233498"/>
                <a:gd name="connsiteY2" fmla="*/ 29334 h 58668"/>
                <a:gd name="connsiteX3" fmla="*/ 116749 w 233498"/>
                <a:gd name="connsiteY3" fmla="*/ 58668 h 58668"/>
                <a:gd name="connsiteX4" fmla="*/ 0 w 233498"/>
                <a:gd name="connsiteY4" fmla="*/ 29334 h 58668"/>
                <a:gd name="connsiteX0" fmla="*/ 0 w 233498"/>
                <a:gd name="connsiteY0" fmla="*/ 29334 h 94387"/>
                <a:gd name="connsiteX1" fmla="*/ 116749 w 233498"/>
                <a:gd name="connsiteY1" fmla="*/ 0 h 94387"/>
                <a:gd name="connsiteX2" fmla="*/ 233498 w 233498"/>
                <a:gd name="connsiteY2" fmla="*/ 29334 h 94387"/>
                <a:gd name="connsiteX3" fmla="*/ 121511 w 233498"/>
                <a:gd name="connsiteY3" fmla="*/ 94387 h 94387"/>
                <a:gd name="connsiteX4" fmla="*/ 0 w 233498"/>
                <a:gd name="connsiteY4" fmla="*/ 29334 h 94387"/>
                <a:gd name="connsiteX0" fmla="*/ 0 w 233498"/>
                <a:gd name="connsiteY0" fmla="*/ 3744 h 68797"/>
                <a:gd name="connsiteX1" fmla="*/ 119131 w 233498"/>
                <a:gd name="connsiteY1" fmla="*/ 29179 h 68797"/>
                <a:gd name="connsiteX2" fmla="*/ 233498 w 233498"/>
                <a:gd name="connsiteY2" fmla="*/ 3744 h 68797"/>
                <a:gd name="connsiteX3" fmla="*/ 121511 w 233498"/>
                <a:gd name="connsiteY3" fmla="*/ 68797 h 68797"/>
                <a:gd name="connsiteX4" fmla="*/ 0 w 233498"/>
                <a:gd name="connsiteY4" fmla="*/ 3744 h 6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98" h="68797">
                  <a:moveTo>
                    <a:pt x="0" y="3744"/>
                  </a:moveTo>
                  <a:cubicBezTo>
                    <a:pt x="0" y="-12457"/>
                    <a:pt x="54652" y="29179"/>
                    <a:pt x="119131" y="29179"/>
                  </a:cubicBezTo>
                  <a:cubicBezTo>
                    <a:pt x="183610" y="29179"/>
                    <a:pt x="233498" y="-12457"/>
                    <a:pt x="233498" y="3744"/>
                  </a:cubicBezTo>
                  <a:cubicBezTo>
                    <a:pt x="233498" y="19945"/>
                    <a:pt x="185990" y="68797"/>
                    <a:pt x="121511" y="68797"/>
                  </a:cubicBezTo>
                  <a:cubicBezTo>
                    <a:pt x="57032" y="68797"/>
                    <a:pt x="0" y="19945"/>
                    <a:pt x="0" y="3744"/>
                  </a:cubicBezTo>
                  <a:close/>
                </a:path>
              </a:pathLst>
            </a:custGeom>
            <a:solidFill>
              <a:srgbClr val="FF66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27" name="グループ化 1326"/>
          <p:cNvGrpSpPr/>
          <p:nvPr/>
        </p:nvGrpSpPr>
        <p:grpSpPr>
          <a:xfrm>
            <a:off x="2511986" y="676939"/>
            <a:ext cx="1183728" cy="1737758"/>
            <a:chOff x="586420" y="1373471"/>
            <a:chExt cx="1183728" cy="1737758"/>
          </a:xfrm>
        </p:grpSpPr>
        <p:sp>
          <p:nvSpPr>
            <p:cNvPr id="1328" name="片側の 2 つの角を丸めた四角形 1327"/>
            <p:cNvSpPr/>
            <p:nvPr/>
          </p:nvSpPr>
          <p:spPr>
            <a:xfrm>
              <a:off x="607800" y="2473971"/>
              <a:ext cx="1129560" cy="637258"/>
            </a:xfrm>
            <a:prstGeom prst="round2SameRect">
              <a:avLst>
                <a:gd name="adj1" fmla="val 36995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9" name="片側の 2 つの角を丸めた四角形 1328"/>
            <p:cNvSpPr/>
            <p:nvPr/>
          </p:nvSpPr>
          <p:spPr>
            <a:xfrm>
              <a:off x="1001673" y="2294158"/>
              <a:ext cx="342278" cy="38046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30" name="グループ化 1329"/>
            <p:cNvGrpSpPr/>
            <p:nvPr/>
          </p:nvGrpSpPr>
          <p:grpSpPr>
            <a:xfrm>
              <a:off x="586420" y="1373471"/>
              <a:ext cx="1183728" cy="1047417"/>
              <a:chOff x="586420" y="1373471"/>
              <a:chExt cx="1183728" cy="1047417"/>
            </a:xfrm>
          </p:grpSpPr>
          <p:sp>
            <p:nvSpPr>
              <p:cNvPr id="1335" name="雲 1334"/>
              <p:cNvSpPr/>
              <p:nvPr/>
            </p:nvSpPr>
            <p:spPr>
              <a:xfrm rot="10800000">
                <a:off x="642736" y="1615220"/>
                <a:ext cx="529369" cy="529369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6" name="雲 1335"/>
              <p:cNvSpPr/>
              <p:nvPr/>
            </p:nvSpPr>
            <p:spPr>
              <a:xfrm rot="10800000">
                <a:off x="853292" y="1447337"/>
                <a:ext cx="599086" cy="529369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7" name="雲 1336"/>
              <p:cNvSpPr/>
              <p:nvPr/>
            </p:nvSpPr>
            <p:spPr>
              <a:xfrm rot="10800000" flipH="1">
                <a:off x="1233468" y="1640669"/>
                <a:ext cx="487785" cy="487785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8" name="円/楕円 1337"/>
              <p:cNvSpPr/>
              <p:nvPr/>
            </p:nvSpPr>
            <p:spPr>
              <a:xfrm flipH="1">
                <a:off x="1562440" y="1958355"/>
                <a:ext cx="207708" cy="2049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9" name="円/楕円 1338"/>
              <p:cNvSpPr/>
              <p:nvPr/>
            </p:nvSpPr>
            <p:spPr>
              <a:xfrm flipH="1">
                <a:off x="1556497" y="2001218"/>
                <a:ext cx="173016" cy="11926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0" name="円/楕円 1339"/>
              <p:cNvSpPr/>
              <p:nvPr/>
            </p:nvSpPr>
            <p:spPr>
              <a:xfrm>
                <a:off x="586420" y="1958355"/>
                <a:ext cx="207708" cy="2049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1" name="円/楕円 1340"/>
              <p:cNvSpPr/>
              <p:nvPr/>
            </p:nvSpPr>
            <p:spPr>
              <a:xfrm>
                <a:off x="618020" y="2001218"/>
                <a:ext cx="173016" cy="11926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2" name="円/楕円 1341"/>
              <p:cNvSpPr/>
              <p:nvPr/>
            </p:nvSpPr>
            <p:spPr>
              <a:xfrm>
                <a:off x="704528" y="1700808"/>
                <a:ext cx="936104" cy="720080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3" name="弦 1342"/>
              <p:cNvSpPr/>
              <p:nvPr/>
            </p:nvSpPr>
            <p:spPr>
              <a:xfrm>
                <a:off x="1011660" y="2200217"/>
                <a:ext cx="321840" cy="183794"/>
              </a:xfrm>
              <a:prstGeom prst="chord">
                <a:avLst>
                  <a:gd name="adj1" fmla="val 20010330"/>
                  <a:gd name="adj2" fmla="val 12258663"/>
                </a:avLst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4" name="涙形 1343"/>
              <p:cNvSpPr/>
              <p:nvPr/>
            </p:nvSpPr>
            <p:spPr>
              <a:xfrm rot="18900000">
                <a:off x="1129526" y="2112957"/>
                <a:ext cx="86108" cy="86108"/>
              </a:xfrm>
              <a:prstGeom prst="teardrop">
                <a:avLst>
                  <a:gd name="adj" fmla="val 113228"/>
                </a:avLst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5" name="雲 1344"/>
              <p:cNvSpPr/>
              <p:nvPr/>
            </p:nvSpPr>
            <p:spPr>
              <a:xfrm rot="20700000">
                <a:off x="680419" y="1550625"/>
                <a:ext cx="529368" cy="319193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6" name="雲 1345"/>
              <p:cNvSpPr/>
              <p:nvPr/>
            </p:nvSpPr>
            <p:spPr>
              <a:xfrm rot="1800000">
                <a:off x="1121249" y="1563999"/>
                <a:ext cx="529368" cy="319193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7" name="月 1346"/>
              <p:cNvSpPr/>
              <p:nvPr/>
            </p:nvSpPr>
            <p:spPr>
              <a:xfrm rot="5400000">
                <a:off x="883188" y="1806972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8" name="月 1347"/>
              <p:cNvSpPr/>
              <p:nvPr/>
            </p:nvSpPr>
            <p:spPr>
              <a:xfrm rot="5400000">
                <a:off x="1404682" y="1806973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9" name="フローチャート : 記憶データ 1348"/>
              <p:cNvSpPr/>
              <p:nvPr/>
            </p:nvSpPr>
            <p:spPr>
              <a:xfrm rot="5400000">
                <a:off x="1051591" y="1143047"/>
                <a:ext cx="267261" cy="728109"/>
              </a:xfrm>
              <a:prstGeom prst="flowChartOnlineStorage">
                <a:avLst/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0" name="月 1349"/>
              <p:cNvSpPr/>
              <p:nvPr/>
            </p:nvSpPr>
            <p:spPr>
              <a:xfrm rot="5400000">
                <a:off x="883188" y="1944133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1" name="月 1350"/>
              <p:cNvSpPr/>
              <p:nvPr/>
            </p:nvSpPr>
            <p:spPr>
              <a:xfrm rot="5400000">
                <a:off x="1404682" y="1944134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31" name="フリーフォーム 1330"/>
            <p:cNvSpPr/>
            <p:nvPr/>
          </p:nvSpPr>
          <p:spPr>
            <a:xfrm>
              <a:off x="849788" y="2455379"/>
              <a:ext cx="322318" cy="323689"/>
            </a:xfrm>
            <a:custGeom>
              <a:avLst/>
              <a:gdLst>
                <a:gd name="connsiteX0" fmla="*/ 138432 w 329107"/>
                <a:gd name="connsiteY0" fmla="*/ 2071 h 323689"/>
                <a:gd name="connsiteX1" fmla="*/ 328932 w 329107"/>
                <a:gd name="connsiteY1" fmla="*/ 218765 h 323689"/>
                <a:gd name="connsiteX2" fmla="*/ 169388 w 329107"/>
                <a:gd name="connsiteY2" fmla="*/ 321159 h 323689"/>
                <a:gd name="connsiteX3" fmla="*/ 319 w 329107"/>
                <a:gd name="connsiteY3" fmla="*/ 121134 h 323689"/>
                <a:gd name="connsiteX4" fmla="*/ 138432 w 329107"/>
                <a:gd name="connsiteY4" fmla="*/ 2071 h 32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07" h="323689">
                  <a:moveTo>
                    <a:pt x="138432" y="2071"/>
                  </a:moveTo>
                  <a:cubicBezTo>
                    <a:pt x="193201" y="18343"/>
                    <a:pt x="323773" y="165584"/>
                    <a:pt x="328932" y="218765"/>
                  </a:cubicBezTo>
                  <a:cubicBezTo>
                    <a:pt x="334091" y="271946"/>
                    <a:pt x="224157" y="337431"/>
                    <a:pt x="169388" y="321159"/>
                  </a:cubicBezTo>
                  <a:cubicBezTo>
                    <a:pt x="114619" y="304887"/>
                    <a:pt x="6669" y="173125"/>
                    <a:pt x="319" y="121134"/>
                  </a:cubicBezTo>
                  <a:cubicBezTo>
                    <a:pt x="-6031" y="69143"/>
                    <a:pt x="83663" y="-14201"/>
                    <a:pt x="138432" y="2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2" name="フリーフォーム 1331"/>
            <p:cNvSpPr/>
            <p:nvPr/>
          </p:nvSpPr>
          <p:spPr>
            <a:xfrm flipH="1">
              <a:off x="1172106" y="2455379"/>
              <a:ext cx="322318" cy="323689"/>
            </a:xfrm>
            <a:custGeom>
              <a:avLst/>
              <a:gdLst>
                <a:gd name="connsiteX0" fmla="*/ 138432 w 329107"/>
                <a:gd name="connsiteY0" fmla="*/ 2071 h 323689"/>
                <a:gd name="connsiteX1" fmla="*/ 328932 w 329107"/>
                <a:gd name="connsiteY1" fmla="*/ 218765 h 323689"/>
                <a:gd name="connsiteX2" fmla="*/ 169388 w 329107"/>
                <a:gd name="connsiteY2" fmla="*/ 321159 h 323689"/>
                <a:gd name="connsiteX3" fmla="*/ 319 w 329107"/>
                <a:gd name="connsiteY3" fmla="*/ 121134 h 323689"/>
                <a:gd name="connsiteX4" fmla="*/ 138432 w 329107"/>
                <a:gd name="connsiteY4" fmla="*/ 2071 h 32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07" h="323689">
                  <a:moveTo>
                    <a:pt x="138432" y="2071"/>
                  </a:moveTo>
                  <a:cubicBezTo>
                    <a:pt x="193201" y="18343"/>
                    <a:pt x="323773" y="165584"/>
                    <a:pt x="328932" y="218765"/>
                  </a:cubicBezTo>
                  <a:cubicBezTo>
                    <a:pt x="334091" y="271946"/>
                    <a:pt x="224157" y="337431"/>
                    <a:pt x="169388" y="321159"/>
                  </a:cubicBezTo>
                  <a:cubicBezTo>
                    <a:pt x="114619" y="304887"/>
                    <a:pt x="6669" y="173125"/>
                    <a:pt x="319" y="121134"/>
                  </a:cubicBezTo>
                  <a:cubicBezTo>
                    <a:pt x="-6031" y="69143"/>
                    <a:pt x="83663" y="-14201"/>
                    <a:pt x="138432" y="2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3" name="円/楕円 1332"/>
            <p:cNvSpPr/>
            <p:nvPr/>
          </p:nvSpPr>
          <p:spPr>
            <a:xfrm>
              <a:off x="1134913" y="2787030"/>
              <a:ext cx="75797" cy="75797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1134913" y="2946574"/>
              <a:ext cx="75797" cy="75797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52" name="グループ化 1351"/>
          <p:cNvGrpSpPr/>
          <p:nvPr/>
        </p:nvGrpSpPr>
        <p:grpSpPr>
          <a:xfrm>
            <a:off x="2618237" y="2728743"/>
            <a:ext cx="967318" cy="1658189"/>
            <a:chOff x="2078364" y="173930"/>
            <a:chExt cx="967318" cy="1658189"/>
          </a:xfrm>
        </p:grpSpPr>
        <p:grpSp>
          <p:nvGrpSpPr>
            <p:cNvPr id="1353" name="グループ化 1352"/>
            <p:cNvGrpSpPr/>
            <p:nvPr/>
          </p:nvGrpSpPr>
          <p:grpSpPr>
            <a:xfrm>
              <a:off x="2078364" y="173930"/>
              <a:ext cx="967318" cy="1658189"/>
              <a:chOff x="2078364" y="1453040"/>
              <a:chExt cx="967318" cy="1658189"/>
            </a:xfrm>
          </p:grpSpPr>
          <p:sp>
            <p:nvSpPr>
              <p:cNvPr id="1356" name="片側の 2 つの角を丸めた四角形 1355"/>
              <p:cNvSpPr/>
              <p:nvPr/>
            </p:nvSpPr>
            <p:spPr>
              <a:xfrm>
                <a:off x="2093484" y="2473971"/>
                <a:ext cx="901176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7" name="片側の 2 つの角を丸めた四角形 1356"/>
              <p:cNvSpPr/>
              <p:nvPr/>
            </p:nvSpPr>
            <p:spPr>
              <a:xfrm>
                <a:off x="2097058" y="2473971"/>
                <a:ext cx="647311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8" name="片側の 2 つの角を丸めた四角形 1357"/>
              <p:cNvSpPr/>
              <p:nvPr/>
            </p:nvSpPr>
            <p:spPr>
              <a:xfrm>
                <a:off x="2439168" y="2300897"/>
                <a:ext cx="233498" cy="312880"/>
              </a:xfrm>
              <a:prstGeom prst="round2SameRect">
                <a:avLst>
                  <a:gd name="adj1" fmla="val 16667"/>
                  <a:gd name="adj2" fmla="val 35723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59" name="グループ化 1358"/>
              <p:cNvGrpSpPr/>
              <p:nvPr/>
            </p:nvGrpSpPr>
            <p:grpSpPr>
              <a:xfrm>
                <a:off x="2078364" y="1453040"/>
                <a:ext cx="967318" cy="967848"/>
                <a:chOff x="2078364" y="1453040"/>
                <a:chExt cx="967318" cy="967848"/>
              </a:xfrm>
            </p:grpSpPr>
            <p:grpSp>
              <p:nvGrpSpPr>
                <p:cNvPr id="1364" name="グループ化 1363"/>
                <p:cNvGrpSpPr/>
                <p:nvPr/>
              </p:nvGrpSpPr>
              <p:grpSpPr>
                <a:xfrm>
                  <a:off x="2200276" y="1570232"/>
                  <a:ext cx="724139" cy="809132"/>
                  <a:chOff x="2209649" y="1239576"/>
                  <a:chExt cx="724139" cy="661537"/>
                </a:xfrm>
                <a:solidFill>
                  <a:srgbClr val="663300"/>
                </a:solidFill>
              </p:grpSpPr>
              <p:sp>
                <p:nvSpPr>
                  <p:cNvPr id="1392" name="円/楕円 1391"/>
                  <p:cNvSpPr/>
                  <p:nvPr/>
                </p:nvSpPr>
                <p:spPr>
                  <a:xfrm>
                    <a:off x="2209649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3" name="円/楕円 1392"/>
                  <p:cNvSpPr/>
                  <p:nvPr/>
                </p:nvSpPr>
                <p:spPr>
                  <a:xfrm>
                    <a:off x="2333474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5" name="グループ化 1364"/>
                <p:cNvGrpSpPr/>
                <p:nvPr/>
              </p:nvGrpSpPr>
              <p:grpSpPr>
                <a:xfrm rot="19800000" flipH="1">
                  <a:off x="2078364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390" name="月 1389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1" name="月 1390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6" name="グループ化 1365"/>
                <p:cNvGrpSpPr/>
                <p:nvPr/>
              </p:nvGrpSpPr>
              <p:grpSpPr>
                <a:xfrm rot="1800000">
                  <a:off x="2698481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388" name="月 1387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9" name="月 1388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7" name="グループ化 1366"/>
                <p:cNvGrpSpPr/>
                <p:nvPr/>
              </p:nvGrpSpPr>
              <p:grpSpPr>
                <a:xfrm rot="900000" flipH="1">
                  <a:off x="2797712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386" name="円/楕円 1385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7" name="円/楕円 1386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8" name="グループ化 1367"/>
                <p:cNvGrpSpPr/>
                <p:nvPr/>
              </p:nvGrpSpPr>
              <p:grpSpPr>
                <a:xfrm rot="20700000">
                  <a:off x="2176110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384" name="円/楕円 1383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5" name="円/楕円 1384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9" name="円/楕円 1368"/>
                <p:cNvSpPr/>
                <p:nvPr/>
              </p:nvSpPr>
              <p:spPr>
                <a:xfrm>
                  <a:off x="2239566" y="1700808"/>
                  <a:ext cx="641991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0" name="弦 1369"/>
                <p:cNvSpPr/>
                <p:nvPr/>
              </p:nvSpPr>
              <p:spPr>
                <a:xfrm>
                  <a:off x="2466028" y="2219704"/>
                  <a:ext cx="189066" cy="144818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1" name="円/楕円 1370"/>
                <p:cNvSpPr/>
                <p:nvPr/>
              </p:nvSpPr>
              <p:spPr>
                <a:xfrm>
                  <a:off x="2264472" y="21633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2" name="円/楕円 1371"/>
                <p:cNvSpPr/>
                <p:nvPr/>
              </p:nvSpPr>
              <p:spPr>
                <a:xfrm>
                  <a:off x="2733981" y="21633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3" name="月 1372"/>
                <p:cNvSpPr/>
                <p:nvPr/>
              </p:nvSpPr>
              <p:spPr>
                <a:xfrm rot="5400000">
                  <a:off x="2432355" y="1460434"/>
                  <a:ext cx="252813" cy="57131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74" name="グループ化 1373"/>
                <p:cNvGrpSpPr/>
                <p:nvPr/>
              </p:nvGrpSpPr>
              <p:grpSpPr>
                <a:xfrm>
                  <a:off x="2324175" y="1637360"/>
                  <a:ext cx="479579" cy="369187"/>
                  <a:chOff x="2324175" y="1641469"/>
                  <a:chExt cx="479579" cy="369187"/>
                </a:xfrm>
                <a:solidFill>
                  <a:srgbClr val="663300"/>
                </a:solidFill>
              </p:grpSpPr>
              <p:grpSp>
                <p:nvGrpSpPr>
                  <p:cNvPr id="1376" name="グループ化 1375"/>
                  <p:cNvGrpSpPr/>
                  <p:nvPr/>
                </p:nvGrpSpPr>
                <p:grpSpPr>
                  <a:xfrm rot="607656">
                    <a:off x="2324175" y="1641469"/>
                    <a:ext cx="234009" cy="369185"/>
                    <a:chOff x="1914708" y="1601206"/>
                    <a:chExt cx="310484" cy="369185"/>
                  </a:xfrm>
                  <a:grpFill/>
                </p:grpSpPr>
                <p:sp>
                  <p:nvSpPr>
                    <p:cNvPr id="1381" name="月 1380"/>
                    <p:cNvSpPr/>
                    <p:nvPr/>
                  </p:nvSpPr>
                  <p:spPr>
                    <a:xfrm rot="2027214" flipH="1">
                      <a:off x="1914708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82" name="月 1381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83" name="月 1382"/>
                    <p:cNvSpPr/>
                    <p:nvPr/>
                  </p:nvSpPr>
                  <p:spPr>
                    <a:xfrm rot="21212109" flipH="1">
                      <a:off x="2083373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7" name="グループ化 1376"/>
                  <p:cNvGrpSpPr/>
                  <p:nvPr/>
                </p:nvGrpSpPr>
                <p:grpSpPr>
                  <a:xfrm rot="20992344" flipH="1">
                    <a:off x="2569746" y="1641471"/>
                    <a:ext cx="234008" cy="369185"/>
                    <a:chOff x="1914709" y="1601206"/>
                    <a:chExt cx="310481" cy="369185"/>
                  </a:xfrm>
                  <a:grpFill/>
                </p:grpSpPr>
                <p:sp>
                  <p:nvSpPr>
                    <p:cNvPr id="1378" name="月 1377"/>
                    <p:cNvSpPr/>
                    <p:nvPr/>
                  </p:nvSpPr>
                  <p:spPr>
                    <a:xfrm rot="2027214" flipH="1">
                      <a:off x="1914709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9" name="月 1378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80" name="月 1379"/>
                    <p:cNvSpPr/>
                    <p:nvPr/>
                  </p:nvSpPr>
                  <p:spPr>
                    <a:xfrm rot="21212109" flipH="1">
                      <a:off x="2083371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75" name="フローチャート : 記憶データ 1374"/>
                <p:cNvSpPr/>
                <p:nvPr/>
              </p:nvSpPr>
              <p:spPr>
                <a:xfrm rot="5400000">
                  <a:off x="2378471" y="1379765"/>
                  <a:ext cx="371013" cy="517564"/>
                </a:xfrm>
                <a:prstGeom prst="flowChartOnlineStorage">
                  <a:avLst/>
                </a:prstGeom>
                <a:solidFill>
                  <a:srgbClr val="FFCC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0" name="正方形/長方形 82"/>
              <p:cNvSpPr/>
              <p:nvPr/>
            </p:nvSpPr>
            <p:spPr>
              <a:xfrm rot="2885798">
                <a:off x="2209094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1" name="正方形/長方形 82"/>
              <p:cNvSpPr/>
              <p:nvPr/>
            </p:nvSpPr>
            <p:spPr>
              <a:xfrm rot="18714202" flipH="1">
                <a:off x="2630329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2" name="円/楕円 1361"/>
              <p:cNvSpPr/>
              <p:nvPr/>
            </p:nvSpPr>
            <p:spPr>
              <a:xfrm>
                <a:off x="2620813" y="2787030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3" name="円/楕円 1362"/>
              <p:cNvSpPr/>
              <p:nvPr/>
            </p:nvSpPr>
            <p:spPr>
              <a:xfrm>
                <a:off x="2620813" y="2946574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54" name="アーチ 1353"/>
            <p:cNvSpPr/>
            <p:nvPr/>
          </p:nvSpPr>
          <p:spPr>
            <a:xfrm>
              <a:off x="2297063" y="725763"/>
              <a:ext cx="187711" cy="187711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55" name="アーチ 1354"/>
            <p:cNvSpPr/>
            <p:nvPr/>
          </p:nvSpPr>
          <p:spPr>
            <a:xfrm>
              <a:off x="2628057" y="725763"/>
              <a:ext cx="187711" cy="187711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94" name="グループ化 1393"/>
          <p:cNvGrpSpPr/>
          <p:nvPr/>
        </p:nvGrpSpPr>
        <p:grpSpPr>
          <a:xfrm>
            <a:off x="2626372" y="4618501"/>
            <a:ext cx="832122" cy="1698454"/>
            <a:chOff x="3482040" y="133665"/>
            <a:chExt cx="832122" cy="1698454"/>
          </a:xfrm>
        </p:grpSpPr>
        <p:grpSp>
          <p:nvGrpSpPr>
            <p:cNvPr id="1395" name="グループ化 1394"/>
            <p:cNvGrpSpPr/>
            <p:nvPr/>
          </p:nvGrpSpPr>
          <p:grpSpPr>
            <a:xfrm>
              <a:off x="3482040" y="133665"/>
              <a:ext cx="832122" cy="1698454"/>
              <a:chOff x="3482040" y="1412775"/>
              <a:chExt cx="832122" cy="1698454"/>
            </a:xfrm>
          </p:grpSpPr>
          <p:sp>
            <p:nvSpPr>
              <p:cNvPr id="1398" name="片側の 2 つの角を丸めた四角形 1397"/>
              <p:cNvSpPr/>
              <p:nvPr/>
            </p:nvSpPr>
            <p:spPr>
              <a:xfrm>
                <a:off x="3482040" y="2473971"/>
                <a:ext cx="832122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99" name="片側の 2 つの角を丸めた四角形 1398"/>
              <p:cNvSpPr/>
              <p:nvPr/>
            </p:nvSpPr>
            <p:spPr>
              <a:xfrm>
                <a:off x="3482040" y="2473971"/>
                <a:ext cx="538106" cy="637258"/>
              </a:xfrm>
              <a:prstGeom prst="round2SameRect">
                <a:avLst>
                  <a:gd name="adj1" fmla="val 40707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0" name="片側の 2 つの角を丸めた四角形 1399"/>
              <p:cNvSpPr/>
              <p:nvPr/>
            </p:nvSpPr>
            <p:spPr>
              <a:xfrm>
                <a:off x="3786649" y="2339136"/>
                <a:ext cx="233497" cy="41180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01" name="グループ化 1400"/>
              <p:cNvGrpSpPr/>
              <p:nvPr/>
            </p:nvGrpSpPr>
            <p:grpSpPr>
              <a:xfrm>
                <a:off x="3521391" y="1412775"/>
                <a:ext cx="768904" cy="1058913"/>
                <a:chOff x="3521391" y="1412775"/>
                <a:chExt cx="768904" cy="1058913"/>
              </a:xfrm>
            </p:grpSpPr>
            <p:sp>
              <p:nvSpPr>
                <p:cNvPr id="1406" name="円/楕円 1405"/>
                <p:cNvSpPr/>
                <p:nvPr/>
              </p:nvSpPr>
              <p:spPr>
                <a:xfrm>
                  <a:off x="3645818" y="1412775"/>
                  <a:ext cx="526132" cy="432623"/>
                </a:xfrm>
                <a:prstGeom prst="ellipse">
                  <a:avLst/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7" name="円/楕円 1406"/>
                <p:cNvSpPr/>
                <p:nvPr/>
              </p:nvSpPr>
              <p:spPr>
                <a:xfrm>
                  <a:off x="3541043" y="1570232"/>
                  <a:ext cx="735682" cy="827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08" name="グループ化 1407"/>
                <p:cNvGrpSpPr/>
                <p:nvPr/>
              </p:nvGrpSpPr>
              <p:grpSpPr>
                <a:xfrm rot="900000" flipH="1">
                  <a:off x="4142993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426" name="円/楕円 1425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7" name="円/楕円 1426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9" name="グループ化 1408"/>
                <p:cNvGrpSpPr/>
                <p:nvPr/>
              </p:nvGrpSpPr>
              <p:grpSpPr>
                <a:xfrm rot="20700000">
                  <a:off x="3521391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424" name="円/楕円 1423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5" name="円/楕円 1424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10" name="円/楕円 31"/>
                <p:cNvSpPr/>
                <p:nvPr/>
              </p:nvSpPr>
              <p:spPr>
                <a:xfrm>
                  <a:off x="3584848" y="1700808"/>
                  <a:ext cx="641992" cy="770880"/>
                </a:xfrm>
                <a:custGeom>
                  <a:avLst/>
                  <a:gdLst>
                    <a:gd name="connsiteX0" fmla="*/ 0 w 641991"/>
                    <a:gd name="connsiteY0" fmla="*/ 360040 h 720080"/>
                    <a:gd name="connsiteX1" fmla="*/ 320996 w 641991"/>
                    <a:gd name="connsiteY1" fmla="*/ 0 h 720080"/>
                    <a:gd name="connsiteX2" fmla="*/ 641992 w 641991"/>
                    <a:gd name="connsiteY2" fmla="*/ 360040 h 720080"/>
                    <a:gd name="connsiteX3" fmla="*/ 320996 w 641991"/>
                    <a:gd name="connsiteY3" fmla="*/ 720080 h 720080"/>
                    <a:gd name="connsiteX4" fmla="*/ 0 w 641991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70880"/>
                    <a:gd name="connsiteX1" fmla="*/ 320996 w 641992"/>
                    <a:gd name="connsiteY1" fmla="*/ 0 h 770880"/>
                    <a:gd name="connsiteX2" fmla="*/ 641992 w 641992"/>
                    <a:gd name="connsiteY2" fmla="*/ 360040 h 770880"/>
                    <a:gd name="connsiteX3" fmla="*/ 317821 w 641992"/>
                    <a:gd name="connsiteY3" fmla="*/ 770880 h 770880"/>
                    <a:gd name="connsiteX4" fmla="*/ 0 w 641992"/>
                    <a:gd name="connsiteY4" fmla="*/ 360040 h 77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1992" h="770880">
                      <a:moveTo>
                        <a:pt x="0" y="360040"/>
                      </a:moveTo>
                      <a:cubicBezTo>
                        <a:pt x="0" y="161195"/>
                        <a:pt x="143715" y="0"/>
                        <a:pt x="320996" y="0"/>
                      </a:cubicBezTo>
                      <a:cubicBezTo>
                        <a:pt x="498277" y="0"/>
                        <a:pt x="641992" y="161195"/>
                        <a:pt x="641992" y="360040"/>
                      </a:cubicBezTo>
                      <a:cubicBezTo>
                        <a:pt x="641992" y="558885"/>
                        <a:pt x="390327" y="770880"/>
                        <a:pt x="317821" y="770880"/>
                      </a:cubicBezTo>
                      <a:cubicBezTo>
                        <a:pt x="245315" y="770880"/>
                        <a:pt x="0" y="558885"/>
                        <a:pt x="0" y="360040"/>
                      </a:cubicBezTo>
                      <a:close/>
                    </a:path>
                  </a:pathLst>
                </a:cu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1" name="グループ化 1410"/>
                <p:cNvGrpSpPr/>
                <p:nvPr/>
              </p:nvGrpSpPr>
              <p:grpSpPr>
                <a:xfrm>
                  <a:off x="3584848" y="1946579"/>
                  <a:ext cx="641992" cy="216762"/>
                  <a:chOff x="2977287" y="1946579"/>
                  <a:chExt cx="613010" cy="167545"/>
                </a:xfrm>
                <a:solidFill>
                  <a:srgbClr val="C00000"/>
                </a:solidFill>
              </p:grpSpPr>
              <p:grpSp>
                <p:nvGrpSpPr>
                  <p:cNvPr id="1418" name="グループ化 1417"/>
                  <p:cNvGrpSpPr/>
                  <p:nvPr/>
                </p:nvGrpSpPr>
                <p:grpSpPr>
                  <a:xfrm>
                    <a:off x="2977287" y="1946579"/>
                    <a:ext cx="308840" cy="167545"/>
                    <a:chOff x="2977287" y="1946579"/>
                    <a:chExt cx="308840" cy="167545"/>
                  </a:xfrm>
                  <a:grpFill/>
                </p:grpSpPr>
                <p:sp>
                  <p:nvSpPr>
                    <p:cNvPr id="1422" name="弦 34"/>
                    <p:cNvSpPr/>
                    <p:nvPr/>
                  </p:nvSpPr>
                  <p:spPr>
                    <a:xfrm>
                      <a:off x="2977287" y="1946579"/>
                      <a:ext cx="308840" cy="167545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3" name="弦 34"/>
                    <p:cNvSpPr/>
                    <p:nvPr/>
                  </p:nvSpPr>
                  <p:spPr>
                    <a:xfrm rot="167140">
                      <a:off x="3006904" y="1974850"/>
                      <a:ext cx="256996" cy="120068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19" name="グループ化 1418"/>
                  <p:cNvGrpSpPr/>
                  <p:nvPr/>
                </p:nvGrpSpPr>
                <p:grpSpPr>
                  <a:xfrm flipH="1">
                    <a:off x="3281457" y="1946579"/>
                    <a:ext cx="308840" cy="167545"/>
                    <a:chOff x="2977287" y="1946579"/>
                    <a:chExt cx="308840" cy="167545"/>
                  </a:xfrm>
                  <a:grpFill/>
                </p:grpSpPr>
                <p:sp>
                  <p:nvSpPr>
                    <p:cNvPr id="1420" name="弦 34"/>
                    <p:cNvSpPr/>
                    <p:nvPr/>
                  </p:nvSpPr>
                  <p:spPr>
                    <a:xfrm>
                      <a:off x="2977287" y="1946579"/>
                      <a:ext cx="308840" cy="167545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1" name="弦 34"/>
                    <p:cNvSpPr/>
                    <p:nvPr/>
                  </p:nvSpPr>
                  <p:spPr>
                    <a:xfrm rot="167140">
                      <a:off x="3006904" y="1974850"/>
                      <a:ext cx="256996" cy="120068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12" name="涙形 1411"/>
                <p:cNvSpPr/>
                <p:nvPr/>
              </p:nvSpPr>
              <p:spPr>
                <a:xfrm rot="18900000">
                  <a:off x="3839430" y="2129501"/>
                  <a:ext cx="127932" cy="127932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3" name="月 1412"/>
                <p:cNvSpPr/>
                <p:nvPr/>
              </p:nvSpPr>
              <p:spPr>
                <a:xfrm rot="6300000">
                  <a:off x="3745129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4" name="月 1413"/>
                <p:cNvSpPr/>
                <p:nvPr/>
              </p:nvSpPr>
              <p:spPr>
                <a:xfrm rot="15300000" flipH="1">
                  <a:off x="4022723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5" name="円/楕円 1414"/>
                <p:cNvSpPr/>
                <p:nvPr/>
              </p:nvSpPr>
              <p:spPr>
                <a:xfrm>
                  <a:off x="3786648" y="2305051"/>
                  <a:ext cx="233498" cy="81514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6" name="円/楕円 52"/>
                <p:cNvSpPr/>
                <p:nvPr/>
              </p:nvSpPr>
              <p:spPr>
                <a:xfrm>
                  <a:off x="3786648" y="2346288"/>
                  <a:ext cx="233498" cy="68797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7" name="円/楕円 52"/>
                <p:cNvSpPr/>
                <p:nvPr/>
              </p:nvSpPr>
              <p:spPr>
                <a:xfrm flipV="1">
                  <a:off x="3786648" y="2276756"/>
                  <a:ext cx="233498" cy="65839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02" name="フリーフォーム 1401"/>
              <p:cNvSpPr/>
              <p:nvPr/>
            </p:nvSpPr>
            <p:spPr>
              <a:xfrm>
                <a:off x="3586393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3" name="フリーフォーム 1402"/>
              <p:cNvSpPr/>
              <p:nvPr/>
            </p:nvSpPr>
            <p:spPr>
              <a:xfrm flipH="1">
                <a:off x="3911197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4" name="円/楕円 1403"/>
              <p:cNvSpPr/>
              <p:nvPr/>
            </p:nvSpPr>
            <p:spPr>
              <a:xfrm>
                <a:off x="3861061" y="28282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5" name="円/楕円 1404"/>
              <p:cNvSpPr/>
              <p:nvPr/>
            </p:nvSpPr>
            <p:spPr>
              <a:xfrm>
                <a:off x="3861061" y="29806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96" name="アーチ 1395"/>
            <p:cNvSpPr/>
            <p:nvPr/>
          </p:nvSpPr>
          <p:spPr>
            <a:xfrm>
              <a:off x="3685826" y="747532"/>
              <a:ext cx="144174" cy="144174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7" name="アーチ 1396"/>
            <p:cNvSpPr/>
            <p:nvPr/>
          </p:nvSpPr>
          <p:spPr>
            <a:xfrm>
              <a:off x="3981101" y="747532"/>
              <a:ext cx="144174" cy="144174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28" name="グループ化 1427"/>
          <p:cNvGrpSpPr/>
          <p:nvPr/>
        </p:nvGrpSpPr>
        <p:grpSpPr>
          <a:xfrm>
            <a:off x="4547955" y="4576308"/>
            <a:ext cx="934122" cy="1749118"/>
            <a:chOff x="3431046" y="1920963"/>
            <a:chExt cx="934122" cy="1749118"/>
          </a:xfrm>
        </p:grpSpPr>
        <p:grpSp>
          <p:nvGrpSpPr>
            <p:cNvPr id="1429" name="グループ化 1428"/>
            <p:cNvGrpSpPr/>
            <p:nvPr/>
          </p:nvGrpSpPr>
          <p:grpSpPr>
            <a:xfrm>
              <a:off x="3482040" y="1920963"/>
              <a:ext cx="832122" cy="1698454"/>
              <a:chOff x="3482040" y="1412775"/>
              <a:chExt cx="832122" cy="1698454"/>
            </a:xfrm>
          </p:grpSpPr>
          <p:sp>
            <p:nvSpPr>
              <p:cNvPr id="1438" name="片側の 2 つの角を丸めた四角形 1437"/>
              <p:cNvSpPr/>
              <p:nvPr/>
            </p:nvSpPr>
            <p:spPr>
              <a:xfrm>
                <a:off x="3482040" y="2473971"/>
                <a:ext cx="832122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9" name="片側の 2 つの角を丸めた四角形 1438"/>
              <p:cNvSpPr/>
              <p:nvPr/>
            </p:nvSpPr>
            <p:spPr>
              <a:xfrm>
                <a:off x="3482040" y="2473971"/>
                <a:ext cx="538106" cy="637258"/>
              </a:xfrm>
              <a:prstGeom prst="round2SameRect">
                <a:avLst>
                  <a:gd name="adj1" fmla="val 40707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0" name="片側の 2 つの角を丸めた四角形 1439"/>
              <p:cNvSpPr/>
              <p:nvPr/>
            </p:nvSpPr>
            <p:spPr>
              <a:xfrm>
                <a:off x="3786649" y="2339136"/>
                <a:ext cx="233497" cy="41180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41" name="グループ化 1440"/>
              <p:cNvGrpSpPr/>
              <p:nvPr/>
            </p:nvGrpSpPr>
            <p:grpSpPr>
              <a:xfrm>
                <a:off x="3521391" y="1412775"/>
                <a:ext cx="768904" cy="1058913"/>
                <a:chOff x="3521391" y="1412775"/>
                <a:chExt cx="768904" cy="1058913"/>
              </a:xfrm>
            </p:grpSpPr>
            <p:sp>
              <p:nvSpPr>
                <p:cNvPr id="1446" name="円/楕円 1445"/>
                <p:cNvSpPr/>
                <p:nvPr/>
              </p:nvSpPr>
              <p:spPr>
                <a:xfrm>
                  <a:off x="3645818" y="1412775"/>
                  <a:ext cx="526132" cy="432623"/>
                </a:xfrm>
                <a:prstGeom prst="ellipse">
                  <a:avLst/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7" name="円/楕円 1446"/>
                <p:cNvSpPr/>
                <p:nvPr/>
              </p:nvSpPr>
              <p:spPr>
                <a:xfrm>
                  <a:off x="3541043" y="1570232"/>
                  <a:ext cx="735682" cy="827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48" name="グループ化 1447"/>
                <p:cNvGrpSpPr/>
                <p:nvPr/>
              </p:nvGrpSpPr>
              <p:grpSpPr>
                <a:xfrm rot="900000" flipH="1">
                  <a:off x="4142993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466" name="円/楕円 1465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7" name="円/楕円 1466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49" name="グループ化 1448"/>
                <p:cNvGrpSpPr/>
                <p:nvPr/>
              </p:nvGrpSpPr>
              <p:grpSpPr>
                <a:xfrm rot="20700000">
                  <a:off x="3521391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464" name="円/楕円 1463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5" name="円/楕円 1464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50" name="円/楕円 31"/>
                <p:cNvSpPr/>
                <p:nvPr/>
              </p:nvSpPr>
              <p:spPr>
                <a:xfrm>
                  <a:off x="3584848" y="1700808"/>
                  <a:ext cx="641992" cy="770880"/>
                </a:xfrm>
                <a:custGeom>
                  <a:avLst/>
                  <a:gdLst>
                    <a:gd name="connsiteX0" fmla="*/ 0 w 641991"/>
                    <a:gd name="connsiteY0" fmla="*/ 360040 h 720080"/>
                    <a:gd name="connsiteX1" fmla="*/ 320996 w 641991"/>
                    <a:gd name="connsiteY1" fmla="*/ 0 h 720080"/>
                    <a:gd name="connsiteX2" fmla="*/ 641992 w 641991"/>
                    <a:gd name="connsiteY2" fmla="*/ 360040 h 720080"/>
                    <a:gd name="connsiteX3" fmla="*/ 320996 w 641991"/>
                    <a:gd name="connsiteY3" fmla="*/ 720080 h 720080"/>
                    <a:gd name="connsiteX4" fmla="*/ 0 w 641991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70880"/>
                    <a:gd name="connsiteX1" fmla="*/ 320996 w 641992"/>
                    <a:gd name="connsiteY1" fmla="*/ 0 h 770880"/>
                    <a:gd name="connsiteX2" fmla="*/ 641992 w 641992"/>
                    <a:gd name="connsiteY2" fmla="*/ 360040 h 770880"/>
                    <a:gd name="connsiteX3" fmla="*/ 317821 w 641992"/>
                    <a:gd name="connsiteY3" fmla="*/ 770880 h 770880"/>
                    <a:gd name="connsiteX4" fmla="*/ 0 w 641992"/>
                    <a:gd name="connsiteY4" fmla="*/ 360040 h 77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1992" h="770880">
                      <a:moveTo>
                        <a:pt x="0" y="360040"/>
                      </a:moveTo>
                      <a:cubicBezTo>
                        <a:pt x="0" y="161195"/>
                        <a:pt x="143715" y="0"/>
                        <a:pt x="320996" y="0"/>
                      </a:cubicBezTo>
                      <a:cubicBezTo>
                        <a:pt x="498277" y="0"/>
                        <a:pt x="641992" y="161195"/>
                        <a:pt x="641992" y="360040"/>
                      </a:cubicBezTo>
                      <a:cubicBezTo>
                        <a:pt x="641992" y="558885"/>
                        <a:pt x="390327" y="770880"/>
                        <a:pt x="317821" y="770880"/>
                      </a:cubicBezTo>
                      <a:cubicBezTo>
                        <a:pt x="245315" y="770880"/>
                        <a:pt x="0" y="558885"/>
                        <a:pt x="0" y="360040"/>
                      </a:cubicBezTo>
                      <a:close/>
                    </a:path>
                  </a:pathLst>
                </a:cu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51" name="グループ化 1450"/>
                <p:cNvGrpSpPr/>
                <p:nvPr/>
              </p:nvGrpSpPr>
              <p:grpSpPr>
                <a:xfrm>
                  <a:off x="3584848" y="1946579"/>
                  <a:ext cx="641992" cy="216762"/>
                  <a:chOff x="2977287" y="1946579"/>
                  <a:chExt cx="613010" cy="167545"/>
                </a:xfrm>
                <a:solidFill>
                  <a:srgbClr val="C00000"/>
                </a:solidFill>
              </p:grpSpPr>
              <p:grpSp>
                <p:nvGrpSpPr>
                  <p:cNvPr id="1458" name="グループ化 1457"/>
                  <p:cNvGrpSpPr/>
                  <p:nvPr/>
                </p:nvGrpSpPr>
                <p:grpSpPr>
                  <a:xfrm>
                    <a:off x="2977287" y="1946579"/>
                    <a:ext cx="308840" cy="167545"/>
                    <a:chOff x="2977287" y="1946579"/>
                    <a:chExt cx="308840" cy="167545"/>
                  </a:xfrm>
                  <a:grpFill/>
                </p:grpSpPr>
                <p:sp>
                  <p:nvSpPr>
                    <p:cNvPr id="1462" name="弦 34"/>
                    <p:cNvSpPr/>
                    <p:nvPr/>
                  </p:nvSpPr>
                  <p:spPr>
                    <a:xfrm>
                      <a:off x="2977287" y="1946579"/>
                      <a:ext cx="308840" cy="167545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3" name="弦 34"/>
                    <p:cNvSpPr/>
                    <p:nvPr/>
                  </p:nvSpPr>
                  <p:spPr>
                    <a:xfrm rot="167140">
                      <a:off x="3006903" y="1992400"/>
                      <a:ext cx="256996" cy="120068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59" name="グループ化 1458"/>
                  <p:cNvGrpSpPr/>
                  <p:nvPr/>
                </p:nvGrpSpPr>
                <p:grpSpPr>
                  <a:xfrm flipH="1">
                    <a:off x="3281457" y="1946579"/>
                    <a:ext cx="308840" cy="167545"/>
                    <a:chOff x="2977287" y="1946579"/>
                    <a:chExt cx="308840" cy="167545"/>
                  </a:xfrm>
                  <a:grpFill/>
                </p:grpSpPr>
                <p:sp>
                  <p:nvSpPr>
                    <p:cNvPr id="1460" name="弦 34"/>
                    <p:cNvSpPr/>
                    <p:nvPr/>
                  </p:nvSpPr>
                  <p:spPr>
                    <a:xfrm>
                      <a:off x="2977287" y="1946579"/>
                      <a:ext cx="308840" cy="167545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1" name="弦 34"/>
                    <p:cNvSpPr/>
                    <p:nvPr/>
                  </p:nvSpPr>
                  <p:spPr>
                    <a:xfrm rot="167140">
                      <a:off x="3006905" y="1992400"/>
                      <a:ext cx="256996" cy="120068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52" name="涙形 1451"/>
                <p:cNvSpPr/>
                <p:nvPr/>
              </p:nvSpPr>
              <p:spPr>
                <a:xfrm rot="18900000">
                  <a:off x="3839430" y="2129501"/>
                  <a:ext cx="127932" cy="127932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3" name="月 1452"/>
                <p:cNvSpPr/>
                <p:nvPr/>
              </p:nvSpPr>
              <p:spPr>
                <a:xfrm rot="6300000">
                  <a:off x="3745129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4" name="月 1453"/>
                <p:cNvSpPr/>
                <p:nvPr/>
              </p:nvSpPr>
              <p:spPr>
                <a:xfrm rot="15300000" flipH="1">
                  <a:off x="4022723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5" name="円/楕円 1454"/>
                <p:cNvSpPr/>
                <p:nvPr/>
              </p:nvSpPr>
              <p:spPr>
                <a:xfrm>
                  <a:off x="3786648" y="2305051"/>
                  <a:ext cx="233498" cy="81514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6" name="円/楕円 52"/>
                <p:cNvSpPr/>
                <p:nvPr/>
              </p:nvSpPr>
              <p:spPr>
                <a:xfrm>
                  <a:off x="3786648" y="2346288"/>
                  <a:ext cx="233498" cy="68797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7" name="円/楕円 52"/>
                <p:cNvSpPr/>
                <p:nvPr/>
              </p:nvSpPr>
              <p:spPr>
                <a:xfrm flipV="1">
                  <a:off x="3786648" y="2276756"/>
                  <a:ext cx="233498" cy="65839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2" name="フリーフォーム 1441"/>
              <p:cNvSpPr/>
              <p:nvPr/>
            </p:nvSpPr>
            <p:spPr>
              <a:xfrm>
                <a:off x="3586393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3" name="フリーフォーム 1442"/>
              <p:cNvSpPr/>
              <p:nvPr/>
            </p:nvSpPr>
            <p:spPr>
              <a:xfrm flipH="1">
                <a:off x="3911197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4" name="円/楕円 1443"/>
              <p:cNvSpPr/>
              <p:nvPr/>
            </p:nvSpPr>
            <p:spPr>
              <a:xfrm>
                <a:off x="3861061" y="28282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5" name="円/楕円 1444"/>
              <p:cNvSpPr/>
              <p:nvPr/>
            </p:nvSpPr>
            <p:spPr>
              <a:xfrm>
                <a:off x="3861061" y="29806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30" name="グループ化 1429"/>
            <p:cNvGrpSpPr/>
            <p:nvPr/>
          </p:nvGrpSpPr>
          <p:grpSpPr>
            <a:xfrm>
              <a:off x="3431046" y="2830082"/>
              <a:ext cx="934122" cy="839999"/>
              <a:chOff x="6201345" y="3355031"/>
              <a:chExt cx="1042782" cy="937711"/>
            </a:xfrm>
          </p:grpSpPr>
          <p:sp>
            <p:nvSpPr>
              <p:cNvPr id="1431" name="正方形/長方形 1430"/>
              <p:cNvSpPr/>
              <p:nvPr/>
            </p:nvSpPr>
            <p:spPr>
              <a:xfrm rot="19800000">
                <a:off x="6257508" y="3355031"/>
                <a:ext cx="94681" cy="490539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2" name="円/楕円 1431"/>
              <p:cNvSpPr/>
              <p:nvPr/>
            </p:nvSpPr>
            <p:spPr>
              <a:xfrm>
                <a:off x="6244054" y="3600452"/>
                <a:ext cx="310302" cy="251404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33" name="グループ化 1432"/>
              <p:cNvGrpSpPr/>
              <p:nvPr/>
            </p:nvGrpSpPr>
            <p:grpSpPr>
              <a:xfrm>
                <a:off x="6201345" y="3789039"/>
                <a:ext cx="990030" cy="503703"/>
                <a:chOff x="6201345" y="3789039"/>
                <a:chExt cx="990030" cy="503703"/>
              </a:xfrm>
            </p:grpSpPr>
            <p:sp>
              <p:nvSpPr>
                <p:cNvPr id="1435" name="台形 1434"/>
                <p:cNvSpPr/>
                <p:nvPr/>
              </p:nvSpPr>
              <p:spPr>
                <a:xfrm rot="10800000">
                  <a:off x="6201345" y="3789039"/>
                  <a:ext cx="990030" cy="50370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6" name="台形 1435"/>
                <p:cNvSpPr/>
                <p:nvPr/>
              </p:nvSpPr>
              <p:spPr>
                <a:xfrm rot="10800000">
                  <a:off x="6272781" y="3836661"/>
                  <a:ext cx="851917" cy="40196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7" name="台形 1436"/>
                <p:cNvSpPr/>
                <p:nvPr/>
              </p:nvSpPr>
              <p:spPr>
                <a:xfrm rot="10800000">
                  <a:off x="6472119" y="3789039"/>
                  <a:ext cx="453239" cy="96395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34" name="フリーフォーム 1433"/>
              <p:cNvSpPr/>
              <p:nvPr/>
            </p:nvSpPr>
            <p:spPr>
              <a:xfrm>
                <a:off x="6861736" y="3912105"/>
                <a:ext cx="382391" cy="291172"/>
              </a:xfrm>
              <a:custGeom>
                <a:avLst/>
                <a:gdLst>
                  <a:gd name="connsiteX0" fmla="*/ 542750 w 749184"/>
                  <a:gd name="connsiteY0" fmla="*/ 733 h 524589"/>
                  <a:gd name="connsiteX1" fmla="*/ 499887 w 749184"/>
                  <a:gd name="connsiteY1" fmla="*/ 119795 h 524589"/>
                  <a:gd name="connsiteX2" fmla="*/ 407019 w 749184"/>
                  <a:gd name="connsiteY2" fmla="*/ 119795 h 524589"/>
                  <a:gd name="connsiteX3" fmla="*/ 242712 w 749184"/>
                  <a:gd name="connsiteY3" fmla="*/ 50739 h 524589"/>
                  <a:gd name="connsiteX4" fmla="*/ 178419 w 749184"/>
                  <a:gd name="connsiteY4" fmla="*/ 103126 h 524589"/>
                  <a:gd name="connsiteX5" fmla="*/ 352250 w 749184"/>
                  <a:gd name="connsiteY5" fmla="*/ 191233 h 524589"/>
                  <a:gd name="connsiteX6" fmla="*/ 395112 w 749184"/>
                  <a:gd name="connsiteY6" fmla="*/ 207901 h 524589"/>
                  <a:gd name="connsiteX7" fmla="*/ 257000 w 749184"/>
                  <a:gd name="connsiteY7" fmla="*/ 179326 h 524589"/>
                  <a:gd name="connsiteX8" fmla="*/ 95075 w 749184"/>
                  <a:gd name="connsiteY8" fmla="*/ 91220 h 524589"/>
                  <a:gd name="connsiteX9" fmla="*/ 14112 w 749184"/>
                  <a:gd name="connsiteY9" fmla="*/ 107889 h 524589"/>
                  <a:gd name="connsiteX10" fmla="*/ 23637 w 749184"/>
                  <a:gd name="connsiteY10" fmla="*/ 174564 h 524589"/>
                  <a:gd name="connsiteX11" fmla="*/ 140319 w 749184"/>
                  <a:gd name="connsiteY11" fmla="*/ 234095 h 524589"/>
                  <a:gd name="connsiteX12" fmla="*/ 257000 w 749184"/>
                  <a:gd name="connsiteY12" fmla="*/ 286483 h 524589"/>
                  <a:gd name="connsiteX13" fmla="*/ 366537 w 749184"/>
                  <a:gd name="connsiteY13" fmla="*/ 310295 h 524589"/>
                  <a:gd name="connsiteX14" fmla="*/ 242712 w 749184"/>
                  <a:gd name="connsiteY14" fmla="*/ 305533 h 524589"/>
                  <a:gd name="connsiteX15" fmla="*/ 114125 w 749184"/>
                  <a:gd name="connsiteY15" fmla="*/ 250764 h 524589"/>
                  <a:gd name="connsiteX16" fmla="*/ 33162 w 749184"/>
                  <a:gd name="connsiteY16" fmla="*/ 229333 h 524589"/>
                  <a:gd name="connsiteX17" fmla="*/ 4587 w 749184"/>
                  <a:gd name="connsiteY17" fmla="*/ 291245 h 524589"/>
                  <a:gd name="connsiteX18" fmla="*/ 123650 w 749184"/>
                  <a:gd name="connsiteY18" fmla="*/ 353158 h 524589"/>
                  <a:gd name="connsiteX19" fmla="*/ 299862 w 749184"/>
                  <a:gd name="connsiteY19" fmla="*/ 417451 h 524589"/>
                  <a:gd name="connsiteX20" fmla="*/ 357012 w 749184"/>
                  <a:gd name="connsiteY20" fmla="*/ 417451 h 524589"/>
                  <a:gd name="connsiteX21" fmla="*/ 376062 w 749184"/>
                  <a:gd name="connsiteY21" fmla="*/ 417451 h 524589"/>
                  <a:gd name="connsiteX22" fmla="*/ 314150 w 749184"/>
                  <a:gd name="connsiteY22" fmla="*/ 438883 h 524589"/>
                  <a:gd name="connsiteX23" fmla="*/ 140319 w 749184"/>
                  <a:gd name="connsiteY23" fmla="*/ 405545 h 524589"/>
                  <a:gd name="connsiteX24" fmla="*/ 95075 w 749184"/>
                  <a:gd name="connsiteY24" fmla="*/ 448408 h 524589"/>
                  <a:gd name="connsiteX25" fmla="*/ 214137 w 749184"/>
                  <a:gd name="connsiteY25" fmla="*/ 512701 h 524589"/>
                  <a:gd name="connsiteX26" fmla="*/ 445119 w 749184"/>
                  <a:gd name="connsiteY26" fmla="*/ 517464 h 524589"/>
                  <a:gd name="connsiteX27" fmla="*/ 607044 w 749184"/>
                  <a:gd name="connsiteY27" fmla="*/ 436501 h 524589"/>
                  <a:gd name="connsiteX28" fmla="*/ 676100 w 749184"/>
                  <a:gd name="connsiteY28" fmla="*/ 350776 h 524589"/>
                  <a:gd name="connsiteX29" fmla="*/ 745156 w 749184"/>
                  <a:gd name="connsiteY29" fmla="*/ 184089 h 524589"/>
                  <a:gd name="connsiteX30" fmla="*/ 542750 w 749184"/>
                  <a:gd name="connsiteY30" fmla="*/ 733 h 524589"/>
                  <a:gd name="connsiteX0" fmla="*/ 542750 w 690516"/>
                  <a:gd name="connsiteY0" fmla="*/ 637 h 524493"/>
                  <a:gd name="connsiteX1" fmla="*/ 499887 w 690516"/>
                  <a:gd name="connsiteY1" fmla="*/ 119699 h 524493"/>
                  <a:gd name="connsiteX2" fmla="*/ 407019 w 690516"/>
                  <a:gd name="connsiteY2" fmla="*/ 119699 h 524493"/>
                  <a:gd name="connsiteX3" fmla="*/ 242712 w 690516"/>
                  <a:gd name="connsiteY3" fmla="*/ 50643 h 524493"/>
                  <a:gd name="connsiteX4" fmla="*/ 178419 w 690516"/>
                  <a:gd name="connsiteY4" fmla="*/ 103030 h 524493"/>
                  <a:gd name="connsiteX5" fmla="*/ 352250 w 690516"/>
                  <a:gd name="connsiteY5" fmla="*/ 191137 h 524493"/>
                  <a:gd name="connsiteX6" fmla="*/ 395112 w 690516"/>
                  <a:gd name="connsiteY6" fmla="*/ 207805 h 524493"/>
                  <a:gd name="connsiteX7" fmla="*/ 257000 w 690516"/>
                  <a:gd name="connsiteY7" fmla="*/ 179230 h 524493"/>
                  <a:gd name="connsiteX8" fmla="*/ 95075 w 690516"/>
                  <a:gd name="connsiteY8" fmla="*/ 91124 h 524493"/>
                  <a:gd name="connsiteX9" fmla="*/ 14112 w 690516"/>
                  <a:gd name="connsiteY9" fmla="*/ 107793 h 524493"/>
                  <a:gd name="connsiteX10" fmla="*/ 23637 w 690516"/>
                  <a:gd name="connsiteY10" fmla="*/ 174468 h 524493"/>
                  <a:gd name="connsiteX11" fmla="*/ 140319 w 690516"/>
                  <a:gd name="connsiteY11" fmla="*/ 233999 h 524493"/>
                  <a:gd name="connsiteX12" fmla="*/ 257000 w 690516"/>
                  <a:gd name="connsiteY12" fmla="*/ 286387 h 524493"/>
                  <a:gd name="connsiteX13" fmla="*/ 366537 w 690516"/>
                  <a:gd name="connsiteY13" fmla="*/ 310199 h 524493"/>
                  <a:gd name="connsiteX14" fmla="*/ 242712 w 690516"/>
                  <a:gd name="connsiteY14" fmla="*/ 305437 h 524493"/>
                  <a:gd name="connsiteX15" fmla="*/ 114125 w 690516"/>
                  <a:gd name="connsiteY15" fmla="*/ 250668 h 524493"/>
                  <a:gd name="connsiteX16" fmla="*/ 33162 w 690516"/>
                  <a:gd name="connsiteY16" fmla="*/ 229237 h 524493"/>
                  <a:gd name="connsiteX17" fmla="*/ 4587 w 690516"/>
                  <a:gd name="connsiteY17" fmla="*/ 291149 h 524493"/>
                  <a:gd name="connsiteX18" fmla="*/ 123650 w 690516"/>
                  <a:gd name="connsiteY18" fmla="*/ 353062 h 524493"/>
                  <a:gd name="connsiteX19" fmla="*/ 299862 w 690516"/>
                  <a:gd name="connsiteY19" fmla="*/ 417355 h 524493"/>
                  <a:gd name="connsiteX20" fmla="*/ 357012 w 690516"/>
                  <a:gd name="connsiteY20" fmla="*/ 417355 h 524493"/>
                  <a:gd name="connsiteX21" fmla="*/ 376062 w 690516"/>
                  <a:gd name="connsiteY21" fmla="*/ 417355 h 524493"/>
                  <a:gd name="connsiteX22" fmla="*/ 314150 w 690516"/>
                  <a:gd name="connsiteY22" fmla="*/ 438787 h 524493"/>
                  <a:gd name="connsiteX23" fmla="*/ 140319 w 690516"/>
                  <a:gd name="connsiteY23" fmla="*/ 405449 h 524493"/>
                  <a:gd name="connsiteX24" fmla="*/ 95075 w 690516"/>
                  <a:gd name="connsiteY24" fmla="*/ 448312 h 524493"/>
                  <a:gd name="connsiteX25" fmla="*/ 214137 w 690516"/>
                  <a:gd name="connsiteY25" fmla="*/ 512605 h 524493"/>
                  <a:gd name="connsiteX26" fmla="*/ 445119 w 690516"/>
                  <a:gd name="connsiteY26" fmla="*/ 517368 h 524493"/>
                  <a:gd name="connsiteX27" fmla="*/ 607044 w 690516"/>
                  <a:gd name="connsiteY27" fmla="*/ 436405 h 524493"/>
                  <a:gd name="connsiteX28" fmla="*/ 676100 w 690516"/>
                  <a:gd name="connsiteY28" fmla="*/ 350680 h 524493"/>
                  <a:gd name="connsiteX29" fmla="*/ 671337 w 690516"/>
                  <a:gd name="connsiteY29" fmla="*/ 179230 h 524493"/>
                  <a:gd name="connsiteX30" fmla="*/ 542750 w 690516"/>
                  <a:gd name="connsiteY30" fmla="*/ 637 h 524493"/>
                  <a:gd name="connsiteX0" fmla="*/ 542750 w 690516"/>
                  <a:gd name="connsiteY0" fmla="*/ 637 h 523295"/>
                  <a:gd name="connsiteX1" fmla="*/ 499887 w 690516"/>
                  <a:gd name="connsiteY1" fmla="*/ 119699 h 523295"/>
                  <a:gd name="connsiteX2" fmla="*/ 407019 w 690516"/>
                  <a:gd name="connsiteY2" fmla="*/ 119699 h 523295"/>
                  <a:gd name="connsiteX3" fmla="*/ 242712 w 690516"/>
                  <a:gd name="connsiteY3" fmla="*/ 50643 h 523295"/>
                  <a:gd name="connsiteX4" fmla="*/ 178419 w 690516"/>
                  <a:gd name="connsiteY4" fmla="*/ 103030 h 523295"/>
                  <a:gd name="connsiteX5" fmla="*/ 352250 w 690516"/>
                  <a:gd name="connsiteY5" fmla="*/ 191137 h 523295"/>
                  <a:gd name="connsiteX6" fmla="*/ 395112 w 690516"/>
                  <a:gd name="connsiteY6" fmla="*/ 207805 h 523295"/>
                  <a:gd name="connsiteX7" fmla="*/ 257000 w 690516"/>
                  <a:gd name="connsiteY7" fmla="*/ 179230 h 523295"/>
                  <a:gd name="connsiteX8" fmla="*/ 95075 w 690516"/>
                  <a:gd name="connsiteY8" fmla="*/ 91124 h 523295"/>
                  <a:gd name="connsiteX9" fmla="*/ 14112 w 690516"/>
                  <a:gd name="connsiteY9" fmla="*/ 107793 h 523295"/>
                  <a:gd name="connsiteX10" fmla="*/ 23637 w 690516"/>
                  <a:gd name="connsiteY10" fmla="*/ 174468 h 523295"/>
                  <a:gd name="connsiteX11" fmla="*/ 140319 w 690516"/>
                  <a:gd name="connsiteY11" fmla="*/ 233999 h 523295"/>
                  <a:gd name="connsiteX12" fmla="*/ 257000 w 690516"/>
                  <a:gd name="connsiteY12" fmla="*/ 286387 h 523295"/>
                  <a:gd name="connsiteX13" fmla="*/ 366537 w 690516"/>
                  <a:gd name="connsiteY13" fmla="*/ 310199 h 523295"/>
                  <a:gd name="connsiteX14" fmla="*/ 242712 w 690516"/>
                  <a:gd name="connsiteY14" fmla="*/ 305437 h 523295"/>
                  <a:gd name="connsiteX15" fmla="*/ 114125 w 690516"/>
                  <a:gd name="connsiteY15" fmla="*/ 250668 h 523295"/>
                  <a:gd name="connsiteX16" fmla="*/ 33162 w 690516"/>
                  <a:gd name="connsiteY16" fmla="*/ 229237 h 523295"/>
                  <a:gd name="connsiteX17" fmla="*/ 4587 w 690516"/>
                  <a:gd name="connsiteY17" fmla="*/ 291149 h 523295"/>
                  <a:gd name="connsiteX18" fmla="*/ 123650 w 690516"/>
                  <a:gd name="connsiteY18" fmla="*/ 353062 h 523295"/>
                  <a:gd name="connsiteX19" fmla="*/ 299862 w 690516"/>
                  <a:gd name="connsiteY19" fmla="*/ 417355 h 523295"/>
                  <a:gd name="connsiteX20" fmla="*/ 357012 w 690516"/>
                  <a:gd name="connsiteY20" fmla="*/ 417355 h 523295"/>
                  <a:gd name="connsiteX21" fmla="*/ 376062 w 690516"/>
                  <a:gd name="connsiteY21" fmla="*/ 417355 h 523295"/>
                  <a:gd name="connsiteX22" fmla="*/ 314150 w 690516"/>
                  <a:gd name="connsiteY22" fmla="*/ 438787 h 523295"/>
                  <a:gd name="connsiteX23" fmla="*/ 140319 w 690516"/>
                  <a:gd name="connsiteY23" fmla="*/ 405449 h 523295"/>
                  <a:gd name="connsiteX24" fmla="*/ 95075 w 690516"/>
                  <a:gd name="connsiteY24" fmla="*/ 448312 h 523295"/>
                  <a:gd name="connsiteX25" fmla="*/ 214137 w 690516"/>
                  <a:gd name="connsiteY25" fmla="*/ 512605 h 523295"/>
                  <a:gd name="connsiteX26" fmla="*/ 445119 w 690516"/>
                  <a:gd name="connsiteY26" fmla="*/ 517368 h 523295"/>
                  <a:gd name="connsiteX27" fmla="*/ 592757 w 690516"/>
                  <a:gd name="connsiteY27" fmla="*/ 453074 h 523295"/>
                  <a:gd name="connsiteX28" fmla="*/ 676100 w 690516"/>
                  <a:gd name="connsiteY28" fmla="*/ 350680 h 523295"/>
                  <a:gd name="connsiteX29" fmla="*/ 671337 w 690516"/>
                  <a:gd name="connsiteY29" fmla="*/ 179230 h 523295"/>
                  <a:gd name="connsiteX30" fmla="*/ 542750 w 690516"/>
                  <a:gd name="connsiteY30" fmla="*/ 637 h 523295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5075 w 690516"/>
                  <a:gd name="connsiteY8" fmla="*/ 91124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0313 w 690516"/>
                  <a:gd name="connsiteY8" fmla="*/ 98268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36178 w 683944"/>
                  <a:gd name="connsiteY0" fmla="*/ 637 h 522334"/>
                  <a:gd name="connsiteX1" fmla="*/ 493315 w 683944"/>
                  <a:gd name="connsiteY1" fmla="*/ 119699 h 522334"/>
                  <a:gd name="connsiteX2" fmla="*/ 400447 w 683944"/>
                  <a:gd name="connsiteY2" fmla="*/ 119699 h 522334"/>
                  <a:gd name="connsiteX3" fmla="*/ 236140 w 683944"/>
                  <a:gd name="connsiteY3" fmla="*/ 50643 h 522334"/>
                  <a:gd name="connsiteX4" fmla="*/ 171847 w 683944"/>
                  <a:gd name="connsiteY4" fmla="*/ 103030 h 522334"/>
                  <a:gd name="connsiteX5" fmla="*/ 345678 w 683944"/>
                  <a:gd name="connsiteY5" fmla="*/ 191137 h 522334"/>
                  <a:gd name="connsiteX6" fmla="*/ 388540 w 683944"/>
                  <a:gd name="connsiteY6" fmla="*/ 207805 h 522334"/>
                  <a:gd name="connsiteX7" fmla="*/ 250428 w 683944"/>
                  <a:gd name="connsiteY7" fmla="*/ 179230 h 522334"/>
                  <a:gd name="connsiteX8" fmla="*/ 83741 w 683944"/>
                  <a:gd name="connsiteY8" fmla="*/ 98268 h 522334"/>
                  <a:gd name="connsiteX9" fmla="*/ 7540 w 683944"/>
                  <a:gd name="connsiteY9" fmla="*/ 107793 h 522334"/>
                  <a:gd name="connsiteX10" fmla="*/ 17065 w 683944"/>
                  <a:gd name="connsiteY10" fmla="*/ 174468 h 522334"/>
                  <a:gd name="connsiteX11" fmla="*/ 133747 w 683944"/>
                  <a:gd name="connsiteY11" fmla="*/ 233999 h 522334"/>
                  <a:gd name="connsiteX12" fmla="*/ 250428 w 683944"/>
                  <a:gd name="connsiteY12" fmla="*/ 286387 h 522334"/>
                  <a:gd name="connsiteX13" fmla="*/ 359965 w 683944"/>
                  <a:gd name="connsiteY13" fmla="*/ 310199 h 522334"/>
                  <a:gd name="connsiteX14" fmla="*/ 236140 w 683944"/>
                  <a:gd name="connsiteY14" fmla="*/ 305437 h 522334"/>
                  <a:gd name="connsiteX15" fmla="*/ 107553 w 683944"/>
                  <a:gd name="connsiteY15" fmla="*/ 250668 h 522334"/>
                  <a:gd name="connsiteX16" fmla="*/ 26590 w 683944"/>
                  <a:gd name="connsiteY16" fmla="*/ 229237 h 522334"/>
                  <a:gd name="connsiteX17" fmla="*/ 9921 w 683944"/>
                  <a:gd name="connsiteY17" fmla="*/ 293530 h 522334"/>
                  <a:gd name="connsiteX18" fmla="*/ 117078 w 683944"/>
                  <a:gd name="connsiteY18" fmla="*/ 353062 h 522334"/>
                  <a:gd name="connsiteX19" fmla="*/ 293290 w 683944"/>
                  <a:gd name="connsiteY19" fmla="*/ 417355 h 522334"/>
                  <a:gd name="connsiteX20" fmla="*/ 350440 w 683944"/>
                  <a:gd name="connsiteY20" fmla="*/ 417355 h 522334"/>
                  <a:gd name="connsiteX21" fmla="*/ 369490 w 683944"/>
                  <a:gd name="connsiteY21" fmla="*/ 417355 h 522334"/>
                  <a:gd name="connsiteX22" fmla="*/ 307578 w 683944"/>
                  <a:gd name="connsiteY22" fmla="*/ 438787 h 522334"/>
                  <a:gd name="connsiteX23" fmla="*/ 133747 w 683944"/>
                  <a:gd name="connsiteY23" fmla="*/ 405449 h 522334"/>
                  <a:gd name="connsiteX24" fmla="*/ 88503 w 683944"/>
                  <a:gd name="connsiteY24" fmla="*/ 448312 h 522334"/>
                  <a:gd name="connsiteX25" fmla="*/ 228997 w 683944"/>
                  <a:gd name="connsiteY25" fmla="*/ 510224 h 522334"/>
                  <a:gd name="connsiteX26" fmla="*/ 438547 w 683944"/>
                  <a:gd name="connsiteY26" fmla="*/ 517368 h 522334"/>
                  <a:gd name="connsiteX27" fmla="*/ 586185 w 683944"/>
                  <a:gd name="connsiteY27" fmla="*/ 453074 h 522334"/>
                  <a:gd name="connsiteX28" fmla="*/ 669528 w 683944"/>
                  <a:gd name="connsiteY28" fmla="*/ 350680 h 522334"/>
                  <a:gd name="connsiteX29" fmla="*/ 664765 w 683944"/>
                  <a:gd name="connsiteY29" fmla="*/ 179230 h 522334"/>
                  <a:gd name="connsiteX30" fmla="*/ 536178 w 683944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16734 w 685970"/>
                  <a:gd name="connsiteY3" fmla="*/ 53024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85970" h="522334">
                    <a:moveTo>
                      <a:pt x="538204" y="637"/>
                    </a:moveTo>
                    <a:cubicBezTo>
                      <a:pt x="509629" y="-9285"/>
                      <a:pt x="517963" y="99855"/>
                      <a:pt x="495341" y="119699"/>
                    </a:cubicBezTo>
                    <a:cubicBezTo>
                      <a:pt x="472719" y="139543"/>
                      <a:pt x="448908" y="130812"/>
                      <a:pt x="402473" y="119699"/>
                    </a:cubicBezTo>
                    <a:cubicBezTo>
                      <a:pt x="356039" y="108587"/>
                      <a:pt x="254834" y="55802"/>
                      <a:pt x="216734" y="53024"/>
                    </a:cubicBezTo>
                    <a:cubicBezTo>
                      <a:pt x="178634" y="50246"/>
                      <a:pt x="152045" y="80011"/>
                      <a:pt x="173873" y="103030"/>
                    </a:cubicBezTo>
                    <a:cubicBezTo>
                      <a:pt x="195701" y="126049"/>
                      <a:pt x="311589" y="173675"/>
                      <a:pt x="347704" y="191137"/>
                    </a:cubicBezTo>
                    <a:cubicBezTo>
                      <a:pt x="383819" y="208599"/>
                      <a:pt x="406441" y="209789"/>
                      <a:pt x="390566" y="207805"/>
                    </a:cubicBezTo>
                    <a:cubicBezTo>
                      <a:pt x="374691" y="205821"/>
                      <a:pt x="303254" y="197486"/>
                      <a:pt x="252454" y="179230"/>
                    </a:cubicBezTo>
                    <a:cubicBezTo>
                      <a:pt x="201654" y="160974"/>
                      <a:pt x="126248" y="110174"/>
                      <a:pt x="85767" y="98268"/>
                    </a:cubicBezTo>
                    <a:cubicBezTo>
                      <a:pt x="45286" y="86362"/>
                      <a:pt x="25442" y="85568"/>
                      <a:pt x="9566" y="107793"/>
                    </a:cubicBezTo>
                    <a:cubicBezTo>
                      <a:pt x="-6310" y="130018"/>
                      <a:pt x="-1944" y="153434"/>
                      <a:pt x="19091" y="174468"/>
                    </a:cubicBezTo>
                    <a:cubicBezTo>
                      <a:pt x="40125" y="195502"/>
                      <a:pt x="96879" y="215346"/>
                      <a:pt x="135773" y="233999"/>
                    </a:cubicBezTo>
                    <a:cubicBezTo>
                      <a:pt x="174667" y="252652"/>
                      <a:pt x="214751" y="273687"/>
                      <a:pt x="252454" y="286387"/>
                    </a:cubicBezTo>
                    <a:cubicBezTo>
                      <a:pt x="290157" y="299087"/>
                      <a:pt x="364372" y="307024"/>
                      <a:pt x="361991" y="310199"/>
                    </a:cubicBezTo>
                    <a:cubicBezTo>
                      <a:pt x="359610" y="313374"/>
                      <a:pt x="280235" y="315359"/>
                      <a:pt x="238166" y="305437"/>
                    </a:cubicBezTo>
                    <a:cubicBezTo>
                      <a:pt x="196097" y="295515"/>
                      <a:pt x="144504" y="263368"/>
                      <a:pt x="109579" y="250668"/>
                    </a:cubicBezTo>
                    <a:cubicBezTo>
                      <a:pt x="74654" y="237968"/>
                      <a:pt x="44888" y="222093"/>
                      <a:pt x="28616" y="229237"/>
                    </a:cubicBezTo>
                    <a:cubicBezTo>
                      <a:pt x="12344" y="236381"/>
                      <a:pt x="-3134" y="272893"/>
                      <a:pt x="11947" y="293530"/>
                    </a:cubicBezTo>
                    <a:cubicBezTo>
                      <a:pt x="27028" y="314167"/>
                      <a:pt x="71876" y="332425"/>
                      <a:pt x="119104" y="353062"/>
                    </a:cubicBezTo>
                    <a:cubicBezTo>
                      <a:pt x="166332" y="373700"/>
                      <a:pt x="256422" y="406639"/>
                      <a:pt x="295316" y="417355"/>
                    </a:cubicBezTo>
                    <a:cubicBezTo>
                      <a:pt x="334210" y="428071"/>
                      <a:pt x="352466" y="417355"/>
                      <a:pt x="352466" y="417355"/>
                    </a:cubicBezTo>
                    <a:cubicBezTo>
                      <a:pt x="365166" y="417355"/>
                      <a:pt x="378660" y="413783"/>
                      <a:pt x="371516" y="417355"/>
                    </a:cubicBezTo>
                    <a:cubicBezTo>
                      <a:pt x="364372" y="420927"/>
                      <a:pt x="348894" y="440771"/>
                      <a:pt x="309604" y="438787"/>
                    </a:cubicBezTo>
                    <a:cubicBezTo>
                      <a:pt x="270314" y="436803"/>
                      <a:pt x="172285" y="403862"/>
                      <a:pt x="135773" y="405449"/>
                    </a:cubicBezTo>
                    <a:cubicBezTo>
                      <a:pt x="99261" y="407036"/>
                      <a:pt x="74654" y="430850"/>
                      <a:pt x="90529" y="448312"/>
                    </a:cubicBezTo>
                    <a:cubicBezTo>
                      <a:pt x="106404" y="465774"/>
                      <a:pt x="172682" y="498715"/>
                      <a:pt x="231023" y="510224"/>
                    </a:cubicBezTo>
                    <a:cubicBezTo>
                      <a:pt x="289364" y="521733"/>
                      <a:pt x="381042" y="526893"/>
                      <a:pt x="440573" y="517368"/>
                    </a:cubicBezTo>
                    <a:cubicBezTo>
                      <a:pt x="500104" y="507843"/>
                      <a:pt x="549714" y="480855"/>
                      <a:pt x="588211" y="453074"/>
                    </a:cubicBezTo>
                    <a:cubicBezTo>
                      <a:pt x="626708" y="425293"/>
                      <a:pt x="648535" y="392748"/>
                      <a:pt x="671554" y="350680"/>
                    </a:cubicBezTo>
                    <a:cubicBezTo>
                      <a:pt x="694573" y="308612"/>
                      <a:pt x="687825" y="237570"/>
                      <a:pt x="666791" y="179230"/>
                    </a:cubicBezTo>
                    <a:cubicBezTo>
                      <a:pt x="645757" y="120890"/>
                      <a:pt x="566779" y="10559"/>
                      <a:pt x="538204" y="637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68" name="グループ化 1467"/>
          <p:cNvGrpSpPr/>
          <p:nvPr/>
        </p:nvGrpSpPr>
        <p:grpSpPr>
          <a:xfrm>
            <a:off x="4539025" y="2671529"/>
            <a:ext cx="973536" cy="1708853"/>
            <a:chOff x="2072146" y="1961228"/>
            <a:chExt cx="973536" cy="1708853"/>
          </a:xfrm>
        </p:grpSpPr>
        <p:grpSp>
          <p:nvGrpSpPr>
            <p:cNvPr id="1469" name="グループ化 1468"/>
            <p:cNvGrpSpPr/>
            <p:nvPr/>
          </p:nvGrpSpPr>
          <p:grpSpPr>
            <a:xfrm>
              <a:off x="2078364" y="1961228"/>
              <a:ext cx="967318" cy="1658189"/>
              <a:chOff x="2078364" y="1453040"/>
              <a:chExt cx="967318" cy="1658189"/>
            </a:xfrm>
          </p:grpSpPr>
          <p:sp>
            <p:nvSpPr>
              <p:cNvPr id="1478" name="片側の 2 つの角を丸めた四角形 1477"/>
              <p:cNvSpPr/>
              <p:nvPr/>
            </p:nvSpPr>
            <p:spPr>
              <a:xfrm>
                <a:off x="2093484" y="2473971"/>
                <a:ext cx="901176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9" name="片側の 2 つの角を丸めた四角形 1478"/>
              <p:cNvSpPr/>
              <p:nvPr/>
            </p:nvSpPr>
            <p:spPr>
              <a:xfrm>
                <a:off x="2097058" y="2473971"/>
                <a:ext cx="647311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0" name="片側の 2 つの角を丸めた四角形 1479"/>
              <p:cNvSpPr/>
              <p:nvPr/>
            </p:nvSpPr>
            <p:spPr>
              <a:xfrm>
                <a:off x="2439168" y="2300897"/>
                <a:ext cx="233498" cy="312880"/>
              </a:xfrm>
              <a:prstGeom prst="round2SameRect">
                <a:avLst>
                  <a:gd name="adj1" fmla="val 16667"/>
                  <a:gd name="adj2" fmla="val 35723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81" name="グループ化 1480"/>
              <p:cNvGrpSpPr/>
              <p:nvPr/>
            </p:nvGrpSpPr>
            <p:grpSpPr>
              <a:xfrm>
                <a:off x="2078364" y="1453040"/>
                <a:ext cx="967318" cy="967848"/>
                <a:chOff x="2078364" y="1453040"/>
                <a:chExt cx="967318" cy="967848"/>
              </a:xfrm>
            </p:grpSpPr>
            <p:grpSp>
              <p:nvGrpSpPr>
                <p:cNvPr id="1486" name="グループ化 1485"/>
                <p:cNvGrpSpPr/>
                <p:nvPr/>
              </p:nvGrpSpPr>
              <p:grpSpPr>
                <a:xfrm>
                  <a:off x="2200276" y="1570232"/>
                  <a:ext cx="724139" cy="809132"/>
                  <a:chOff x="2209649" y="1239576"/>
                  <a:chExt cx="724139" cy="661537"/>
                </a:xfrm>
                <a:solidFill>
                  <a:srgbClr val="663300"/>
                </a:solidFill>
              </p:grpSpPr>
              <p:sp>
                <p:nvSpPr>
                  <p:cNvPr id="1516" name="円/楕円 1515"/>
                  <p:cNvSpPr/>
                  <p:nvPr/>
                </p:nvSpPr>
                <p:spPr>
                  <a:xfrm>
                    <a:off x="2209649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7" name="円/楕円 1516"/>
                  <p:cNvSpPr/>
                  <p:nvPr/>
                </p:nvSpPr>
                <p:spPr>
                  <a:xfrm>
                    <a:off x="2333474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7" name="グループ化 1486"/>
                <p:cNvGrpSpPr/>
                <p:nvPr/>
              </p:nvGrpSpPr>
              <p:grpSpPr>
                <a:xfrm rot="19800000" flipH="1">
                  <a:off x="2078364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514" name="月 1513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5" name="月 1514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8" name="グループ化 1487"/>
                <p:cNvGrpSpPr/>
                <p:nvPr/>
              </p:nvGrpSpPr>
              <p:grpSpPr>
                <a:xfrm rot="1800000">
                  <a:off x="2698481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512" name="月 1511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3" name="月 1512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9" name="グループ化 1488"/>
                <p:cNvGrpSpPr/>
                <p:nvPr/>
              </p:nvGrpSpPr>
              <p:grpSpPr>
                <a:xfrm rot="900000" flipH="1">
                  <a:off x="2797712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510" name="円/楕円 1509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1" name="円/楕円 1510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90" name="グループ化 1489"/>
                <p:cNvGrpSpPr/>
                <p:nvPr/>
              </p:nvGrpSpPr>
              <p:grpSpPr>
                <a:xfrm rot="20700000">
                  <a:off x="2176110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508" name="円/楕円 1507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9" name="円/楕円 1508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91" name="円/楕円 1490"/>
                <p:cNvSpPr/>
                <p:nvPr/>
              </p:nvSpPr>
              <p:spPr>
                <a:xfrm>
                  <a:off x="2239566" y="1700808"/>
                  <a:ext cx="641991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2" name="弦 1491"/>
                <p:cNvSpPr/>
                <p:nvPr/>
              </p:nvSpPr>
              <p:spPr>
                <a:xfrm>
                  <a:off x="2498066" y="2241630"/>
                  <a:ext cx="124990" cy="100966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3" name="角丸四角形 1492"/>
                <p:cNvSpPr/>
                <p:nvPr/>
              </p:nvSpPr>
              <p:spPr>
                <a:xfrm>
                  <a:off x="2340545" y="2037380"/>
                  <a:ext cx="68727" cy="12269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4" name="角丸四角形 1493"/>
                <p:cNvSpPr/>
                <p:nvPr/>
              </p:nvSpPr>
              <p:spPr>
                <a:xfrm>
                  <a:off x="2710006" y="2037380"/>
                  <a:ext cx="68727" cy="12269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5" name="円/楕円 1494"/>
                <p:cNvSpPr/>
                <p:nvPr/>
              </p:nvSpPr>
              <p:spPr>
                <a:xfrm>
                  <a:off x="2264472" y="22029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6" name="円/楕円 1495"/>
                <p:cNvSpPr/>
                <p:nvPr/>
              </p:nvSpPr>
              <p:spPr>
                <a:xfrm>
                  <a:off x="2733981" y="22029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7" name="月 1496"/>
                <p:cNvSpPr/>
                <p:nvPr/>
              </p:nvSpPr>
              <p:spPr>
                <a:xfrm rot="5400000">
                  <a:off x="2432355" y="1460434"/>
                  <a:ext cx="252813" cy="57131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98" name="グループ化 1497"/>
                <p:cNvGrpSpPr/>
                <p:nvPr/>
              </p:nvGrpSpPr>
              <p:grpSpPr>
                <a:xfrm>
                  <a:off x="2324175" y="1637360"/>
                  <a:ext cx="479579" cy="369187"/>
                  <a:chOff x="2324175" y="1641469"/>
                  <a:chExt cx="479579" cy="369187"/>
                </a:xfrm>
                <a:solidFill>
                  <a:srgbClr val="663300"/>
                </a:solidFill>
              </p:grpSpPr>
              <p:grpSp>
                <p:nvGrpSpPr>
                  <p:cNvPr id="1500" name="グループ化 1499"/>
                  <p:cNvGrpSpPr/>
                  <p:nvPr/>
                </p:nvGrpSpPr>
                <p:grpSpPr>
                  <a:xfrm rot="607656">
                    <a:off x="2324175" y="1641469"/>
                    <a:ext cx="234009" cy="369185"/>
                    <a:chOff x="1914708" y="1601206"/>
                    <a:chExt cx="310484" cy="369185"/>
                  </a:xfrm>
                  <a:grpFill/>
                </p:grpSpPr>
                <p:sp>
                  <p:nvSpPr>
                    <p:cNvPr id="1505" name="月 1504"/>
                    <p:cNvSpPr/>
                    <p:nvPr/>
                  </p:nvSpPr>
                  <p:spPr>
                    <a:xfrm rot="2027214" flipH="1">
                      <a:off x="1914708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6" name="月 1505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7" name="月 1506"/>
                    <p:cNvSpPr/>
                    <p:nvPr/>
                  </p:nvSpPr>
                  <p:spPr>
                    <a:xfrm rot="21212109" flipH="1">
                      <a:off x="2083373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01" name="グループ化 1500"/>
                  <p:cNvGrpSpPr/>
                  <p:nvPr/>
                </p:nvGrpSpPr>
                <p:grpSpPr>
                  <a:xfrm rot="20992344" flipH="1">
                    <a:off x="2569746" y="1641471"/>
                    <a:ext cx="234008" cy="369185"/>
                    <a:chOff x="1914709" y="1601206"/>
                    <a:chExt cx="310481" cy="369185"/>
                  </a:xfrm>
                  <a:grpFill/>
                </p:grpSpPr>
                <p:sp>
                  <p:nvSpPr>
                    <p:cNvPr id="1502" name="月 1501"/>
                    <p:cNvSpPr/>
                    <p:nvPr/>
                  </p:nvSpPr>
                  <p:spPr>
                    <a:xfrm rot="2027214" flipH="1">
                      <a:off x="1914709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3" name="月 1502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4" name="月 1503"/>
                    <p:cNvSpPr/>
                    <p:nvPr/>
                  </p:nvSpPr>
                  <p:spPr>
                    <a:xfrm rot="21212109" flipH="1">
                      <a:off x="2083371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99" name="フローチャート : 記憶データ 1498"/>
                <p:cNvSpPr/>
                <p:nvPr/>
              </p:nvSpPr>
              <p:spPr>
                <a:xfrm rot="5400000">
                  <a:off x="2378471" y="1379765"/>
                  <a:ext cx="371013" cy="517564"/>
                </a:xfrm>
                <a:prstGeom prst="flowChartOnlineStorage">
                  <a:avLst/>
                </a:prstGeom>
                <a:solidFill>
                  <a:srgbClr val="FFCC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82" name="正方形/長方形 82"/>
              <p:cNvSpPr/>
              <p:nvPr/>
            </p:nvSpPr>
            <p:spPr>
              <a:xfrm rot="2885798">
                <a:off x="2209094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3" name="正方形/長方形 82"/>
              <p:cNvSpPr/>
              <p:nvPr/>
            </p:nvSpPr>
            <p:spPr>
              <a:xfrm rot="18714202" flipH="1">
                <a:off x="2630329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4" name="円/楕円 1483"/>
              <p:cNvSpPr/>
              <p:nvPr/>
            </p:nvSpPr>
            <p:spPr>
              <a:xfrm>
                <a:off x="2620813" y="2787030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5" name="円/楕円 1484"/>
              <p:cNvSpPr/>
              <p:nvPr/>
            </p:nvSpPr>
            <p:spPr>
              <a:xfrm>
                <a:off x="2620813" y="2946574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70" name="グループ化 1469"/>
            <p:cNvGrpSpPr/>
            <p:nvPr/>
          </p:nvGrpSpPr>
          <p:grpSpPr>
            <a:xfrm>
              <a:off x="2072146" y="2830082"/>
              <a:ext cx="934122" cy="839999"/>
              <a:chOff x="6201345" y="3355031"/>
              <a:chExt cx="1042782" cy="937711"/>
            </a:xfrm>
          </p:grpSpPr>
          <p:sp>
            <p:nvSpPr>
              <p:cNvPr id="1471" name="正方形/長方形 1470"/>
              <p:cNvSpPr/>
              <p:nvPr/>
            </p:nvSpPr>
            <p:spPr>
              <a:xfrm rot="19800000">
                <a:off x="6257508" y="3355031"/>
                <a:ext cx="94681" cy="490539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2" name="円/楕円 1471"/>
              <p:cNvSpPr/>
              <p:nvPr/>
            </p:nvSpPr>
            <p:spPr>
              <a:xfrm>
                <a:off x="6244054" y="3600452"/>
                <a:ext cx="310302" cy="251404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73" name="グループ化 1472"/>
              <p:cNvGrpSpPr/>
              <p:nvPr/>
            </p:nvGrpSpPr>
            <p:grpSpPr>
              <a:xfrm>
                <a:off x="6201345" y="3789039"/>
                <a:ext cx="990030" cy="503703"/>
                <a:chOff x="6201345" y="3789039"/>
                <a:chExt cx="990030" cy="503703"/>
              </a:xfrm>
            </p:grpSpPr>
            <p:sp>
              <p:nvSpPr>
                <p:cNvPr id="1475" name="台形 1474"/>
                <p:cNvSpPr/>
                <p:nvPr/>
              </p:nvSpPr>
              <p:spPr>
                <a:xfrm rot="10800000">
                  <a:off x="6201345" y="3789039"/>
                  <a:ext cx="990030" cy="50370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6" name="台形 1475"/>
                <p:cNvSpPr/>
                <p:nvPr/>
              </p:nvSpPr>
              <p:spPr>
                <a:xfrm rot="10800000">
                  <a:off x="6272781" y="3836661"/>
                  <a:ext cx="851917" cy="40196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7" name="台形 1476"/>
                <p:cNvSpPr/>
                <p:nvPr/>
              </p:nvSpPr>
              <p:spPr>
                <a:xfrm rot="10800000">
                  <a:off x="6472119" y="3789039"/>
                  <a:ext cx="453239" cy="96395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4" name="フリーフォーム 1473"/>
              <p:cNvSpPr/>
              <p:nvPr/>
            </p:nvSpPr>
            <p:spPr>
              <a:xfrm>
                <a:off x="6861736" y="3912105"/>
                <a:ext cx="382391" cy="291172"/>
              </a:xfrm>
              <a:custGeom>
                <a:avLst/>
                <a:gdLst>
                  <a:gd name="connsiteX0" fmla="*/ 542750 w 749184"/>
                  <a:gd name="connsiteY0" fmla="*/ 733 h 524589"/>
                  <a:gd name="connsiteX1" fmla="*/ 499887 w 749184"/>
                  <a:gd name="connsiteY1" fmla="*/ 119795 h 524589"/>
                  <a:gd name="connsiteX2" fmla="*/ 407019 w 749184"/>
                  <a:gd name="connsiteY2" fmla="*/ 119795 h 524589"/>
                  <a:gd name="connsiteX3" fmla="*/ 242712 w 749184"/>
                  <a:gd name="connsiteY3" fmla="*/ 50739 h 524589"/>
                  <a:gd name="connsiteX4" fmla="*/ 178419 w 749184"/>
                  <a:gd name="connsiteY4" fmla="*/ 103126 h 524589"/>
                  <a:gd name="connsiteX5" fmla="*/ 352250 w 749184"/>
                  <a:gd name="connsiteY5" fmla="*/ 191233 h 524589"/>
                  <a:gd name="connsiteX6" fmla="*/ 395112 w 749184"/>
                  <a:gd name="connsiteY6" fmla="*/ 207901 h 524589"/>
                  <a:gd name="connsiteX7" fmla="*/ 257000 w 749184"/>
                  <a:gd name="connsiteY7" fmla="*/ 179326 h 524589"/>
                  <a:gd name="connsiteX8" fmla="*/ 95075 w 749184"/>
                  <a:gd name="connsiteY8" fmla="*/ 91220 h 524589"/>
                  <a:gd name="connsiteX9" fmla="*/ 14112 w 749184"/>
                  <a:gd name="connsiteY9" fmla="*/ 107889 h 524589"/>
                  <a:gd name="connsiteX10" fmla="*/ 23637 w 749184"/>
                  <a:gd name="connsiteY10" fmla="*/ 174564 h 524589"/>
                  <a:gd name="connsiteX11" fmla="*/ 140319 w 749184"/>
                  <a:gd name="connsiteY11" fmla="*/ 234095 h 524589"/>
                  <a:gd name="connsiteX12" fmla="*/ 257000 w 749184"/>
                  <a:gd name="connsiteY12" fmla="*/ 286483 h 524589"/>
                  <a:gd name="connsiteX13" fmla="*/ 366537 w 749184"/>
                  <a:gd name="connsiteY13" fmla="*/ 310295 h 524589"/>
                  <a:gd name="connsiteX14" fmla="*/ 242712 w 749184"/>
                  <a:gd name="connsiteY14" fmla="*/ 305533 h 524589"/>
                  <a:gd name="connsiteX15" fmla="*/ 114125 w 749184"/>
                  <a:gd name="connsiteY15" fmla="*/ 250764 h 524589"/>
                  <a:gd name="connsiteX16" fmla="*/ 33162 w 749184"/>
                  <a:gd name="connsiteY16" fmla="*/ 229333 h 524589"/>
                  <a:gd name="connsiteX17" fmla="*/ 4587 w 749184"/>
                  <a:gd name="connsiteY17" fmla="*/ 291245 h 524589"/>
                  <a:gd name="connsiteX18" fmla="*/ 123650 w 749184"/>
                  <a:gd name="connsiteY18" fmla="*/ 353158 h 524589"/>
                  <a:gd name="connsiteX19" fmla="*/ 299862 w 749184"/>
                  <a:gd name="connsiteY19" fmla="*/ 417451 h 524589"/>
                  <a:gd name="connsiteX20" fmla="*/ 357012 w 749184"/>
                  <a:gd name="connsiteY20" fmla="*/ 417451 h 524589"/>
                  <a:gd name="connsiteX21" fmla="*/ 376062 w 749184"/>
                  <a:gd name="connsiteY21" fmla="*/ 417451 h 524589"/>
                  <a:gd name="connsiteX22" fmla="*/ 314150 w 749184"/>
                  <a:gd name="connsiteY22" fmla="*/ 438883 h 524589"/>
                  <a:gd name="connsiteX23" fmla="*/ 140319 w 749184"/>
                  <a:gd name="connsiteY23" fmla="*/ 405545 h 524589"/>
                  <a:gd name="connsiteX24" fmla="*/ 95075 w 749184"/>
                  <a:gd name="connsiteY24" fmla="*/ 448408 h 524589"/>
                  <a:gd name="connsiteX25" fmla="*/ 214137 w 749184"/>
                  <a:gd name="connsiteY25" fmla="*/ 512701 h 524589"/>
                  <a:gd name="connsiteX26" fmla="*/ 445119 w 749184"/>
                  <a:gd name="connsiteY26" fmla="*/ 517464 h 524589"/>
                  <a:gd name="connsiteX27" fmla="*/ 607044 w 749184"/>
                  <a:gd name="connsiteY27" fmla="*/ 436501 h 524589"/>
                  <a:gd name="connsiteX28" fmla="*/ 676100 w 749184"/>
                  <a:gd name="connsiteY28" fmla="*/ 350776 h 524589"/>
                  <a:gd name="connsiteX29" fmla="*/ 745156 w 749184"/>
                  <a:gd name="connsiteY29" fmla="*/ 184089 h 524589"/>
                  <a:gd name="connsiteX30" fmla="*/ 542750 w 749184"/>
                  <a:gd name="connsiteY30" fmla="*/ 733 h 524589"/>
                  <a:gd name="connsiteX0" fmla="*/ 542750 w 690516"/>
                  <a:gd name="connsiteY0" fmla="*/ 637 h 524493"/>
                  <a:gd name="connsiteX1" fmla="*/ 499887 w 690516"/>
                  <a:gd name="connsiteY1" fmla="*/ 119699 h 524493"/>
                  <a:gd name="connsiteX2" fmla="*/ 407019 w 690516"/>
                  <a:gd name="connsiteY2" fmla="*/ 119699 h 524493"/>
                  <a:gd name="connsiteX3" fmla="*/ 242712 w 690516"/>
                  <a:gd name="connsiteY3" fmla="*/ 50643 h 524493"/>
                  <a:gd name="connsiteX4" fmla="*/ 178419 w 690516"/>
                  <a:gd name="connsiteY4" fmla="*/ 103030 h 524493"/>
                  <a:gd name="connsiteX5" fmla="*/ 352250 w 690516"/>
                  <a:gd name="connsiteY5" fmla="*/ 191137 h 524493"/>
                  <a:gd name="connsiteX6" fmla="*/ 395112 w 690516"/>
                  <a:gd name="connsiteY6" fmla="*/ 207805 h 524493"/>
                  <a:gd name="connsiteX7" fmla="*/ 257000 w 690516"/>
                  <a:gd name="connsiteY7" fmla="*/ 179230 h 524493"/>
                  <a:gd name="connsiteX8" fmla="*/ 95075 w 690516"/>
                  <a:gd name="connsiteY8" fmla="*/ 91124 h 524493"/>
                  <a:gd name="connsiteX9" fmla="*/ 14112 w 690516"/>
                  <a:gd name="connsiteY9" fmla="*/ 107793 h 524493"/>
                  <a:gd name="connsiteX10" fmla="*/ 23637 w 690516"/>
                  <a:gd name="connsiteY10" fmla="*/ 174468 h 524493"/>
                  <a:gd name="connsiteX11" fmla="*/ 140319 w 690516"/>
                  <a:gd name="connsiteY11" fmla="*/ 233999 h 524493"/>
                  <a:gd name="connsiteX12" fmla="*/ 257000 w 690516"/>
                  <a:gd name="connsiteY12" fmla="*/ 286387 h 524493"/>
                  <a:gd name="connsiteX13" fmla="*/ 366537 w 690516"/>
                  <a:gd name="connsiteY13" fmla="*/ 310199 h 524493"/>
                  <a:gd name="connsiteX14" fmla="*/ 242712 w 690516"/>
                  <a:gd name="connsiteY14" fmla="*/ 305437 h 524493"/>
                  <a:gd name="connsiteX15" fmla="*/ 114125 w 690516"/>
                  <a:gd name="connsiteY15" fmla="*/ 250668 h 524493"/>
                  <a:gd name="connsiteX16" fmla="*/ 33162 w 690516"/>
                  <a:gd name="connsiteY16" fmla="*/ 229237 h 524493"/>
                  <a:gd name="connsiteX17" fmla="*/ 4587 w 690516"/>
                  <a:gd name="connsiteY17" fmla="*/ 291149 h 524493"/>
                  <a:gd name="connsiteX18" fmla="*/ 123650 w 690516"/>
                  <a:gd name="connsiteY18" fmla="*/ 353062 h 524493"/>
                  <a:gd name="connsiteX19" fmla="*/ 299862 w 690516"/>
                  <a:gd name="connsiteY19" fmla="*/ 417355 h 524493"/>
                  <a:gd name="connsiteX20" fmla="*/ 357012 w 690516"/>
                  <a:gd name="connsiteY20" fmla="*/ 417355 h 524493"/>
                  <a:gd name="connsiteX21" fmla="*/ 376062 w 690516"/>
                  <a:gd name="connsiteY21" fmla="*/ 417355 h 524493"/>
                  <a:gd name="connsiteX22" fmla="*/ 314150 w 690516"/>
                  <a:gd name="connsiteY22" fmla="*/ 438787 h 524493"/>
                  <a:gd name="connsiteX23" fmla="*/ 140319 w 690516"/>
                  <a:gd name="connsiteY23" fmla="*/ 405449 h 524493"/>
                  <a:gd name="connsiteX24" fmla="*/ 95075 w 690516"/>
                  <a:gd name="connsiteY24" fmla="*/ 448312 h 524493"/>
                  <a:gd name="connsiteX25" fmla="*/ 214137 w 690516"/>
                  <a:gd name="connsiteY25" fmla="*/ 512605 h 524493"/>
                  <a:gd name="connsiteX26" fmla="*/ 445119 w 690516"/>
                  <a:gd name="connsiteY26" fmla="*/ 517368 h 524493"/>
                  <a:gd name="connsiteX27" fmla="*/ 607044 w 690516"/>
                  <a:gd name="connsiteY27" fmla="*/ 436405 h 524493"/>
                  <a:gd name="connsiteX28" fmla="*/ 676100 w 690516"/>
                  <a:gd name="connsiteY28" fmla="*/ 350680 h 524493"/>
                  <a:gd name="connsiteX29" fmla="*/ 671337 w 690516"/>
                  <a:gd name="connsiteY29" fmla="*/ 179230 h 524493"/>
                  <a:gd name="connsiteX30" fmla="*/ 542750 w 690516"/>
                  <a:gd name="connsiteY30" fmla="*/ 637 h 524493"/>
                  <a:gd name="connsiteX0" fmla="*/ 542750 w 690516"/>
                  <a:gd name="connsiteY0" fmla="*/ 637 h 523295"/>
                  <a:gd name="connsiteX1" fmla="*/ 499887 w 690516"/>
                  <a:gd name="connsiteY1" fmla="*/ 119699 h 523295"/>
                  <a:gd name="connsiteX2" fmla="*/ 407019 w 690516"/>
                  <a:gd name="connsiteY2" fmla="*/ 119699 h 523295"/>
                  <a:gd name="connsiteX3" fmla="*/ 242712 w 690516"/>
                  <a:gd name="connsiteY3" fmla="*/ 50643 h 523295"/>
                  <a:gd name="connsiteX4" fmla="*/ 178419 w 690516"/>
                  <a:gd name="connsiteY4" fmla="*/ 103030 h 523295"/>
                  <a:gd name="connsiteX5" fmla="*/ 352250 w 690516"/>
                  <a:gd name="connsiteY5" fmla="*/ 191137 h 523295"/>
                  <a:gd name="connsiteX6" fmla="*/ 395112 w 690516"/>
                  <a:gd name="connsiteY6" fmla="*/ 207805 h 523295"/>
                  <a:gd name="connsiteX7" fmla="*/ 257000 w 690516"/>
                  <a:gd name="connsiteY7" fmla="*/ 179230 h 523295"/>
                  <a:gd name="connsiteX8" fmla="*/ 95075 w 690516"/>
                  <a:gd name="connsiteY8" fmla="*/ 91124 h 523295"/>
                  <a:gd name="connsiteX9" fmla="*/ 14112 w 690516"/>
                  <a:gd name="connsiteY9" fmla="*/ 107793 h 523295"/>
                  <a:gd name="connsiteX10" fmla="*/ 23637 w 690516"/>
                  <a:gd name="connsiteY10" fmla="*/ 174468 h 523295"/>
                  <a:gd name="connsiteX11" fmla="*/ 140319 w 690516"/>
                  <a:gd name="connsiteY11" fmla="*/ 233999 h 523295"/>
                  <a:gd name="connsiteX12" fmla="*/ 257000 w 690516"/>
                  <a:gd name="connsiteY12" fmla="*/ 286387 h 523295"/>
                  <a:gd name="connsiteX13" fmla="*/ 366537 w 690516"/>
                  <a:gd name="connsiteY13" fmla="*/ 310199 h 523295"/>
                  <a:gd name="connsiteX14" fmla="*/ 242712 w 690516"/>
                  <a:gd name="connsiteY14" fmla="*/ 305437 h 523295"/>
                  <a:gd name="connsiteX15" fmla="*/ 114125 w 690516"/>
                  <a:gd name="connsiteY15" fmla="*/ 250668 h 523295"/>
                  <a:gd name="connsiteX16" fmla="*/ 33162 w 690516"/>
                  <a:gd name="connsiteY16" fmla="*/ 229237 h 523295"/>
                  <a:gd name="connsiteX17" fmla="*/ 4587 w 690516"/>
                  <a:gd name="connsiteY17" fmla="*/ 291149 h 523295"/>
                  <a:gd name="connsiteX18" fmla="*/ 123650 w 690516"/>
                  <a:gd name="connsiteY18" fmla="*/ 353062 h 523295"/>
                  <a:gd name="connsiteX19" fmla="*/ 299862 w 690516"/>
                  <a:gd name="connsiteY19" fmla="*/ 417355 h 523295"/>
                  <a:gd name="connsiteX20" fmla="*/ 357012 w 690516"/>
                  <a:gd name="connsiteY20" fmla="*/ 417355 h 523295"/>
                  <a:gd name="connsiteX21" fmla="*/ 376062 w 690516"/>
                  <a:gd name="connsiteY21" fmla="*/ 417355 h 523295"/>
                  <a:gd name="connsiteX22" fmla="*/ 314150 w 690516"/>
                  <a:gd name="connsiteY22" fmla="*/ 438787 h 523295"/>
                  <a:gd name="connsiteX23" fmla="*/ 140319 w 690516"/>
                  <a:gd name="connsiteY23" fmla="*/ 405449 h 523295"/>
                  <a:gd name="connsiteX24" fmla="*/ 95075 w 690516"/>
                  <a:gd name="connsiteY24" fmla="*/ 448312 h 523295"/>
                  <a:gd name="connsiteX25" fmla="*/ 214137 w 690516"/>
                  <a:gd name="connsiteY25" fmla="*/ 512605 h 523295"/>
                  <a:gd name="connsiteX26" fmla="*/ 445119 w 690516"/>
                  <a:gd name="connsiteY26" fmla="*/ 517368 h 523295"/>
                  <a:gd name="connsiteX27" fmla="*/ 592757 w 690516"/>
                  <a:gd name="connsiteY27" fmla="*/ 453074 h 523295"/>
                  <a:gd name="connsiteX28" fmla="*/ 676100 w 690516"/>
                  <a:gd name="connsiteY28" fmla="*/ 350680 h 523295"/>
                  <a:gd name="connsiteX29" fmla="*/ 671337 w 690516"/>
                  <a:gd name="connsiteY29" fmla="*/ 179230 h 523295"/>
                  <a:gd name="connsiteX30" fmla="*/ 542750 w 690516"/>
                  <a:gd name="connsiteY30" fmla="*/ 637 h 523295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5075 w 690516"/>
                  <a:gd name="connsiteY8" fmla="*/ 91124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0313 w 690516"/>
                  <a:gd name="connsiteY8" fmla="*/ 98268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36178 w 683944"/>
                  <a:gd name="connsiteY0" fmla="*/ 637 h 522334"/>
                  <a:gd name="connsiteX1" fmla="*/ 493315 w 683944"/>
                  <a:gd name="connsiteY1" fmla="*/ 119699 h 522334"/>
                  <a:gd name="connsiteX2" fmla="*/ 400447 w 683944"/>
                  <a:gd name="connsiteY2" fmla="*/ 119699 h 522334"/>
                  <a:gd name="connsiteX3" fmla="*/ 236140 w 683944"/>
                  <a:gd name="connsiteY3" fmla="*/ 50643 h 522334"/>
                  <a:gd name="connsiteX4" fmla="*/ 171847 w 683944"/>
                  <a:gd name="connsiteY4" fmla="*/ 103030 h 522334"/>
                  <a:gd name="connsiteX5" fmla="*/ 345678 w 683944"/>
                  <a:gd name="connsiteY5" fmla="*/ 191137 h 522334"/>
                  <a:gd name="connsiteX6" fmla="*/ 388540 w 683944"/>
                  <a:gd name="connsiteY6" fmla="*/ 207805 h 522334"/>
                  <a:gd name="connsiteX7" fmla="*/ 250428 w 683944"/>
                  <a:gd name="connsiteY7" fmla="*/ 179230 h 522334"/>
                  <a:gd name="connsiteX8" fmla="*/ 83741 w 683944"/>
                  <a:gd name="connsiteY8" fmla="*/ 98268 h 522334"/>
                  <a:gd name="connsiteX9" fmla="*/ 7540 w 683944"/>
                  <a:gd name="connsiteY9" fmla="*/ 107793 h 522334"/>
                  <a:gd name="connsiteX10" fmla="*/ 17065 w 683944"/>
                  <a:gd name="connsiteY10" fmla="*/ 174468 h 522334"/>
                  <a:gd name="connsiteX11" fmla="*/ 133747 w 683944"/>
                  <a:gd name="connsiteY11" fmla="*/ 233999 h 522334"/>
                  <a:gd name="connsiteX12" fmla="*/ 250428 w 683944"/>
                  <a:gd name="connsiteY12" fmla="*/ 286387 h 522334"/>
                  <a:gd name="connsiteX13" fmla="*/ 359965 w 683944"/>
                  <a:gd name="connsiteY13" fmla="*/ 310199 h 522334"/>
                  <a:gd name="connsiteX14" fmla="*/ 236140 w 683944"/>
                  <a:gd name="connsiteY14" fmla="*/ 305437 h 522334"/>
                  <a:gd name="connsiteX15" fmla="*/ 107553 w 683944"/>
                  <a:gd name="connsiteY15" fmla="*/ 250668 h 522334"/>
                  <a:gd name="connsiteX16" fmla="*/ 26590 w 683944"/>
                  <a:gd name="connsiteY16" fmla="*/ 229237 h 522334"/>
                  <a:gd name="connsiteX17" fmla="*/ 9921 w 683944"/>
                  <a:gd name="connsiteY17" fmla="*/ 293530 h 522334"/>
                  <a:gd name="connsiteX18" fmla="*/ 117078 w 683944"/>
                  <a:gd name="connsiteY18" fmla="*/ 353062 h 522334"/>
                  <a:gd name="connsiteX19" fmla="*/ 293290 w 683944"/>
                  <a:gd name="connsiteY19" fmla="*/ 417355 h 522334"/>
                  <a:gd name="connsiteX20" fmla="*/ 350440 w 683944"/>
                  <a:gd name="connsiteY20" fmla="*/ 417355 h 522334"/>
                  <a:gd name="connsiteX21" fmla="*/ 369490 w 683944"/>
                  <a:gd name="connsiteY21" fmla="*/ 417355 h 522334"/>
                  <a:gd name="connsiteX22" fmla="*/ 307578 w 683944"/>
                  <a:gd name="connsiteY22" fmla="*/ 438787 h 522334"/>
                  <a:gd name="connsiteX23" fmla="*/ 133747 w 683944"/>
                  <a:gd name="connsiteY23" fmla="*/ 405449 h 522334"/>
                  <a:gd name="connsiteX24" fmla="*/ 88503 w 683944"/>
                  <a:gd name="connsiteY24" fmla="*/ 448312 h 522334"/>
                  <a:gd name="connsiteX25" fmla="*/ 228997 w 683944"/>
                  <a:gd name="connsiteY25" fmla="*/ 510224 h 522334"/>
                  <a:gd name="connsiteX26" fmla="*/ 438547 w 683944"/>
                  <a:gd name="connsiteY26" fmla="*/ 517368 h 522334"/>
                  <a:gd name="connsiteX27" fmla="*/ 586185 w 683944"/>
                  <a:gd name="connsiteY27" fmla="*/ 453074 h 522334"/>
                  <a:gd name="connsiteX28" fmla="*/ 669528 w 683944"/>
                  <a:gd name="connsiteY28" fmla="*/ 350680 h 522334"/>
                  <a:gd name="connsiteX29" fmla="*/ 664765 w 683944"/>
                  <a:gd name="connsiteY29" fmla="*/ 179230 h 522334"/>
                  <a:gd name="connsiteX30" fmla="*/ 536178 w 683944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16734 w 685970"/>
                  <a:gd name="connsiteY3" fmla="*/ 53024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85970" h="522334">
                    <a:moveTo>
                      <a:pt x="538204" y="637"/>
                    </a:moveTo>
                    <a:cubicBezTo>
                      <a:pt x="509629" y="-9285"/>
                      <a:pt x="517963" y="99855"/>
                      <a:pt x="495341" y="119699"/>
                    </a:cubicBezTo>
                    <a:cubicBezTo>
                      <a:pt x="472719" y="139543"/>
                      <a:pt x="448908" y="130812"/>
                      <a:pt x="402473" y="119699"/>
                    </a:cubicBezTo>
                    <a:cubicBezTo>
                      <a:pt x="356039" y="108587"/>
                      <a:pt x="254834" y="55802"/>
                      <a:pt x="216734" y="53024"/>
                    </a:cubicBezTo>
                    <a:cubicBezTo>
                      <a:pt x="178634" y="50246"/>
                      <a:pt x="152045" y="80011"/>
                      <a:pt x="173873" y="103030"/>
                    </a:cubicBezTo>
                    <a:cubicBezTo>
                      <a:pt x="195701" y="126049"/>
                      <a:pt x="311589" y="173675"/>
                      <a:pt x="347704" y="191137"/>
                    </a:cubicBezTo>
                    <a:cubicBezTo>
                      <a:pt x="383819" y="208599"/>
                      <a:pt x="406441" y="209789"/>
                      <a:pt x="390566" y="207805"/>
                    </a:cubicBezTo>
                    <a:cubicBezTo>
                      <a:pt x="374691" y="205821"/>
                      <a:pt x="303254" y="197486"/>
                      <a:pt x="252454" y="179230"/>
                    </a:cubicBezTo>
                    <a:cubicBezTo>
                      <a:pt x="201654" y="160974"/>
                      <a:pt x="126248" y="110174"/>
                      <a:pt x="85767" y="98268"/>
                    </a:cubicBezTo>
                    <a:cubicBezTo>
                      <a:pt x="45286" y="86362"/>
                      <a:pt x="25442" y="85568"/>
                      <a:pt x="9566" y="107793"/>
                    </a:cubicBezTo>
                    <a:cubicBezTo>
                      <a:pt x="-6310" y="130018"/>
                      <a:pt x="-1944" y="153434"/>
                      <a:pt x="19091" y="174468"/>
                    </a:cubicBezTo>
                    <a:cubicBezTo>
                      <a:pt x="40125" y="195502"/>
                      <a:pt x="96879" y="215346"/>
                      <a:pt x="135773" y="233999"/>
                    </a:cubicBezTo>
                    <a:cubicBezTo>
                      <a:pt x="174667" y="252652"/>
                      <a:pt x="214751" y="273687"/>
                      <a:pt x="252454" y="286387"/>
                    </a:cubicBezTo>
                    <a:cubicBezTo>
                      <a:pt x="290157" y="299087"/>
                      <a:pt x="364372" y="307024"/>
                      <a:pt x="361991" y="310199"/>
                    </a:cubicBezTo>
                    <a:cubicBezTo>
                      <a:pt x="359610" y="313374"/>
                      <a:pt x="280235" y="315359"/>
                      <a:pt x="238166" y="305437"/>
                    </a:cubicBezTo>
                    <a:cubicBezTo>
                      <a:pt x="196097" y="295515"/>
                      <a:pt x="144504" y="263368"/>
                      <a:pt x="109579" y="250668"/>
                    </a:cubicBezTo>
                    <a:cubicBezTo>
                      <a:pt x="74654" y="237968"/>
                      <a:pt x="44888" y="222093"/>
                      <a:pt x="28616" y="229237"/>
                    </a:cubicBezTo>
                    <a:cubicBezTo>
                      <a:pt x="12344" y="236381"/>
                      <a:pt x="-3134" y="272893"/>
                      <a:pt x="11947" y="293530"/>
                    </a:cubicBezTo>
                    <a:cubicBezTo>
                      <a:pt x="27028" y="314167"/>
                      <a:pt x="71876" y="332425"/>
                      <a:pt x="119104" y="353062"/>
                    </a:cubicBezTo>
                    <a:cubicBezTo>
                      <a:pt x="166332" y="373700"/>
                      <a:pt x="256422" y="406639"/>
                      <a:pt x="295316" y="417355"/>
                    </a:cubicBezTo>
                    <a:cubicBezTo>
                      <a:pt x="334210" y="428071"/>
                      <a:pt x="352466" y="417355"/>
                      <a:pt x="352466" y="417355"/>
                    </a:cubicBezTo>
                    <a:cubicBezTo>
                      <a:pt x="365166" y="417355"/>
                      <a:pt x="378660" y="413783"/>
                      <a:pt x="371516" y="417355"/>
                    </a:cubicBezTo>
                    <a:cubicBezTo>
                      <a:pt x="364372" y="420927"/>
                      <a:pt x="348894" y="440771"/>
                      <a:pt x="309604" y="438787"/>
                    </a:cubicBezTo>
                    <a:cubicBezTo>
                      <a:pt x="270314" y="436803"/>
                      <a:pt x="172285" y="403862"/>
                      <a:pt x="135773" y="405449"/>
                    </a:cubicBezTo>
                    <a:cubicBezTo>
                      <a:pt x="99261" y="407036"/>
                      <a:pt x="74654" y="430850"/>
                      <a:pt x="90529" y="448312"/>
                    </a:cubicBezTo>
                    <a:cubicBezTo>
                      <a:pt x="106404" y="465774"/>
                      <a:pt x="172682" y="498715"/>
                      <a:pt x="231023" y="510224"/>
                    </a:cubicBezTo>
                    <a:cubicBezTo>
                      <a:pt x="289364" y="521733"/>
                      <a:pt x="381042" y="526893"/>
                      <a:pt x="440573" y="517368"/>
                    </a:cubicBezTo>
                    <a:cubicBezTo>
                      <a:pt x="500104" y="507843"/>
                      <a:pt x="549714" y="480855"/>
                      <a:pt x="588211" y="453074"/>
                    </a:cubicBezTo>
                    <a:cubicBezTo>
                      <a:pt x="626708" y="425293"/>
                      <a:pt x="648535" y="392748"/>
                      <a:pt x="671554" y="350680"/>
                    </a:cubicBezTo>
                    <a:cubicBezTo>
                      <a:pt x="694573" y="308612"/>
                      <a:pt x="687825" y="237570"/>
                      <a:pt x="666791" y="179230"/>
                    </a:cubicBezTo>
                    <a:cubicBezTo>
                      <a:pt x="645757" y="120890"/>
                      <a:pt x="566779" y="10559"/>
                      <a:pt x="538204" y="637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18" name="グループ化 1517"/>
          <p:cNvGrpSpPr/>
          <p:nvPr/>
        </p:nvGrpSpPr>
        <p:grpSpPr>
          <a:xfrm>
            <a:off x="4390594" y="678121"/>
            <a:ext cx="1183728" cy="1788422"/>
            <a:chOff x="586420" y="1881659"/>
            <a:chExt cx="1183728" cy="1788422"/>
          </a:xfrm>
        </p:grpSpPr>
        <p:grpSp>
          <p:nvGrpSpPr>
            <p:cNvPr id="1519" name="グループ化 1518"/>
            <p:cNvGrpSpPr/>
            <p:nvPr/>
          </p:nvGrpSpPr>
          <p:grpSpPr>
            <a:xfrm>
              <a:off x="586420" y="1881659"/>
              <a:ext cx="1183728" cy="1737758"/>
              <a:chOff x="586420" y="1373471"/>
              <a:chExt cx="1183728" cy="1737758"/>
            </a:xfrm>
          </p:grpSpPr>
          <p:sp>
            <p:nvSpPr>
              <p:cNvPr id="1528" name="片側の 2 つの角を丸めた四角形 1527"/>
              <p:cNvSpPr/>
              <p:nvPr/>
            </p:nvSpPr>
            <p:spPr>
              <a:xfrm>
                <a:off x="607800" y="2473971"/>
                <a:ext cx="1129560" cy="637258"/>
              </a:xfrm>
              <a:prstGeom prst="round2SameRect">
                <a:avLst>
                  <a:gd name="adj1" fmla="val 36995"/>
                  <a:gd name="adj2" fmla="val 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9" name="片側の 2 つの角を丸めた四角形 1528"/>
              <p:cNvSpPr/>
              <p:nvPr/>
            </p:nvSpPr>
            <p:spPr>
              <a:xfrm>
                <a:off x="1001673" y="2294158"/>
                <a:ext cx="342278" cy="3804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30" name="グループ化 1529"/>
              <p:cNvGrpSpPr/>
              <p:nvPr/>
            </p:nvGrpSpPr>
            <p:grpSpPr>
              <a:xfrm>
                <a:off x="586420" y="1373471"/>
                <a:ext cx="1183728" cy="1047417"/>
                <a:chOff x="586420" y="1373471"/>
                <a:chExt cx="1183728" cy="1047417"/>
              </a:xfrm>
            </p:grpSpPr>
            <p:sp>
              <p:nvSpPr>
                <p:cNvPr id="1535" name="雲 1534"/>
                <p:cNvSpPr/>
                <p:nvPr/>
              </p:nvSpPr>
              <p:spPr>
                <a:xfrm rot="10800000">
                  <a:off x="642736" y="1615220"/>
                  <a:ext cx="529369" cy="529369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6" name="雲 1535"/>
                <p:cNvSpPr/>
                <p:nvPr/>
              </p:nvSpPr>
              <p:spPr>
                <a:xfrm rot="10800000">
                  <a:off x="853292" y="1447337"/>
                  <a:ext cx="599086" cy="529369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7" name="雲 1536"/>
                <p:cNvSpPr/>
                <p:nvPr/>
              </p:nvSpPr>
              <p:spPr>
                <a:xfrm rot="10800000" flipH="1">
                  <a:off x="1233468" y="1640669"/>
                  <a:ext cx="487785" cy="487785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8" name="円/楕円 1537"/>
                <p:cNvSpPr/>
                <p:nvPr/>
              </p:nvSpPr>
              <p:spPr>
                <a:xfrm flipH="1">
                  <a:off x="1562440" y="1958355"/>
                  <a:ext cx="207708" cy="2049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9" name="円/楕円 1538"/>
                <p:cNvSpPr/>
                <p:nvPr/>
              </p:nvSpPr>
              <p:spPr>
                <a:xfrm flipH="1">
                  <a:off x="1556497" y="2001218"/>
                  <a:ext cx="173016" cy="11926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0" name="円/楕円 1539"/>
                <p:cNvSpPr/>
                <p:nvPr/>
              </p:nvSpPr>
              <p:spPr>
                <a:xfrm>
                  <a:off x="586420" y="1958355"/>
                  <a:ext cx="207708" cy="2049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1" name="円/楕円 1540"/>
                <p:cNvSpPr/>
                <p:nvPr/>
              </p:nvSpPr>
              <p:spPr>
                <a:xfrm>
                  <a:off x="618020" y="2001218"/>
                  <a:ext cx="173016" cy="11926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2" name="円/楕円 1541"/>
                <p:cNvSpPr/>
                <p:nvPr/>
              </p:nvSpPr>
              <p:spPr>
                <a:xfrm>
                  <a:off x="704528" y="1700808"/>
                  <a:ext cx="936104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3" name="円/楕円 1542"/>
                <p:cNvSpPr/>
                <p:nvPr/>
              </p:nvSpPr>
              <p:spPr>
                <a:xfrm>
                  <a:off x="864276" y="2020633"/>
                  <a:ext cx="84386" cy="84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4" name="円/楕円 1543"/>
                <p:cNvSpPr/>
                <p:nvPr/>
              </p:nvSpPr>
              <p:spPr>
                <a:xfrm>
                  <a:off x="1386791" y="2020633"/>
                  <a:ext cx="84386" cy="84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5" name="弦 1544"/>
                <p:cNvSpPr/>
                <p:nvPr/>
              </p:nvSpPr>
              <p:spPr>
                <a:xfrm>
                  <a:off x="1064568" y="2204863"/>
                  <a:ext cx="216024" cy="174501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6" name="涙形 1545"/>
                <p:cNvSpPr/>
                <p:nvPr/>
              </p:nvSpPr>
              <p:spPr>
                <a:xfrm rot="18900000">
                  <a:off x="1129526" y="2112957"/>
                  <a:ext cx="86108" cy="86108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7" name="雲 1546"/>
                <p:cNvSpPr/>
                <p:nvPr/>
              </p:nvSpPr>
              <p:spPr>
                <a:xfrm rot="20700000">
                  <a:off x="680419" y="1550625"/>
                  <a:ext cx="529368" cy="319193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8" name="雲 1547"/>
                <p:cNvSpPr/>
                <p:nvPr/>
              </p:nvSpPr>
              <p:spPr>
                <a:xfrm rot="1800000">
                  <a:off x="1121249" y="1563999"/>
                  <a:ext cx="529368" cy="319193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9" name="月 1548"/>
                <p:cNvSpPr/>
                <p:nvPr/>
              </p:nvSpPr>
              <p:spPr>
                <a:xfrm rot="5400000">
                  <a:off x="883188" y="1806972"/>
                  <a:ext cx="45719" cy="19729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0" name="月 1549"/>
                <p:cNvSpPr/>
                <p:nvPr/>
              </p:nvSpPr>
              <p:spPr>
                <a:xfrm rot="5400000">
                  <a:off x="1404682" y="1806973"/>
                  <a:ext cx="45719" cy="19729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1" name="フローチャート : 記憶データ 1550"/>
                <p:cNvSpPr/>
                <p:nvPr/>
              </p:nvSpPr>
              <p:spPr>
                <a:xfrm rot="5400000">
                  <a:off x="1051591" y="1143047"/>
                  <a:ext cx="267261" cy="728109"/>
                </a:xfrm>
                <a:prstGeom prst="flowChartOnlineStorag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31" name="フリーフォーム 1530"/>
              <p:cNvSpPr/>
              <p:nvPr/>
            </p:nvSpPr>
            <p:spPr>
              <a:xfrm>
                <a:off x="849788" y="2455379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2" name="フリーフォーム 1531"/>
              <p:cNvSpPr/>
              <p:nvPr/>
            </p:nvSpPr>
            <p:spPr>
              <a:xfrm flipH="1">
                <a:off x="1172106" y="2455379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3" name="円/楕円 1532"/>
              <p:cNvSpPr/>
              <p:nvPr/>
            </p:nvSpPr>
            <p:spPr>
              <a:xfrm>
                <a:off x="1134913" y="2787030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4" name="円/楕円 1533"/>
              <p:cNvSpPr/>
              <p:nvPr/>
            </p:nvSpPr>
            <p:spPr>
              <a:xfrm>
                <a:off x="1134913" y="2946574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20" name="グループ化 1519"/>
            <p:cNvGrpSpPr/>
            <p:nvPr/>
          </p:nvGrpSpPr>
          <p:grpSpPr>
            <a:xfrm>
              <a:off x="725946" y="2830082"/>
              <a:ext cx="934122" cy="839999"/>
              <a:chOff x="6201345" y="3355031"/>
              <a:chExt cx="1042782" cy="937711"/>
            </a:xfrm>
          </p:grpSpPr>
          <p:sp>
            <p:nvSpPr>
              <p:cNvPr id="1521" name="正方形/長方形 1520"/>
              <p:cNvSpPr/>
              <p:nvPr/>
            </p:nvSpPr>
            <p:spPr>
              <a:xfrm rot="19800000">
                <a:off x="6257508" y="3355031"/>
                <a:ext cx="94681" cy="490539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2" name="円/楕円 1521"/>
              <p:cNvSpPr/>
              <p:nvPr/>
            </p:nvSpPr>
            <p:spPr>
              <a:xfrm>
                <a:off x="6244054" y="3600452"/>
                <a:ext cx="310302" cy="251404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23" name="グループ化 1522"/>
              <p:cNvGrpSpPr/>
              <p:nvPr/>
            </p:nvGrpSpPr>
            <p:grpSpPr>
              <a:xfrm>
                <a:off x="6201345" y="3789039"/>
                <a:ext cx="990030" cy="503703"/>
                <a:chOff x="6201345" y="3789039"/>
                <a:chExt cx="990030" cy="503703"/>
              </a:xfrm>
            </p:grpSpPr>
            <p:sp>
              <p:nvSpPr>
                <p:cNvPr id="1525" name="台形 1524"/>
                <p:cNvSpPr/>
                <p:nvPr/>
              </p:nvSpPr>
              <p:spPr>
                <a:xfrm rot="10800000">
                  <a:off x="6201345" y="3789039"/>
                  <a:ext cx="990030" cy="50370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6" name="台形 1525"/>
                <p:cNvSpPr/>
                <p:nvPr/>
              </p:nvSpPr>
              <p:spPr>
                <a:xfrm rot="10800000">
                  <a:off x="6272781" y="3836661"/>
                  <a:ext cx="851917" cy="40196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7" name="台形 1526"/>
                <p:cNvSpPr/>
                <p:nvPr/>
              </p:nvSpPr>
              <p:spPr>
                <a:xfrm rot="10800000">
                  <a:off x="6472119" y="3789039"/>
                  <a:ext cx="453239" cy="96395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24" name="フリーフォーム 1523"/>
              <p:cNvSpPr/>
              <p:nvPr/>
            </p:nvSpPr>
            <p:spPr>
              <a:xfrm>
                <a:off x="6861736" y="3912105"/>
                <a:ext cx="382391" cy="291172"/>
              </a:xfrm>
              <a:custGeom>
                <a:avLst/>
                <a:gdLst>
                  <a:gd name="connsiteX0" fmla="*/ 542750 w 749184"/>
                  <a:gd name="connsiteY0" fmla="*/ 733 h 524589"/>
                  <a:gd name="connsiteX1" fmla="*/ 499887 w 749184"/>
                  <a:gd name="connsiteY1" fmla="*/ 119795 h 524589"/>
                  <a:gd name="connsiteX2" fmla="*/ 407019 w 749184"/>
                  <a:gd name="connsiteY2" fmla="*/ 119795 h 524589"/>
                  <a:gd name="connsiteX3" fmla="*/ 242712 w 749184"/>
                  <a:gd name="connsiteY3" fmla="*/ 50739 h 524589"/>
                  <a:gd name="connsiteX4" fmla="*/ 178419 w 749184"/>
                  <a:gd name="connsiteY4" fmla="*/ 103126 h 524589"/>
                  <a:gd name="connsiteX5" fmla="*/ 352250 w 749184"/>
                  <a:gd name="connsiteY5" fmla="*/ 191233 h 524589"/>
                  <a:gd name="connsiteX6" fmla="*/ 395112 w 749184"/>
                  <a:gd name="connsiteY6" fmla="*/ 207901 h 524589"/>
                  <a:gd name="connsiteX7" fmla="*/ 257000 w 749184"/>
                  <a:gd name="connsiteY7" fmla="*/ 179326 h 524589"/>
                  <a:gd name="connsiteX8" fmla="*/ 95075 w 749184"/>
                  <a:gd name="connsiteY8" fmla="*/ 91220 h 524589"/>
                  <a:gd name="connsiteX9" fmla="*/ 14112 w 749184"/>
                  <a:gd name="connsiteY9" fmla="*/ 107889 h 524589"/>
                  <a:gd name="connsiteX10" fmla="*/ 23637 w 749184"/>
                  <a:gd name="connsiteY10" fmla="*/ 174564 h 524589"/>
                  <a:gd name="connsiteX11" fmla="*/ 140319 w 749184"/>
                  <a:gd name="connsiteY11" fmla="*/ 234095 h 524589"/>
                  <a:gd name="connsiteX12" fmla="*/ 257000 w 749184"/>
                  <a:gd name="connsiteY12" fmla="*/ 286483 h 524589"/>
                  <a:gd name="connsiteX13" fmla="*/ 366537 w 749184"/>
                  <a:gd name="connsiteY13" fmla="*/ 310295 h 524589"/>
                  <a:gd name="connsiteX14" fmla="*/ 242712 w 749184"/>
                  <a:gd name="connsiteY14" fmla="*/ 305533 h 524589"/>
                  <a:gd name="connsiteX15" fmla="*/ 114125 w 749184"/>
                  <a:gd name="connsiteY15" fmla="*/ 250764 h 524589"/>
                  <a:gd name="connsiteX16" fmla="*/ 33162 w 749184"/>
                  <a:gd name="connsiteY16" fmla="*/ 229333 h 524589"/>
                  <a:gd name="connsiteX17" fmla="*/ 4587 w 749184"/>
                  <a:gd name="connsiteY17" fmla="*/ 291245 h 524589"/>
                  <a:gd name="connsiteX18" fmla="*/ 123650 w 749184"/>
                  <a:gd name="connsiteY18" fmla="*/ 353158 h 524589"/>
                  <a:gd name="connsiteX19" fmla="*/ 299862 w 749184"/>
                  <a:gd name="connsiteY19" fmla="*/ 417451 h 524589"/>
                  <a:gd name="connsiteX20" fmla="*/ 357012 w 749184"/>
                  <a:gd name="connsiteY20" fmla="*/ 417451 h 524589"/>
                  <a:gd name="connsiteX21" fmla="*/ 376062 w 749184"/>
                  <a:gd name="connsiteY21" fmla="*/ 417451 h 524589"/>
                  <a:gd name="connsiteX22" fmla="*/ 314150 w 749184"/>
                  <a:gd name="connsiteY22" fmla="*/ 438883 h 524589"/>
                  <a:gd name="connsiteX23" fmla="*/ 140319 w 749184"/>
                  <a:gd name="connsiteY23" fmla="*/ 405545 h 524589"/>
                  <a:gd name="connsiteX24" fmla="*/ 95075 w 749184"/>
                  <a:gd name="connsiteY24" fmla="*/ 448408 h 524589"/>
                  <a:gd name="connsiteX25" fmla="*/ 214137 w 749184"/>
                  <a:gd name="connsiteY25" fmla="*/ 512701 h 524589"/>
                  <a:gd name="connsiteX26" fmla="*/ 445119 w 749184"/>
                  <a:gd name="connsiteY26" fmla="*/ 517464 h 524589"/>
                  <a:gd name="connsiteX27" fmla="*/ 607044 w 749184"/>
                  <a:gd name="connsiteY27" fmla="*/ 436501 h 524589"/>
                  <a:gd name="connsiteX28" fmla="*/ 676100 w 749184"/>
                  <a:gd name="connsiteY28" fmla="*/ 350776 h 524589"/>
                  <a:gd name="connsiteX29" fmla="*/ 745156 w 749184"/>
                  <a:gd name="connsiteY29" fmla="*/ 184089 h 524589"/>
                  <a:gd name="connsiteX30" fmla="*/ 542750 w 749184"/>
                  <a:gd name="connsiteY30" fmla="*/ 733 h 524589"/>
                  <a:gd name="connsiteX0" fmla="*/ 542750 w 690516"/>
                  <a:gd name="connsiteY0" fmla="*/ 637 h 524493"/>
                  <a:gd name="connsiteX1" fmla="*/ 499887 w 690516"/>
                  <a:gd name="connsiteY1" fmla="*/ 119699 h 524493"/>
                  <a:gd name="connsiteX2" fmla="*/ 407019 w 690516"/>
                  <a:gd name="connsiteY2" fmla="*/ 119699 h 524493"/>
                  <a:gd name="connsiteX3" fmla="*/ 242712 w 690516"/>
                  <a:gd name="connsiteY3" fmla="*/ 50643 h 524493"/>
                  <a:gd name="connsiteX4" fmla="*/ 178419 w 690516"/>
                  <a:gd name="connsiteY4" fmla="*/ 103030 h 524493"/>
                  <a:gd name="connsiteX5" fmla="*/ 352250 w 690516"/>
                  <a:gd name="connsiteY5" fmla="*/ 191137 h 524493"/>
                  <a:gd name="connsiteX6" fmla="*/ 395112 w 690516"/>
                  <a:gd name="connsiteY6" fmla="*/ 207805 h 524493"/>
                  <a:gd name="connsiteX7" fmla="*/ 257000 w 690516"/>
                  <a:gd name="connsiteY7" fmla="*/ 179230 h 524493"/>
                  <a:gd name="connsiteX8" fmla="*/ 95075 w 690516"/>
                  <a:gd name="connsiteY8" fmla="*/ 91124 h 524493"/>
                  <a:gd name="connsiteX9" fmla="*/ 14112 w 690516"/>
                  <a:gd name="connsiteY9" fmla="*/ 107793 h 524493"/>
                  <a:gd name="connsiteX10" fmla="*/ 23637 w 690516"/>
                  <a:gd name="connsiteY10" fmla="*/ 174468 h 524493"/>
                  <a:gd name="connsiteX11" fmla="*/ 140319 w 690516"/>
                  <a:gd name="connsiteY11" fmla="*/ 233999 h 524493"/>
                  <a:gd name="connsiteX12" fmla="*/ 257000 w 690516"/>
                  <a:gd name="connsiteY12" fmla="*/ 286387 h 524493"/>
                  <a:gd name="connsiteX13" fmla="*/ 366537 w 690516"/>
                  <a:gd name="connsiteY13" fmla="*/ 310199 h 524493"/>
                  <a:gd name="connsiteX14" fmla="*/ 242712 w 690516"/>
                  <a:gd name="connsiteY14" fmla="*/ 305437 h 524493"/>
                  <a:gd name="connsiteX15" fmla="*/ 114125 w 690516"/>
                  <a:gd name="connsiteY15" fmla="*/ 250668 h 524493"/>
                  <a:gd name="connsiteX16" fmla="*/ 33162 w 690516"/>
                  <a:gd name="connsiteY16" fmla="*/ 229237 h 524493"/>
                  <a:gd name="connsiteX17" fmla="*/ 4587 w 690516"/>
                  <a:gd name="connsiteY17" fmla="*/ 291149 h 524493"/>
                  <a:gd name="connsiteX18" fmla="*/ 123650 w 690516"/>
                  <a:gd name="connsiteY18" fmla="*/ 353062 h 524493"/>
                  <a:gd name="connsiteX19" fmla="*/ 299862 w 690516"/>
                  <a:gd name="connsiteY19" fmla="*/ 417355 h 524493"/>
                  <a:gd name="connsiteX20" fmla="*/ 357012 w 690516"/>
                  <a:gd name="connsiteY20" fmla="*/ 417355 h 524493"/>
                  <a:gd name="connsiteX21" fmla="*/ 376062 w 690516"/>
                  <a:gd name="connsiteY21" fmla="*/ 417355 h 524493"/>
                  <a:gd name="connsiteX22" fmla="*/ 314150 w 690516"/>
                  <a:gd name="connsiteY22" fmla="*/ 438787 h 524493"/>
                  <a:gd name="connsiteX23" fmla="*/ 140319 w 690516"/>
                  <a:gd name="connsiteY23" fmla="*/ 405449 h 524493"/>
                  <a:gd name="connsiteX24" fmla="*/ 95075 w 690516"/>
                  <a:gd name="connsiteY24" fmla="*/ 448312 h 524493"/>
                  <a:gd name="connsiteX25" fmla="*/ 214137 w 690516"/>
                  <a:gd name="connsiteY25" fmla="*/ 512605 h 524493"/>
                  <a:gd name="connsiteX26" fmla="*/ 445119 w 690516"/>
                  <a:gd name="connsiteY26" fmla="*/ 517368 h 524493"/>
                  <a:gd name="connsiteX27" fmla="*/ 607044 w 690516"/>
                  <a:gd name="connsiteY27" fmla="*/ 436405 h 524493"/>
                  <a:gd name="connsiteX28" fmla="*/ 676100 w 690516"/>
                  <a:gd name="connsiteY28" fmla="*/ 350680 h 524493"/>
                  <a:gd name="connsiteX29" fmla="*/ 671337 w 690516"/>
                  <a:gd name="connsiteY29" fmla="*/ 179230 h 524493"/>
                  <a:gd name="connsiteX30" fmla="*/ 542750 w 690516"/>
                  <a:gd name="connsiteY30" fmla="*/ 637 h 524493"/>
                  <a:gd name="connsiteX0" fmla="*/ 542750 w 690516"/>
                  <a:gd name="connsiteY0" fmla="*/ 637 h 523295"/>
                  <a:gd name="connsiteX1" fmla="*/ 499887 w 690516"/>
                  <a:gd name="connsiteY1" fmla="*/ 119699 h 523295"/>
                  <a:gd name="connsiteX2" fmla="*/ 407019 w 690516"/>
                  <a:gd name="connsiteY2" fmla="*/ 119699 h 523295"/>
                  <a:gd name="connsiteX3" fmla="*/ 242712 w 690516"/>
                  <a:gd name="connsiteY3" fmla="*/ 50643 h 523295"/>
                  <a:gd name="connsiteX4" fmla="*/ 178419 w 690516"/>
                  <a:gd name="connsiteY4" fmla="*/ 103030 h 523295"/>
                  <a:gd name="connsiteX5" fmla="*/ 352250 w 690516"/>
                  <a:gd name="connsiteY5" fmla="*/ 191137 h 523295"/>
                  <a:gd name="connsiteX6" fmla="*/ 395112 w 690516"/>
                  <a:gd name="connsiteY6" fmla="*/ 207805 h 523295"/>
                  <a:gd name="connsiteX7" fmla="*/ 257000 w 690516"/>
                  <a:gd name="connsiteY7" fmla="*/ 179230 h 523295"/>
                  <a:gd name="connsiteX8" fmla="*/ 95075 w 690516"/>
                  <a:gd name="connsiteY8" fmla="*/ 91124 h 523295"/>
                  <a:gd name="connsiteX9" fmla="*/ 14112 w 690516"/>
                  <a:gd name="connsiteY9" fmla="*/ 107793 h 523295"/>
                  <a:gd name="connsiteX10" fmla="*/ 23637 w 690516"/>
                  <a:gd name="connsiteY10" fmla="*/ 174468 h 523295"/>
                  <a:gd name="connsiteX11" fmla="*/ 140319 w 690516"/>
                  <a:gd name="connsiteY11" fmla="*/ 233999 h 523295"/>
                  <a:gd name="connsiteX12" fmla="*/ 257000 w 690516"/>
                  <a:gd name="connsiteY12" fmla="*/ 286387 h 523295"/>
                  <a:gd name="connsiteX13" fmla="*/ 366537 w 690516"/>
                  <a:gd name="connsiteY13" fmla="*/ 310199 h 523295"/>
                  <a:gd name="connsiteX14" fmla="*/ 242712 w 690516"/>
                  <a:gd name="connsiteY14" fmla="*/ 305437 h 523295"/>
                  <a:gd name="connsiteX15" fmla="*/ 114125 w 690516"/>
                  <a:gd name="connsiteY15" fmla="*/ 250668 h 523295"/>
                  <a:gd name="connsiteX16" fmla="*/ 33162 w 690516"/>
                  <a:gd name="connsiteY16" fmla="*/ 229237 h 523295"/>
                  <a:gd name="connsiteX17" fmla="*/ 4587 w 690516"/>
                  <a:gd name="connsiteY17" fmla="*/ 291149 h 523295"/>
                  <a:gd name="connsiteX18" fmla="*/ 123650 w 690516"/>
                  <a:gd name="connsiteY18" fmla="*/ 353062 h 523295"/>
                  <a:gd name="connsiteX19" fmla="*/ 299862 w 690516"/>
                  <a:gd name="connsiteY19" fmla="*/ 417355 h 523295"/>
                  <a:gd name="connsiteX20" fmla="*/ 357012 w 690516"/>
                  <a:gd name="connsiteY20" fmla="*/ 417355 h 523295"/>
                  <a:gd name="connsiteX21" fmla="*/ 376062 w 690516"/>
                  <a:gd name="connsiteY21" fmla="*/ 417355 h 523295"/>
                  <a:gd name="connsiteX22" fmla="*/ 314150 w 690516"/>
                  <a:gd name="connsiteY22" fmla="*/ 438787 h 523295"/>
                  <a:gd name="connsiteX23" fmla="*/ 140319 w 690516"/>
                  <a:gd name="connsiteY23" fmla="*/ 405449 h 523295"/>
                  <a:gd name="connsiteX24" fmla="*/ 95075 w 690516"/>
                  <a:gd name="connsiteY24" fmla="*/ 448312 h 523295"/>
                  <a:gd name="connsiteX25" fmla="*/ 214137 w 690516"/>
                  <a:gd name="connsiteY25" fmla="*/ 512605 h 523295"/>
                  <a:gd name="connsiteX26" fmla="*/ 445119 w 690516"/>
                  <a:gd name="connsiteY26" fmla="*/ 517368 h 523295"/>
                  <a:gd name="connsiteX27" fmla="*/ 592757 w 690516"/>
                  <a:gd name="connsiteY27" fmla="*/ 453074 h 523295"/>
                  <a:gd name="connsiteX28" fmla="*/ 676100 w 690516"/>
                  <a:gd name="connsiteY28" fmla="*/ 350680 h 523295"/>
                  <a:gd name="connsiteX29" fmla="*/ 671337 w 690516"/>
                  <a:gd name="connsiteY29" fmla="*/ 179230 h 523295"/>
                  <a:gd name="connsiteX30" fmla="*/ 542750 w 690516"/>
                  <a:gd name="connsiteY30" fmla="*/ 637 h 523295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5075 w 690516"/>
                  <a:gd name="connsiteY8" fmla="*/ 91124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0313 w 690516"/>
                  <a:gd name="connsiteY8" fmla="*/ 98268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36178 w 683944"/>
                  <a:gd name="connsiteY0" fmla="*/ 637 h 522334"/>
                  <a:gd name="connsiteX1" fmla="*/ 493315 w 683944"/>
                  <a:gd name="connsiteY1" fmla="*/ 119699 h 522334"/>
                  <a:gd name="connsiteX2" fmla="*/ 400447 w 683944"/>
                  <a:gd name="connsiteY2" fmla="*/ 119699 h 522334"/>
                  <a:gd name="connsiteX3" fmla="*/ 236140 w 683944"/>
                  <a:gd name="connsiteY3" fmla="*/ 50643 h 522334"/>
                  <a:gd name="connsiteX4" fmla="*/ 171847 w 683944"/>
                  <a:gd name="connsiteY4" fmla="*/ 103030 h 522334"/>
                  <a:gd name="connsiteX5" fmla="*/ 345678 w 683944"/>
                  <a:gd name="connsiteY5" fmla="*/ 191137 h 522334"/>
                  <a:gd name="connsiteX6" fmla="*/ 388540 w 683944"/>
                  <a:gd name="connsiteY6" fmla="*/ 207805 h 522334"/>
                  <a:gd name="connsiteX7" fmla="*/ 250428 w 683944"/>
                  <a:gd name="connsiteY7" fmla="*/ 179230 h 522334"/>
                  <a:gd name="connsiteX8" fmla="*/ 83741 w 683944"/>
                  <a:gd name="connsiteY8" fmla="*/ 98268 h 522334"/>
                  <a:gd name="connsiteX9" fmla="*/ 7540 w 683944"/>
                  <a:gd name="connsiteY9" fmla="*/ 107793 h 522334"/>
                  <a:gd name="connsiteX10" fmla="*/ 17065 w 683944"/>
                  <a:gd name="connsiteY10" fmla="*/ 174468 h 522334"/>
                  <a:gd name="connsiteX11" fmla="*/ 133747 w 683944"/>
                  <a:gd name="connsiteY11" fmla="*/ 233999 h 522334"/>
                  <a:gd name="connsiteX12" fmla="*/ 250428 w 683944"/>
                  <a:gd name="connsiteY12" fmla="*/ 286387 h 522334"/>
                  <a:gd name="connsiteX13" fmla="*/ 359965 w 683944"/>
                  <a:gd name="connsiteY13" fmla="*/ 310199 h 522334"/>
                  <a:gd name="connsiteX14" fmla="*/ 236140 w 683944"/>
                  <a:gd name="connsiteY14" fmla="*/ 305437 h 522334"/>
                  <a:gd name="connsiteX15" fmla="*/ 107553 w 683944"/>
                  <a:gd name="connsiteY15" fmla="*/ 250668 h 522334"/>
                  <a:gd name="connsiteX16" fmla="*/ 26590 w 683944"/>
                  <a:gd name="connsiteY16" fmla="*/ 229237 h 522334"/>
                  <a:gd name="connsiteX17" fmla="*/ 9921 w 683944"/>
                  <a:gd name="connsiteY17" fmla="*/ 293530 h 522334"/>
                  <a:gd name="connsiteX18" fmla="*/ 117078 w 683944"/>
                  <a:gd name="connsiteY18" fmla="*/ 353062 h 522334"/>
                  <a:gd name="connsiteX19" fmla="*/ 293290 w 683944"/>
                  <a:gd name="connsiteY19" fmla="*/ 417355 h 522334"/>
                  <a:gd name="connsiteX20" fmla="*/ 350440 w 683944"/>
                  <a:gd name="connsiteY20" fmla="*/ 417355 h 522334"/>
                  <a:gd name="connsiteX21" fmla="*/ 369490 w 683944"/>
                  <a:gd name="connsiteY21" fmla="*/ 417355 h 522334"/>
                  <a:gd name="connsiteX22" fmla="*/ 307578 w 683944"/>
                  <a:gd name="connsiteY22" fmla="*/ 438787 h 522334"/>
                  <a:gd name="connsiteX23" fmla="*/ 133747 w 683944"/>
                  <a:gd name="connsiteY23" fmla="*/ 405449 h 522334"/>
                  <a:gd name="connsiteX24" fmla="*/ 88503 w 683944"/>
                  <a:gd name="connsiteY24" fmla="*/ 448312 h 522334"/>
                  <a:gd name="connsiteX25" fmla="*/ 228997 w 683944"/>
                  <a:gd name="connsiteY25" fmla="*/ 510224 h 522334"/>
                  <a:gd name="connsiteX26" fmla="*/ 438547 w 683944"/>
                  <a:gd name="connsiteY26" fmla="*/ 517368 h 522334"/>
                  <a:gd name="connsiteX27" fmla="*/ 586185 w 683944"/>
                  <a:gd name="connsiteY27" fmla="*/ 453074 h 522334"/>
                  <a:gd name="connsiteX28" fmla="*/ 669528 w 683944"/>
                  <a:gd name="connsiteY28" fmla="*/ 350680 h 522334"/>
                  <a:gd name="connsiteX29" fmla="*/ 664765 w 683944"/>
                  <a:gd name="connsiteY29" fmla="*/ 179230 h 522334"/>
                  <a:gd name="connsiteX30" fmla="*/ 536178 w 683944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16734 w 685970"/>
                  <a:gd name="connsiteY3" fmla="*/ 53024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85970" h="522334">
                    <a:moveTo>
                      <a:pt x="538204" y="637"/>
                    </a:moveTo>
                    <a:cubicBezTo>
                      <a:pt x="509629" y="-9285"/>
                      <a:pt x="517963" y="99855"/>
                      <a:pt x="495341" y="119699"/>
                    </a:cubicBezTo>
                    <a:cubicBezTo>
                      <a:pt x="472719" y="139543"/>
                      <a:pt x="448908" y="130812"/>
                      <a:pt x="402473" y="119699"/>
                    </a:cubicBezTo>
                    <a:cubicBezTo>
                      <a:pt x="356039" y="108587"/>
                      <a:pt x="254834" y="55802"/>
                      <a:pt x="216734" y="53024"/>
                    </a:cubicBezTo>
                    <a:cubicBezTo>
                      <a:pt x="178634" y="50246"/>
                      <a:pt x="152045" y="80011"/>
                      <a:pt x="173873" y="103030"/>
                    </a:cubicBezTo>
                    <a:cubicBezTo>
                      <a:pt x="195701" y="126049"/>
                      <a:pt x="311589" y="173675"/>
                      <a:pt x="347704" y="191137"/>
                    </a:cubicBezTo>
                    <a:cubicBezTo>
                      <a:pt x="383819" y="208599"/>
                      <a:pt x="406441" y="209789"/>
                      <a:pt x="390566" y="207805"/>
                    </a:cubicBezTo>
                    <a:cubicBezTo>
                      <a:pt x="374691" y="205821"/>
                      <a:pt x="303254" y="197486"/>
                      <a:pt x="252454" y="179230"/>
                    </a:cubicBezTo>
                    <a:cubicBezTo>
                      <a:pt x="201654" y="160974"/>
                      <a:pt x="126248" y="110174"/>
                      <a:pt x="85767" y="98268"/>
                    </a:cubicBezTo>
                    <a:cubicBezTo>
                      <a:pt x="45286" y="86362"/>
                      <a:pt x="25442" y="85568"/>
                      <a:pt x="9566" y="107793"/>
                    </a:cubicBezTo>
                    <a:cubicBezTo>
                      <a:pt x="-6310" y="130018"/>
                      <a:pt x="-1944" y="153434"/>
                      <a:pt x="19091" y="174468"/>
                    </a:cubicBezTo>
                    <a:cubicBezTo>
                      <a:pt x="40125" y="195502"/>
                      <a:pt x="96879" y="215346"/>
                      <a:pt x="135773" y="233999"/>
                    </a:cubicBezTo>
                    <a:cubicBezTo>
                      <a:pt x="174667" y="252652"/>
                      <a:pt x="214751" y="273687"/>
                      <a:pt x="252454" y="286387"/>
                    </a:cubicBezTo>
                    <a:cubicBezTo>
                      <a:pt x="290157" y="299087"/>
                      <a:pt x="364372" y="307024"/>
                      <a:pt x="361991" y="310199"/>
                    </a:cubicBezTo>
                    <a:cubicBezTo>
                      <a:pt x="359610" y="313374"/>
                      <a:pt x="280235" y="315359"/>
                      <a:pt x="238166" y="305437"/>
                    </a:cubicBezTo>
                    <a:cubicBezTo>
                      <a:pt x="196097" y="295515"/>
                      <a:pt x="144504" y="263368"/>
                      <a:pt x="109579" y="250668"/>
                    </a:cubicBezTo>
                    <a:cubicBezTo>
                      <a:pt x="74654" y="237968"/>
                      <a:pt x="44888" y="222093"/>
                      <a:pt x="28616" y="229237"/>
                    </a:cubicBezTo>
                    <a:cubicBezTo>
                      <a:pt x="12344" y="236381"/>
                      <a:pt x="-3134" y="272893"/>
                      <a:pt x="11947" y="293530"/>
                    </a:cubicBezTo>
                    <a:cubicBezTo>
                      <a:pt x="27028" y="314167"/>
                      <a:pt x="71876" y="332425"/>
                      <a:pt x="119104" y="353062"/>
                    </a:cubicBezTo>
                    <a:cubicBezTo>
                      <a:pt x="166332" y="373700"/>
                      <a:pt x="256422" y="406639"/>
                      <a:pt x="295316" y="417355"/>
                    </a:cubicBezTo>
                    <a:cubicBezTo>
                      <a:pt x="334210" y="428071"/>
                      <a:pt x="352466" y="417355"/>
                      <a:pt x="352466" y="417355"/>
                    </a:cubicBezTo>
                    <a:cubicBezTo>
                      <a:pt x="365166" y="417355"/>
                      <a:pt x="378660" y="413783"/>
                      <a:pt x="371516" y="417355"/>
                    </a:cubicBezTo>
                    <a:cubicBezTo>
                      <a:pt x="364372" y="420927"/>
                      <a:pt x="348894" y="440771"/>
                      <a:pt x="309604" y="438787"/>
                    </a:cubicBezTo>
                    <a:cubicBezTo>
                      <a:pt x="270314" y="436803"/>
                      <a:pt x="172285" y="403862"/>
                      <a:pt x="135773" y="405449"/>
                    </a:cubicBezTo>
                    <a:cubicBezTo>
                      <a:pt x="99261" y="407036"/>
                      <a:pt x="74654" y="430850"/>
                      <a:pt x="90529" y="448312"/>
                    </a:cubicBezTo>
                    <a:cubicBezTo>
                      <a:pt x="106404" y="465774"/>
                      <a:pt x="172682" y="498715"/>
                      <a:pt x="231023" y="510224"/>
                    </a:cubicBezTo>
                    <a:cubicBezTo>
                      <a:pt x="289364" y="521733"/>
                      <a:pt x="381042" y="526893"/>
                      <a:pt x="440573" y="517368"/>
                    </a:cubicBezTo>
                    <a:cubicBezTo>
                      <a:pt x="500104" y="507843"/>
                      <a:pt x="549714" y="480855"/>
                      <a:pt x="588211" y="453074"/>
                    </a:cubicBezTo>
                    <a:cubicBezTo>
                      <a:pt x="626708" y="425293"/>
                      <a:pt x="648535" y="392748"/>
                      <a:pt x="671554" y="350680"/>
                    </a:cubicBezTo>
                    <a:cubicBezTo>
                      <a:pt x="694573" y="308612"/>
                      <a:pt x="687825" y="237570"/>
                      <a:pt x="666791" y="179230"/>
                    </a:cubicBezTo>
                    <a:cubicBezTo>
                      <a:pt x="645757" y="120890"/>
                      <a:pt x="566779" y="10559"/>
                      <a:pt x="538204" y="637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52" name="グループ化 1551"/>
          <p:cNvGrpSpPr/>
          <p:nvPr/>
        </p:nvGrpSpPr>
        <p:grpSpPr>
          <a:xfrm>
            <a:off x="8119201" y="694401"/>
            <a:ext cx="1183728" cy="1737758"/>
            <a:chOff x="586420" y="-427819"/>
            <a:chExt cx="1183728" cy="1737758"/>
          </a:xfrm>
        </p:grpSpPr>
        <p:grpSp>
          <p:nvGrpSpPr>
            <p:cNvPr id="1553" name="グループ化 1552"/>
            <p:cNvGrpSpPr/>
            <p:nvPr/>
          </p:nvGrpSpPr>
          <p:grpSpPr>
            <a:xfrm>
              <a:off x="586420" y="-427819"/>
              <a:ext cx="1183728" cy="1737758"/>
              <a:chOff x="586420" y="1373471"/>
              <a:chExt cx="1183728" cy="1737758"/>
            </a:xfrm>
          </p:grpSpPr>
          <p:sp>
            <p:nvSpPr>
              <p:cNvPr id="1560" name="片側の 2 つの角を丸めた四角形 1559"/>
              <p:cNvSpPr/>
              <p:nvPr/>
            </p:nvSpPr>
            <p:spPr>
              <a:xfrm>
                <a:off x="607800" y="2473971"/>
                <a:ext cx="1129560" cy="637258"/>
              </a:xfrm>
              <a:prstGeom prst="round2SameRect">
                <a:avLst>
                  <a:gd name="adj1" fmla="val 36995"/>
                  <a:gd name="adj2" fmla="val 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61" name="片側の 2 つの角を丸めた四角形 1560"/>
              <p:cNvSpPr/>
              <p:nvPr/>
            </p:nvSpPr>
            <p:spPr>
              <a:xfrm>
                <a:off x="1001673" y="2294158"/>
                <a:ext cx="342278" cy="3804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62" name="グループ化 1561"/>
              <p:cNvGrpSpPr/>
              <p:nvPr/>
            </p:nvGrpSpPr>
            <p:grpSpPr>
              <a:xfrm>
                <a:off x="586420" y="1373471"/>
                <a:ext cx="1183728" cy="1047417"/>
                <a:chOff x="586420" y="1373471"/>
                <a:chExt cx="1183728" cy="1047417"/>
              </a:xfrm>
            </p:grpSpPr>
            <p:sp>
              <p:nvSpPr>
                <p:cNvPr id="1567" name="雲 1566"/>
                <p:cNvSpPr/>
                <p:nvPr/>
              </p:nvSpPr>
              <p:spPr>
                <a:xfrm rot="10800000">
                  <a:off x="642736" y="1615220"/>
                  <a:ext cx="529369" cy="529369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8" name="雲 1567"/>
                <p:cNvSpPr/>
                <p:nvPr/>
              </p:nvSpPr>
              <p:spPr>
                <a:xfrm rot="10800000">
                  <a:off x="853292" y="1447337"/>
                  <a:ext cx="599086" cy="529369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9" name="雲 1568"/>
                <p:cNvSpPr/>
                <p:nvPr/>
              </p:nvSpPr>
              <p:spPr>
                <a:xfrm rot="10800000" flipH="1">
                  <a:off x="1233468" y="1640669"/>
                  <a:ext cx="487785" cy="487785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0" name="円/楕円 1569"/>
                <p:cNvSpPr/>
                <p:nvPr/>
              </p:nvSpPr>
              <p:spPr>
                <a:xfrm flipH="1">
                  <a:off x="1562440" y="1958355"/>
                  <a:ext cx="207708" cy="2049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1" name="円/楕円 1570"/>
                <p:cNvSpPr/>
                <p:nvPr/>
              </p:nvSpPr>
              <p:spPr>
                <a:xfrm flipH="1">
                  <a:off x="1556497" y="2001218"/>
                  <a:ext cx="173016" cy="11926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2" name="円/楕円 1571"/>
                <p:cNvSpPr/>
                <p:nvPr/>
              </p:nvSpPr>
              <p:spPr>
                <a:xfrm>
                  <a:off x="586420" y="1958355"/>
                  <a:ext cx="207708" cy="2049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3" name="円/楕円 1572"/>
                <p:cNvSpPr/>
                <p:nvPr/>
              </p:nvSpPr>
              <p:spPr>
                <a:xfrm>
                  <a:off x="618020" y="2001218"/>
                  <a:ext cx="173016" cy="11926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4" name="円/楕円 1573"/>
                <p:cNvSpPr/>
                <p:nvPr/>
              </p:nvSpPr>
              <p:spPr>
                <a:xfrm>
                  <a:off x="704528" y="1700808"/>
                  <a:ext cx="936104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5" name="円/楕円 1574"/>
                <p:cNvSpPr/>
                <p:nvPr/>
              </p:nvSpPr>
              <p:spPr>
                <a:xfrm>
                  <a:off x="864276" y="1969790"/>
                  <a:ext cx="84386" cy="84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6" name="円/楕円 1575"/>
                <p:cNvSpPr/>
                <p:nvPr/>
              </p:nvSpPr>
              <p:spPr>
                <a:xfrm>
                  <a:off x="1386791" y="1969790"/>
                  <a:ext cx="84386" cy="84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7" name="弦 1576"/>
                <p:cNvSpPr/>
                <p:nvPr/>
              </p:nvSpPr>
              <p:spPr>
                <a:xfrm>
                  <a:off x="1064568" y="2204863"/>
                  <a:ext cx="216024" cy="174501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8" name="涙形 1577"/>
                <p:cNvSpPr/>
                <p:nvPr/>
              </p:nvSpPr>
              <p:spPr>
                <a:xfrm rot="18900000">
                  <a:off x="1129526" y="2112957"/>
                  <a:ext cx="86108" cy="86108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9" name="雲 1578"/>
                <p:cNvSpPr/>
                <p:nvPr/>
              </p:nvSpPr>
              <p:spPr>
                <a:xfrm rot="20700000">
                  <a:off x="680419" y="1550625"/>
                  <a:ext cx="529368" cy="319193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0" name="雲 1579"/>
                <p:cNvSpPr/>
                <p:nvPr/>
              </p:nvSpPr>
              <p:spPr>
                <a:xfrm rot="1800000">
                  <a:off x="1121249" y="1563999"/>
                  <a:ext cx="529368" cy="319193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1" name="月 1580"/>
                <p:cNvSpPr/>
                <p:nvPr/>
              </p:nvSpPr>
              <p:spPr>
                <a:xfrm rot="5400000">
                  <a:off x="883188" y="1806972"/>
                  <a:ext cx="45719" cy="19729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2" name="月 1581"/>
                <p:cNvSpPr/>
                <p:nvPr/>
              </p:nvSpPr>
              <p:spPr>
                <a:xfrm rot="5400000">
                  <a:off x="1404682" y="1806973"/>
                  <a:ext cx="45719" cy="19729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3" name="フローチャート : 記憶データ 1582"/>
                <p:cNvSpPr/>
                <p:nvPr/>
              </p:nvSpPr>
              <p:spPr>
                <a:xfrm rot="5400000">
                  <a:off x="1051591" y="1143047"/>
                  <a:ext cx="267261" cy="728109"/>
                </a:xfrm>
                <a:prstGeom prst="flowChartOnlineStorag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3" name="フリーフォーム 1562"/>
              <p:cNvSpPr/>
              <p:nvPr/>
            </p:nvSpPr>
            <p:spPr>
              <a:xfrm>
                <a:off x="849788" y="2455379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64" name="フリーフォーム 1563"/>
              <p:cNvSpPr/>
              <p:nvPr/>
            </p:nvSpPr>
            <p:spPr>
              <a:xfrm flipH="1">
                <a:off x="1172106" y="2455379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65" name="円/楕円 1564"/>
              <p:cNvSpPr/>
              <p:nvPr/>
            </p:nvSpPr>
            <p:spPr>
              <a:xfrm>
                <a:off x="1134913" y="2787030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66" name="円/楕円 1565"/>
              <p:cNvSpPr/>
              <p:nvPr/>
            </p:nvSpPr>
            <p:spPr>
              <a:xfrm>
                <a:off x="1134913" y="2946574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4" name="グループ化 1553"/>
            <p:cNvGrpSpPr/>
            <p:nvPr/>
          </p:nvGrpSpPr>
          <p:grpSpPr>
            <a:xfrm>
              <a:off x="650068" y="236683"/>
              <a:ext cx="1040733" cy="359299"/>
              <a:chOff x="650068" y="236683"/>
              <a:chExt cx="1040733" cy="359299"/>
            </a:xfrm>
          </p:grpSpPr>
          <p:sp>
            <p:nvSpPr>
              <p:cNvPr id="1555" name="角丸四角形 1554"/>
              <p:cNvSpPr/>
              <p:nvPr/>
            </p:nvSpPr>
            <p:spPr>
              <a:xfrm rot="1995184">
                <a:off x="662454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6" name="角丸四角形 1555"/>
              <p:cNvSpPr/>
              <p:nvPr/>
            </p:nvSpPr>
            <p:spPr>
              <a:xfrm rot="2408306">
                <a:off x="650068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7" name="角丸四角形 1556"/>
              <p:cNvSpPr/>
              <p:nvPr/>
            </p:nvSpPr>
            <p:spPr>
              <a:xfrm rot="19604816" flipH="1">
                <a:off x="1393798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8" name="角丸四角形 1557"/>
              <p:cNvSpPr/>
              <p:nvPr/>
            </p:nvSpPr>
            <p:spPr>
              <a:xfrm rot="19191694" flipH="1">
                <a:off x="1381412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9" name="角丸四角形 1558"/>
              <p:cNvSpPr/>
              <p:nvPr/>
            </p:nvSpPr>
            <p:spPr>
              <a:xfrm>
                <a:off x="875773" y="276938"/>
                <a:ext cx="592663" cy="319044"/>
              </a:xfrm>
              <a:prstGeom prst="roundRect">
                <a:avLst>
                  <a:gd name="adj" fmla="val 28609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84" name="グループ化 1583"/>
          <p:cNvGrpSpPr/>
          <p:nvPr/>
        </p:nvGrpSpPr>
        <p:grpSpPr>
          <a:xfrm>
            <a:off x="8228868" y="2717927"/>
            <a:ext cx="967318" cy="1658189"/>
            <a:chOff x="2078364" y="-348250"/>
            <a:chExt cx="967318" cy="1658189"/>
          </a:xfrm>
        </p:grpSpPr>
        <p:grpSp>
          <p:nvGrpSpPr>
            <p:cNvPr id="1585" name="グループ化 1584"/>
            <p:cNvGrpSpPr/>
            <p:nvPr/>
          </p:nvGrpSpPr>
          <p:grpSpPr>
            <a:xfrm>
              <a:off x="2078364" y="-348250"/>
              <a:ext cx="967318" cy="1658189"/>
              <a:chOff x="2078364" y="1453040"/>
              <a:chExt cx="967318" cy="1658189"/>
            </a:xfrm>
          </p:grpSpPr>
          <p:sp>
            <p:nvSpPr>
              <p:cNvPr id="1592" name="片側の 2 つの角を丸めた四角形 1591"/>
              <p:cNvSpPr/>
              <p:nvPr/>
            </p:nvSpPr>
            <p:spPr>
              <a:xfrm>
                <a:off x="2093484" y="2473971"/>
                <a:ext cx="901176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3" name="片側の 2 つの角を丸めた四角形 1592"/>
              <p:cNvSpPr/>
              <p:nvPr/>
            </p:nvSpPr>
            <p:spPr>
              <a:xfrm>
                <a:off x="2097058" y="2473971"/>
                <a:ext cx="647311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4" name="片側の 2 つの角を丸めた四角形 1593"/>
              <p:cNvSpPr/>
              <p:nvPr/>
            </p:nvSpPr>
            <p:spPr>
              <a:xfrm>
                <a:off x="2439168" y="2300897"/>
                <a:ext cx="233498" cy="312880"/>
              </a:xfrm>
              <a:prstGeom prst="round2SameRect">
                <a:avLst>
                  <a:gd name="adj1" fmla="val 16667"/>
                  <a:gd name="adj2" fmla="val 35723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95" name="グループ化 1594"/>
              <p:cNvGrpSpPr/>
              <p:nvPr/>
            </p:nvGrpSpPr>
            <p:grpSpPr>
              <a:xfrm>
                <a:off x="2078364" y="1453040"/>
                <a:ext cx="967318" cy="967848"/>
                <a:chOff x="2078364" y="1453040"/>
                <a:chExt cx="967318" cy="967848"/>
              </a:xfrm>
            </p:grpSpPr>
            <p:grpSp>
              <p:nvGrpSpPr>
                <p:cNvPr id="1600" name="グループ化 1599"/>
                <p:cNvGrpSpPr/>
                <p:nvPr/>
              </p:nvGrpSpPr>
              <p:grpSpPr>
                <a:xfrm>
                  <a:off x="2200276" y="1570232"/>
                  <a:ext cx="724139" cy="809132"/>
                  <a:chOff x="2209649" y="1239576"/>
                  <a:chExt cx="724139" cy="661537"/>
                </a:xfrm>
                <a:solidFill>
                  <a:srgbClr val="663300"/>
                </a:solidFill>
              </p:grpSpPr>
              <p:sp>
                <p:nvSpPr>
                  <p:cNvPr id="1630" name="円/楕円 1629"/>
                  <p:cNvSpPr/>
                  <p:nvPr/>
                </p:nvSpPr>
                <p:spPr>
                  <a:xfrm>
                    <a:off x="2209649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1" name="円/楕円 1630"/>
                  <p:cNvSpPr/>
                  <p:nvPr/>
                </p:nvSpPr>
                <p:spPr>
                  <a:xfrm>
                    <a:off x="2333474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01" name="グループ化 1600"/>
                <p:cNvGrpSpPr/>
                <p:nvPr/>
              </p:nvGrpSpPr>
              <p:grpSpPr>
                <a:xfrm rot="19800000" flipH="1">
                  <a:off x="2078364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628" name="月 1627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9" name="月 1628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02" name="グループ化 1601"/>
                <p:cNvGrpSpPr/>
                <p:nvPr/>
              </p:nvGrpSpPr>
              <p:grpSpPr>
                <a:xfrm rot="1800000">
                  <a:off x="2698481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626" name="月 1625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7" name="月 1626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03" name="グループ化 1602"/>
                <p:cNvGrpSpPr/>
                <p:nvPr/>
              </p:nvGrpSpPr>
              <p:grpSpPr>
                <a:xfrm rot="900000" flipH="1">
                  <a:off x="2797712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624" name="円/楕円 1623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5" name="円/楕円 1624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04" name="グループ化 1603"/>
                <p:cNvGrpSpPr/>
                <p:nvPr/>
              </p:nvGrpSpPr>
              <p:grpSpPr>
                <a:xfrm rot="20700000">
                  <a:off x="2176110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622" name="円/楕円 1621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3" name="円/楕円 1622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5" name="円/楕円 1604"/>
                <p:cNvSpPr/>
                <p:nvPr/>
              </p:nvSpPr>
              <p:spPr>
                <a:xfrm>
                  <a:off x="2239566" y="1700808"/>
                  <a:ext cx="641991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6" name="弦 1605"/>
                <p:cNvSpPr/>
                <p:nvPr/>
              </p:nvSpPr>
              <p:spPr>
                <a:xfrm>
                  <a:off x="2498066" y="2241630"/>
                  <a:ext cx="124990" cy="100966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7" name="角丸四角形 1606"/>
                <p:cNvSpPr/>
                <p:nvPr/>
              </p:nvSpPr>
              <p:spPr>
                <a:xfrm>
                  <a:off x="2340545" y="1997780"/>
                  <a:ext cx="68727" cy="12269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8" name="角丸四角形 1607"/>
                <p:cNvSpPr/>
                <p:nvPr/>
              </p:nvSpPr>
              <p:spPr>
                <a:xfrm>
                  <a:off x="2710006" y="1997780"/>
                  <a:ext cx="68727" cy="12269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9" name="円/楕円 1608"/>
                <p:cNvSpPr/>
                <p:nvPr/>
              </p:nvSpPr>
              <p:spPr>
                <a:xfrm>
                  <a:off x="2264472" y="21633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0" name="円/楕円 1609"/>
                <p:cNvSpPr/>
                <p:nvPr/>
              </p:nvSpPr>
              <p:spPr>
                <a:xfrm>
                  <a:off x="2733981" y="21633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1" name="月 1610"/>
                <p:cNvSpPr/>
                <p:nvPr/>
              </p:nvSpPr>
              <p:spPr>
                <a:xfrm rot="5400000">
                  <a:off x="2432355" y="1460434"/>
                  <a:ext cx="252813" cy="57131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12" name="グループ化 1611"/>
                <p:cNvGrpSpPr/>
                <p:nvPr/>
              </p:nvGrpSpPr>
              <p:grpSpPr>
                <a:xfrm>
                  <a:off x="2324175" y="1637360"/>
                  <a:ext cx="479579" cy="369187"/>
                  <a:chOff x="2324175" y="1641469"/>
                  <a:chExt cx="479579" cy="369187"/>
                </a:xfrm>
                <a:solidFill>
                  <a:srgbClr val="663300"/>
                </a:solidFill>
              </p:grpSpPr>
              <p:grpSp>
                <p:nvGrpSpPr>
                  <p:cNvPr id="1614" name="グループ化 1613"/>
                  <p:cNvGrpSpPr/>
                  <p:nvPr/>
                </p:nvGrpSpPr>
                <p:grpSpPr>
                  <a:xfrm rot="607656">
                    <a:off x="2324175" y="1641469"/>
                    <a:ext cx="234009" cy="369185"/>
                    <a:chOff x="1914708" y="1601206"/>
                    <a:chExt cx="310484" cy="369185"/>
                  </a:xfrm>
                  <a:grpFill/>
                </p:grpSpPr>
                <p:sp>
                  <p:nvSpPr>
                    <p:cNvPr id="1619" name="月 1618"/>
                    <p:cNvSpPr/>
                    <p:nvPr/>
                  </p:nvSpPr>
                  <p:spPr>
                    <a:xfrm rot="2027214" flipH="1">
                      <a:off x="1914708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0" name="月 1619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1" name="月 1620"/>
                    <p:cNvSpPr/>
                    <p:nvPr/>
                  </p:nvSpPr>
                  <p:spPr>
                    <a:xfrm rot="21212109" flipH="1">
                      <a:off x="2083373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15" name="グループ化 1614"/>
                  <p:cNvGrpSpPr/>
                  <p:nvPr/>
                </p:nvGrpSpPr>
                <p:grpSpPr>
                  <a:xfrm rot="20992344" flipH="1">
                    <a:off x="2569746" y="1641471"/>
                    <a:ext cx="234008" cy="369185"/>
                    <a:chOff x="1914709" y="1601206"/>
                    <a:chExt cx="310481" cy="369185"/>
                  </a:xfrm>
                  <a:grpFill/>
                </p:grpSpPr>
                <p:sp>
                  <p:nvSpPr>
                    <p:cNvPr id="1616" name="月 1615"/>
                    <p:cNvSpPr/>
                    <p:nvPr/>
                  </p:nvSpPr>
                  <p:spPr>
                    <a:xfrm rot="2027214" flipH="1">
                      <a:off x="1914709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7" name="月 1616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8" name="月 1617"/>
                    <p:cNvSpPr/>
                    <p:nvPr/>
                  </p:nvSpPr>
                  <p:spPr>
                    <a:xfrm rot="21212109" flipH="1">
                      <a:off x="2083371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613" name="フローチャート : 記憶データ 1612"/>
                <p:cNvSpPr/>
                <p:nvPr/>
              </p:nvSpPr>
              <p:spPr>
                <a:xfrm rot="5400000">
                  <a:off x="2378471" y="1379765"/>
                  <a:ext cx="371013" cy="517564"/>
                </a:xfrm>
                <a:prstGeom prst="flowChartOnlineStorage">
                  <a:avLst/>
                </a:prstGeom>
                <a:solidFill>
                  <a:srgbClr val="FFCC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96" name="正方形/長方形 82"/>
              <p:cNvSpPr/>
              <p:nvPr/>
            </p:nvSpPr>
            <p:spPr>
              <a:xfrm rot="2885798">
                <a:off x="2209094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7" name="正方形/長方形 82"/>
              <p:cNvSpPr/>
              <p:nvPr/>
            </p:nvSpPr>
            <p:spPr>
              <a:xfrm rot="18714202" flipH="1">
                <a:off x="2630329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8" name="円/楕円 1597"/>
              <p:cNvSpPr/>
              <p:nvPr/>
            </p:nvSpPr>
            <p:spPr>
              <a:xfrm>
                <a:off x="2620813" y="2787030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9" name="円/楕円 1598"/>
              <p:cNvSpPr/>
              <p:nvPr/>
            </p:nvSpPr>
            <p:spPr>
              <a:xfrm>
                <a:off x="2620813" y="2946574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86" name="グループ化 1585"/>
            <p:cNvGrpSpPr/>
            <p:nvPr/>
          </p:nvGrpSpPr>
          <p:grpSpPr>
            <a:xfrm>
              <a:off x="2179136" y="246561"/>
              <a:ext cx="764634" cy="359299"/>
              <a:chOff x="650068" y="236683"/>
              <a:chExt cx="1040733" cy="359299"/>
            </a:xfrm>
          </p:grpSpPr>
          <p:sp>
            <p:nvSpPr>
              <p:cNvPr id="1587" name="角丸四角形 1586"/>
              <p:cNvSpPr/>
              <p:nvPr/>
            </p:nvSpPr>
            <p:spPr>
              <a:xfrm rot="1995184">
                <a:off x="662454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88" name="角丸四角形 1587"/>
              <p:cNvSpPr/>
              <p:nvPr/>
            </p:nvSpPr>
            <p:spPr>
              <a:xfrm rot="2408306">
                <a:off x="650068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89" name="角丸四角形 1588"/>
              <p:cNvSpPr/>
              <p:nvPr/>
            </p:nvSpPr>
            <p:spPr>
              <a:xfrm rot="19604816" flipH="1">
                <a:off x="1393798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0" name="角丸四角形 1589"/>
              <p:cNvSpPr/>
              <p:nvPr/>
            </p:nvSpPr>
            <p:spPr>
              <a:xfrm rot="19191694" flipH="1">
                <a:off x="1381412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1" name="角丸四角形 1590"/>
              <p:cNvSpPr/>
              <p:nvPr/>
            </p:nvSpPr>
            <p:spPr>
              <a:xfrm>
                <a:off x="875773" y="276938"/>
                <a:ext cx="592663" cy="319044"/>
              </a:xfrm>
              <a:prstGeom prst="roundRect">
                <a:avLst>
                  <a:gd name="adj" fmla="val 28609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32" name="グループ化 1631"/>
          <p:cNvGrpSpPr/>
          <p:nvPr/>
        </p:nvGrpSpPr>
        <p:grpSpPr>
          <a:xfrm>
            <a:off x="8283370" y="4622277"/>
            <a:ext cx="832122" cy="1698454"/>
            <a:chOff x="3482040" y="-388515"/>
            <a:chExt cx="832122" cy="1698454"/>
          </a:xfrm>
        </p:grpSpPr>
        <p:grpSp>
          <p:nvGrpSpPr>
            <p:cNvPr id="1633" name="グループ化 1632"/>
            <p:cNvGrpSpPr/>
            <p:nvPr/>
          </p:nvGrpSpPr>
          <p:grpSpPr>
            <a:xfrm>
              <a:off x="3482040" y="-388515"/>
              <a:ext cx="832122" cy="1698454"/>
              <a:chOff x="3482040" y="1412775"/>
              <a:chExt cx="832122" cy="1698454"/>
            </a:xfrm>
          </p:grpSpPr>
          <p:sp>
            <p:nvSpPr>
              <p:cNvPr id="1644" name="片側の 2 つの角を丸めた四角形 1643"/>
              <p:cNvSpPr/>
              <p:nvPr/>
            </p:nvSpPr>
            <p:spPr>
              <a:xfrm>
                <a:off x="3482040" y="2473971"/>
                <a:ext cx="832122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5" name="片側の 2 つの角を丸めた四角形 1644"/>
              <p:cNvSpPr/>
              <p:nvPr/>
            </p:nvSpPr>
            <p:spPr>
              <a:xfrm>
                <a:off x="3482040" y="2473971"/>
                <a:ext cx="538106" cy="637258"/>
              </a:xfrm>
              <a:prstGeom prst="round2SameRect">
                <a:avLst>
                  <a:gd name="adj1" fmla="val 40707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6" name="片側の 2 つの角を丸めた四角形 1645"/>
              <p:cNvSpPr/>
              <p:nvPr/>
            </p:nvSpPr>
            <p:spPr>
              <a:xfrm>
                <a:off x="3786649" y="2339136"/>
                <a:ext cx="233497" cy="41180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47" name="グループ化 1646"/>
              <p:cNvGrpSpPr/>
              <p:nvPr/>
            </p:nvGrpSpPr>
            <p:grpSpPr>
              <a:xfrm>
                <a:off x="3521391" y="1412775"/>
                <a:ext cx="768904" cy="1058913"/>
                <a:chOff x="3521391" y="1412775"/>
                <a:chExt cx="768904" cy="1058913"/>
              </a:xfrm>
            </p:grpSpPr>
            <p:sp>
              <p:nvSpPr>
                <p:cNvPr id="1652" name="円/楕円 1651"/>
                <p:cNvSpPr/>
                <p:nvPr/>
              </p:nvSpPr>
              <p:spPr>
                <a:xfrm>
                  <a:off x="3645818" y="1412775"/>
                  <a:ext cx="526132" cy="432623"/>
                </a:xfrm>
                <a:prstGeom prst="ellipse">
                  <a:avLst/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3" name="円/楕円 1652"/>
                <p:cNvSpPr/>
                <p:nvPr/>
              </p:nvSpPr>
              <p:spPr>
                <a:xfrm>
                  <a:off x="3541043" y="1570232"/>
                  <a:ext cx="735682" cy="827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54" name="グループ化 1653"/>
                <p:cNvGrpSpPr/>
                <p:nvPr/>
              </p:nvGrpSpPr>
              <p:grpSpPr>
                <a:xfrm rot="900000" flipH="1">
                  <a:off x="4142993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665" name="円/楕円 1664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6" name="円/楕円 1665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55" name="グループ化 1654"/>
                <p:cNvGrpSpPr/>
                <p:nvPr/>
              </p:nvGrpSpPr>
              <p:grpSpPr>
                <a:xfrm rot="20700000">
                  <a:off x="3521391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663" name="円/楕円 1662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4" name="円/楕円 1663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56" name="円/楕円 31"/>
                <p:cNvSpPr/>
                <p:nvPr/>
              </p:nvSpPr>
              <p:spPr>
                <a:xfrm>
                  <a:off x="3584848" y="1700808"/>
                  <a:ext cx="641992" cy="770880"/>
                </a:xfrm>
                <a:custGeom>
                  <a:avLst/>
                  <a:gdLst>
                    <a:gd name="connsiteX0" fmla="*/ 0 w 641991"/>
                    <a:gd name="connsiteY0" fmla="*/ 360040 h 720080"/>
                    <a:gd name="connsiteX1" fmla="*/ 320996 w 641991"/>
                    <a:gd name="connsiteY1" fmla="*/ 0 h 720080"/>
                    <a:gd name="connsiteX2" fmla="*/ 641992 w 641991"/>
                    <a:gd name="connsiteY2" fmla="*/ 360040 h 720080"/>
                    <a:gd name="connsiteX3" fmla="*/ 320996 w 641991"/>
                    <a:gd name="connsiteY3" fmla="*/ 720080 h 720080"/>
                    <a:gd name="connsiteX4" fmla="*/ 0 w 641991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70880"/>
                    <a:gd name="connsiteX1" fmla="*/ 320996 w 641992"/>
                    <a:gd name="connsiteY1" fmla="*/ 0 h 770880"/>
                    <a:gd name="connsiteX2" fmla="*/ 641992 w 641992"/>
                    <a:gd name="connsiteY2" fmla="*/ 360040 h 770880"/>
                    <a:gd name="connsiteX3" fmla="*/ 317821 w 641992"/>
                    <a:gd name="connsiteY3" fmla="*/ 770880 h 770880"/>
                    <a:gd name="connsiteX4" fmla="*/ 0 w 641992"/>
                    <a:gd name="connsiteY4" fmla="*/ 360040 h 77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1992" h="770880">
                      <a:moveTo>
                        <a:pt x="0" y="360040"/>
                      </a:moveTo>
                      <a:cubicBezTo>
                        <a:pt x="0" y="161195"/>
                        <a:pt x="143715" y="0"/>
                        <a:pt x="320996" y="0"/>
                      </a:cubicBezTo>
                      <a:cubicBezTo>
                        <a:pt x="498277" y="0"/>
                        <a:pt x="641992" y="161195"/>
                        <a:pt x="641992" y="360040"/>
                      </a:cubicBezTo>
                      <a:cubicBezTo>
                        <a:pt x="641992" y="558885"/>
                        <a:pt x="390327" y="770880"/>
                        <a:pt x="317821" y="770880"/>
                      </a:cubicBezTo>
                      <a:cubicBezTo>
                        <a:pt x="245315" y="770880"/>
                        <a:pt x="0" y="558885"/>
                        <a:pt x="0" y="360040"/>
                      </a:cubicBezTo>
                      <a:close/>
                    </a:path>
                  </a:pathLst>
                </a:cu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7" name="涙形 1656"/>
                <p:cNvSpPr/>
                <p:nvPr/>
              </p:nvSpPr>
              <p:spPr>
                <a:xfrm rot="18900000">
                  <a:off x="3839430" y="2129501"/>
                  <a:ext cx="127932" cy="127932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8" name="月 1657"/>
                <p:cNvSpPr/>
                <p:nvPr/>
              </p:nvSpPr>
              <p:spPr>
                <a:xfrm rot="6300000">
                  <a:off x="3745129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9" name="月 1658"/>
                <p:cNvSpPr/>
                <p:nvPr/>
              </p:nvSpPr>
              <p:spPr>
                <a:xfrm rot="15300000" flipH="1">
                  <a:off x="4022723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0" name="円/楕円 1659"/>
                <p:cNvSpPr/>
                <p:nvPr/>
              </p:nvSpPr>
              <p:spPr>
                <a:xfrm>
                  <a:off x="3786648" y="2305051"/>
                  <a:ext cx="233498" cy="81514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1" name="円/楕円 52"/>
                <p:cNvSpPr/>
                <p:nvPr/>
              </p:nvSpPr>
              <p:spPr>
                <a:xfrm>
                  <a:off x="3786648" y="2346288"/>
                  <a:ext cx="233498" cy="68797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2" name="円/楕円 52"/>
                <p:cNvSpPr/>
                <p:nvPr/>
              </p:nvSpPr>
              <p:spPr>
                <a:xfrm flipV="1">
                  <a:off x="3786648" y="2276756"/>
                  <a:ext cx="233498" cy="65839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8" name="フリーフォーム 1647"/>
              <p:cNvSpPr/>
              <p:nvPr/>
            </p:nvSpPr>
            <p:spPr>
              <a:xfrm>
                <a:off x="3586393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9" name="フリーフォーム 1648"/>
              <p:cNvSpPr/>
              <p:nvPr/>
            </p:nvSpPr>
            <p:spPr>
              <a:xfrm flipH="1">
                <a:off x="3911197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0" name="円/楕円 1649"/>
              <p:cNvSpPr/>
              <p:nvPr/>
            </p:nvSpPr>
            <p:spPr>
              <a:xfrm>
                <a:off x="3861061" y="28282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1" name="円/楕円 1650"/>
              <p:cNvSpPr/>
              <p:nvPr/>
            </p:nvSpPr>
            <p:spPr>
              <a:xfrm>
                <a:off x="3861061" y="29806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34" name="グループ化 1633"/>
            <p:cNvGrpSpPr/>
            <p:nvPr/>
          </p:nvGrpSpPr>
          <p:grpSpPr>
            <a:xfrm>
              <a:off x="3526923" y="246561"/>
              <a:ext cx="764634" cy="359299"/>
              <a:chOff x="650068" y="236683"/>
              <a:chExt cx="1040733" cy="359299"/>
            </a:xfrm>
          </p:grpSpPr>
          <p:sp>
            <p:nvSpPr>
              <p:cNvPr id="1639" name="角丸四角形 1638"/>
              <p:cNvSpPr/>
              <p:nvPr/>
            </p:nvSpPr>
            <p:spPr>
              <a:xfrm rot="1995184">
                <a:off x="662454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0" name="角丸四角形 1639"/>
              <p:cNvSpPr/>
              <p:nvPr/>
            </p:nvSpPr>
            <p:spPr>
              <a:xfrm rot="2408306">
                <a:off x="650068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1" name="角丸四角形 1640"/>
              <p:cNvSpPr/>
              <p:nvPr/>
            </p:nvSpPr>
            <p:spPr>
              <a:xfrm rot="19604816" flipH="1">
                <a:off x="1393798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2" name="角丸四角形 1641"/>
              <p:cNvSpPr/>
              <p:nvPr/>
            </p:nvSpPr>
            <p:spPr>
              <a:xfrm rot="19191694" flipH="1">
                <a:off x="1381412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3" name="角丸四角形 1642"/>
              <p:cNvSpPr/>
              <p:nvPr/>
            </p:nvSpPr>
            <p:spPr>
              <a:xfrm>
                <a:off x="875773" y="276938"/>
                <a:ext cx="592663" cy="319044"/>
              </a:xfrm>
              <a:prstGeom prst="roundRect">
                <a:avLst>
                  <a:gd name="adj" fmla="val 28609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35" name="弦 34"/>
            <p:cNvSpPr/>
            <p:nvPr/>
          </p:nvSpPr>
          <p:spPr>
            <a:xfrm>
              <a:off x="3584848" y="145289"/>
              <a:ext cx="323441" cy="216762"/>
            </a:xfrm>
            <a:custGeom>
              <a:avLst/>
              <a:gdLst>
                <a:gd name="connsiteX0" fmla="*/ 283911 w 289499"/>
                <a:gd name="connsiteY0" fmla="*/ 184580 h 289499"/>
                <a:gd name="connsiteX1" fmla="*/ 114499 w 289499"/>
                <a:gd name="connsiteY1" fmla="*/ 286304 h 289499"/>
                <a:gd name="connsiteX2" fmla="*/ 1462 w 289499"/>
                <a:gd name="connsiteY2" fmla="*/ 124222 h 289499"/>
                <a:gd name="connsiteX3" fmla="*/ 283911 w 289499"/>
                <a:gd name="connsiteY3" fmla="*/ 184580 h 289499"/>
                <a:gd name="connsiteX0" fmla="*/ 359301 w 359301"/>
                <a:gd name="connsiteY0" fmla="*/ 63533 h 168476"/>
                <a:gd name="connsiteX1" fmla="*/ 189889 w 359301"/>
                <a:gd name="connsiteY1" fmla="*/ 165257 h 168476"/>
                <a:gd name="connsiteX2" fmla="*/ 652 w 359301"/>
                <a:gd name="connsiteY2" fmla="*/ 0 h 168476"/>
                <a:gd name="connsiteX3" fmla="*/ 359301 w 359301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7545"/>
                <a:gd name="connsiteX1" fmla="*/ 189237 w 358649"/>
                <a:gd name="connsiteY1" fmla="*/ 165257 h 167545"/>
                <a:gd name="connsiteX2" fmla="*/ 0 w 358649"/>
                <a:gd name="connsiteY2" fmla="*/ 0 h 167545"/>
                <a:gd name="connsiteX3" fmla="*/ 358649 w 358649"/>
                <a:gd name="connsiteY3" fmla="*/ 63533 h 16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649" h="167545">
                  <a:moveTo>
                    <a:pt x="358649" y="63533"/>
                  </a:moveTo>
                  <a:cubicBezTo>
                    <a:pt x="337705" y="136708"/>
                    <a:pt x="276369" y="177988"/>
                    <a:pt x="189237" y="165257"/>
                  </a:cubicBezTo>
                  <a:cubicBezTo>
                    <a:pt x="79880" y="146176"/>
                    <a:pt x="17781" y="75343"/>
                    <a:pt x="0" y="0"/>
                  </a:cubicBezTo>
                  <a:cubicBezTo>
                    <a:pt x="94150" y="20119"/>
                    <a:pt x="264499" y="43414"/>
                    <a:pt x="358649" y="63533"/>
                  </a:cubicBezTo>
                  <a:close/>
                </a:path>
              </a:pathLst>
            </a:cu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36" name="弦 34"/>
            <p:cNvSpPr/>
            <p:nvPr/>
          </p:nvSpPr>
          <p:spPr>
            <a:xfrm rot="167140">
              <a:off x="3615865" y="181865"/>
              <a:ext cx="269146" cy="155338"/>
            </a:xfrm>
            <a:custGeom>
              <a:avLst/>
              <a:gdLst>
                <a:gd name="connsiteX0" fmla="*/ 283911 w 289499"/>
                <a:gd name="connsiteY0" fmla="*/ 184580 h 289499"/>
                <a:gd name="connsiteX1" fmla="*/ 114499 w 289499"/>
                <a:gd name="connsiteY1" fmla="*/ 286304 h 289499"/>
                <a:gd name="connsiteX2" fmla="*/ 1462 w 289499"/>
                <a:gd name="connsiteY2" fmla="*/ 124222 h 289499"/>
                <a:gd name="connsiteX3" fmla="*/ 283911 w 289499"/>
                <a:gd name="connsiteY3" fmla="*/ 184580 h 289499"/>
                <a:gd name="connsiteX0" fmla="*/ 359301 w 359301"/>
                <a:gd name="connsiteY0" fmla="*/ 63533 h 168476"/>
                <a:gd name="connsiteX1" fmla="*/ 189889 w 359301"/>
                <a:gd name="connsiteY1" fmla="*/ 165257 h 168476"/>
                <a:gd name="connsiteX2" fmla="*/ 652 w 359301"/>
                <a:gd name="connsiteY2" fmla="*/ 0 h 168476"/>
                <a:gd name="connsiteX3" fmla="*/ 359301 w 359301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7545"/>
                <a:gd name="connsiteX1" fmla="*/ 189237 w 358649"/>
                <a:gd name="connsiteY1" fmla="*/ 165257 h 167545"/>
                <a:gd name="connsiteX2" fmla="*/ 0 w 358649"/>
                <a:gd name="connsiteY2" fmla="*/ 0 h 167545"/>
                <a:gd name="connsiteX3" fmla="*/ 358649 w 358649"/>
                <a:gd name="connsiteY3" fmla="*/ 63533 h 16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649" h="167545">
                  <a:moveTo>
                    <a:pt x="358649" y="63533"/>
                  </a:moveTo>
                  <a:cubicBezTo>
                    <a:pt x="337705" y="136708"/>
                    <a:pt x="276369" y="177988"/>
                    <a:pt x="189237" y="165257"/>
                  </a:cubicBezTo>
                  <a:cubicBezTo>
                    <a:pt x="79880" y="146176"/>
                    <a:pt x="17781" y="75343"/>
                    <a:pt x="0" y="0"/>
                  </a:cubicBezTo>
                  <a:cubicBezTo>
                    <a:pt x="94150" y="20119"/>
                    <a:pt x="264499" y="43414"/>
                    <a:pt x="358649" y="63533"/>
                  </a:cubicBezTo>
                  <a:close/>
                </a:path>
              </a:pathLst>
            </a:cu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37" name="弦 34"/>
            <p:cNvSpPr/>
            <p:nvPr/>
          </p:nvSpPr>
          <p:spPr>
            <a:xfrm flipH="1">
              <a:off x="3903399" y="145289"/>
              <a:ext cx="323441" cy="216762"/>
            </a:xfrm>
            <a:custGeom>
              <a:avLst/>
              <a:gdLst>
                <a:gd name="connsiteX0" fmla="*/ 283911 w 289499"/>
                <a:gd name="connsiteY0" fmla="*/ 184580 h 289499"/>
                <a:gd name="connsiteX1" fmla="*/ 114499 w 289499"/>
                <a:gd name="connsiteY1" fmla="*/ 286304 h 289499"/>
                <a:gd name="connsiteX2" fmla="*/ 1462 w 289499"/>
                <a:gd name="connsiteY2" fmla="*/ 124222 h 289499"/>
                <a:gd name="connsiteX3" fmla="*/ 283911 w 289499"/>
                <a:gd name="connsiteY3" fmla="*/ 184580 h 289499"/>
                <a:gd name="connsiteX0" fmla="*/ 359301 w 359301"/>
                <a:gd name="connsiteY0" fmla="*/ 63533 h 168476"/>
                <a:gd name="connsiteX1" fmla="*/ 189889 w 359301"/>
                <a:gd name="connsiteY1" fmla="*/ 165257 h 168476"/>
                <a:gd name="connsiteX2" fmla="*/ 652 w 359301"/>
                <a:gd name="connsiteY2" fmla="*/ 0 h 168476"/>
                <a:gd name="connsiteX3" fmla="*/ 359301 w 359301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7545"/>
                <a:gd name="connsiteX1" fmla="*/ 189237 w 358649"/>
                <a:gd name="connsiteY1" fmla="*/ 165257 h 167545"/>
                <a:gd name="connsiteX2" fmla="*/ 0 w 358649"/>
                <a:gd name="connsiteY2" fmla="*/ 0 h 167545"/>
                <a:gd name="connsiteX3" fmla="*/ 358649 w 358649"/>
                <a:gd name="connsiteY3" fmla="*/ 63533 h 16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649" h="167545">
                  <a:moveTo>
                    <a:pt x="358649" y="63533"/>
                  </a:moveTo>
                  <a:cubicBezTo>
                    <a:pt x="337705" y="136708"/>
                    <a:pt x="276369" y="177988"/>
                    <a:pt x="189237" y="165257"/>
                  </a:cubicBezTo>
                  <a:cubicBezTo>
                    <a:pt x="79880" y="146176"/>
                    <a:pt x="17781" y="75343"/>
                    <a:pt x="0" y="0"/>
                  </a:cubicBezTo>
                  <a:cubicBezTo>
                    <a:pt x="94150" y="20119"/>
                    <a:pt x="264499" y="43414"/>
                    <a:pt x="358649" y="63533"/>
                  </a:cubicBezTo>
                  <a:close/>
                </a:path>
              </a:pathLst>
            </a:cu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38" name="弦 34"/>
            <p:cNvSpPr/>
            <p:nvPr/>
          </p:nvSpPr>
          <p:spPr>
            <a:xfrm rot="21432860" flipH="1">
              <a:off x="3926677" y="181865"/>
              <a:ext cx="269146" cy="155338"/>
            </a:xfrm>
            <a:custGeom>
              <a:avLst/>
              <a:gdLst>
                <a:gd name="connsiteX0" fmla="*/ 283911 w 289499"/>
                <a:gd name="connsiteY0" fmla="*/ 184580 h 289499"/>
                <a:gd name="connsiteX1" fmla="*/ 114499 w 289499"/>
                <a:gd name="connsiteY1" fmla="*/ 286304 h 289499"/>
                <a:gd name="connsiteX2" fmla="*/ 1462 w 289499"/>
                <a:gd name="connsiteY2" fmla="*/ 124222 h 289499"/>
                <a:gd name="connsiteX3" fmla="*/ 283911 w 289499"/>
                <a:gd name="connsiteY3" fmla="*/ 184580 h 289499"/>
                <a:gd name="connsiteX0" fmla="*/ 359301 w 359301"/>
                <a:gd name="connsiteY0" fmla="*/ 63533 h 168476"/>
                <a:gd name="connsiteX1" fmla="*/ 189889 w 359301"/>
                <a:gd name="connsiteY1" fmla="*/ 165257 h 168476"/>
                <a:gd name="connsiteX2" fmla="*/ 652 w 359301"/>
                <a:gd name="connsiteY2" fmla="*/ 0 h 168476"/>
                <a:gd name="connsiteX3" fmla="*/ 359301 w 359301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7545"/>
                <a:gd name="connsiteX1" fmla="*/ 189237 w 358649"/>
                <a:gd name="connsiteY1" fmla="*/ 165257 h 167545"/>
                <a:gd name="connsiteX2" fmla="*/ 0 w 358649"/>
                <a:gd name="connsiteY2" fmla="*/ 0 h 167545"/>
                <a:gd name="connsiteX3" fmla="*/ 358649 w 358649"/>
                <a:gd name="connsiteY3" fmla="*/ 63533 h 16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649" h="167545">
                  <a:moveTo>
                    <a:pt x="358649" y="63533"/>
                  </a:moveTo>
                  <a:cubicBezTo>
                    <a:pt x="337705" y="136708"/>
                    <a:pt x="276369" y="177988"/>
                    <a:pt x="189237" y="165257"/>
                  </a:cubicBezTo>
                  <a:cubicBezTo>
                    <a:pt x="79880" y="146176"/>
                    <a:pt x="17781" y="75343"/>
                    <a:pt x="0" y="0"/>
                  </a:cubicBezTo>
                  <a:cubicBezTo>
                    <a:pt x="94150" y="20119"/>
                    <a:pt x="264499" y="43414"/>
                    <a:pt x="358649" y="63533"/>
                  </a:cubicBezTo>
                  <a:close/>
                </a:path>
              </a:pathLst>
            </a:cu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52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2" name="グループ化 1111"/>
          <p:cNvGrpSpPr/>
          <p:nvPr/>
        </p:nvGrpSpPr>
        <p:grpSpPr>
          <a:xfrm>
            <a:off x="644664" y="689801"/>
            <a:ext cx="1183728" cy="1737758"/>
            <a:chOff x="586420" y="1373471"/>
            <a:chExt cx="1183728" cy="1737758"/>
          </a:xfrm>
        </p:grpSpPr>
        <p:sp>
          <p:nvSpPr>
            <p:cNvPr id="1113" name="片側の 2 つの角を丸めた四角形 1112"/>
            <p:cNvSpPr/>
            <p:nvPr/>
          </p:nvSpPr>
          <p:spPr>
            <a:xfrm>
              <a:off x="607800" y="2473971"/>
              <a:ext cx="1129560" cy="637258"/>
            </a:xfrm>
            <a:prstGeom prst="round2SameRect">
              <a:avLst>
                <a:gd name="adj1" fmla="val 36995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4" name="片側の 2 つの角を丸めた四角形 1113"/>
            <p:cNvSpPr/>
            <p:nvPr/>
          </p:nvSpPr>
          <p:spPr>
            <a:xfrm>
              <a:off x="1001673" y="2294158"/>
              <a:ext cx="342278" cy="38046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15" name="グループ化 1114"/>
            <p:cNvGrpSpPr/>
            <p:nvPr/>
          </p:nvGrpSpPr>
          <p:grpSpPr>
            <a:xfrm>
              <a:off x="586420" y="1373471"/>
              <a:ext cx="1183728" cy="1047417"/>
              <a:chOff x="586420" y="1373471"/>
              <a:chExt cx="1183728" cy="1047417"/>
            </a:xfrm>
          </p:grpSpPr>
          <p:sp>
            <p:nvSpPr>
              <p:cNvPr id="1120" name="雲 1119"/>
              <p:cNvSpPr/>
              <p:nvPr/>
            </p:nvSpPr>
            <p:spPr>
              <a:xfrm rot="10800000">
                <a:off x="642736" y="1615220"/>
                <a:ext cx="529369" cy="529369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雲 1120"/>
              <p:cNvSpPr/>
              <p:nvPr/>
            </p:nvSpPr>
            <p:spPr>
              <a:xfrm rot="10800000">
                <a:off x="853292" y="1447337"/>
                <a:ext cx="599086" cy="529369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2" name="雲 1121"/>
              <p:cNvSpPr/>
              <p:nvPr/>
            </p:nvSpPr>
            <p:spPr>
              <a:xfrm rot="10800000" flipH="1">
                <a:off x="1233468" y="1640669"/>
                <a:ext cx="487785" cy="487785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円/楕円 1122"/>
              <p:cNvSpPr/>
              <p:nvPr/>
            </p:nvSpPr>
            <p:spPr>
              <a:xfrm flipH="1">
                <a:off x="1562440" y="1958355"/>
                <a:ext cx="207708" cy="2049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円/楕円 1123"/>
              <p:cNvSpPr/>
              <p:nvPr/>
            </p:nvSpPr>
            <p:spPr>
              <a:xfrm flipH="1">
                <a:off x="1556497" y="2001218"/>
                <a:ext cx="173016" cy="11926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円/楕円 1124"/>
              <p:cNvSpPr/>
              <p:nvPr/>
            </p:nvSpPr>
            <p:spPr>
              <a:xfrm>
                <a:off x="586420" y="1958355"/>
                <a:ext cx="207708" cy="2049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円/楕円 1125"/>
              <p:cNvSpPr/>
              <p:nvPr/>
            </p:nvSpPr>
            <p:spPr>
              <a:xfrm>
                <a:off x="618020" y="2001218"/>
                <a:ext cx="173016" cy="11926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7" name="円/楕円 1126"/>
              <p:cNvSpPr/>
              <p:nvPr/>
            </p:nvSpPr>
            <p:spPr>
              <a:xfrm>
                <a:off x="704528" y="1700808"/>
                <a:ext cx="936104" cy="720080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円/楕円 1127"/>
              <p:cNvSpPr/>
              <p:nvPr/>
            </p:nvSpPr>
            <p:spPr>
              <a:xfrm>
                <a:off x="864276" y="1969790"/>
                <a:ext cx="84386" cy="84386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円/楕円 1128"/>
              <p:cNvSpPr/>
              <p:nvPr/>
            </p:nvSpPr>
            <p:spPr>
              <a:xfrm>
                <a:off x="1386791" y="1969790"/>
                <a:ext cx="84386" cy="84386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弦 1129"/>
              <p:cNvSpPr/>
              <p:nvPr/>
            </p:nvSpPr>
            <p:spPr>
              <a:xfrm>
                <a:off x="1064568" y="2204863"/>
                <a:ext cx="216024" cy="174501"/>
              </a:xfrm>
              <a:prstGeom prst="chord">
                <a:avLst>
                  <a:gd name="adj1" fmla="val 20010330"/>
                  <a:gd name="adj2" fmla="val 12258663"/>
                </a:avLst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涙形 1130"/>
              <p:cNvSpPr/>
              <p:nvPr/>
            </p:nvSpPr>
            <p:spPr>
              <a:xfrm rot="18900000">
                <a:off x="1129526" y="2112957"/>
                <a:ext cx="86108" cy="86108"/>
              </a:xfrm>
              <a:prstGeom prst="teardrop">
                <a:avLst>
                  <a:gd name="adj" fmla="val 113228"/>
                </a:avLst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雲 1131"/>
              <p:cNvSpPr/>
              <p:nvPr/>
            </p:nvSpPr>
            <p:spPr>
              <a:xfrm rot="20700000">
                <a:off x="680419" y="1550625"/>
                <a:ext cx="529368" cy="319193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雲 1132"/>
              <p:cNvSpPr/>
              <p:nvPr/>
            </p:nvSpPr>
            <p:spPr>
              <a:xfrm rot="1800000">
                <a:off x="1121249" y="1563999"/>
                <a:ext cx="529368" cy="319193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月 1133"/>
              <p:cNvSpPr/>
              <p:nvPr/>
            </p:nvSpPr>
            <p:spPr>
              <a:xfrm rot="5400000">
                <a:off x="883188" y="1806972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月 1134"/>
              <p:cNvSpPr/>
              <p:nvPr/>
            </p:nvSpPr>
            <p:spPr>
              <a:xfrm rot="5400000">
                <a:off x="1404682" y="1806973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フローチャート : 記憶データ 1135"/>
              <p:cNvSpPr/>
              <p:nvPr/>
            </p:nvSpPr>
            <p:spPr>
              <a:xfrm rot="5400000">
                <a:off x="1051591" y="1143047"/>
                <a:ext cx="267261" cy="728109"/>
              </a:xfrm>
              <a:prstGeom prst="flowChartOnlineStorage">
                <a:avLst/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16" name="フリーフォーム 1115"/>
            <p:cNvSpPr/>
            <p:nvPr/>
          </p:nvSpPr>
          <p:spPr>
            <a:xfrm>
              <a:off x="849788" y="2455379"/>
              <a:ext cx="322318" cy="323689"/>
            </a:xfrm>
            <a:custGeom>
              <a:avLst/>
              <a:gdLst>
                <a:gd name="connsiteX0" fmla="*/ 138432 w 329107"/>
                <a:gd name="connsiteY0" fmla="*/ 2071 h 323689"/>
                <a:gd name="connsiteX1" fmla="*/ 328932 w 329107"/>
                <a:gd name="connsiteY1" fmla="*/ 218765 h 323689"/>
                <a:gd name="connsiteX2" fmla="*/ 169388 w 329107"/>
                <a:gd name="connsiteY2" fmla="*/ 321159 h 323689"/>
                <a:gd name="connsiteX3" fmla="*/ 319 w 329107"/>
                <a:gd name="connsiteY3" fmla="*/ 121134 h 323689"/>
                <a:gd name="connsiteX4" fmla="*/ 138432 w 329107"/>
                <a:gd name="connsiteY4" fmla="*/ 2071 h 32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07" h="323689">
                  <a:moveTo>
                    <a:pt x="138432" y="2071"/>
                  </a:moveTo>
                  <a:cubicBezTo>
                    <a:pt x="193201" y="18343"/>
                    <a:pt x="323773" y="165584"/>
                    <a:pt x="328932" y="218765"/>
                  </a:cubicBezTo>
                  <a:cubicBezTo>
                    <a:pt x="334091" y="271946"/>
                    <a:pt x="224157" y="337431"/>
                    <a:pt x="169388" y="321159"/>
                  </a:cubicBezTo>
                  <a:cubicBezTo>
                    <a:pt x="114619" y="304887"/>
                    <a:pt x="6669" y="173125"/>
                    <a:pt x="319" y="121134"/>
                  </a:cubicBezTo>
                  <a:cubicBezTo>
                    <a:pt x="-6031" y="69143"/>
                    <a:pt x="83663" y="-14201"/>
                    <a:pt x="138432" y="2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7" name="フリーフォーム 1116"/>
            <p:cNvSpPr/>
            <p:nvPr/>
          </p:nvSpPr>
          <p:spPr>
            <a:xfrm flipH="1">
              <a:off x="1172106" y="2455379"/>
              <a:ext cx="322318" cy="323689"/>
            </a:xfrm>
            <a:custGeom>
              <a:avLst/>
              <a:gdLst>
                <a:gd name="connsiteX0" fmla="*/ 138432 w 329107"/>
                <a:gd name="connsiteY0" fmla="*/ 2071 h 323689"/>
                <a:gd name="connsiteX1" fmla="*/ 328932 w 329107"/>
                <a:gd name="connsiteY1" fmla="*/ 218765 h 323689"/>
                <a:gd name="connsiteX2" fmla="*/ 169388 w 329107"/>
                <a:gd name="connsiteY2" fmla="*/ 321159 h 323689"/>
                <a:gd name="connsiteX3" fmla="*/ 319 w 329107"/>
                <a:gd name="connsiteY3" fmla="*/ 121134 h 323689"/>
                <a:gd name="connsiteX4" fmla="*/ 138432 w 329107"/>
                <a:gd name="connsiteY4" fmla="*/ 2071 h 32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07" h="323689">
                  <a:moveTo>
                    <a:pt x="138432" y="2071"/>
                  </a:moveTo>
                  <a:cubicBezTo>
                    <a:pt x="193201" y="18343"/>
                    <a:pt x="323773" y="165584"/>
                    <a:pt x="328932" y="218765"/>
                  </a:cubicBezTo>
                  <a:cubicBezTo>
                    <a:pt x="334091" y="271946"/>
                    <a:pt x="224157" y="337431"/>
                    <a:pt x="169388" y="321159"/>
                  </a:cubicBezTo>
                  <a:cubicBezTo>
                    <a:pt x="114619" y="304887"/>
                    <a:pt x="6669" y="173125"/>
                    <a:pt x="319" y="121134"/>
                  </a:cubicBezTo>
                  <a:cubicBezTo>
                    <a:pt x="-6031" y="69143"/>
                    <a:pt x="83663" y="-14201"/>
                    <a:pt x="138432" y="2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1134913" y="2787030"/>
              <a:ext cx="75797" cy="75797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1134913" y="2946574"/>
              <a:ext cx="75797" cy="75797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37" name="グループ化 1136"/>
          <p:cNvGrpSpPr/>
          <p:nvPr/>
        </p:nvGrpSpPr>
        <p:grpSpPr>
          <a:xfrm>
            <a:off x="770133" y="2728743"/>
            <a:ext cx="967318" cy="1658189"/>
            <a:chOff x="2078364" y="1453040"/>
            <a:chExt cx="967318" cy="1658189"/>
          </a:xfrm>
        </p:grpSpPr>
        <p:sp>
          <p:nvSpPr>
            <p:cNvPr id="1138" name="片側の 2 つの角を丸めた四角形 1137"/>
            <p:cNvSpPr/>
            <p:nvPr/>
          </p:nvSpPr>
          <p:spPr>
            <a:xfrm>
              <a:off x="2093484" y="2473971"/>
              <a:ext cx="901176" cy="637258"/>
            </a:xfrm>
            <a:prstGeom prst="round2SameRect">
              <a:avLst>
                <a:gd name="adj1" fmla="val 34006"/>
                <a:gd name="adj2" fmla="val 0"/>
              </a:avLst>
            </a:prstGeom>
            <a:solidFill>
              <a:srgbClr val="FFCCFF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9" name="片側の 2 つの角を丸めた四角形 1138"/>
            <p:cNvSpPr/>
            <p:nvPr/>
          </p:nvSpPr>
          <p:spPr>
            <a:xfrm>
              <a:off x="2097058" y="2473971"/>
              <a:ext cx="647311" cy="637258"/>
            </a:xfrm>
            <a:prstGeom prst="round2SameRect">
              <a:avLst>
                <a:gd name="adj1" fmla="val 34006"/>
                <a:gd name="adj2" fmla="val 0"/>
              </a:avLst>
            </a:prstGeom>
            <a:solidFill>
              <a:srgbClr val="FFCCFF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0" name="片側の 2 つの角を丸めた四角形 1139"/>
            <p:cNvSpPr/>
            <p:nvPr/>
          </p:nvSpPr>
          <p:spPr>
            <a:xfrm>
              <a:off x="2439168" y="2300897"/>
              <a:ext cx="233498" cy="312880"/>
            </a:xfrm>
            <a:prstGeom prst="round2SameRect">
              <a:avLst>
                <a:gd name="adj1" fmla="val 16667"/>
                <a:gd name="adj2" fmla="val 35723"/>
              </a:avLst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41" name="グループ化 1140"/>
            <p:cNvGrpSpPr/>
            <p:nvPr/>
          </p:nvGrpSpPr>
          <p:grpSpPr>
            <a:xfrm>
              <a:off x="2078364" y="1453040"/>
              <a:ext cx="967318" cy="967848"/>
              <a:chOff x="2078364" y="1453040"/>
              <a:chExt cx="967318" cy="967848"/>
            </a:xfrm>
          </p:grpSpPr>
          <p:grpSp>
            <p:nvGrpSpPr>
              <p:cNvPr id="1146" name="グループ化 1145"/>
              <p:cNvGrpSpPr/>
              <p:nvPr/>
            </p:nvGrpSpPr>
            <p:grpSpPr>
              <a:xfrm>
                <a:off x="2200276" y="1570232"/>
                <a:ext cx="724139" cy="809132"/>
                <a:chOff x="2209649" y="1239576"/>
                <a:chExt cx="724139" cy="661537"/>
              </a:xfrm>
              <a:solidFill>
                <a:srgbClr val="663300"/>
              </a:solidFill>
            </p:grpSpPr>
            <p:sp>
              <p:nvSpPr>
                <p:cNvPr id="1176" name="円/楕円 1175"/>
                <p:cNvSpPr/>
                <p:nvPr/>
              </p:nvSpPr>
              <p:spPr>
                <a:xfrm>
                  <a:off x="2209649" y="1239576"/>
                  <a:ext cx="600314" cy="661537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円/楕円 1176"/>
                <p:cNvSpPr/>
                <p:nvPr/>
              </p:nvSpPr>
              <p:spPr>
                <a:xfrm>
                  <a:off x="2333474" y="1239576"/>
                  <a:ext cx="600314" cy="661537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7" name="グループ化 1146"/>
              <p:cNvGrpSpPr/>
              <p:nvPr/>
            </p:nvGrpSpPr>
            <p:grpSpPr>
              <a:xfrm rot="19800000" flipH="1">
                <a:off x="2078364" y="2120478"/>
                <a:ext cx="347201" cy="251668"/>
                <a:chOff x="2949615" y="2786115"/>
                <a:chExt cx="504056" cy="365364"/>
              </a:xfrm>
              <a:solidFill>
                <a:srgbClr val="663300"/>
              </a:solidFill>
            </p:grpSpPr>
            <p:sp>
              <p:nvSpPr>
                <p:cNvPr id="1174" name="月 1173"/>
                <p:cNvSpPr/>
                <p:nvPr/>
              </p:nvSpPr>
              <p:spPr>
                <a:xfrm rot="18000000">
                  <a:off x="3075629" y="2773437"/>
                  <a:ext cx="252028" cy="504056"/>
                </a:xfrm>
                <a:prstGeom prst="moon">
                  <a:avLst>
                    <a:gd name="adj" fmla="val 71164"/>
                  </a:avLst>
                </a:prstGeom>
                <a:solidFill>
                  <a:srgbClr val="99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5" name="月 1174"/>
                <p:cNvSpPr/>
                <p:nvPr/>
              </p:nvSpPr>
              <p:spPr>
                <a:xfrm rot="17100000">
                  <a:off x="3075629" y="2660101"/>
                  <a:ext cx="252028" cy="504056"/>
                </a:xfrm>
                <a:prstGeom prst="moon">
                  <a:avLst>
                    <a:gd name="adj" fmla="val 71164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8" name="グループ化 1147"/>
              <p:cNvGrpSpPr/>
              <p:nvPr/>
            </p:nvGrpSpPr>
            <p:grpSpPr>
              <a:xfrm rot="1800000">
                <a:off x="2698481" y="2120478"/>
                <a:ext cx="347201" cy="251668"/>
                <a:chOff x="2949615" y="2786115"/>
                <a:chExt cx="504056" cy="365364"/>
              </a:xfrm>
              <a:solidFill>
                <a:srgbClr val="663300"/>
              </a:solidFill>
            </p:grpSpPr>
            <p:sp>
              <p:nvSpPr>
                <p:cNvPr id="1172" name="月 1171"/>
                <p:cNvSpPr/>
                <p:nvPr/>
              </p:nvSpPr>
              <p:spPr>
                <a:xfrm rot="18000000">
                  <a:off x="3075629" y="2773437"/>
                  <a:ext cx="252028" cy="504056"/>
                </a:xfrm>
                <a:prstGeom prst="moon">
                  <a:avLst>
                    <a:gd name="adj" fmla="val 71164"/>
                  </a:avLst>
                </a:prstGeom>
                <a:solidFill>
                  <a:srgbClr val="99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月 1172"/>
                <p:cNvSpPr/>
                <p:nvPr/>
              </p:nvSpPr>
              <p:spPr>
                <a:xfrm rot="17100000">
                  <a:off x="3075629" y="2660101"/>
                  <a:ext cx="252028" cy="504056"/>
                </a:xfrm>
                <a:prstGeom prst="moon">
                  <a:avLst>
                    <a:gd name="adj" fmla="val 71164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 rot="900000" flipH="1">
                <a:off x="2797712" y="1988237"/>
                <a:ext cx="147302" cy="203820"/>
                <a:chOff x="1743708" y="1958355"/>
                <a:chExt cx="147302" cy="20382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170" name="円/楕円 1169"/>
                <p:cNvSpPr/>
                <p:nvPr/>
              </p:nvSpPr>
              <p:spPr>
                <a:xfrm>
                  <a:off x="1743708" y="1958355"/>
                  <a:ext cx="142242" cy="203820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1" name="円/楕円 1170"/>
                <p:cNvSpPr/>
                <p:nvPr/>
              </p:nvSpPr>
              <p:spPr>
                <a:xfrm>
                  <a:off x="1774168" y="1984375"/>
                  <a:ext cx="116842" cy="15178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50" name="グループ化 1149"/>
              <p:cNvGrpSpPr/>
              <p:nvPr/>
            </p:nvGrpSpPr>
            <p:grpSpPr>
              <a:xfrm rot="20700000">
                <a:off x="2176110" y="1988237"/>
                <a:ext cx="147302" cy="203820"/>
                <a:chOff x="1743708" y="1958355"/>
                <a:chExt cx="147302" cy="20382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168" name="円/楕円 1167"/>
                <p:cNvSpPr/>
                <p:nvPr/>
              </p:nvSpPr>
              <p:spPr>
                <a:xfrm>
                  <a:off x="1743708" y="1958355"/>
                  <a:ext cx="142242" cy="203820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9" name="円/楕円 1168"/>
                <p:cNvSpPr/>
                <p:nvPr/>
              </p:nvSpPr>
              <p:spPr>
                <a:xfrm>
                  <a:off x="1774168" y="1984375"/>
                  <a:ext cx="116842" cy="15178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51" name="円/楕円 1150"/>
              <p:cNvSpPr/>
              <p:nvPr/>
            </p:nvSpPr>
            <p:spPr>
              <a:xfrm>
                <a:off x="2239566" y="1700808"/>
                <a:ext cx="641991" cy="720080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2" name="弦 1151"/>
              <p:cNvSpPr/>
              <p:nvPr/>
            </p:nvSpPr>
            <p:spPr>
              <a:xfrm>
                <a:off x="2498066" y="2241630"/>
                <a:ext cx="124990" cy="100966"/>
              </a:xfrm>
              <a:prstGeom prst="chord">
                <a:avLst>
                  <a:gd name="adj1" fmla="val 20010330"/>
                  <a:gd name="adj2" fmla="val 12258663"/>
                </a:avLst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3" name="角丸四角形 1152"/>
              <p:cNvSpPr/>
              <p:nvPr/>
            </p:nvSpPr>
            <p:spPr>
              <a:xfrm>
                <a:off x="2340545" y="1997780"/>
                <a:ext cx="68727" cy="12269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角丸四角形 1153"/>
              <p:cNvSpPr/>
              <p:nvPr/>
            </p:nvSpPr>
            <p:spPr>
              <a:xfrm>
                <a:off x="2710006" y="1997780"/>
                <a:ext cx="68727" cy="12269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円/楕円 1154"/>
              <p:cNvSpPr/>
              <p:nvPr/>
            </p:nvSpPr>
            <p:spPr>
              <a:xfrm>
                <a:off x="2264472" y="2163341"/>
                <a:ext cx="110436" cy="45719"/>
              </a:xfrm>
              <a:prstGeom prst="ellipse">
                <a:avLst/>
              </a:pr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円/楕円 1155"/>
              <p:cNvSpPr/>
              <p:nvPr/>
            </p:nvSpPr>
            <p:spPr>
              <a:xfrm>
                <a:off x="2733981" y="2163341"/>
                <a:ext cx="110436" cy="45719"/>
              </a:xfrm>
              <a:prstGeom prst="ellipse">
                <a:avLst/>
              </a:pr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7" name="月 1156"/>
              <p:cNvSpPr/>
              <p:nvPr/>
            </p:nvSpPr>
            <p:spPr>
              <a:xfrm rot="5400000">
                <a:off x="2432355" y="1460434"/>
                <a:ext cx="252813" cy="57131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58" name="グループ化 1157"/>
              <p:cNvGrpSpPr/>
              <p:nvPr/>
            </p:nvGrpSpPr>
            <p:grpSpPr>
              <a:xfrm>
                <a:off x="2324175" y="1637360"/>
                <a:ext cx="479579" cy="369187"/>
                <a:chOff x="2324175" y="1641469"/>
                <a:chExt cx="479579" cy="369187"/>
              </a:xfrm>
              <a:solidFill>
                <a:srgbClr val="663300"/>
              </a:solidFill>
            </p:grpSpPr>
            <p:grpSp>
              <p:nvGrpSpPr>
                <p:cNvPr id="1160" name="グループ化 1159"/>
                <p:cNvGrpSpPr/>
                <p:nvPr/>
              </p:nvGrpSpPr>
              <p:grpSpPr>
                <a:xfrm rot="607656">
                  <a:off x="2324175" y="1641469"/>
                  <a:ext cx="234009" cy="369185"/>
                  <a:chOff x="1914708" y="1601206"/>
                  <a:chExt cx="310484" cy="369185"/>
                </a:xfrm>
                <a:grpFill/>
              </p:grpSpPr>
              <p:sp>
                <p:nvSpPr>
                  <p:cNvPr id="1165" name="月 1164"/>
                  <p:cNvSpPr/>
                  <p:nvPr/>
                </p:nvSpPr>
                <p:spPr>
                  <a:xfrm rot="2027214" flipH="1">
                    <a:off x="1914708" y="1601206"/>
                    <a:ext cx="141819" cy="369185"/>
                  </a:xfrm>
                  <a:prstGeom prst="moon">
                    <a:avLst>
                      <a:gd name="adj" fmla="val 75627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6" name="月 1165"/>
                  <p:cNvSpPr/>
                  <p:nvPr/>
                </p:nvSpPr>
                <p:spPr>
                  <a:xfrm rot="657553" flipH="1">
                    <a:off x="2004690" y="1656442"/>
                    <a:ext cx="141819" cy="283638"/>
                  </a:xfrm>
                  <a:prstGeom prst="moon">
                    <a:avLst>
                      <a:gd name="adj" fmla="val 70087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7" name="月 1166"/>
                  <p:cNvSpPr/>
                  <p:nvPr/>
                </p:nvSpPr>
                <p:spPr>
                  <a:xfrm rot="21212109" flipH="1">
                    <a:off x="2083373" y="1656442"/>
                    <a:ext cx="141819" cy="283638"/>
                  </a:xfrm>
                  <a:prstGeom prst="moon">
                    <a:avLst>
                      <a:gd name="adj" fmla="val 70087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61" name="グループ化 1160"/>
                <p:cNvGrpSpPr/>
                <p:nvPr/>
              </p:nvGrpSpPr>
              <p:grpSpPr>
                <a:xfrm rot="20992344" flipH="1">
                  <a:off x="2569746" y="1641471"/>
                  <a:ext cx="234008" cy="369185"/>
                  <a:chOff x="1914709" y="1601206"/>
                  <a:chExt cx="310481" cy="369185"/>
                </a:xfrm>
                <a:grpFill/>
              </p:grpSpPr>
              <p:sp>
                <p:nvSpPr>
                  <p:cNvPr id="1162" name="月 1161"/>
                  <p:cNvSpPr/>
                  <p:nvPr/>
                </p:nvSpPr>
                <p:spPr>
                  <a:xfrm rot="2027214" flipH="1">
                    <a:off x="1914709" y="1601206"/>
                    <a:ext cx="141819" cy="369185"/>
                  </a:xfrm>
                  <a:prstGeom prst="moon">
                    <a:avLst>
                      <a:gd name="adj" fmla="val 75627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3" name="月 1162"/>
                  <p:cNvSpPr/>
                  <p:nvPr/>
                </p:nvSpPr>
                <p:spPr>
                  <a:xfrm rot="657553" flipH="1">
                    <a:off x="2004690" y="1656442"/>
                    <a:ext cx="141819" cy="283638"/>
                  </a:xfrm>
                  <a:prstGeom prst="moon">
                    <a:avLst>
                      <a:gd name="adj" fmla="val 70087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4" name="月 1163"/>
                  <p:cNvSpPr/>
                  <p:nvPr/>
                </p:nvSpPr>
                <p:spPr>
                  <a:xfrm rot="21212109" flipH="1">
                    <a:off x="2083371" y="1656442"/>
                    <a:ext cx="141819" cy="283638"/>
                  </a:xfrm>
                  <a:prstGeom prst="moon">
                    <a:avLst>
                      <a:gd name="adj" fmla="val 70087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59" name="フローチャート : 記憶データ 1158"/>
              <p:cNvSpPr/>
              <p:nvPr/>
            </p:nvSpPr>
            <p:spPr>
              <a:xfrm rot="5400000">
                <a:off x="2378471" y="1379765"/>
                <a:ext cx="371013" cy="517564"/>
              </a:xfrm>
              <a:prstGeom prst="flowChartOnlineStorage">
                <a:avLst/>
              </a:prstGeom>
              <a:solidFill>
                <a:srgbClr val="FFCC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42" name="正方形/長方形 82"/>
            <p:cNvSpPr/>
            <p:nvPr/>
          </p:nvSpPr>
          <p:spPr>
            <a:xfrm rot="2885798">
              <a:off x="2209094" y="2408802"/>
              <a:ext cx="266059" cy="313528"/>
            </a:xfrm>
            <a:custGeom>
              <a:avLst/>
              <a:gdLst>
                <a:gd name="connsiteX0" fmla="*/ 0 w 277598"/>
                <a:gd name="connsiteY0" fmla="*/ 0 h 186951"/>
                <a:gd name="connsiteX1" fmla="*/ 277598 w 277598"/>
                <a:gd name="connsiteY1" fmla="*/ 0 h 186951"/>
                <a:gd name="connsiteX2" fmla="*/ 277598 w 277598"/>
                <a:gd name="connsiteY2" fmla="*/ 186951 h 186951"/>
                <a:gd name="connsiteX3" fmla="*/ 0 w 277598"/>
                <a:gd name="connsiteY3" fmla="*/ 186951 h 186951"/>
                <a:gd name="connsiteX4" fmla="*/ 0 w 277598"/>
                <a:gd name="connsiteY4" fmla="*/ 0 h 186951"/>
                <a:gd name="connsiteX0" fmla="*/ 37394 w 314992"/>
                <a:gd name="connsiteY0" fmla="*/ 0 h 274973"/>
                <a:gd name="connsiteX1" fmla="*/ 314992 w 314992"/>
                <a:gd name="connsiteY1" fmla="*/ 0 h 274973"/>
                <a:gd name="connsiteX2" fmla="*/ 314992 w 314992"/>
                <a:gd name="connsiteY2" fmla="*/ 186951 h 274973"/>
                <a:gd name="connsiteX3" fmla="*/ 0 w 314992"/>
                <a:gd name="connsiteY3" fmla="*/ 274973 h 274973"/>
                <a:gd name="connsiteX4" fmla="*/ 37394 w 314992"/>
                <a:gd name="connsiteY4" fmla="*/ 0 h 274973"/>
                <a:gd name="connsiteX0" fmla="*/ 42711 w 314992"/>
                <a:gd name="connsiteY0" fmla="*/ 4771 h 274973"/>
                <a:gd name="connsiteX1" fmla="*/ 314992 w 314992"/>
                <a:gd name="connsiteY1" fmla="*/ 0 h 274973"/>
                <a:gd name="connsiteX2" fmla="*/ 314992 w 314992"/>
                <a:gd name="connsiteY2" fmla="*/ 186951 h 274973"/>
                <a:gd name="connsiteX3" fmla="*/ 0 w 314992"/>
                <a:gd name="connsiteY3" fmla="*/ 274973 h 274973"/>
                <a:gd name="connsiteX4" fmla="*/ 42711 w 314992"/>
                <a:gd name="connsiteY4" fmla="*/ 4771 h 274973"/>
                <a:gd name="connsiteX0" fmla="*/ 42711 w 314992"/>
                <a:gd name="connsiteY0" fmla="*/ 0 h 270202"/>
                <a:gd name="connsiteX1" fmla="*/ 230109 w 314992"/>
                <a:gd name="connsiteY1" fmla="*/ 47037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42711 w 314992"/>
                <a:gd name="connsiteY0" fmla="*/ 0 h 270202"/>
                <a:gd name="connsiteX1" fmla="*/ 231382 w 314992"/>
                <a:gd name="connsiteY1" fmla="*/ 70576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42711 w 314992"/>
                <a:gd name="connsiteY0" fmla="*/ 0 h 270202"/>
                <a:gd name="connsiteX1" fmla="*/ 217884 w 314992"/>
                <a:gd name="connsiteY1" fmla="*/ 39267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141778 w 414059"/>
                <a:gd name="connsiteY0" fmla="*/ 0 h 184503"/>
                <a:gd name="connsiteX1" fmla="*/ 316951 w 414059"/>
                <a:gd name="connsiteY1" fmla="*/ 39267 h 184503"/>
                <a:gd name="connsiteX2" fmla="*/ 414059 w 414059"/>
                <a:gd name="connsiteY2" fmla="*/ 182180 h 184503"/>
                <a:gd name="connsiteX3" fmla="*/ 0 w 414059"/>
                <a:gd name="connsiteY3" fmla="*/ 184503 h 184503"/>
                <a:gd name="connsiteX4" fmla="*/ 141778 w 414059"/>
                <a:gd name="connsiteY4" fmla="*/ 0 h 184503"/>
                <a:gd name="connsiteX0" fmla="*/ 141778 w 316951"/>
                <a:gd name="connsiteY0" fmla="*/ 0 h 285975"/>
                <a:gd name="connsiteX1" fmla="*/ 316951 w 316951"/>
                <a:gd name="connsiteY1" fmla="*/ 39267 h 285975"/>
                <a:gd name="connsiteX2" fmla="*/ 240931 w 316951"/>
                <a:gd name="connsiteY2" fmla="*/ 285975 h 285975"/>
                <a:gd name="connsiteX3" fmla="*/ 0 w 316951"/>
                <a:gd name="connsiteY3" fmla="*/ 184503 h 285975"/>
                <a:gd name="connsiteX4" fmla="*/ 141778 w 316951"/>
                <a:gd name="connsiteY4" fmla="*/ 0 h 285975"/>
                <a:gd name="connsiteX0" fmla="*/ 141778 w 316951"/>
                <a:gd name="connsiteY0" fmla="*/ 0 h 295889"/>
                <a:gd name="connsiteX1" fmla="*/ 316951 w 316951"/>
                <a:gd name="connsiteY1" fmla="*/ 39267 h 295889"/>
                <a:gd name="connsiteX2" fmla="*/ 240931 w 316951"/>
                <a:gd name="connsiteY2" fmla="*/ 285975 h 295889"/>
                <a:gd name="connsiteX3" fmla="*/ 0 w 316951"/>
                <a:gd name="connsiteY3" fmla="*/ 184503 h 295889"/>
                <a:gd name="connsiteX4" fmla="*/ 141778 w 316951"/>
                <a:gd name="connsiteY4" fmla="*/ 0 h 295889"/>
                <a:gd name="connsiteX0" fmla="*/ 106244 w 281417"/>
                <a:gd name="connsiteY0" fmla="*/ 0 h 288146"/>
                <a:gd name="connsiteX1" fmla="*/ 281417 w 281417"/>
                <a:gd name="connsiteY1" fmla="*/ 39267 h 288146"/>
                <a:gd name="connsiteX2" fmla="*/ 205397 w 281417"/>
                <a:gd name="connsiteY2" fmla="*/ 285975 h 288146"/>
                <a:gd name="connsiteX3" fmla="*/ 0 w 281417"/>
                <a:gd name="connsiteY3" fmla="*/ 155601 h 288146"/>
                <a:gd name="connsiteX4" fmla="*/ 106244 w 281417"/>
                <a:gd name="connsiteY4" fmla="*/ 0 h 288146"/>
                <a:gd name="connsiteX0" fmla="*/ 106244 w 281417"/>
                <a:gd name="connsiteY0" fmla="*/ 0 h 288763"/>
                <a:gd name="connsiteX1" fmla="*/ 281417 w 281417"/>
                <a:gd name="connsiteY1" fmla="*/ 39267 h 288763"/>
                <a:gd name="connsiteX2" fmla="*/ 205397 w 281417"/>
                <a:gd name="connsiteY2" fmla="*/ 285975 h 288763"/>
                <a:gd name="connsiteX3" fmla="*/ 0 w 281417"/>
                <a:gd name="connsiteY3" fmla="*/ 155601 h 288763"/>
                <a:gd name="connsiteX4" fmla="*/ 106244 w 281417"/>
                <a:gd name="connsiteY4" fmla="*/ 0 h 288763"/>
                <a:gd name="connsiteX0" fmla="*/ 87976 w 281417"/>
                <a:gd name="connsiteY0" fmla="*/ 0 h 314755"/>
                <a:gd name="connsiteX1" fmla="*/ 281417 w 281417"/>
                <a:gd name="connsiteY1" fmla="*/ 65259 h 314755"/>
                <a:gd name="connsiteX2" fmla="*/ 205397 w 281417"/>
                <a:gd name="connsiteY2" fmla="*/ 311967 h 314755"/>
                <a:gd name="connsiteX3" fmla="*/ 0 w 281417"/>
                <a:gd name="connsiteY3" fmla="*/ 181593 h 314755"/>
                <a:gd name="connsiteX4" fmla="*/ 87976 w 281417"/>
                <a:gd name="connsiteY4" fmla="*/ 0 h 314755"/>
                <a:gd name="connsiteX0" fmla="*/ 87976 w 281417"/>
                <a:gd name="connsiteY0" fmla="*/ 0 h 314755"/>
                <a:gd name="connsiteX1" fmla="*/ 281417 w 281417"/>
                <a:gd name="connsiteY1" fmla="*/ 65259 h 314755"/>
                <a:gd name="connsiteX2" fmla="*/ 205397 w 281417"/>
                <a:gd name="connsiteY2" fmla="*/ 311967 h 314755"/>
                <a:gd name="connsiteX3" fmla="*/ 0 w 281417"/>
                <a:gd name="connsiteY3" fmla="*/ 181593 h 314755"/>
                <a:gd name="connsiteX4" fmla="*/ 87976 w 281417"/>
                <a:gd name="connsiteY4" fmla="*/ 0 h 314755"/>
                <a:gd name="connsiteX0" fmla="*/ 87976 w 267104"/>
                <a:gd name="connsiteY0" fmla="*/ 0 h 314144"/>
                <a:gd name="connsiteX1" fmla="*/ 267104 w 267104"/>
                <a:gd name="connsiteY1" fmla="*/ 81209 h 314144"/>
                <a:gd name="connsiteX2" fmla="*/ 205397 w 267104"/>
                <a:gd name="connsiteY2" fmla="*/ 311967 h 314144"/>
                <a:gd name="connsiteX3" fmla="*/ 0 w 267104"/>
                <a:gd name="connsiteY3" fmla="*/ 181593 h 314144"/>
                <a:gd name="connsiteX4" fmla="*/ 87976 w 267104"/>
                <a:gd name="connsiteY4" fmla="*/ 0 h 314144"/>
                <a:gd name="connsiteX0" fmla="*/ 86931 w 266059"/>
                <a:gd name="connsiteY0" fmla="*/ 0 h 313528"/>
                <a:gd name="connsiteX1" fmla="*/ 266059 w 266059"/>
                <a:gd name="connsiteY1" fmla="*/ 81209 h 313528"/>
                <a:gd name="connsiteX2" fmla="*/ 204352 w 266059"/>
                <a:gd name="connsiteY2" fmla="*/ 311967 h 313528"/>
                <a:gd name="connsiteX3" fmla="*/ 0 w 266059"/>
                <a:gd name="connsiteY3" fmla="*/ 169732 h 313528"/>
                <a:gd name="connsiteX4" fmla="*/ 86931 w 266059"/>
                <a:gd name="connsiteY4" fmla="*/ 0 h 3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059" h="313528">
                  <a:moveTo>
                    <a:pt x="86931" y="0"/>
                  </a:moveTo>
                  <a:lnTo>
                    <a:pt x="266059" y="81209"/>
                  </a:lnTo>
                  <a:cubicBezTo>
                    <a:pt x="263213" y="174032"/>
                    <a:pt x="248695" y="297213"/>
                    <a:pt x="204352" y="311967"/>
                  </a:cubicBezTo>
                  <a:cubicBezTo>
                    <a:pt x="160009" y="326721"/>
                    <a:pt x="53274" y="233685"/>
                    <a:pt x="0" y="169732"/>
                  </a:cubicBezTo>
                  <a:lnTo>
                    <a:pt x="86931" y="0"/>
                  </a:lnTo>
                  <a:close/>
                </a:path>
              </a:pathLst>
            </a:custGeom>
            <a:solidFill>
              <a:srgbClr val="FF99CC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3" name="正方形/長方形 82"/>
            <p:cNvSpPr/>
            <p:nvPr/>
          </p:nvSpPr>
          <p:spPr>
            <a:xfrm rot="18714202" flipH="1">
              <a:off x="2630329" y="2408802"/>
              <a:ext cx="266059" cy="313528"/>
            </a:xfrm>
            <a:custGeom>
              <a:avLst/>
              <a:gdLst>
                <a:gd name="connsiteX0" fmla="*/ 0 w 277598"/>
                <a:gd name="connsiteY0" fmla="*/ 0 h 186951"/>
                <a:gd name="connsiteX1" fmla="*/ 277598 w 277598"/>
                <a:gd name="connsiteY1" fmla="*/ 0 h 186951"/>
                <a:gd name="connsiteX2" fmla="*/ 277598 w 277598"/>
                <a:gd name="connsiteY2" fmla="*/ 186951 h 186951"/>
                <a:gd name="connsiteX3" fmla="*/ 0 w 277598"/>
                <a:gd name="connsiteY3" fmla="*/ 186951 h 186951"/>
                <a:gd name="connsiteX4" fmla="*/ 0 w 277598"/>
                <a:gd name="connsiteY4" fmla="*/ 0 h 186951"/>
                <a:gd name="connsiteX0" fmla="*/ 37394 w 314992"/>
                <a:gd name="connsiteY0" fmla="*/ 0 h 274973"/>
                <a:gd name="connsiteX1" fmla="*/ 314992 w 314992"/>
                <a:gd name="connsiteY1" fmla="*/ 0 h 274973"/>
                <a:gd name="connsiteX2" fmla="*/ 314992 w 314992"/>
                <a:gd name="connsiteY2" fmla="*/ 186951 h 274973"/>
                <a:gd name="connsiteX3" fmla="*/ 0 w 314992"/>
                <a:gd name="connsiteY3" fmla="*/ 274973 h 274973"/>
                <a:gd name="connsiteX4" fmla="*/ 37394 w 314992"/>
                <a:gd name="connsiteY4" fmla="*/ 0 h 274973"/>
                <a:gd name="connsiteX0" fmla="*/ 42711 w 314992"/>
                <a:gd name="connsiteY0" fmla="*/ 4771 h 274973"/>
                <a:gd name="connsiteX1" fmla="*/ 314992 w 314992"/>
                <a:gd name="connsiteY1" fmla="*/ 0 h 274973"/>
                <a:gd name="connsiteX2" fmla="*/ 314992 w 314992"/>
                <a:gd name="connsiteY2" fmla="*/ 186951 h 274973"/>
                <a:gd name="connsiteX3" fmla="*/ 0 w 314992"/>
                <a:gd name="connsiteY3" fmla="*/ 274973 h 274973"/>
                <a:gd name="connsiteX4" fmla="*/ 42711 w 314992"/>
                <a:gd name="connsiteY4" fmla="*/ 4771 h 274973"/>
                <a:gd name="connsiteX0" fmla="*/ 42711 w 314992"/>
                <a:gd name="connsiteY0" fmla="*/ 0 h 270202"/>
                <a:gd name="connsiteX1" fmla="*/ 230109 w 314992"/>
                <a:gd name="connsiteY1" fmla="*/ 47037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42711 w 314992"/>
                <a:gd name="connsiteY0" fmla="*/ 0 h 270202"/>
                <a:gd name="connsiteX1" fmla="*/ 231382 w 314992"/>
                <a:gd name="connsiteY1" fmla="*/ 70576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42711 w 314992"/>
                <a:gd name="connsiteY0" fmla="*/ 0 h 270202"/>
                <a:gd name="connsiteX1" fmla="*/ 217884 w 314992"/>
                <a:gd name="connsiteY1" fmla="*/ 39267 h 270202"/>
                <a:gd name="connsiteX2" fmla="*/ 314992 w 314992"/>
                <a:gd name="connsiteY2" fmla="*/ 182180 h 270202"/>
                <a:gd name="connsiteX3" fmla="*/ 0 w 314992"/>
                <a:gd name="connsiteY3" fmla="*/ 270202 h 270202"/>
                <a:gd name="connsiteX4" fmla="*/ 42711 w 314992"/>
                <a:gd name="connsiteY4" fmla="*/ 0 h 270202"/>
                <a:gd name="connsiteX0" fmla="*/ 141778 w 414059"/>
                <a:gd name="connsiteY0" fmla="*/ 0 h 184503"/>
                <a:gd name="connsiteX1" fmla="*/ 316951 w 414059"/>
                <a:gd name="connsiteY1" fmla="*/ 39267 h 184503"/>
                <a:gd name="connsiteX2" fmla="*/ 414059 w 414059"/>
                <a:gd name="connsiteY2" fmla="*/ 182180 h 184503"/>
                <a:gd name="connsiteX3" fmla="*/ 0 w 414059"/>
                <a:gd name="connsiteY3" fmla="*/ 184503 h 184503"/>
                <a:gd name="connsiteX4" fmla="*/ 141778 w 414059"/>
                <a:gd name="connsiteY4" fmla="*/ 0 h 184503"/>
                <a:gd name="connsiteX0" fmla="*/ 141778 w 316951"/>
                <a:gd name="connsiteY0" fmla="*/ 0 h 285975"/>
                <a:gd name="connsiteX1" fmla="*/ 316951 w 316951"/>
                <a:gd name="connsiteY1" fmla="*/ 39267 h 285975"/>
                <a:gd name="connsiteX2" fmla="*/ 240931 w 316951"/>
                <a:gd name="connsiteY2" fmla="*/ 285975 h 285975"/>
                <a:gd name="connsiteX3" fmla="*/ 0 w 316951"/>
                <a:gd name="connsiteY3" fmla="*/ 184503 h 285975"/>
                <a:gd name="connsiteX4" fmla="*/ 141778 w 316951"/>
                <a:gd name="connsiteY4" fmla="*/ 0 h 285975"/>
                <a:gd name="connsiteX0" fmla="*/ 141778 w 316951"/>
                <a:gd name="connsiteY0" fmla="*/ 0 h 295889"/>
                <a:gd name="connsiteX1" fmla="*/ 316951 w 316951"/>
                <a:gd name="connsiteY1" fmla="*/ 39267 h 295889"/>
                <a:gd name="connsiteX2" fmla="*/ 240931 w 316951"/>
                <a:gd name="connsiteY2" fmla="*/ 285975 h 295889"/>
                <a:gd name="connsiteX3" fmla="*/ 0 w 316951"/>
                <a:gd name="connsiteY3" fmla="*/ 184503 h 295889"/>
                <a:gd name="connsiteX4" fmla="*/ 141778 w 316951"/>
                <a:gd name="connsiteY4" fmla="*/ 0 h 295889"/>
                <a:gd name="connsiteX0" fmla="*/ 106244 w 281417"/>
                <a:gd name="connsiteY0" fmla="*/ 0 h 288146"/>
                <a:gd name="connsiteX1" fmla="*/ 281417 w 281417"/>
                <a:gd name="connsiteY1" fmla="*/ 39267 h 288146"/>
                <a:gd name="connsiteX2" fmla="*/ 205397 w 281417"/>
                <a:gd name="connsiteY2" fmla="*/ 285975 h 288146"/>
                <a:gd name="connsiteX3" fmla="*/ 0 w 281417"/>
                <a:gd name="connsiteY3" fmla="*/ 155601 h 288146"/>
                <a:gd name="connsiteX4" fmla="*/ 106244 w 281417"/>
                <a:gd name="connsiteY4" fmla="*/ 0 h 288146"/>
                <a:gd name="connsiteX0" fmla="*/ 106244 w 281417"/>
                <a:gd name="connsiteY0" fmla="*/ 0 h 288763"/>
                <a:gd name="connsiteX1" fmla="*/ 281417 w 281417"/>
                <a:gd name="connsiteY1" fmla="*/ 39267 h 288763"/>
                <a:gd name="connsiteX2" fmla="*/ 205397 w 281417"/>
                <a:gd name="connsiteY2" fmla="*/ 285975 h 288763"/>
                <a:gd name="connsiteX3" fmla="*/ 0 w 281417"/>
                <a:gd name="connsiteY3" fmla="*/ 155601 h 288763"/>
                <a:gd name="connsiteX4" fmla="*/ 106244 w 281417"/>
                <a:gd name="connsiteY4" fmla="*/ 0 h 288763"/>
                <a:gd name="connsiteX0" fmla="*/ 87976 w 281417"/>
                <a:gd name="connsiteY0" fmla="*/ 0 h 314755"/>
                <a:gd name="connsiteX1" fmla="*/ 281417 w 281417"/>
                <a:gd name="connsiteY1" fmla="*/ 65259 h 314755"/>
                <a:gd name="connsiteX2" fmla="*/ 205397 w 281417"/>
                <a:gd name="connsiteY2" fmla="*/ 311967 h 314755"/>
                <a:gd name="connsiteX3" fmla="*/ 0 w 281417"/>
                <a:gd name="connsiteY3" fmla="*/ 181593 h 314755"/>
                <a:gd name="connsiteX4" fmla="*/ 87976 w 281417"/>
                <a:gd name="connsiteY4" fmla="*/ 0 h 314755"/>
                <a:gd name="connsiteX0" fmla="*/ 87976 w 281417"/>
                <a:gd name="connsiteY0" fmla="*/ 0 h 314755"/>
                <a:gd name="connsiteX1" fmla="*/ 281417 w 281417"/>
                <a:gd name="connsiteY1" fmla="*/ 65259 h 314755"/>
                <a:gd name="connsiteX2" fmla="*/ 205397 w 281417"/>
                <a:gd name="connsiteY2" fmla="*/ 311967 h 314755"/>
                <a:gd name="connsiteX3" fmla="*/ 0 w 281417"/>
                <a:gd name="connsiteY3" fmla="*/ 181593 h 314755"/>
                <a:gd name="connsiteX4" fmla="*/ 87976 w 281417"/>
                <a:gd name="connsiteY4" fmla="*/ 0 h 314755"/>
                <a:gd name="connsiteX0" fmla="*/ 87976 w 267104"/>
                <a:gd name="connsiteY0" fmla="*/ 0 h 314144"/>
                <a:gd name="connsiteX1" fmla="*/ 267104 w 267104"/>
                <a:gd name="connsiteY1" fmla="*/ 81209 h 314144"/>
                <a:gd name="connsiteX2" fmla="*/ 205397 w 267104"/>
                <a:gd name="connsiteY2" fmla="*/ 311967 h 314144"/>
                <a:gd name="connsiteX3" fmla="*/ 0 w 267104"/>
                <a:gd name="connsiteY3" fmla="*/ 181593 h 314144"/>
                <a:gd name="connsiteX4" fmla="*/ 87976 w 267104"/>
                <a:gd name="connsiteY4" fmla="*/ 0 h 314144"/>
                <a:gd name="connsiteX0" fmla="*/ 86931 w 266059"/>
                <a:gd name="connsiteY0" fmla="*/ 0 h 313528"/>
                <a:gd name="connsiteX1" fmla="*/ 266059 w 266059"/>
                <a:gd name="connsiteY1" fmla="*/ 81209 h 313528"/>
                <a:gd name="connsiteX2" fmla="*/ 204352 w 266059"/>
                <a:gd name="connsiteY2" fmla="*/ 311967 h 313528"/>
                <a:gd name="connsiteX3" fmla="*/ 0 w 266059"/>
                <a:gd name="connsiteY3" fmla="*/ 169732 h 313528"/>
                <a:gd name="connsiteX4" fmla="*/ 86931 w 266059"/>
                <a:gd name="connsiteY4" fmla="*/ 0 h 3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059" h="313528">
                  <a:moveTo>
                    <a:pt x="86931" y="0"/>
                  </a:moveTo>
                  <a:lnTo>
                    <a:pt x="266059" y="81209"/>
                  </a:lnTo>
                  <a:cubicBezTo>
                    <a:pt x="263213" y="174032"/>
                    <a:pt x="248695" y="297213"/>
                    <a:pt x="204352" y="311967"/>
                  </a:cubicBezTo>
                  <a:cubicBezTo>
                    <a:pt x="160009" y="326721"/>
                    <a:pt x="53274" y="233685"/>
                    <a:pt x="0" y="169732"/>
                  </a:cubicBezTo>
                  <a:lnTo>
                    <a:pt x="86931" y="0"/>
                  </a:lnTo>
                  <a:close/>
                </a:path>
              </a:pathLst>
            </a:custGeom>
            <a:solidFill>
              <a:srgbClr val="FF99CC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2620813" y="2787030"/>
              <a:ext cx="75797" cy="75797"/>
            </a:xfrm>
            <a:prstGeom prst="ellipse">
              <a:avLst/>
            </a:prstGeom>
            <a:solidFill>
              <a:srgbClr val="FF6699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2620813" y="2946574"/>
              <a:ext cx="75797" cy="75797"/>
            </a:xfrm>
            <a:prstGeom prst="ellipse">
              <a:avLst/>
            </a:prstGeom>
            <a:solidFill>
              <a:srgbClr val="FF6699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78" name="グループ化 1177"/>
          <p:cNvGrpSpPr/>
          <p:nvPr/>
        </p:nvGrpSpPr>
        <p:grpSpPr>
          <a:xfrm>
            <a:off x="796557" y="4618501"/>
            <a:ext cx="832122" cy="1698454"/>
            <a:chOff x="3482040" y="1412775"/>
            <a:chExt cx="832122" cy="1698454"/>
          </a:xfrm>
        </p:grpSpPr>
        <p:sp>
          <p:nvSpPr>
            <p:cNvPr id="1179" name="片側の 2 つの角を丸めた四角形 1178"/>
            <p:cNvSpPr/>
            <p:nvPr/>
          </p:nvSpPr>
          <p:spPr>
            <a:xfrm>
              <a:off x="3482040" y="2473971"/>
              <a:ext cx="832122" cy="637258"/>
            </a:xfrm>
            <a:prstGeom prst="round2SameRect">
              <a:avLst>
                <a:gd name="adj1" fmla="val 34006"/>
                <a:gd name="adj2" fmla="val 0"/>
              </a:avLst>
            </a:pr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0" name="片側の 2 つの角を丸めた四角形 1179"/>
            <p:cNvSpPr/>
            <p:nvPr/>
          </p:nvSpPr>
          <p:spPr>
            <a:xfrm>
              <a:off x="3482040" y="2473971"/>
              <a:ext cx="538106" cy="637258"/>
            </a:xfrm>
            <a:prstGeom prst="round2SameRect">
              <a:avLst>
                <a:gd name="adj1" fmla="val 40707"/>
                <a:gd name="adj2" fmla="val 0"/>
              </a:avLst>
            </a:pr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1" name="片側の 2 つの角を丸めた四角形 1180"/>
            <p:cNvSpPr/>
            <p:nvPr/>
          </p:nvSpPr>
          <p:spPr>
            <a:xfrm>
              <a:off x="3786649" y="2339136"/>
              <a:ext cx="233497" cy="41180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82" name="グループ化 1181"/>
            <p:cNvGrpSpPr/>
            <p:nvPr/>
          </p:nvGrpSpPr>
          <p:grpSpPr>
            <a:xfrm>
              <a:off x="3521391" y="1412775"/>
              <a:ext cx="768904" cy="1058913"/>
              <a:chOff x="3521391" y="1412775"/>
              <a:chExt cx="768904" cy="1058913"/>
            </a:xfrm>
          </p:grpSpPr>
          <p:sp>
            <p:nvSpPr>
              <p:cNvPr id="1187" name="円/楕円 1186"/>
              <p:cNvSpPr/>
              <p:nvPr/>
            </p:nvSpPr>
            <p:spPr>
              <a:xfrm>
                <a:off x="3645818" y="1412775"/>
                <a:ext cx="526132" cy="432623"/>
              </a:xfrm>
              <a:prstGeom prst="ellipse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8" name="円/楕円 1187"/>
              <p:cNvSpPr/>
              <p:nvPr/>
            </p:nvSpPr>
            <p:spPr>
              <a:xfrm>
                <a:off x="3541043" y="1570232"/>
                <a:ext cx="735682" cy="827040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89" name="グループ化 1188"/>
              <p:cNvGrpSpPr/>
              <p:nvPr/>
            </p:nvGrpSpPr>
            <p:grpSpPr>
              <a:xfrm rot="900000" flipH="1">
                <a:off x="4142993" y="1988237"/>
                <a:ext cx="147302" cy="203820"/>
                <a:chOff x="1743708" y="1958355"/>
                <a:chExt cx="147302" cy="20382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07" name="円/楕円 1206"/>
                <p:cNvSpPr/>
                <p:nvPr/>
              </p:nvSpPr>
              <p:spPr>
                <a:xfrm>
                  <a:off x="1743708" y="1958355"/>
                  <a:ext cx="142242" cy="203820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8" name="円/楕円 1207"/>
                <p:cNvSpPr/>
                <p:nvPr/>
              </p:nvSpPr>
              <p:spPr>
                <a:xfrm>
                  <a:off x="1774168" y="1984375"/>
                  <a:ext cx="116842" cy="15178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90" name="グループ化 1189"/>
              <p:cNvGrpSpPr/>
              <p:nvPr/>
            </p:nvGrpSpPr>
            <p:grpSpPr>
              <a:xfrm rot="20700000">
                <a:off x="3521391" y="1988237"/>
                <a:ext cx="147302" cy="203820"/>
                <a:chOff x="1743708" y="1958355"/>
                <a:chExt cx="147302" cy="20382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05" name="円/楕円 1204"/>
                <p:cNvSpPr/>
                <p:nvPr/>
              </p:nvSpPr>
              <p:spPr>
                <a:xfrm>
                  <a:off x="1743708" y="1958355"/>
                  <a:ext cx="142242" cy="203820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円/楕円 1205"/>
                <p:cNvSpPr/>
                <p:nvPr/>
              </p:nvSpPr>
              <p:spPr>
                <a:xfrm>
                  <a:off x="1774168" y="1984375"/>
                  <a:ext cx="116842" cy="151780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1" name="円/楕円 31"/>
              <p:cNvSpPr/>
              <p:nvPr/>
            </p:nvSpPr>
            <p:spPr>
              <a:xfrm>
                <a:off x="3584848" y="1700808"/>
                <a:ext cx="641992" cy="770880"/>
              </a:xfrm>
              <a:custGeom>
                <a:avLst/>
                <a:gdLst>
                  <a:gd name="connsiteX0" fmla="*/ 0 w 641991"/>
                  <a:gd name="connsiteY0" fmla="*/ 360040 h 720080"/>
                  <a:gd name="connsiteX1" fmla="*/ 320996 w 641991"/>
                  <a:gd name="connsiteY1" fmla="*/ 0 h 720080"/>
                  <a:gd name="connsiteX2" fmla="*/ 641992 w 641991"/>
                  <a:gd name="connsiteY2" fmla="*/ 360040 h 720080"/>
                  <a:gd name="connsiteX3" fmla="*/ 320996 w 641991"/>
                  <a:gd name="connsiteY3" fmla="*/ 720080 h 720080"/>
                  <a:gd name="connsiteX4" fmla="*/ 0 w 641991"/>
                  <a:gd name="connsiteY4" fmla="*/ 360040 h 720080"/>
                  <a:gd name="connsiteX0" fmla="*/ 0 w 641992"/>
                  <a:gd name="connsiteY0" fmla="*/ 360040 h 720080"/>
                  <a:gd name="connsiteX1" fmla="*/ 320996 w 641992"/>
                  <a:gd name="connsiteY1" fmla="*/ 0 h 720080"/>
                  <a:gd name="connsiteX2" fmla="*/ 641992 w 641992"/>
                  <a:gd name="connsiteY2" fmla="*/ 360040 h 720080"/>
                  <a:gd name="connsiteX3" fmla="*/ 320996 w 641992"/>
                  <a:gd name="connsiteY3" fmla="*/ 720080 h 720080"/>
                  <a:gd name="connsiteX4" fmla="*/ 0 w 641992"/>
                  <a:gd name="connsiteY4" fmla="*/ 360040 h 720080"/>
                  <a:gd name="connsiteX0" fmla="*/ 0 w 641992"/>
                  <a:gd name="connsiteY0" fmla="*/ 360040 h 720080"/>
                  <a:gd name="connsiteX1" fmla="*/ 320996 w 641992"/>
                  <a:gd name="connsiteY1" fmla="*/ 0 h 720080"/>
                  <a:gd name="connsiteX2" fmla="*/ 641992 w 641992"/>
                  <a:gd name="connsiteY2" fmla="*/ 360040 h 720080"/>
                  <a:gd name="connsiteX3" fmla="*/ 320996 w 641992"/>
                  <a:gd name="connsiteY3" fmla="*/ 720080 h 720080"/>
                  <a:gd name="connsiteX4" fmla="*/ 0 w 641992"/>
                  <a:gd name="connsiteY4" fmla="*/ 360040 h 720080"/>
                  <a:gd name="connsiteX0" fmla="*/ 0 w 641992"/>
                  <a:gd name="connsiteY0" fmla="*/ 360040 h 720080"/>
                  <a:gd name="connsiteX1" fmla="*/ 320996 w 641992"/>
                  <a:gd name="connsiteY1" fmla="*/ 0 h 720080"/>
                  <a:gd name="connsiteX2" fmla="*/ 641992 w 641992"/>
                  <a:gd name="connsiteY2" fmla="*/ 360040 h 720080"/>
                  <a:gd name="connsiteX3" fmla="*/ 320996 w 641992"/>
                  <a:gd name="connsiteY3" fmla="*/ 720080 h 720080"/>
                  <a:gd name="connsiteX4" fmla="*/ 0 w 641992"/>
                  <a:gd name="connsiteY4" fmla="*/ 360040 h 720080"/>
                  <a:gd name="connsiteX0" fmla="*/ 0 w 641992"/>
                  <a:gd name="connsiteY0" fmla="*/ 360040 h 720080"/>
                  <a:gd name="connsiteX1" fmla="*/ 320996 w 641992"/>
                  <a:gd name="connsiteY1" fmla="*/ 0 h 720080"/>
                  <a:gd name="connsiteX2" fmla="*/ 641992 w 641992"/>
                  <a:gd name="connsiteY2" fmla="*/ 360040 h 720080"/>
                  <a:gd name="connsiteX3" fmla="*/ 320996 w 641992"/>
                  <a:gd name="connsiteY3" fmla="*/ 720080 h 720080"/>
                  <a:gd name="connsiteX4" fmla="*/ 0 w 641992"/>
                  <a:gd name="connsiteY4" fmla="*/ 360040 h 720080"/>
                  <a:gd name="connsiteX0" fmla="*/ 0 w 641992"/>
                  <a:gd name="connsiteY0" fmla="*/ 360040 h 770880"/>
                  <a:gd name="connsiteX1" fmla="*/ 320996 w 641992"/>
                  <a:gd name="connsiteY1" fmla="*/ 0 h 770880"/>
                  <a:gd name="connsiteX2" fmla="*/ 641992 w 641992"/>
                  <a:gd name="connsiteY2" fmla="*/ 360040 h 770880"/>
                  <a:gd name="connsiteX3" fmla="*/ 317821 w 641992"/>
                  <a:gd name="connsiteY3" fmla="*/ 770880 h 770880"/>
                  <a:gd name="connsiteX4" fmla="*/ 0 w 641992"/>
                  <a:gd name="connsiteY4" fmla="*/ 360040 h 77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992" h="770880">
                    <a:moveTo>
                      <a:pt x="0" y="360040"/>
                    </a:moveTo>
                    <a:cubicBezTo>
                      <a:pt x="0" y="161195"/>
                      <a:pt x="143715" y="0"/>
                      <a:pt x="320996" y="0"/>
                    </a:cubicBezTo>
                    <a:cubicBezTo>
                      <a:pt x="498277" y="0"/>
                      <a:pt x="641992" y="161195"/>
                      <a:pt x="641992" y="360040"/>
                    </a:cubicBezTo>
                    <a:cubicBezTo>
                      <a:pt x="641992" y="558885"/>
                      <a:pt x="390327" y="770880"/>
                      <a:pt x="317821" y="770880"/>
                    </a:cubicBezTo>
                    <a:cubicBezTo>
                      <a:pt x="245315" y="770880"/>
                      <a:pt x="0" y="558885"/>
                      <a:pt x="0" y="360040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92" name="グループ化 1191"/>
              <p:cNvGrpSpPr/>
              <p:nvPr/>
            </p:nvGrpSpPr>
            <p:grpSpPr>
              <a:xfrm>
                <a:off x="3584848" y="1946579"/>
                <a:ext cx="641992" cy="216762"/>
                <a:chOff x="2977287" y="1946579"/>
                <a:chExt cx="613010" cy="167545"/>
              </a:xfrm>
              <a:solidFill>
                <a:srgbClr val="C00000"/>
              </a:solidFill>
            </p:grpSpPr>
            <p:grpSp>
              <p:nvGrpSpPr>
                <p:cNvPr id="1199" name="グループ化 1198"/>
                <p:cNvGrpSpPr/>
                <p:nvPr/>
              </p:nvGrpSpPr>
              <p:grpSpPr>
                <a:xfrm>
                  <a:off x="2977287" y="1946579"/>
                  <a:ext cx="308840" cy="167545"/>
                  <a:chOff x="2977287" y="1946579"/>
                  <a:chExt cx="308840" cy="167545"/>
                </a:xfrm>
                <a:grpFill/>
              </p:grpSpPr>
              <p:sp>
                <p:nvSpPr>
                  <p:cNvPr id="1203" name="弦 34"/>
                  <p:cNvSpPr/>
                  <p:nvPr/>
                </p:nvSpPr>
                <p:spPr>
                  <a:xfrm>
                    <a:off x="2977287" y="1946579"/>
                    <a:ext cx="308840" cy="167545"/>
                  </a:xfrm>
                  <a:custGeom>
                    <a:avLst/>
                    <a:gdLst>
                      <a:gd name="connsiteX0" fmla="*/ 283911 w 289499"/>
                      <a:gd name="connsiteY0" fmla="*/ 184580 h 289499"/>
                      <a:gd name="connsiteX1" fmla="*/ 114499 w 289499"/>
                      <a:gd name="connsiteY1" fmla="*/ 286304 h 289499"/>
                      <a:gd name="connsiteX2" fmla="*/ 1462 w 289499"/>
                      <a:gd name="connsiteY2" fmla="*/ 124222 h 289499"/>
                      <a:gd name="connsiteX3" fmla="*/ 283911 w 289499"/>
                      <a:gd name="connsiteY3" fmla="*/ 184580 h 289499"/>
                      <a:gd name="connsiteX0" fmla="*/ 359301 w 359301"/>
                      <a:gd name="connsiteY0" fmla="*/ 63533 h 168476"/>
                      <a:gd name="connsiteX1" fmla="*/ 189889 w 359301"/>
                      <a:gd name="connsiteY1" fmla="*/ 165257 h 168476"/>
                      <a:gd name="connsiteX2" fmla="*/ 652 w 359301"/>
                      <a:gd name="connsiteY2" fmla="*/ 0 h 168476"/>
                      <a:gd name="connsiteX3" fmla="*/ 359301 w 359301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7545"/>
                      <a:gd name="connsiteX1" fmla="*/ 189237 w 358649"/>
                      <a:gd name="connsiteY1" fmla="*/ 165257 h 167545"/>
                      <a:gd name="connsiteX2" fmla="*/ 0 w 358649"/>
                      <a:gd name="connsiteY2" fmla="*/ 0 h 167545"/>
                      <a:gd name="connsiteX3" fmla="*/ 358649 w 358649"/>
                      <a:gd name="connsiteY3" fmla="*/ 63533 h 16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8649" h="167545">
                        <a:moveTo>
                          <a:pt x="358649" y="63533"/>
                        </a:moveTo>
                        <a:cubicBezTo>
                          <a:pt x="337705" y="136708"/>
                          <a:pt x="276369" y="177988"/>
                          <a:pt x="189237" y="165257"/>
                        </a:cubicBezTo>
                        <a:cubicBezTo>
                          <a:pt x="79880" y="146176"/>
                          <a:pt x="17781" y="75343"/>
                          <a:pt x="0" y="0"/>
                        </a:cubicBezTo>
                        <a:cubicBezTo>
                          <a:pt x="94150" y="20119"/>
                          <a:pt x="264499" y="43414"/>
                          <a:pt x="358649" y="63533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4" name="弦 34"/>
                  <p:cNvSpPr/>
                  <p:nvPr/>
                </p:nvSpPr>
                <p:spPr>
                  <a:xfrm rot="167140">
                    <a:off x="3006904" y="1974850"/>
                    <a:ext cx="256996" cy="120068"/>
                  </a:xfrm>
                  <a:custGeom>
                    <a:avLst/>
                    <a:gdLst>
                      <a:gd name="connsiteX0" fmla="*/ 283911 w 289499"/>
                      <a:gd name="connsiteY0" fmla="*/ 184580 h 289499"/>
                      <a:gd name="connsiteX1" fmla="*/ 114499 w 289499"/>
                      <a:gd name="connsiteY1" fmla="*/ 286304 h 289499"/>
                      <a:gd name="connsiteX2" fmla="*/ 1462 w 289499"/>
                      <a:gd name="connsiteY2" fmla="*/ 124222 h 289499"/>
                      <a:gd name="connsiteX3" fmla="*/ 283911 w 289499"/>
                      <a:gd name="connsiteY3" fmla="*/ 184580 h 289499"/>
                      <a:gd name="connsiteX0" fmla="*/ 359301 w 359301"/>
                      <a:gd name="connsiteY0" fmla="*/ 63533 h 168476"/>
                      <a:gd name="connsiteX1" fmla="*/ 189889 w 359301"/>
                      <a:gd name="connsiteY1" fmla="*/ 165257 h 168476"/>
                      <a:gd name="connsiteX2" fmla="*/ 652 w 359301"/>
                      <a:gd name="connsiteY2" fmla="*/ 0 h 168476"/>
                      <a:gd name="connsiteX3" fmla="*/ 359301 w 359301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7545"/>
                      <a:gd name="connsiteX1" fmla="*/ 189237 w 358649"/>
                      <a:gd name="connsiteY1" fmla="*/ 165257 h 167545"/>
                      <a:gd name="connsiteX2" fmla="*/ 0 w 358649"/>
                      <a:gd name="connsiteY2" fmla="*/ 0 h 167545"/>
                      <a:gd name="connsiteX3" fmla="*/ 358649 w 358649"/>
                      <a:gd name="connsiteY3" fmla="*/ 63533 h 16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8649" h="167545">
                        <a:moveTo>
                          <a:pt x="358649" y="63533"/>
                        </a:moveTo>
                        <a:cubicBezTo>
                          <a:pt x="337705" y="136708"/>
                          <a:pt x="276369" y="177988"/>
                          <a:pt x="189237" y="165257"/>
                        </a:cubicBezTo>
                        <a:cubicBezTo>
                          <a:pt x="79880" y="146176"/>
                          <a:pt x="17781" y="75343"/>
                          <a:pt x="0" y="0"/>
                        </a:cubicBezTo>
                        <a:cubicBezTo>
                          <a:pt x="94150" y="20119"/>
                          <a:pt x="264499" y="43414"/>
                          <a:pt x="358649" y="6353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00" name="グループ化 1199"/>
                <p:cNvGrpSpPr/>
                <p:nvPr/>
              </p:nvGrpSpPr>
              <p:grpSpPr>
                <a:xfrm flipH="1">
                  <a:off x="3281457" y="1946579"/>
                  <a:ext cx="308840" cy="167545"/>
                  <a:chOff x="2977287" y="1946579"/>
                  <a:chExt cx="308840" cy="167545"/>
                </a:xfrm>
                <a:grpFill/>
              </p:grpSpPr>
              <p:sp>
                <p:nvSpPr>
                  <p:cNvPr id="1201" name="弦 34"/>
                  <p:cNvSpPr/>
                  <p:nvPr/>
                </p:nvSpPr>
                <p:spPr>
                  <a:xfrm>
                    <a:off x="2977287" y="1946579"/>
                    <a:ext cx="308840" cy="167545"/>
                  </a:xfrm>
                  <a:custGeom>
                    <a:avLst/>
                    <a:gdLst>
                      <a:gd name="connsiteX0" fmla="*/ 283911 w 289499"/>
                      <a:gd name="connsiteY0" fmla="*/ 184580 h 289499"/>
                      <a:gd name="connsiteX1" fmla="*/ 114499 w 289499"/>
                      <a:gd name="connsiteY1" fmla="*/ 286304 h 289499"/>
                      <a:gd name="connsiteX2" fmla="*/ 1462 w 289499"/>
                      <a:gd name="connsiteY2" fmla="*/ 124222 h 289499"/>
                      <a:gd name="connsiteX3" fmla="*/ 283911 w 289499"/>
                      <a:gd name="connsiteY3" fmla="*/ 184580 h 289499"/>
                      <a:gd name="connsiteX0" fmla="*/ 359301 w 359301"/>
                      <a:gd name="connsiteY0" fmla="*/ 63533 h 168476"/>
                      <a:gd name="connsiteX1" fmla="*/ 189889 w 359301"/>
                      <a:gd name="connsiteY1" fmla="*/ 165257 h 168476"/>
                      <a:gd name="connsiteX2" fmla="*/ 652 w 359301"/>
                      <a:gd name="connsiteY2" fmla="*/ 0 h 168476"/>
                      <a:gd name="connsiteX3" fmla="*/ 359301 w 359301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7545"/>
                      <a:gd name="connsiteX1" fmla="*/ 189237 w 358649"/>
                      <a:gd name="connsiteY1" fmla="*/ 165257 h 167545"/>
                      <a:gd name="connsiteX2" fmla="*/ 0 w 358649"/>
                      <a:gd name="connsiteY2" fmla="*/ 0 h 167545"/>
                      <a:gd name="connsiteX3" fmla="*/ 358649 w 358649"/>
                      <a:gd name="connsiteY3" fmla="*/ 63533 h 16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8649" h="167545">
                        <a:moveTo>
                          <a:pt x="358649" y="63533"/>
                        </a:moveTo>
                        <a:cubicBezTo>
                          <a:pt x="337705" y="136708"/>
                          <a:pt x="276369" y="177988"/>
                          <a:pt x="189237" y="165257"/>
                        </a:cubicBezTo>
                        <a:cubicBezTo>
                          <a:pt x="79880" y="146176"/>
                          <a:pt x="17781" y="75343"/>
                          <a:pt x="0" y="0"/>
                        </a:cubicBezTo>
                        <a:cubicBezTo>
                          <a:pt x="94150" y="20119"/>
                          <a:pt x="264499" y="43414"/>
                          <a:pt x="358649" y="63533"/>
                        </a:cubicBezTo>
                        <a:close/>
                      </a:path>
                    </a:pathLst>
                  </a:cu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2" name="弦 34"/>
                  <p:cNvSpPr/>
                  <p:nvPr/>
                </p:nvSpPr>
                <p:spPr>
                  <a:xfrm rot="167140">
                    <a:off x="3006904" y="1974850"/>
                    <a:ext cx="256996" cy="120068"/>
                  </a:xfrm>
                  <a:custGeom>
                    <a:avLst/>
                    <a:gdLst>
                      <a:gd name="connsiteX0" fmla="*/ 283911 w 289499"/>
                      <a:gd name="connsiteY0" fmla="*/ 184580 h 289499"/>
                      <a:gd name="connsiteX1" fmla="*/ 114499 w 289499"/>
                      <a:gd name="connsiteY1" fmla="*/ 286304 h 289499"/>
                      <a:gd name="connsiteX2" fmla="*/ 1462 w 289499"/>
                      <a:gd name="connsiteY2" fmla="*/ 124222 h 289499"/>
                      <a:gd name="connsiteX3" fmla="*/ 283911 w 289499"/>
                      <a:gd name="connsiteY3" fmla="*/ 184580 h 289499"/>
                      <a:gd name="connsiteX0" fmla="*/ 359301 w 359301"/>
                      <a:gd name="connsiteY0" fmla="*/ 63533 h 168476"/>
                      <a:gd name="connsiteX1" fmla="*/ 189889 w 359301"/>
                      <a:gd name="connsiteY1" fmla="*/ 165257 h 168476"/>
                      <a:gd name="connsiteX2" fmla="*/ 652 w 359301"/>
                      <a:gd name="connsiteY2" fmla="*/ 0 h 168476"/>
                      <a:gd name="connsiteX3" fmla="*/ 359301 w 359301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8476"/>
                      <a:gd name="connsiteX1" fmla="*/ 189237 w 358649"/>
                      <a:gd name="connsiteY1" fmla="*/ 165257 h 168476"/>
                      <a:gd name="connsiteX2" fmla="*/ 0 w 358649"/>
                      <a:gd name="connsiteY2" fmla="*/ 0 h 168476"/>
                      <a:gd name="connsiteX3" fmla="*/ 358649 w 358649"/>
                      <a:gd name="connsiteY3" fmla="*/ 63533 h 168476"/>
                      <a:gd name="connsiteX0" fmla="*/ 358649 w 358649"/>
                      <a:gd name="connsiteY0" fmla="*/ 63533 h 167545"/>
                      <a:gd name="connsiteX1" fmla="*/ 189237 w 358649"/>
                      <a:gd name="connsiteY1" fmla="*/ 165257 h 167545"/>
                      <a:gd name="connsiteX2" fmla="*/ 0 w 358649"/>
                      <a:gd name="connsiteY2" fmla="*/ 0 h 167545"/>
                      <a:gd name="connsiteX3" fmla="*/ 358649 w 358649"/>
                      <a:gd name="connsiteY3" fmla="*/ 63533 h 16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8649" h="167545">
                        <a:moveTo>
                          <a:pt x="358649" y="63533"/>
                        </a:moveTo>
                        <a:cubicBezTo>
                          <a:pt x="337705" y="136708"/>
                          <a:pt x="276369" y="177988"/>
                          <a:pt x="189237" y="165257"/>
                        </a:cubicBezTo>
                        <a:cubicBezTo>
                          <a:pt x="79880" y="146176"/>
                          <a:pt x="17781" y="75343"/>
                          <a:pt x="0" y="0"/>
                        </a:cubicBezTo>
                        <a:cubicBezTo>
                          <a:pt x="94150" y="20119"/>
                          <a:pt x="264499" y="43414"/>
                          <a:pt x="358649" y="6353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93" name="涙形 1192"/>
              <p:cNvSpPr/>
              <p:nvPr/>
            </p:nvSpPr>
            <p:spPr>
              <a:xfrm rot="18900000">
                <a:off x="3839430" y="2129501"/>
                <a:ext cx="127932" cy="127932"/>
              </a:xfrm>
              <a:prstGeom prst="teardrop">
                <a:avLst>
                  <a:gd name="adj" fmla="val 113228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月 1193"/>
              <p:cNvSpPr/>
              <p:nvPr/>
            </p:nvSpPr>
            <p:spPr>
              <a:xfrm rot="6300000">
                <a:off x="3745129" y="1814268"/>
                <a:ext cx="45719" cy="238545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月 1194"/>
              <p:cNvSpPr/>
              <p:nvPr/>
            </p:nvSpPr>
            <p:spPr>
              <a:xfrm rot="15300000" flipH="1">
                <a:off x="4022723" y="1814268"/>
                <a:ext cx="45719" cy="238545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6" name="円/楕円 1195"/>
              <p:cNvSpPr/>
              <p:nvPr/>
            </p:nvSpPr>
            <p:spPr>
              <a:xfrm>
                <a:off x="3786648" y="2305051"/>
                <a:ext cx="233498" cy="81514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7" name="円/楕円 52"/>
              <p:cNvSpPr/>
              <p:nvPr/>
            </p:nvSpPr>
            <p:spPr>
              <a:xfrm>
                <a:off x="3786648" y="2346288"/>
                <a:ext cx="233498" cy="68797"/>
              </a:xfrm>
              <a:custGeom>
                <a:avLst/>
                <a:gdLst>
                  <a:gd name="connsiteX0" fmla="*/ 0 w 233497"/>
                  <a:gd name="connsiteY0" fmla="*/ 29334 h 58667"/>
                  <a:gd name="connsiteX1" fmla="*/ 116749 w 233497"/>
                  <a:gd name="connsiteY1" fmla="*/ 0 h 58667"/>
                  <a:gd name="connsiteX2" fmla="*/ 233498 w 233497"/>
                  <a:gd name="connsiteY2" fmla="*/ 29334 h 58667"/>
                  <a:gd name="connsiteX3" fmla="*/ 116749 w 233497"/>
                  <a:gd name="connsiteY3" fmla="*/ 58668 h 58667"/>
                  <a:gd name="connsiteX4" fmla="*/ 0 w 233497"/>
                  <a:gd name="connsiteY4" fmla="*/ 29334 h 58667"/>
                  <a:gd name="connsiteX0" fmla="*/ 0 w 233498"/>
                  <a:gd name="connsiteY0" fmla="*/ 29334 h 58668"/>
                  <a:gd name="connsiteX1" fmla="*/ 116749 w 233498"/>
                  <a:gd name="connsiteY1" fmla="*/ 0 h 58668"/>
                  <a:gd name="connsiteX2" fmla="*/ 233498 w 233498"/>
                  <a:gd name="connsiteY2" fmla="*/ 29334 h 58668"/>
                  <a:gd name="connsiteX3" fmla="*/ 116749 w 233498"/>
                  <a:gd name="connsiteY3" fmla="*/ 58668 h 58668"/>
                  <a:gd name="connsiteX4" fmla="*/ 0 w 233498"/>
                  <a:gd name="connsiteY4" fmla="*/ 29334 h 58668"/>
                  <a:gd name="connsiteX0" fmla="*/ 0 w 233498"/>
                  <a:gd name="connsiteY0" fmla="*/ 29334 h 58668"/>
                  <a:gd name="connsiteX1" fmla="*/ 116749 w 233498"/>
                  <a:gd name="connsiteY1" fmla="*/ 0 h 58668"/>
                  <a:gd name="connsiteX2" fmla="*/ 233498 w 233498"/>
                  <a:gd name="connsiteY2" fmla="*/ 29334 h 58668"/>
                  <a:gd name="connsiteX3" fmla="*/ 116749 w 233498"/>
                  <a:gd name="connsiteY3" fmla="*/ 58668 h 58668"/>
                  <a:gd name="connsiteX4" fmla="*/ 0 w 233498"/>
                  <a:gd name="connsiteY4" fmla="*/ 29334 h 58668"/>
                  <a:gd name="connsiteX0" fmla="*/ 0 w 233498"/>
                  <a:gd name="connsiteY0" fmla="*/ 29334 h 94387"/>
                  <a:gd name="connsiteX1" fmla="*/ 116749 w 233498"/>
                  <a:gd name="connsiteY1" fmla="*/ 0 h 94387"/>
                  <a:gd name="connsiteX2" fmla="*/ 233498 w 233498"/>
                  <a:gd name="connsiteY2" fmla="*/ 29334 h 94387"/>
                  <a:gd name="connsiteX3" fmla="*/ 121511 w 233498"/>
                  <a:gd name="connsiteY3" fmla="*/ 94387 h 94387"/>
                  <a:gd name="connsiteX4" fmla="*/ 0 w 233498"/>
                  <a:gd name="connsiteY4" fmla="*/ 29334 h 94387"/>
                  <a:gd name="connsiteX0" fmla="*/ 0 w 233498"/>
                  <a:gd name="connsiteY0" fmla="*/ 3744 h 68797"/>
                  <a:gd name="connsiteX1" fmla="*/ 119131 w 233498"/>
                  <a:gd name="connsiteY1" fmla="*/ 29179 h 68797"/>
                  <a:gd name="connsiteX2" fmla="*/ 233498 w 233498"/>
                  <a:gd name="connsiteY2" fmla="*/ 3744 h 68797"/>
                  <a:gd name="connsiteX3" fmla="*/ 121511 w 233498"/>
                  <a:gd name="connsiteY3" fmla="*/ 68797 h 68797"/>
                  <a:gd name="connsiteX4" fmla="*/ 0 w 233498"/>
                  <a:gd name="connsiteY4" fmla="*/ 3744 h 6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98" h="68797">
                    <a:moveTo>
                      <a:pt x="0" y="3744"/>
                    </a:moveTo>
                    <a:cubicBezTo>
                      <a:pt x="0" y="-12457"/>
                      <a:pt x="54652" y="29179"/>
                      <a:pt x="119131" y="29179"/>
                    </a:cubicBezTo>
                    <a:cubicBezTo>
                      <a:pt x="183610" y="29179"/>
                      <a:pt x="233498" y="-12457"/>
                      <a:pt x="233498" y="3744"/>
                    </a:cubicBezTo>
                    <a:cubicBezTo>
                      <a:pt x="233498" y="19945"/>
                      <a:pt x="185990" y="68797"/>
                      <a:pt x="121511" y="68797"/>
                    </a:cubicBezTo>
                    <a:cubicBezTo>
                      <a:pt x="57032" y="68797"/>
                      <a:pt x="0" y="19945"/>
                      <a:pt x="0" y="3744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円/楕円 52"/>
              <p:cNvSpPr/>
              <p:nvPr/>
            </p:nvSpPr>
            <p:spPr>
              <a:xfrm flipV="1">
                <a:off x="3786648" y="2276756"/>
                <a:ext cx="233498" cy="65839"/>
              </a:xfrm>
              <a:custGeom>
                <a:avLst/>
                <a:gdLst>
                  <a:gd name="connsiteX0" fmla="*/ 0 w 233497"/>
                  <a:gd name="connsiteY0" fmla="*/ 29334 h 58667"/>
                  <a:gd name="connsiteX1" fmla="*/ 116749 w 233497"/>
                  <a:gd name="connsiteY1" fmla="*/ 0 h 58667"/>
                  <a:gd name="connsiteX2" fmla="*/ 233498 w 233497"/>
                  <a:gd name="connsiteY2" fmla="*/ 29334 h 58667"/>
                  <a:gd name="connsiteX3" fmla="*/ 116749 w 233497"/>
                  <a:gd name="connsiteY3" fmla="*/ 58668 h 58667"/>
                  <a:gd name="connsiteX4" fmla="*/ 0 w 233497"/>
                  <a:gd name="connsiteY4" fmla="*/ 29334 h 58667"/>
                  <a:gd name="connsiteX0" fmla="*/ 0 w 233498"/>
                  <a:gd name="connsiteY0" fmla="*/ 29334 h 58668"/>
                  <a:gd name="connsiteX1" fmla="*/ 116749 w 233498"/>
                  <a:gd name="connsiteY1" fmla="*/ 0 h 58668"/>
                  <a:gd name="connsiteX2" fmla="*/ 233498 w 233498"/>
                  <a:gd name="connsiteY2" fmla="*/ 29334 h 58668"/>
                  <a:gd name="connsiteX3" fmla="*/ 116749 w 233498"/>
                  <a:gd name="connsiteY3" fmla="*/ 58668 h 58668"/>
                  <a:gd name="connsiteX4" fmla="*/ 0 w 233498"/>
                  <a:gd name="connsiteY4" fmla="*/ 29334 h 58668"/>
                  <a:gd name="connsiteX0" fmla="*/ 0 w 233498"/>
                  <a:gd name="connsiteY0" fmla="*/ 29334 h 58668"/>
                  <a:gd name="connsiteX1" fmla="*/ 116749 w 233498"/>
                  <a:gd name="connsiteY1" fmla="*/ 0 h 58668"/>
                  <a:gd name="connsiteX2" fmla="*/ 233498 w 233498"/>
                  <a:gd name="connsiteY2" fmla="*/ 29334 h 58668"/>
                  <a:gd name="connsiteX3" fmla="*/ 116749 w 233498"/>
                  <a:gd name="connsiteY3" fmla="*/ 58668 h 58668"/>
                  <a:gd name="connsiteX4" fmla="*/ 0 w 233498"/>
                  <a:gd name="connsiteY4" fmla="*/ 29334 h 58668"/>
                  <a:gd name="connsiteX0" fmla="*/ 0 w 233498"/>
                  <a:gd name="connsiteY0" fmla="*/ 29334 h 94387"/>
                  <a:gd name="connsiteX1" fmla="*/ 116749 w 233498"/>
                  <a:gd name="connsiteY1" fmla="*/ 0 h 94387"/>
                  <a:gd name="connsiteX2" fmla="*/ 233498 w 233498"/>
                  <a:gd name="connsiteY2" fmla="*/ 29334 h 94387"/>
                  <a:gd name="connsiteX3" fmla="*/ 121511 w 233498"/>
                  <a:gd name="connsiteY3" fmla="*/ 94387 h 94387"/>
                  <a:gd name="connsiteX4" fmla="*/ 0 w 233498"/>
                  <a:gd name="connsiteY4" fmla="*/ 29334 h 94387"/>
                  <a:gd name="connsiteX0" fmla="*/ 0 w 233498"/>
                  <a:gd name="connsiteY0" fmla="*/ 3744 h 68797"/>
                  <a:gd name="connsiteX1" fmla="*/ 119131 w 233498"/>
                  <a:gd name="connsiteY1" fmla="*/ 29179 h 68797"/>
                  <a:gd name="connsiteX2" fmla="*/ 233498 w 233498"/>
                  <a:gd name="connsiteY2" fmla="*/ 3744 h 68797"/>
                  <a:gd name="connsiteX3" fmla="*/ 121511 w 233498"/>
                  <a:gd name="connsiteY3" fmla="*/ 68797 h 68797"/>
                  <a:gd name="connsiteX4" fmla="*/ 0 w 233498"/>
                  <a:gd name="connsiteY4" fmla="*/ 3744 h 6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98" h="68797">
                    <a:moveTo>
                      <a:pt x="0" y="3744"/>
                    </a:moveTo>
                    <a:cubicBezTo>
                      <a:pt x="0" y="-12457"/>
                      <a:pt x="54652" y="29179"/>
                      <a:pt x="119131" y="29179"/>
                    </a:cubicBezTo>
                    <a:cubicBezTo>
                      <a:pt x="183610" y="29179"/>
                      <a:pt x="233498" y="-12457"/>
                      <a:pt x="233498" y="3744"/>
                    </a:cubicBezTo>
                    <a:cubicBezTo>
                      <a:pt x="233498" y="19945"/>
                      <a:pt x="185990" y="68797"/>
                      <a:pt x="121511" y="68797"/>
                    </a:cubicBezTo>
                    <a:cubicBezTo>
                      <a:pt x="57032" y="68797"/>
                      <a:pt x="0" y="19945"/>
                      <a:pt x="0" y="3744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3" name="フリーフォーム 1182"/>
            <p:cNvSpPr/>
            <p:nvPr/>
          </p:nvSpPr>
          <p:spPr>
            <a:xfrm>
              <a:off x="3586393" y="2435894"/>
              <a:ext cx="306416" cy="322209"/>
            </a:xfrm>
            <a:custGeom>
              <a:avLst/>
              <a:gdLst>
                <a:gd name="connsiteX0" fmla="*/ 145581 w 272926"/>
                <a:gd name="connsiteY0" fmla="*/ 2975 h 282175"/>
                <a:gd name="connsiteX1" fmla="*/ 269406 w 272926"/>
                <a:gd name="connsiteY1" fmla="*/ 279200 h 282175"/>
                <a:gd name="connsiteX2" fmla="*/ 2706 w 272926"/>
                <a:gd name="connsiteY2" fmla="*/ 141087 h 282175"/>
                <a:gd name="connsiteX3" fmla="*/ 145581 w 272926"/>
                <a:gd name="connsiteY3" fmla="*/ 2975 h 282175"/>
                <a:gd name="connsiteX0" fmla="*/ 167032 w 272434"/>
                <a:gd name="connsiteY0" fmla="*/ 2489 h 315188"/>
                <a:gd name="connsiteX1" fmla="*/ 268118 w 272434"/>
                <a:gd name="connsiteY1" fmla="*/ 312052 h 315188"/>
                <a:gd name="connsiteX2" fmla="*/ 1418 w 272434"/>
                <a:gd name="connsiteY2" fmla="*/ 173939 h 315188"/>
                <a:gd name="connsiteX3" fmla="*/ 167032 w 272434"/>
                <a:gd name="connsiteY3" fmla="*/ 2489 h 315188"/>
                <a:gd name="connsiteX0" fmla="*/ 167032 w 268118"/>
                <a:gd name="connsiteY0" fmla="*/ 2489 h 315188"/>
                <a:gd name="connsiteX1" fmla="*/ 268118 w 268118"/>
                <a:gd name="connsiteY1" fmla="*/ 312052 h 315188"/>
                <a:gd name="connsiteX2" fmla="*/ 1418 w 268118"/>
                <a:gd name="connsiteY2" fmla="*/ 173939 h 315188"/>
                <a:gd name="connsiteX3" fmla="*/ 167032 w 268118"/>
                <a:gd name="connsiteY3" fmla="*/ 2489 h 315188"/>
                <a:gd name="connsiteX0" fmla="*/ 167032 w 268118"/>
                <a:gd name="connsiteY0" fmla="*/ 2489 h 315188"/>
                <a:gd name="connsiteX1" fmla="*/ 268118 w 268118"/>
                <a:gd name="connsiteY1" fmla="*/ 312052 h 315188"/>
                <a:gd name="connsiteX2" fmla="*/ 1418 w 268118"/>
                <a:gd name="connsiteY2" fmla="*/ 173939 h 315188"/>
                <a:gd name="connsiteX3" fmla="*/ 167032 w 268118"/>
                <a:gd name="connsiteY3" fmla="*/ 2489 h 315188"/>
                <a:gd name="connsiteX0" fmla="*/ 166980 w 265998"/>
                <a:gd name="connsiteY0" fmla="*/ 2507 h 322209"/>
                <a:gd name="connsiteX1" fmla="*/ 265998 w 265998"/>
                <a:gd name="connsiteY1" fmla="*/ 319213 h 322209"/>
                <a:gd name="connsiteX2" fmla="*/ 1366 w 265998"/>
                <a:gd name="connsiteY2" fmla="*/ 173957 h 322209"/>
                <a:gd name="connsiteX3" fmla="*/ 166980 w 265998"/>
                <a:gd name="connsiteY3" fmla="*/ 2507 h 32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98" h="322209">
                  <a:moveTo>
                    <a:pt x="166980" y="2507"/>
                  </a:moveTo>
                  <a:cubicBezTo>
                    <a:pt x="190759" y="85058"/>
                    <a:pt x="223663" y="241425"/>
                    <a:pt x="265998" y="319213"/>
                  </a:cubicBezTo>
                  <a:cubicBezTo>
                    <a:pt x="242186" y="342232"/>
                    <a:pt x="17869" y="226741"/>
                    <a:pt x="1366" y="173957"/>
                  </a:cubicBezTo>
                  <a:cubicBezTo>
                    <a:pt x="-15137" y="121173"/>
                    <a:pt x="122530" y="-20512"/>
                    <a:pt x="166980" y="2507"/>
                  </a:cubicBezTo>
                  <a:close/>
                </a:path>
              </a:pathLst>
            </a:cu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4" name="フリーフォーム 1183"/>
            <p:cNvSpPr/>
            <p:nvPr/>
          </p:nvSpPr>
          <p:spPr>
            <a:xfrm flipH="1">
              <a:off x="3911197" y="2435894"/>
              <a:ext cx="306416" cy="322209"/>
            </a:xfrm>
            <a:custGeom>
              <a:avLst/>
              <a:gdLst>
                <a:gd name="connsiteX0" fmla="*/ 145581 w 272926"/>
                <a:gd name="connsiteY0" fmla="*/ 2975 h 282175"/>
                <a:gd name="connsiteX1" fmla="*/ 269406 w 272926"/>
                <a:gd name="connsiteY1" fmla="*/ 279200 h 282175"/>
                <a:gd name="connsiteX2" fmla="*/ 2706 w 272926"/>
                <a:gd name="connsiteY2" fmla="*/ 141087 h 282175"/>
                <a:gd name="connsiteX3" fmla="*/ 145581 w 272926"/>
                <a:gd name="connsiteY3" fmla="*/ 2975 h 282175"/>
                <a:gd name="connsiteX0" fmla="*/ 167032 w 272434"/>
                <a:gd name="connsiteY0" fmla="*/ 2489 h 315188"/>
                <a:gd name="connsiteX1" fmla="*/ 268118 w 272434"/>
                <a:gd name="connsiteY1" fmla="*/ 312052 h 315188"/>
                <a:gd name="connsiteX2" fmla="*/ 1418 w 272434"/>
                <a:gd name="connsiteY2" fmla="*/ 173939 h 315188"/>
                <a:gd name="connsiteX3" fmla="*/ 167032 w 272434"/>
                <a:gd name="connsiteY3" fmla="*/ 2489 h 315188"/>
                <a:gd name="connsiteX0" fmla="*/ 167032 w 268118"/>
                <a:gd name="connsiteY0" fmla="*/ 2489 h 315188"/>
                <a:gd name="connsiteX1" fmla="*/ 268118 w 268118"/>
                <a:gd name="connsiteY1" fmla="*/ 312052 h 315188"/>
                <a:gd name="connsiteX2" fmla="*/ 1418 w 268118"/>
                <a:gd name="connsiteY2" fmla="*/ 173939 h 315188"/>
                <a:gd name="connsiteX3" fmla="*/ 167032 w 268118"/>
                <a:gd name="connsiteY3" fmla="*/ 2489 h 315188"/>
                <a:gd name="connsiteX0" fmla="*/ 167032 w 268118"/>
                <a:gd name="connsiteY0" fmla="*/ 2489 h 315188"/>
                <a:gd name="connsiteX1" fmla="*/ 268118 w 268118"/>
                <a:gd name="connsiteY1" fmla="*/ 312052 h 315188"/>
                <a:gd name="connsiteX2" fmla="*/ 1418 w 268118"/>
                <a:gd name="connsiteY2" fmla="*/ 173939 h 315188"/>
                <a:gd name="connsiteX3" fmla="*/ 167032 w 268118"/>
                <a:gd name="connsiteY3" fmla="*/ 2489 h 315188"/>
                <a:gd name="connsiteX0" fmla="*/ 166980 w 265998"/>
                <a:gd name="connsiteY0" fmla="*/ 2507 h 322209"/>
                <a:gd name="connsiteX1" fmla="*/ 265998 w 265998"/>
                <a:gd name="connsiteY1" fmla="*/ 319213 h 322209"/>
                <a:gd name="connsiteX2" fmla="*/ 1366 w 265998"/>
                <a:gd name="connsiteY2" fmla="*/ 173957 h 322209"/>
                <a:gd name="connsiteX3" fmla="*/ 166980 w 265998"/>
                <a:gd name="connsiteY3" fmla="*/ 2507 h 32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98" h="322209">
                  <a:moveTo>
                    <a:pt x="166980" y="2507"/>
                  </a:moveTo>
                  <a:cubicBezTo>
                    <a:pt x="190759" y="85058"/>
                    <a:pt x="223663" y="241425"/>
                    <a:pt x="265998" y="319213"/>
                  </a:cubicBezTo>
                  <a:cubicBezTo>
                    <a:pt x="242186" y="342232"/>
                    <a:pt x="17869" y="226741"/>
                    <a:pt x="1366" y="173957"/>
                  </a:cubicBezTo>
                  <a:cubicBezTo>
                    <a:pt x="-15137" y="121173"/>
                    <a:pt x="122530" y="-20512"/>
                    <a:pt x="166980" y="2507"/>
                  </a:cubicBezTo>
                  <a:close/>
                </a:path>
              </a:pathLst>
            </a:cu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3861061" y="2828252"/>
              <a:ext cx="84670" cy="84670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3861061" y="2980652"/>
              <a:ext cx="84670" cy="84670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09" name="グループ化 1208"/>
          <p:cNvGrpSpPr/>
          <p:nvPr/>
        </p:nvGrpSpPr>
        <p:grpSpPr>
          <a:xfrm>
            <a:off x="6262362" y="722108"/>
            <a:ext cx="1183728" cy="1737758"/>
            <a:chOff x="586420" y="1715720"/>
            <a:chExt cx="1183728" cy="1737758"/>
          </a:xfrm>
        </p:grpSpPr>
        <p:grpSp>
          <p:nvGrpSpPr>
            <p:cNvPr id="1210" name="グループ化 1209"/>
            <p:cNvGrpSpPr/>
            <p:nvPr/>
          </p:nvGrpSpPr>
          <p:grpSpPr>
            <a:xfrm>
              <a:off x="607800" y="2636407"/>
              <a:ext cx="1129560" cy="817071"/>
              <a:chOff x="607800" y="2636407"/>
              <a:chExt cx="1129560" cy="817071"/>
            </a:xfrm>
          </p:grpSpPr>
          <p:sp>
            <p:nvSpPr>
              <p:cNvPr id="1235" name="片側の 2 つの角を丸めた四角形 1234"/>
              <p:cNvSpPr/>
              <p:nvPr/>
            </p:nvSpPr>
            <p:spPr>
              <a:xfrm>
                <a:off x="607800" y="2816220"/>
                <a:ext cx="1129560" cy="637258"/>
              </a:xfrm>
              <a:prstGeom prst="round2SameRect">
                <a:avLst>
                  <a:gd name="adj1" fmla="val 36995"/>
                  <a:gd name="adj2" fmla="val 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6" name="片側の 2 つの角を丸めた四角形 1235"/>
              <p:cNvSpPr/>
              <p:nvPr/>
            </p:nvSpPr>
            <p:spPr>
              <a:xfrm>
                <a:off x="1001673" y="2636407"/>
                <a:ext cx="342278" cy="3804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7" name="フリーフォーム 1236"/>
              <p:cNvSpPr/>
              <p:nvPr/>
            </p:nvSpPr>
            <p:spPr>
              <a:xfrm>
                <a:off x="849788" y="2797628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8" name="フリーフォーム 1237"/>
              <p:cNvSpPr/>
              <p:nvPr/>
            </p:nvSpPr>
            <p:spPr>
              <a:xfrm flipH="1">
                <a:off x="1172106" y="2797628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円/楕円 1238"/>
              <p:cNvSpPr/>
              <p:nvPr/>
            </p:nvSpPr>
            <p:spPr>
              <a:xfrm>
                <a:off x="1134913" y="3129279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0" name="円/楕円 1239"/>
              <p:cNvSpPr/>
              <p:nvPr/>
            </p:nvSpPr>
            <p:spPr>
              <a:xfrm>
                <a:off x="1134913" y="3288823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1" name="グループ化 1210"/>
            <p:cNvGrpSpPr/>
            <p:nvPr/>
          </p:nvGrpSpPr>
          <p:grpSpPr>
            <a:xfrm>
              <a:off x="838830" y="2638451"/>
              <a:ext cx="708342" cy="739022"/>
              <a:chOff x="5359045" y="2251886"/>
              <a:chExt cx="708342" cy="739022"/>
            </a:xfrm>
          </p:grpSpPr>
          <p:sp>
            <p:nvSpPr>
              <p:cNvPr id="1229" name="アーチ 1228"/>
              <p:cNvSpPr/>
              <p:nvPr/>
            </p:nvSpPr>
            <p:spPr>
              <a:xfrm>
                <a:off x="5378323" y="2251886"/>
                <a:ext cx="661914" cy="661914"/>
              </a:xfrm>
              <a:prstGeom prst="blockArc">
                <a:avLst>
                  <a:gd name="adj1" fmla="val 9445048"/>
                  <a:gd name="adj2" fmla="val 995293"/>
                  <a:gd name="adj3" fmla="val 5896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円/楕円 1229"/>
              <p:cNvSpPr/>
              <p:nvPr/>
            </p:nvSpPr>
            <p:spPr>
              <a:xfrm>
                <a:off x="5359045" y="2647376"/>
                <a:ext cx="153550" cy="153548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1" name="円/楕円 1230"/>
              <p:cNvSpPr/>
              <p:nvPr/>
            </p:nvSpPr>
            <p:spPr>
              <a:xfrm rot="13500000">
                <a:off x="5401909" y="2690239"/>
                <a:ext cx="67822" cy="67822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2" name="アーチ 1231"/>
              <p:cNvSpPr/>
              <p:nvPr/>
            </p:nvSpPr>
            <p:spPr>
              <a:xfrm rot="2700000">
                <a:off x="5734289" y="2622425"/>
                <a:ext cx="333098" cy="333098"/>
              </a:xfrm>
              <a:prstGeom prst="blockArc">
                <a:avLst>
                  <a:gd name="adj1" fmla="val 9445048"/>
                  <a:gd name="adj2" fmla="val 922792"/>
                  <a:gd name="adj3" fmla="val 10610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3" name="円/楕円 1232"/>
              <p:cNvSpPr/>
              <p:nvPr/>
            </p:nvSpPr>
            <p:spPr>
              <a:xfrm rot="18000000">
                <a:off x="5688660" y="2706418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4" name="円/楕円 1233"/>
              <p:cNvSpPr/>
              <p:nvPr/>
            </p:nvSpPr>
            <p:spPr>
              <a:xfrm rot="19601126">
                <a:off x="5882734" y="2883294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12" name="雲 1211"/>
            <p:cNvSpPr/>
            <p:nvPr/>
          </p:nvSpPr>
          <p:spPr>
            <a:xfrm rot="10800000">
              <a:off x="642736" y="1957469"/>
              <a:ext cx="529369" cy="529369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3" name="雲 1212"/>
            <p:cNvSpPr/>
            <p:nvPr/>
          </p:nvSpPr>
          <p:spPr>
            <a:xfrm rot="10800000">
              <a:off x="853292" y="1789586"/>
              <a:ext cx="599086" cy="529369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4" name="雲 1213"/>
            <p:cNvSpPr/>
            <p:nvPr/>
          </p:nvSpPr>
          <p:spPr>
            <a:xfrm rot="10800000" flipH="1">
              <a:off x="1233468" y="1982918"/>
              <a:ext cx="487785" cy="487785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5" name="円/楕円 1214"/>
            <p:cNvSpPr/>
            <p:nvPr/>
          </p:nvSpPr>
          <p:spPr>
            <a:xfrm flipH="1">
              <a:off x="1562440" y="2300604"/>
              <a:ext cx="207708" cy="204986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6" name="円/楕円 1215"/>
            <p:cNvSpPr/>
            <p:nvPr/>
          </p:nvSpPr>
          <p:spPr>
            <a:xfrm flipH="1">
              <a:off x="1556497" y="2343467"/>
              <a:ext cx="173016" cy="11926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586420" y="2300604"/>
              <a:ext cx="207708" cy="204986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618020" y="2343467"/>
              <a:ext cx="173016" cy="11926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704528" y="2043057"/>
              <a:ext cx="936104" cy="720080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864276" y="2312039"/>
              <a:ext cx="84386" cy="8438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1386791" y="2312039"/>
              <a:ext cx="84386" cy="8438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2" name="弦 1221"/>
            <p:cNvSpPr/>
            <p:nvPr/>
          </p:nvSpPr>
          <p:spPr>
            <a:xfrm>
              <a:off x="1064568" y="2547112"/>
              <a:ext cx="216024" cy="174501"/>
            </a:xfrm>
            <a:prstGeom prst="chord">
              <a:avLst>
                <a:gd name="adj1" fmla="val 20010330"/>
                <a:gd name="adj2" fmla="val 12258663"/>
              </a:avLst>
            </a:prstGeom>
            <a:solidFill>
              <a:srgbClr val="C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3" name="涙形 1222"/>
            <p:cNvSpPr/>
            <p:nvPr/>
          </p:nvSpPr>
          <p:spPr>
            <a:xfrm rot="18900000">
              <a:off x="1129526" y="2455206"/>
              <a:ext cx="86108" cy="86108"/>
            </a:xfrm>
            <a:prstGeom prst="teardrop">
              <a:avLst>
                <a:gd name="adj" fmla="val 113228"/>
              </a:avLst>
            </a:prstGeom>
            <a:solidFill>
              <a:srgbClr val="F79646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4" name="雲 1223"/>
            <p:cNvSpPr/>
            <p:nvPr/>
          </p:nvSpPr>
          <p:spPr>
            <a:xfrm rot="20700000">
              <a:off x="680419" y="1892874"/>
              <a:ext cx="529368" cy="319193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5" name="雲 1224"/>
            <p:cNvSpPr/>
            <p:nvPr/>
          </p:nvSpPr>
          <p:spPr>
            <a:xfrm rot="1800000">
              <a:off x="1121249" y="1906248"/>
              <a:ext cx="529368" cy="319193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6" name="月 1225"/>
            <p:cNvSpPr/>
            <p:nvPr/>
          </p:nvSpPr>
          <p:spPr>
            <a:xfrm rot="5400000">
              <a:off x="883188" y="2149221"/>
              <a:ext cx="45719" cy="197296"/>
            </a:xfrm>
            <a:prstGeom prst="moon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7" name="月 1226"/>
            <p:cNvSpPr/>
            <p:nvPr/>
          </p:nvSpPr>
          <p:spPr>
            <a:xfrm rot="5400000">
              <a:off x="1404682" y="2149222"/>
              <a:ext cx="45719" cy="197296"/>
            </a:xfrm>
            <a:prstGeom prst="moon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8" name="フローチャート : 記憶データ 1227"/>
            <p:cNvSpPr/>
            <p:nvPr/>
          </p:nvSpPr>
          <p:spPr>
            <a:xfrm rot="5400000">
              <a:off x="1051591" y="1485296"/>
              <a:ext cx="267261" cy="728109"/>
            </a:xfrm>
            <a:prstGeom prst="flowChartOnlineStorage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41" name="グループ化 1240"/>
          <p:cNvGrpSpPr/>
          <p:nvPr/>
        </p:nvGrpSpPr>
        <p:grpSpPr>
          <a:xfrm>
            <a:off x="6404866" y="2733988"/>
            <a:ext cx="967318" cy="1658189"/>
            <a:chOff x="2078364" y="1795289"/>
            <a:chExt cx="967318" cy="1658189"/>
          </a:xfrm>
        </p:grpSpPr>
        <p:grpSp>
          <p:nvGrpSpPr>
            <p:cNvPr id="1242" name="グループ化 1241"/>
            <p:cNvGrpSpPr/>
            <p:nvPr/>
          </p:nvGrpSpPr>
          <p:grpSpPr>
            <a:xfrm>
              <a:off x="2093484" y="2643146"/>
              <a:ext cx="901176" cy="810332"/>
              <a:chOff x="2093484" y="2643146"/>
              <a:chExt cx="901176" cy="810332"/>
            </a:xfrm>
          </p:grpSpPr>
          <p:sp>
            <p:nvSpPr>
              <p:cNvPr id="1282" name="片側の 2 つの角を丸めた四角形 1281"/>
              <p:cNvSpPr/>
              <p:nvPr/>
            </p:nvSpPr>
            <p:spPr>
              <a:xfrm>
                <a:off x="2093484" y="2816220"/>
                <a:ext cx="901176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3" name="片側の 2 つの角を丸めた四角形 1282"/>
              <p:cNvSpPr/>
              <p:nvPr/>
            </p:nvSpPr>
            <p:spPr>
              <a:xfrm>
                <a:off x="2097058" y="2816220"/>
                <a:ext cx="647311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4" name="片側の 2 つの角を丸めた四角形 1283"/>
              <p:cNvSpPr/>
              <p:nvPr/>
            </p:nvSpPr>
            <p:spPr>
              <a:xfrm>
                <a:off x="2439168" y="2643146"/>
                <a:ext cx="233498" cy="312880"/>
              </a:xfrm>
              <a:prstGeom prst="round2SameRect">
                <a:avLst>
                  <a:gd name="adj1" fmla="val 16667"/>
                  <a:gd name="adj2" fmla="val 35723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5" name="正方形/長方形 82"/>
              <p:cNvSpPr/>
              <p:nvPr/>
            </p:nvSpPr>
            <p:spPr>
              <a:xfrm rot="2885798">
                <a:off x="2209094" y="2751051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6" name="正方形/長方形 82"/>
              <p:cNvSpPr/>
              <p:nvPr/>
            </p:nvSpPr>
            <p:spPr>
              <a:xfrm rot="18714202" flipH="1">
                <a:off x="2630329" y="2751051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7" name="円/楕円 1286"/>
              <p:cNvSpPr/>
              <p:nvPr/>
            </p:nvSpPr>
            <p:spPr>
              <a:xfrm>
                <a:off x="2620813" y="3129279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8" name="円/楕円 1287"/>
              <p:cNvSpPr/>
              <p:nvPr/>
            </p:nvSpPr>
            <p:spPr>
              <a:xfrm>
                <a:off x="2620813" y="3288823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3" name="グループ化 1242"/>
            <p:cNvGrpSpPr/>
            <p:nvPr/>
          </p:nvGrpSpPr>
          <p:grpSpPr>
            <a:xfrm>
              <a:off x="2172330" y="2638451"/>
              <a:ext cx="708342" cy="739022"/>
              <a:chOff x="5359045" y="2251886"/>
              <a:chExt cx="708342" cy="739022"/>
            </a:xfrm>
          </p:grpSpPr>
          <p:sp>
            <p:nvSpPr>
              <p:cNvPr id="1276" name="アーチ 1275"/>
              <p:cNvSpPr/>
              <p:nvPr/>
            </p:nvSpPr>
            <p:spPr>
              <a:xfrm>
                <a:off x="5378323" y="2251886"/>
                <a:ext cx="661914" cy="661914"/>
              </a:xfrm>
              <a:prstGeom prst="blockArc">
                <a:avLst>
                  <a:gd name="adj1" fmla="val 9445048"/>
                  <a:gd name="adj2" fmla="val 995293"/>
                  <a:gd name="adj3" fmla="val 5896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7" name="円/楕円 1276"/>
              <p:cNvSpPr/>
              <p:nvPr/>
            </p:nvSpPr>
            <p:spPr>
              <a:xfrm>
                <a:off x="5359045" y="2647376"/>
                <a:ext cx="153550" cy="153548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8" name="円/楕円 1277"/>
              <p:cNvSpPr/>
              <p:nvPr/>
            </p:nvSpPr>
            <p:spPr>
              <a:xfrm rot="13500000">
                <a:off x="5401909" y="2690239"/>
                <a:ext cx="67822" cy="67822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9" name="アーチ 1278"/>
              <p:cNvSpPr/>
              <p:nvPr/>
            </p:nvSpPr>
            <p:spPr>
              <a:xfrm rot="2700000">
                <a:off x="5734289" y="2622425"/>
                <a:ext cx="333098" cy="333098"/>
              </a:xfrm>
              <a:prstGeom prst="blockArc">
                <a:avLst>
                  <a:gd name="adj1" fmla="val 9445048"/>
                  <a:gd name="adj2" fmla="val 922792"/>
                  <a:gd name="adj3" fmla="val 10610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0" name="円/楕円 1279"/>
              <p:cNvSpPr/>
              <p:nvPr/>
            </p:nvSpPr>
            <p:spPr>
              <a:xfrm rot="18000000">
                <a:off x="5688660" y="2706418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円/楕円 1280"/>
              <p:cNvSpPr/>
              <p:nvPr/>
            </p:nvSpPr>
            <p:spPr>
              <a:xfrm rot="19601126">
                <a:off x="5882734" y="2883294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4" name="グループ化 1243"/>
            <p:cNvGrpSpPr/>
            <p:nvPr/>
          </p:nvGrpSpPr>
          <p:grpSpPr>
            <a:xfrm>
              <a:off x="2200276" y="1912481"/>
              <a:ext cx="724139" cy="809132"/>
              <a:chOff x="2209649" y="1239576"/>
              <a:chExt cx="724139" cy="661537"/>
            </a:xfrm>
            <a:solidFill>
              <a:srgbClr val="663300"/>
            </a:solidFill>
          </p:grpSpPr>
          <p:sp>
            <p:nvSpPr>
              <p:cNvPr id="1274" name="円/楕円 1273"/>
              <p:cNvSpPr/>
              <p:nvPr/>
            </p:nvSpPr>
            <p:spPr>
              <a:xfrm>
                <a:off x="2209649" y="1239576"/>
                <a:ext cx="600314" cy="661537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5" name="円/楕円 1274"/>
              <p:cNvSpPr/>
              <p:nvPr/>
            </p:nvSpPr>
            <p:spPr>
              <a:xfrm>
                <a:off x="2333474" y="1239576"/>
                <a:ext cx="600314" cy="661537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5" name="グループ化 1244"/>
            <p:cNvGrpSpPr/>
            <p:nvPr/>
          </p:nvGrpSpPr>
          <p:grpSpPr>
            <a:xfrm rot="19800000" flipH="1">
              <a:off x="2078364" y="2462727"/>
              <a:ext cx="347201" cy="251668"/>
              <a:chOff x="2949615" y="2786115"/>
              <a:chExt cx="504056" cy="365364"/>
            </a:xfrm>
            <a:solidFill>
              <a:srgbClr val="663300"/>
            </a:solidFill>
          </p:grpSpPr>
          <p:sp>
            <p:nvSpPr>
              <p:cNvPr id="1272" name="月 1271"/>
              <p:cNvSpPr/>
              <p:nvPr/>
            </p:nvSpPr>
            <p:spPr>
              <a:xfrm rot="18000000">
                <a:off x="3075629" y="2773437"/>
                <a:ext cx="252028" cy="504056"/>
              </a:xfrm>
              <a:prstGeom prst="moon">
                <a:avLst>
                  <a:gd name="adj" fmla="val 71164"/>
                </a:avLst>
              </a:prstGeom>
              <a:solidFill>
                <a:srgbClr val="99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3" name="月 1272"/>
              <p:cNvSpPr/>
              <p:nvPr/>
            </p:nvSpPr>
            <p:spPr>
              <a:xfrm rot="17100000">
                <a:off x="3075629" y="2660101"/>
                <a:ext cx="252028" cy="504056"/>
              </a:xfrm>
              <a:prstGeom prst="moon">
                <a:avLst>
                  <a:gd name="adj" fmla="val 71164"/>
                </a:avLst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6" name="グループ化 1245"/>
            <p:cNvGrpSpPr/>
            <p:nvPr/>
          </p:nvGrpSpPr>
          <p:grpSpPr>
            <a:xfrm rot="1800000">
              <a:off x="2698481" y="2462727"/>
              <a:ext cx="347201" cy="251668"/>
              <a:chOff x="2949615" y="2786115"/>
              <a:chExt cx="504056" cy="365364"/>
            </a:xfrm>
            <a:solidFill>
              <a:srgbClr val="663300"/>
            </a:solidFill>
          </p:grpSpPr>
          <p:sp>
            <p:nvSpPr>
              <p:cNvPr id="1270" name="月 1269"/>
              <p:cNvSpPr/>
              <p:nvPr/>
            </p:nvSpPr>
            <p:spPr>
              <a:xfrm rot="18000000">
                <a:off x="3075629" y="2773437"/>
                <a:ext cx="252028" cy="504056"/>
              </a:xfrm>
              <a:prstGeom prst="moon">
                <a:avLst>
                  <a:gd name="adj" fmla="val 71164"/>
                </a:avLst>
              </a:prstGeom>
              <a:solidFill>
                <a:srgbClr val="99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1" name="月 1270"/>
              <p:cNvSpPr/>
              <p:nvPr/>
            </p:nvSpPr>
            <p:spPr>
              <a:xfrm rot="17100000">
                <a:off x="3075629" y="2660101"/>
                <a:ext cx="252028" cy="504056"/>
              </a:xfrm>
              <a:prstGeom prst="moon">
                <a:avLst>
                  <a:gd name="adj" fmla="val 71164"/>
                </a:avLst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7" name="グループ化 1246"/>
            <p:cNvGrpSpPr/>
            <p:nvPr/>
          </p:nvGrpSpPr>
          <p:grpSpPr>
            <a:xfrm rot="900000" flipH="1">
              <a:off x="2797712" y="2330486"/>
              <a:ext cx="147302" cy="203820"/>
              <a:chOff x="1743708" y="1958355"/>
              <a:chExt cx="147302" cy="203820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68" name="円/楕円 1267"/>
              <p:cNvSpPr/>
              <p:nvPr/>
            </p:nvSpPr>
            <p:spPr>
              <a:xfrm>
                <a:off x="1743708" y="1958355"/>
                <a:ext cx="142242" cy="203820"/>
              </a:xfrm>
              <a:prstGeom prst="ellipse">
                <a:avLst/>
              </a:prstGeom>
              <a:grpFill/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9" name="円/楕円 1268"/>
              <p:cNvSpPr/>
              <p:nvPr/>
            </p:nvSpPr>
            <p:spPr>
              <a:xfrm>
                <a:off x="1774168" y="1984375"/>
                <a:ext cx="116842" cy="15178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8" name="グループ化 1247"/>
            <p:cNvGrpSpPr/>
            <p:nvPr/>
          </p:nvGrpSpPr>
          <p:grpSpPr>
            <a:xfrm rot="20700000">
              <a:off x="2176110" y="2330486"/>
              <a:ext cx="147302" cy="203820"/>
              <a:chOff x="1743708" y="1958355"/>
              <a:chExt cx="147302" cy="203820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66" name="円/楕円 1265"/>
              <p:cNvSpPr/>
              <p:nvPr/>
            </p:nvSpPr>
            <p:spPr>
              <a:xfrm>
                <a:off x="1743708" y="1958355"/>
                <a:ext cx="142242" cy="203820"/>
              </a:xfrm>
              <a:prstGeom prst="ellipse">
                <a:avLst/>
              </a:prstGeom>
              <a:grpFill/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7" name="円/楕円 1266"/>
              <p:cNvSpPr/>
              <p:nvPr/>
            </p:nvSpPr>
            <p:spPr>
              <a:xfrm>
                <a:off x="1774168" y="1984375"/>
                <a:ext cx="116842" cy="15178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49" name="円/楕円 1248"/>
            <p:cNvSpPr/>
            <p:nvPr/>
          </p:nvSpPr>
          <p:spPr>
            <a:xfrm>
              <a:off x="2239566" y="2043057"/>
              <a:ext cx="641991" cy="720080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0" name="弦 1249"/>
            <p:cNvSpPr/>
            <p:nvPr/>
          </p:nvSpPr>
          <p:spPr>
            <a:xfrm>
              <a:off x="2498066" y="2583879"/>
              <a:ext cx="124990" cy="100966"/>
            </a:xfrm>
            <a:prstGeom prst="chord">
              <a:avLst>
                <a:gd name="adj1" fmla="val 20010330"/>
                <a:gd name="adj2" fmla="val 12258663"/>
              </a:avLst>
            </a:prstGeom>
            <a:solidFill>
              <a:srgbClr val="C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1" name="角丸四角形 1250"/>
            <p:cNvSpPr/>
            <p:nvPr/>
          </p:nvSpPr>
          <p:spPr>
            <a:xfrm>
              <a:off x="2340545" y="2340029"/>
              <a:ext cx="68727" cy="12269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2" name="角丸四角形 1251"/>
            <p:cNvSpPr/>
            <p:nvPr/>
          </p:nvSpPr>
          <p:spPr>
            <a:xfrm>
              <a:off x="2710006" y="2340029"/>
              <a:ext cx="68727" cy="12269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2264472" y="2505590"/>
              <a:ext cx="110436" cy="45719"/>
            </a:xfrm>
            <a:prstGeom prst="ellipse">
              <a:avLst/>
            </a:prstGeom>
            <a:solidFill>
              <a:srgbClr val="FF99CC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2733981" y="2505590"/>
              <a:ext cx="110436" cy="45719"/>
            </a:xfrm>
            <a:prstGeom prst="ellipse">
              <a:avLst/>
            </a:prstGeom>
            <a:solidFill>
              <a:srgbClr val="FF99CC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5" name="月 1254"/>
            <p:cNvSpPr/>
            <p:nvPr/>
          </p:nvSpPr>
          <p:spPr>
            <a:xfrm rot="5400000">
              <a:off x="2432355" y="1802683"/>
              <a:ext cx="252813" cy="571310"/>
            </a:xfrm>
            <a:prstGeom prst="moon">
              <a:avLst>
                <a:gd name="adj" fmla="val 87500"/>
              </a:avLst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56" name="グループ化 1255"/>
            <p:cNvGrpSpPr/>
            <p:nvPr/>
          </p:nvGrpSpPr>
          <p:grpSpPr>
            <a:xfrm>
              <a:off x="2324175" y="1979609"/>
              <a:ext cx="479579" cy="369187"/>
              <a:chOff x="2324175" y="1641469"/>
              <a:chExt cx="479579" cy="369187"/>
            </a:xfrm>
            <a:solidFill>
              <a:srgbClr val="663300"/>
            </a:solidFill>
          </p:grpSpPr>
          <p:grpSp>
            <p:nvGrpSpPr>
              <p:cNvPr id="1258" name="グループ化 1257"/>
              <p:cNvGrpSpPr/>
              <p:nvPr/>
            </p:nvGrpSpPr>
            <p:grpSpPr>
              <a:xfrm rot="607656">
                <a:off x="2324175" y="1641469"/>
                <a:ext cx="234009" cy="369185"/>
                <a:chOff x="1914708" y="1601206"/>
                <a:chExt cx="310484" cy="369185"/>
              </a:xfrm>
              <a:grpFill/>
            </p:grpSpPr>
            <p:sp>
              <p:nvSpPr>
                <p:cNvPr id="1263" name="月 1262"/>
                <p:cNvSpPr/>
                <p:nvPr/>
              </p:nvSpPr>
              <p:spPr>
                <a:xfrm rot="2027214" flipH="1">
                  <a:off x="1914708" y="1601206"/>
                  <a:ext cx="141819" cy="369185"/>
                </a:xfrm>
                <a:prstGeom prst="moon">
                  <a:avLst>
                    <a:gd name="adj" fmla="val 75627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4" name="月 1263"/>
                <p:cNvSpPr/>
                <p:nvPr/>
              </p:nvSpPr>
              <p:spPr>
                <a:xfrm rot="657553" flipH="1">
                  <a:off x="2004690" y="1656442"/>
                  <a:ext cx="141819" cy="283638"/>
                </a:xfrm>
                <a:prstGeom prst="moon">
                  <a:avLst>
                    <a:gd name="adj" fmla="val 70087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5" name="月 1264"/>
                <p:cNvSpPr/>
                <p:nvPr/>
              </p:nvSpPr>
              <p:spPr>
                <a:xfrm rot="21212109" flipH="1">
                  <a:off x="2083373" y="1656442"/>
                  <a:ext cx="141819" cy="283638"/>
                </a:xfrm>
                <a:prstGeom prst="moon">
                  <a:avLst>
                    <a:gd name="adj" fmla="val 70087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59" name="グループ化 1258"/>
              <p:cNvGrpSpPr/>
              <p:nvPr/>
            </p:nvGrpSpPr>
            <p:grpSpPr>
              <a:xfrm rot="20992344" flipH="1">
                <a:off x="2569746" y="1641471"/>
                <a:ext cx="234008" cy="369185"/>
                <a:chOff x="1914709" y="1601206"/>
                <a:chExt cx="310481" cy="369185"/>
              </a:xfrm>
              <a:grpFill/>
            </p:grpSpPr>
            <p:sp>
              <p:nvSpPr>
                <p:cNvPr id="1260" name="月 1259"/>
                <p:cNvSpPr/>
                <p:nvPr/>
              </p:nvSpPr>
              <p:spPr>
                <a:xfrm rot="2027214" flipH="1">
                  <a:off x="1914709" y="1601206"/>
                  <a:ext cx="141819" cy="369185"/>
                </a:xfrm>
                <a:prstGeom prst="moon">
                  <a:avLst>
                    <a:gd name="adj" fmla="val 75627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1" name="月 1260"/>
                <p:cNvSpPr/>
                <p:nvPr/>
              </p:nvSpPr>
              <p:spPr>
                <a:xfrm rot="657553" flipH="1">
                  <a:off x="2004690" y="1656442"/>
                  <a:ext cx="141819" cy="283638"/>
                </a:xfrm>
                <a:prstGeom prst="moon">
                  <a:avLst>
                    <a:gd name="adj" fmla="val 70087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2" name="月 1261"/>
                <p:cNvSpPr/>
                <p:nvPr/>
              </p:nvSpPr>
              <p:spPr>
                <a:xfrm rot="21212109" flipH="1">
                  <a:off x="2083371" y="1656442"/>
                  <a:ext cx="141819" cy="283638"/>
                </a:xfrm>
                <a:prstGeom prst="moon">
                  <a:avLst>
                    <a:gd name="adj" fmla="val 70087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57" name="フローチャート : 記憶データ 1256"/>
            <p:cNvSpPr/>
            <p:nvPr/>
          </p:nvSpPr>
          <p:spPr>
            <a:xfrm rot="5400000">
              <a:off x="2378471" y="1722014"/>
              <a:ext cx="371013" cy="517564"/>
            </a:xfrm>
            <a:prstGeom prst="flowChartOnlineStorage">
              <a:avLst/>
            </a:prstGeom>
            <a:solidFill>
              <a:srgbClr val="FFCCFF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89" name="グループ化 1288"/>
          <p:cNvGrpSpPr/>
          <p:nvPr/>
        </p:nvGrpSpPr>
        <p:grpSpPr>
          <a:xfrm>
            <a:off x="6438165" y="4622277"/>
            <a:ext cx="832122" cy="1698454"/>
            <a:chOff x="3482040" y="1755024"/>
            <a:chExt cx="832122" cy="1698454"/>
          </a:xfrm>
        </p:grpSpPr>
        <p:grpSp>
          <p:nvGrpSpPr>
            <p:cNvPr id="1290" name="グループ化 1289"/>
            <p:cNvGrpSpPr/>
            <p:nvPr/>
          </p:nvGrpSpPr>
          <p:grpSpPr>
            <a:xfrm>
              <a:off x="3482040" y="2681385"/>
              <a:ext cx="832122" cy="772093"/>
              <a:chOff x="3482040" y="2681385"/>
              <a:chExt cx="832122" cy="772093"/>
            </a:xfrm>
          </p:grpSpPr>
          <p:sp>
            <p:nvSpPr>
              <p:cNvPr id="1320" name="片側の 2 つの角を丸めた四角形 1319"/>
              <p:cNvSpPr/>
              <p:nvPr/>
            </p:nvSpPr>
            <p:spPr>
              <a:xfrm>
                <a:off x="3482040" y="2816220"/>
                <a:ext cx="832122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1" name="片側の 2 つの角を丸めた四角形 1320"/>
              <p:cNvSpPr/>
              <p:nvPr/>
            </p:nvSpPr>
            <p:spPr>
              <a:xfrm>
                <a:off x="3482040" y="2816220"/>
                <a:ext cx="538106" cy="637258"/>
              </a:xfrm>
              <a:prstGeom prst="round2SameRect">
                <a:avLst>
                  <a:gd name="adj1" fmla="val 40707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2" name="片側の 2 つの角を丸めた四角形 1321"/>
              <p:cNvSpPr/>
              <p:nvPr/>
            </p:nvSpPr>
            <p:spPr>
              <a:xfrm>
                <a:off x="3786649" y="2681385"/>
                <a:ext cx="233497" cy="41180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3" name="フリーフォーム 1322"/>
              <p:cNvSpPr/>
              <p:nvPr/>
            </p:nvSpPr>
            <p:spPr>
              <a:xfrm>
                <a:off x="3586393" y="2778143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4" name="フリーフォーム 1323"/>
              <p:cNvSpPr/>
              <p:nvPr/>
            </p:nvSpPr>
            <p:spPr>
              <a:xfrm flipH="1">
                <a:off x="3911197" y="2778143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5" name="円/楕円 1324"/>
              <p:cNvSpPr/>
              <p:nvPr/>
            </p:nvSpPr>
            <p:spPr>
              <a:xfrm>
                <a:off x="3861061" y="3170501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6" name="円/楕円 1325"/>
              <p:cNvSpPr/>
              <p:nvPr/>
            </p:nvSpPr>
            <p:spPr>
              <a:xfrm>
                <a:off x="3861061" y="3322901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91" name="グループ化 1290"/>
            <p:cNvGrpSpPr/>
            <p:nvPr/>
          </p:nvGrpSpPr>
          <p:grpSpPr>
            <a:xfrm>
              <a:off x="3543930" y="2638451"/>
              <a:ext cx="708342" cy="739022"/>
              <a:chOff x="5359045" y="2251886"/>
              <a:chExt cx="708342" cy="739022"/>
            </a:xfrm>
          </p:grpSpPr>
          <p:sp>
            <p:nvSpPr>
              <p:cNvPr id="1314" name="アーチ 1313"/>
              <p:cNvSpPr/>
              <p:nvPr/>
            </p:nvSpPr>
            <p:spPr>
              <a:xfrm>
                <a:off x="5378323" y="2251886"/>
                <a:ext cx="661914" cy="661914"/>
              </a:xfrm>
              <a:prstGeom prst="blockArc">
                <a:avLst>
                  <a:gd name="adj1" fmla="val 9445048"/>
                  <a:gd name="adj2" fmla="val 995293"/>
                  <a:gd name="adj3" fmla="val 5896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5" name="円/楕円 1314"/>
              <p:cNvSpPr/>
              <p:nvPr/>
            </p:nvSpPr>
            <p:spPr>
              <a:xfrm>
                <a:off x="5359045" y="2647376"/>
                <a:ext cx="153550" cy="153548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6" name="円/楕円 1315"/>
              <p:cNvSpPr/>
              <p:nvPr/>
            </p:nvSpPr>
            <p:spPr>
              <a:xfrm rot="13500000">
                <a:off x="5401909" y="2690239"/>
                <a:ext cx="67822" cy="67822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7" name="アーチ 1316"/>
              <p:cNvSpPr/>
              <p:nvPr/>
            </p:nvSpPr>
            <p:spPr>
              <a:xfrm rot="2700000">
                <a:off x="5734289" y="2622425"/>
                <a:ext cx="333098" cy="333098"/>
              </a:xfrm>
              <a:prstGeom prst="blockArc">
                <a:avLst>
                  <a:gd name="adj1" fmla="val 9445048"/>
                  <a:gd name="adj2" fmla="val 922792"/>
                  <a:gd name="adj3" fmla="val 10610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8" name="円/楕円 1317"/>
              <p:cNvSpPr/>
              <p:nvPr/>
            </p:nvSpPr>
            <p:spPr>
              <a:xfrm rot="18000000">
                <a:off x="5688660" y="2706418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9" name="円/楕円 1318"/>
              <p:cNvSpPr/>
              <p:nvPr/>
            </p:nvSpPr>
            <p:spPr>
              <a:xfrm rot="19601126">
                <a:off x="5882734" y="2883294"/>
                <a:ext cx="117710" cy="107614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92" name="円/楕円 1291"/>
            <p:cNvSpPr/>
            <p:nvPr/>
          </p:nvSpPr>
          <p:spPr>
            <a:xfrm>
              <a:off x="3645818" y="1755024"/>
              <a:ext cx="526132" cy="432623"/>
            </a:xfrm>
            <a:prstGeom prst="ellipse">
              <a:avLst/>
            </a:prstGeom>
            <a:solidFill>
              <a:srgbClr val="1F497D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3541043" y="1912481"/>
              <a:ext cx="735682" cy="827040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94" name="グループ化 1293"/>
            <p:cNvGrpSpPr/>
            <p:nvPr/>
          </p:nvGrpSpPr>
          <p:grpSpPr>
            <a:xfrm rot="900000" flipH="1">
              <a:off x="4142993" y="2330486"/>
              <a:ext cx="147302" cy="203820"/>
              <a:chOff x="1743708" y="1958355"/>
              <a:chExt cx="147302" cy="203820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12" name="円/楕円 1311"/>
              <p:cNvSpPr/>
              <p:nvPr/>
            </p:nvSpPr>
            <p:spPr>
              <a:xfrm>
                <a:off x="1743708" y="1958355"/>
                <a:ext cx="142242" cy="203820"/>
              </a:xfrm>
              <a:prstGeom prst="ellipse">
                <a:avLst/>
              </a:prstGeom>
              <a:grpFill/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3" name="円/楕円 1312"/>
              <p:cNvSpPr/>
              <p:nvPr/>
            </p:nvSpPr>
            <p:spPr>
              <a:xfrm>
                <a:off x="1774168" y="1984375"/>
                <a:ext cx="116842" cy="15178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95" name="グループ化 1294"/>
            <p:cNvGrpSpPr/>
            <p:nvPr/>
          </p:nvGrpSpPr>
          <p:grpSpPr>
            <a:xfrm rot="20700000">
              <a:off x="3521391" y="2330486"/>
              <a:ext cx="147302" cy="203820"/>
              <a:chOff x="1743708" y="1958355"/>
              <a:chExt cx="147302" cy="203820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10" name="円/楕円 1309"/>
              <p:cNvSpPr/>
              <p:nvPr/>
            </p:nvSpPr>
            <p:spPr>
              <a:xfrm>
                <a:off x="1743708" y="1958355"/>
                <a:ext cx="142242" cy="203820"/>
              </a:xfrm>
              <a:prstGeom prst="ellipse">
                <a:avLst/>
              </a:prstGeom>
              <a:grpFill/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1" name="円/楕円 1310"/>
              <p:cNvSpPr/>
              <p:nvPr/>
            </p:nvSpPr>
            <p:spPr>
              <a:xfrm>
                <a:off x="1774168" y="1984375"/>
                <a:ext cx="116842" cy="151780"/>
              </a:xfrm>
              <a:prstGeom prst="ellipse">
                <a:avLst/>
              </a:prstGeom>
              <a:grpFill/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96" name="円/楕円 31"/>
            <p:cNvSpPr/>
            <p:nvPr/>
          </p:nvSpPr>
          <p:spPr>
            <a:xfrm>
              <a:off x="3584848" y="2043057"/>
              <a:ext cx="641992" cy="770880"/>
            </a:xfrm>
            <a:custGeom>
              <a:avLst/>
              <a:gdLst>
                <a:gd name="connsiteX0" fmla="*/ 0 w 641991"/>
                <a:gd name="connsiteY0" fmla="*/ 360040 h 720080"/>
                <a:gd name="connsiteX1" fmla="*/ 320996 w 641991"/>
                <a:gd name="connsiteY1" fmla="*/ 0 h 720080"/>
                <a:gd name="connsiteX2" fmla="*/ 641992 w 641991"/>
                <a:gd name="connsiteY2" fmla="*/ 360040 h 720080"/>
                <a:gd name="connsiteX3" fmla="*/ 320996 w 641991"/>
                <a:gd name="connsiteY3" fmla="*/ 720080 h 720080"/>
                <a:gd name="connsiteX4" fmla="*/ 0 w 641991"/>
                <a:gd name="connsiteY4" fmla="*/ 360040 h 720080"/>
                <a:gd name="connsiteX0" fmla="*/ 0 w 641992"/>
                <a:gd name="connsiteY0" fmla="*/ 360040 h 720080"/>
                <a:gd name="connsiteX1" fmla="*/ 320996 w 641992"/>
                <a:gd name="connsiteY1" fmla="*/ 0 h 720080"/>
                <a:gd name="connsiteX2" fmla="*/ 641992 w 641992"/>
                <a:gd name="connsiteY2" fmla="*/ 360040 h 720080"/>
                <a:gd name="connsiteX3" fmla="*/ 320996 w 641992"/>
                <a:gd name="connsiteY3" fmla="*/ 720080 h 720080"/>
                <a:gd name="connsiteX4" fmla="*/ 0 w 641992"/>
                <a:gd name="connsiteY4" fmla="*/ 360040 h 720080"/>
                <a:gd name="connsiteX0" fmla="*/ 0 w 641992"/>
                <a:gd name="connsiteY0" fmla="*/ 360040 h 720080"/>
                <a:gd name="connsiteX1" fmla="*/ 320996 w 641992"/>
                <a:gd name="connsiteY1" fmla="*/ 0 h 720080"/>
                <a:gd name="connsiteX2" fmla="*/ 641992 w 641992"/>
                <a:gd name="connsiteY2" fmla="*/ 360040 h 720080"/>
                <a:gd name="connsiteX3" fmla="*/ 320996 w 641992"/>
                <a:gd name="connsiteY3" fmla="*/ 720080 h 720080"/>
                <a:gd name="connsiteX4" fmla="*/ 0 w 641992"/>
                <a:gd name="connsiteY4" fmla="*/ 360040 h 720080"/>
                <a:gd name="connsiteX0" fmla="*/ 0 w 641992"/>
                <a:gd name="connsiteY0" fmla="*/ 360040 h 720080"/>
                <a:gd name="connsiteX1" fmla="*/ 320996 w 641992"/>
                <a:gd name="connsiteY1" fmla="*/ 0 h 720080"/>
                <a:gd name="connsiteX2" fmla="*/ 641992 w 641992"/>
                <a:gd name="connsiteY2" fmla="*/ 360040 h 720080"/>
                <a:gd name="connsiteX3" fmla="*/ 320996 w 641992"/>
                <a:gd name="connsiteY3" fmla="*/ 720080 h 720080"/>
                <a:gd name="connsiteX4" fmla="*/ 0 w 641992"/>
                <a:gd name="connsiteY4" fmla="*/ 360040 h 720080"/>
                <a:gd name="connsiteX0" fmla="*/ 0 w 641992"/>
                <a:gd name="connsiteY0" fmla="*/ 360040 h 720080"/>
                <a:gd name="connsiteX1" fmla="*/ 320996 w 641992"/>
                <a:gd name="connsiteY1" fmla="*/ 0 h 720080"/>
                <a:gd name="connsiteX2" fmla="*/ 641992 w 641992"/>
                <a:gd name="connsiteY2" fmla="*/ 360040 h 720080"/>
                <a:gd name="connsiteX3" fmla="*/ 320996 w 641992"/>
                <a:gd name="connsiteY3" fmla="*/ 720080 h 720080"/>
                <a:gd name="connsiteX4" fmla="*/ 0 w 641992"/>
                <a:gd name="connsiteY4" fmla="*/ 360040 h 720080"/>
                <a:gd name="connsiteX0" fmla="*/ 0 w 641992"/>
                <a:gd name="connsiteY0" fmla="*/ 360040 h 770880"/>
                <a:gd name="connsiteX1" fmla="*/ 320996 w 641992"/>
                <a:gd name="connsiteY1" fmla="*/ 0 h 770880"/>
                <a:gd name="connsiteX2" fmla="*/ 641992 w 641992"/>
                <a:gd name="connsiteY2" fmla="*/ 360040 h 770880"/>
                <a:gd name="connsiteX3" fmla="*/ 317821 w 641992"/>
                <a:gd name="connsiteY3" fmla="*/ 770880 h 770880"/>
                <a:gd name="connsiteX4" fmla="*/ 0 w 641992"/>
                <a:gd name="connsiteY4" fmla="*/ 360040 h 77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1992" h="770880">
                  <a:moveTo>
                    <a:pt x="0" y="360040"/>
                  </a:moveTo>
                  <a:cubicBezTo>
                    <a:pt x="0" y="161195"/>
                    <a:pt x="143715" y="0"/>
                    <a:pt x="320996" y="0"/>
                  </a:cubicBezTo>
                  <a:cubicBezTo>
                    <a:pt x="498277" y="0"/>
                    <a:pt x="641992" y="161195"/>
                    <a:pt x="641992" y="360040"/>
                  </a:cubicBezTo>
                  <a:cubicBezTo>
                    <a:pt x="641992" y="558885"/>
                    <a:pt x="390327" y="770880"/>
                    <a:pt x="317821" y="770880"/>
                  </a:cubicBezTo>
                  <a:cubicBezTo>
                    <a:pt x="245315" y="770880"/>
                    <a:pt x="0" y="558885"/>
                    <a:pt x="0" y="360040"/>
                  </a:cubicBezTo>
                  <a:close/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97" name="グループ化 1296"/>
            <p:cNvGrpSpPr/>
            <p:nvPr/>
          </p:nvGrpSpPr>
          <p:grpSpPr>
            <a:xfrm>
              <a:off x="3584848" y="2288828"/>
              <a:ext cx="641992" cy="216762"/>
              <a:chOff x="2977287" y="1946579"/>
              <a:chExt cx="613010" cy="167545"/>
            </a:xfrm>
            <a:solidFill>
              <a:srgbClr val="C00000"/>
            </a:solidFill>
          </p:grpSpPr>
          <p:grpSp>
            <p:nvGrpSpPr>
              <p:cNvPr id="1304" name="グループ化 1303"/>
              <p:cNvGrpSpPr/>
              <p:nvPr/>
            </p:nvGrpSpPr>
            <p:grpSpPr>
              <a:xfrm>
                <a:off x="2977287" y="1946579"/>
                <a:ext cx="308840" cy="167545"/>
                <a:chOff x="2977287" y="1946579"/>
                <a:chExt cx="308840" cy="167545"/>
              </a:xfrm>
              <a:grpFill/>
            </p:grpSpPr>
            <p:sp>
              <p:nvSpPr>
                <p:cNvPr id="1308" name="弦 34"/>
                <p:cNvSpPr/>
                <p:nvPr/>
              </p:nvSpPr>
              <p:spPr>
                <a:xfrm>
                  <a:off x="2977287" y="1946579"/>
                  <a:ext cx="308840" cy="167545"/>
                </a:xfrm>
                <a:custGeom>
                  <a:avLst/>
                  <a:gdLst>
                    <a:gd name="connsiteX0" fmla="*/ 283911 w 289499"/>
                    <a:gd name="connsiteY0" fmla="*/ 184580 h 289499"/>
                    <a:gd name="connsiteX1" fmla="*/ 114499 w 289499"/>
                    <a:gd name="connsiteY1" fmla="*/ 286304 h 289499"/>
                    <a:gd name="connsiteX2" fmla="*/ 1462 w 289499"/>
                    <a:gd name="connsiteY2" fmla="*/ 124222 h 289499"/>
                    <a:gd name="connsiteX3" fmla="*/ 283911 w 289499"/>
                    <a:gd name="connsiteY3" fmla="*/ 184580 h 289499"/>
                    <a:gd name="connsiteX0" fmla="*/ 359301 w 359301"/>
                    <a:gd name="connsiteY0" fmla="*/ 63533 h 168476"/>
                    <a:gd name="connsiteX1" fmla="*/ 189889 w 359301"/>
                    <a:gd name="connsiteY1" fmla="*/ 165257 h 168476"/>
                    <a:gd name="connsiteX2" fmla="*/ 652 w 359301"/>
                    <a:gd name="connsiteY2" fmla="*/ 0 h 168476"/>
                    <a:gd name="connsiteX3" fmla="*/ 359301 w 359301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7545"/>
                    <a:gd name="connsiteX1" fmla="*/ 189237 w 358649"/>
                    <a:gd name="connsiteY1" fmla="*/ 165257 h 167545"/>
                    <a:gd name="connsiteX2" fmla="*/ 0 w 358649"/>
                    <a:gd name="connsiteY2" fmla="*/ 0 h 167545"/>
                    <a:gd name="connsiteX3" fmla="*/ 358649 w 358649"/>
                    <a:gd name="connsiteY3" fmla="*/ 63533 h 16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8649" h="167545">
                      <a:moveTo>
                        <a:pt x="358649" y="63533"/>
                      </a:moveTo>
                      <a:cubicBezTo>
                        <a:pt x="337705" y="136708"/>
                        <a:pt x="276369" y="177988"/>
                        <a:pt x="189237" y="165257"/>
                      </a:cubicBezTo>
                      <a:cubicBezTo>
                        <a:pt x="79880" y="146176"/>
                        <a:pt x="17781" y="75343"/>
                        <a:pt x="0" y="0"/>
                      </a:cubicBezTo>
                      <a:cubicBezTo>
                        <a:pt x="94150" y="20119"/>
                        <a:pt x="264499" y="43414"/>
                        <a:pt x="358649" y="63533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9" name="弦 34"/>
                <p:cNvSpPr/>
                <p:nvPr/>
              </p:nvSpPr>
              <p:spPr>
                <a:xfrm rot="167140">
                  <a:off x="3006904" y="1974850"/>
                  <a:ext cx="256996" cy="120068"/>
                </a:xfrm>
                <a:custGeom>
                  <a:avLst/>
                  <a:gdLst>
                    <a:gd name="connsiteX0" fmla="*/ 283911 w 289499"/>
                    <a:gd name="connsiteY0" fmla="*/ 184580 h 289499"/>
                    <a:gd name="connsiteX1" fmla="*/ 114499 w 289499"/>
                    <a:gd name="connsiteY1" fmla="*/ 286304 h 289499"/>
                    <a:gd name="connsiteX2" fmla="*/ 1462 w 289499"/>
                    <a:gd name="connsiteY2" fmla="*/ 124222 h 289499"/>
                    <a:gd name="connsiteX3" fmla="*/ 283911 w 289499"/>
                    <a:gd name="connsiteY3" fmla="*/ 184580 h 289499"/>
                    <a:gd name="connsiteX0" fmla="*/ 359301 w 359301"/>
                    <a:gd name="connsiteY0" fmla="*/ 63533 h 168476"/>
                    <a:gd name="connsiteX1" fmla="*/ 189889 w 359301"/>
                    <a:gd name="connsiteY1" fmla="*/ 165257 h 168476"/>
                    <a:gd name="connsiteX2" fmla="*/ 652 w 359301"/>
                    <a:gd name="connsiteY2" fmla="*/ 0 h 168476"/>
                    <a:gd name="connsiteX3" fmla="*/ 359301 w 359301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7545"/>
                    <a:gd name="connsiteX1" fmla="*/ 189237 w 358649"/>
                    <a:gd name="connsiteY1" fmla="*/ 165257 h 167545"/>
                    <a:gd name="connsiteX2" fmla="*/ 0 w 358649"/>
                    <a:gd name="connsiteY2" fmla="*/ 0 h 167545"/>
                    <a:gd name="connsiteX3" fmla="*/ 358649 w 358649"/>
                    <a:gd name="connsiteY3" fmla="*/ 63533 h 16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8649" h="167545">
                      <a:moveTo>
                        <a:pt x="358649" y="63533"/>
                      </a:moveTo>
                      <a:cubicBezTo>
                        <a:pt x="337705" y="136708"/>
                        <a:pt x="276369" y="177988"/>
                        <a:pt x="189237" y="165257"/>
                      </a:cubicBezTo>
                      <a:cubicBezTo>
                        <a:pt x="79880" y="146176"/>
                        <a:pt x="17781" y="75343"/>
                        <a:pt x="0" y="0"/>
                      </a:cubicBezTo>
                      <a:cubicBezTo>
                        <a:pt x="94150" y="20119"/>
                        <a:pt x="264499" y="43414"/>
                        <a:pt x="358649" y="6353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05" name="グループ化 1304"/>
              <p:cNvGrpSpPr/>
              <p:nvPr/>
            </p:nvGrpSpPr>
            <p:grpSpPr>
              <a:xfrm flipH="1">
                <a:off x="3281457" y="1946579"/>
                <a:ext cx="308840" cy="167545"/>
                <a:chOff x="2977287" y="1946579"/>
                <a:chExt cx="308840" cy="167545"/>
              </a:xfrm>
              <a:grpFill/>
            </p:grpSpPr>
            <p:sp>
              <p:nvSpPr>
                <p:cNvPr id="1306" name="弦 34"/>
                <p:cNvSpPr/>
                <p:nvPr/>
              </p:nvSpPr>
              <p:spPr>
                <a:xfrm>
                  <a:off x="2977287" y="1946579"/>
                  <a:ext cx="308840" cy="167545"/>
                </a:xfrm>
                <a:custGeom>
                  <a:avLst/>
                  <a:gdLst>
                    <a:gd name="connsiteX0" fmla="*/ 283911 w 289499"/>
                    <a:gd name="connsiteY0" fmla="*/ 184580 h 289499"/>
                    <a:gd name="connsiteX1" fmla="*/ 114499 w 289499"/>
                    <a:gd name="connsiteY1" fmla="*/ 286304 h 289499"/>
                    <a:gd name="connsiteX2" fmla="*/ 1462 w 289499"/>
                    <a:gd name="connsiteY2" fmla="*/ 124222 h 289499"/>
                    <a:gd name="connsiteX3" fmla="*/ 283911 w 289499"/>
                    <a:gd name="connsiteY3" fmla="*/ 184580 h 289499"/>
                    <a:gd name="connsiteX0" fmla="*/ 359301 w 359301"/>
                    <a:gd name="connsiteY0" fmla="*/ 63533 h 168476"/>
                    <a:gd name="connsiteX1" fmla="*/ 189889 w 359301"/>
                    <a:gd name="connsiteY1" fmla="*/ 165257 h 168476"/>
                    <a:gd name="connsiteX2" fmla="*/ 652 w 359301"/>
                    <a:gd name="connsiteY2" fmla="*/ 0 h 168476"/>
                    <a:gd name="connsiteX3" fmla="*/ 359301 w 359301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7545"/>
                    <a:gd name="connsiteX1" fmla="*/ 189237 w 358649"/>
                    <a:gd name="connsiteY1" fmla="*/ 165257 h 167545"/>
                    <a:gd name="connsiteX2" fmla="*/ 0 w 358649"/>
                    <a:gd name="connsiteY2" fmla="*/ 0 h 167545"/>
                    <a:gd name="connsiteX3" fmla="*/ 358649 w 358649"/>
                    <a:gd name="connsiteY3" fmla="*/ 63533 h 16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8649" h="167545">
                      <a:moveTo>
                        <a:pt x="358649" y="63533"/>
                      </a:moveTo>
                      <a:cubicBezTo>
                        <a:pt x="337705" y="136708"/>
                        <a:pt x="276369" y="177988"/>
                        <a:pt x="189237" y="165257"/>
                      </a:cubicBezTo>
                      <a:cubicBezTo>
                        <a:pt x="79880" y="146176"/>
                        <a:pt x="17781" y="75343"/>
                        <a:pt x="0" y="0"/>
                      </a:cubicBezTo>
                      <a:cubicBezTo>
                        <a:pt x="94150" y="20119"/>
                        <a:pt x="264499" y="43414"/>
                        <a:pt x="358649" y="63533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7" name="弦 34"/>
                <p:cNvSpPr/>
                <p:nvPr/>
              </p:nvSpPr>
              <p:spPr>
                <a:xfrm rot="167140">
                  <a:off x="3006904" y="1974850"/>
                  <a:ext cx="256996" cy="120068"/>
                </a:xfrm>
                <a:custGeom>
                  <a:avLst/>
                  <a:gdLst>
                    <a:gd name="connsiteX0" fmla="*/ 283911 w 289499"/>
                    <a:gd name="connsiteY0" fmla="*/ 184580 h 289499"/>
                    <a:gd name="connsiteX1" fmla="*/ 114499 w 289499"/>
                    <a:gd name="connsiteY1" fmla="*/ 286304 h 289499"/>
                    <a:gd name="connsiteX2" fmla="*/ 1462 w 289499"/>
                    <a:gd name="connsiteY2" fmla="*/ 124222 h 289499"/>
                    <a:gd name="connsiteX3" fmla="*/ 283911 w 289499"/>
                    <a:gd name="connsiteY3" fmla="*/ 184580 h 289499"/>
                    <a:gd name="connsiteX0" fmla="*/ 359301 w 359301"/>
                    <a:gd name="connsiteY0" fmla="*/ 63533 h 168476"/>
                    <a:gd name="connsiteX1" fmla="*/ 189889 w 359301"/>
                    <a:gd name="connsiteY1" fmla="*/ 165257 h 168476"/>
                    <a:gd name="connsiteX2" fmla="*/ 652 w 359301"/>
                    <a:gd name="connsiteY2" fmla="*/ 0 h 168476"/>
                    <a:gd name="connsiteX3" fmla="*/ 359301 w 359301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8476"/>
                    <a:gd name="connsiteX1" fmla="*/ 189237 w 358649"/>
                    <a:gd name="connsiteY1" fmla="*/ 165257 h 168476"/>
                    <a:gd name="connsiteX2" fmla="*/ 0 w 358649"/>
                    <a:gd name="connsiteY2" fmla="*/ 0 h 168476"/>
                    <a:gd name="connsiteX3" fmla="*/ 358649 w 358649"/>
                    <a:gd name="connsiteY3" fmla="*/ 63533 h 168476"/>
                    <a:gd name="connsiteX0" fmla="*/ 358649 w 358649"/>
                    <a:gd name="connsiteY0" fmla="*/ 63533 h 167545"/>
                    <a:gd name="connsiteX1" fmla="*/ 189237 w 358649"/>
                    <a:gd name="connsiteY1" fmla="*/ 165257 h 167545"/>
                    <a:gd name="connsiteX2" fmla="*/ 0 w 358649"/>
                    <a:gd name="connsiteY2" fmla="*/ 0 h 167545"/>
                    <a:gd name="connsiteX3" fmla="*/ 358649 w 358649"/>
                    <a:gd name="connsiteY3" fmla="*/ 63533 h 16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8649" h="167545">
                      <a:moveTo>
                        <a:pt x="358649" y="63533"/>
                      </a:moveTo>
                      <a:cubicBezTo>
                        <a:pt x="337705" y="136708"/>
                        <a:pt x="276369" y="177988"/>
                        <a:pt x="189237" y="165257"/>
                      </a:cubicBezTo>
                      <a:cubicBezTo>
                        <a:pt x="79880" y="146176"/>
                        <a:pt x="17781" y="75343"/>
                        <a:pt x="0" y="0"/>
                      </a:cubicBezTo>
                      <a:cubicBezTo>
                        <a:pt x="94150" y="20119"/>
                        <a:pt x="264499" y="43414"/>
                        <a:pt x="358649" y="6353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98" name="涙形 1297"/>
            <p:cNvSpPr/>
            <p:nvPr/>
          </p:nvSpPr>
          <p:spPr>
            <a:xfrm rot="18900000">
              <a:off x="3839430" y="2471750"/>
              <a:ext cx="127932" cy="127932"/>
            </a:xfrm>
            <a:prstGeom prst="teardrop">
              <a:avLst>
                <a:gd name="adj" fmla="val 113228"/>
              </a:avLst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9" name="月 1298"/>
            <p:cNvSpPr/>
            <p:nvPr/>
          </p:nvSpPr>
          <p:spPr>
            <a:xfrm rot="6300000">
              <a:off x="3745129" y="2156517"/>
              <a:ext cx="45719" cy="238545"/>
            </a:xfrm>
            <a:prstGeom prst="moon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0" name="月 1299"/>
            <p:cNvSpPr/>
            <p:nvPr/>
          </p:nvSpPr>
          <p:spPr>
            <a:xfrm rot="15300000" flipH="1">
              <a:off x="4022723" y="2156517"/>
              <a:ext cx="45719" cy="238545"/>
            </a:xfrm>
            <a:prstGeom prst="moon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1" name="円/楕円 1300"/>
            <p:cNvSpPr/>
            <p:nvPr/>
          </p:nvSpPr>
          <p:spPr>
            <a:xfrm>
              <a:off x="3786648" y="2647300"/>
              <a:ext cx="233498" cy="81514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2" name="円/楕円 52"/>
            <p:cNvSpPr/>
            <p:nvPr/>
          </p:nvSpPr>
          <p:spPr>
            <a:xfrm>
              <a:off x="3786648" y="2688537"/>
              <a:ext cx="233498" cy="68797"/>
            </a:xfrm>
            <a:custGeom>
              <a:avLst/>
              <a:gdLst>
                <a:gd name="connsiteX0" fmla="*/ 0 w 233497"/>
                <a:gd name="connsiteY0" fmla="*/ 29334 h 58667"/>
                <a:gd name="connsiteX1" fmla="*/ 116749 w 233497"/>
                <a:gd name="connsiteY1" fmla="*/ 0 h 58667"/>
                <a:gd name="connsiteX2" fmla="*/ 233498 w 233497"/>
                <a:gd name="connsiteY2" fmla="*/ 29334 h 58667"/>
                <a:gd name="connsiteX3" fmla="*/ 116749 w 233497"/>
                <a:gd name="connsiteY3" fmla="*/ 58668 h 58667"/>
                <a:gd name="connsiteX4" fmla="*/ 0 w 233497"/>
                <a:gd name="connsiteY4" fmla="*/ 29334 h 58667"/>
                <a:gd name="connsiteX0" fmla="*/ 0 w 233498"/>
                <a:gd name="connsiteY0" fmla="*/ 29334 h 58668"/>
                <a:gd name="connsiteX1" fmla="*/ 116749 w 233498"/>
                <a:gd name="connsiteY1" fmla="*/ 0 h 58668"/>
                <a:gd name="connsiteX2" fmla="*/ 233498 w 233498"/>
                <a:gd name="connsiteY2" fmla="*/ 29334 h 58668"/>
                <a:gd name="connsiteX3" fmla="*/ 116749 w 233498"/>
                <a:gd name="connsiteY3" fmla="*/ 58668 h 58668"/>
                <a:gd name="connsiteX4" fmla="*/ 0 w 233498"/>
                <a:gd name="connsiteY4" fmla="*/ 29334 h 58668"/>
                <a:gd name="connsiteX0" fmla="*/ 0 w 233498"/>
                <a:gd name="connsiteY0" fmla="*/ 29334 h 58668"/>
                <a:gd name="connsiteX1" fmla="*/ 116749 w 233498"/>
                <a:gd name="connsiteY1" fmla="*/ 0 h 58668"/>
                <a:gd name="connsiteX2" fmla="*/ 233498 w 233498"/>
                <a:gd name="connsiteY2" fmla="*/ 29334 h 58668"/>
                <a:gd name="connsiteX3" fmla="*/ 116749 w 233498"/>
                <a:gd name="connsiteY3" fmla="*/ 58668 h 58668"/>
                <a:gd name="connsiteX4" fmla="*/ 0 w 233498"/>
                <a:gd name="connsiteY4" fmla="*/ 29334 h 58668"/>
                <a:gd name="connsiteX0" fmla="*/ 0 w 233498"/>
                <a:gd name="connsiteY0" fmla="*/ 29334 h 94387"/>
                <a:gd name="connsiteX1" fmla="*/ 116749 w 233498"/>
                <a:gd name="connsiteY1" fmla="*/ 0 h 94387"/>
                <a:gd name="connsiteX2" fmla="*/ 233498 w 233498"/>
                <a:gd name="connsiteY2" fmla="*/ 29334 h 94387"/>
                <a:gd name="connsiteX3" fmla="*/ 121511 w 233498"/>
                <a:gd name="connsiteY3" fmla="*/ 94387 h 94387"/>
                <a:gd name="connsiteX4" fmla="*/ 0 w 233498"/>
                <a:gd name="connsiteY4" fmla="*/ 29334 h 94387"/>
                <a:gd name="connsiteX0" fmla="*/ 0 w 233498"/>
                <a:gd name="connsiteY0" fmla="*/ 3744 h 68797"/>
                <a:gd name="connsiteX1" fmla="*/ 119131 w 233498"/>
                <a:gd name="connsiteY1" fmla="*/ 29179 h 68797"/>
                <a:gd name="connsiteX2" fmla="*/ 233498 w 233498"/>
                <a:gd name="connsiteY2" fmla="*/ 3744 h 68797"/>
                <a:gd name="connsiteX3" fmla="*/ 121511 w 233498"/>
                <a:gd name="connsiteY3" fmla="*/ 68797 h 68797"/>
                <a:gd name="connsiteX4" fmla="*/ 0 w 233498"/>
                <a:gd name="connsiteY4" fmla="*/ 3744 h 6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98" h="68797">
                  <a:moveTo>
                    <a:pt x="0" y="3744"/>
                  </a:moveTo>
                  <a:cubicBezTo>
                    <a:pt x="0" y="-12457"/>
                    <a:pt x="54652" y="29179"/>
                    <a:pt x="119131" y="29179"/>
                  </a:cubicBezTo>
                  <a:cubicBezTo>
                    <a:pt x="183610" y="29179"/>
                    <a:pt x="233498" y="-12457"/>
                    <a:pt x="233498" y="3744"/>
                  </a:cubicBezTo>
                  <a:cubicBezTo>
                    <a:pt x="233498" y="19945"/>
                    <a:pt x="185990" y="68797"/>
                    <a:pt x="121511" y="68797"/>
                  </a:cubicBezTo>
                  <a:cubicBezTo>
                    <a:pt x="57032" y="68797"/>
                    <a:pt x="0" y="19945"/>
                    <a:pt x="0" y="3744"/>
                  </a:cubicBezTo>
                  <a:close/>
                </a:path>
              </a:pathLst>
            </a:custGeom>
            <a:solidFill>
              <a:srgbClr val="FF6699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3" name="円/楕円 52"/>
            <p:cNvSpPr/>
            <p:nvPr/>
          </p:nvSpPr>
          <p:spPr>
            <a:xfrm flipV="1">
              <a:off x="3786648" y="2619005"/>
              <a:ext cx="233498" cy="65839"/>
            </a:xfrm>
            <a:custGeom>
              <a:avLst/>
              <a:gdLst>
                <a:gd name="connsiteX0" fmla="*/ 0 w 233497"/>
                <a:gd name="connsiteY0" fmla="*/ 29334 h 58667"/>
                <a:gd name="connsiteX1" fmla="*/ 116749 w 233497"/>
                <a:gd name="connsiteY1" fmla="*/ 0 h 58667"/>
                <a:gd name="connsiteX2" fmla="*/ 233498 w 233497"/>
                <a:gd name="connsiteY2" fmla="*/ 29334 h 58667"/>
                <a:gd name="connsiteX3" fmla="*/ 116749 w 233497"/>
                <a:gd name="connsiteY3" fmla="*/ 58668 h 58667"/>
                <a:gd name="connsiteX4" fmla="*/ 0 w 233497"/>
                <a:gd name="connsiteY4" fmla="*/ 29334 h 58667"/>
                <a:gd name="connsiteX0" fmla="*/ 0 w 233498"/>
                <a:gd name="connsiteY0" fmla="*/ 29334 h 58668"/>
                <a:gd name="connsiteX1" fmla="*/ 116749 w 233498"/>
                <a:gd name="connsiteY1" fmla="*/ 0 h 58668"/>
                <a:gd name="connsiteX2" fmla="*/ 233498 w 233498"/>
                <a:gd name="connsiteY2" fmla="*/ 29334 h 58668"/>
                <a:gd name="connsiteX3" fmla="*/ 116749 w 233498"/>
                <a:gd name="connsiteY3" fmla="*/ 58668 h 58668"/>
                <a:gd name="connsiteX4" fmla="*/ 0 w 233498"/>
                <a:gd name="connsiteY4" fmla="*/ 29334 h 58668"/>
                <a:gd name="connsiteX0" fmla="*/ 0 w 233498"/>
                <a:gd name="connsiteY0" fmla="*/ 29334 h 58668"/>
                <a:gd name="connsiteX1" fmla="*/ 116749 w 233498"/>
                <a:gd name="connsiteY1" fmla="*/ 0 h 58668"/>
                <a:gd name="connsiteX2" fmla="*/ 233498 w 233498"/>
                <a:gd name="connsiteY2" fmla="*/ 29334 h 58668"/>
                <a:gd name="connsiteX3" fmla="*/ 116749 w 233498"/>
                <a:gd name="connsiteY3" fmla="*/ 58668 h 58668"/>
                <a:gd name="connsiteX4" fmla="*/ 0 w 233498"/>
                <a:gd name="connsiteY4" fmla="*/ 29334 h 58668"/>
                <a:gd name="connsiteX0" fmla="*/ 0 w 233498"/>
                <a:gd name="connsiteY0" fmla="*/ 29334 h 94387"/>
                <a:gd name="connsiteX1" fmla="*/ 116749 w 233498"/>
                <a:gd name="connsiteY1" fmla="*/ 0 h 94387"/>
                <a:gd name="connsiteX2" fmla="*/ 233498 w 233498"/>
                <a:gd name="connsiteY2" fmla="*/ 29334 h 94387"/>
                <a:gd name="connsiteX3" fmla="*/ 121511 w 233498"/>
                <a:gd name="connsiteY3" fmla="*/ 94387 h 94387"/>
                <a:gd name="connsiteX4" fmla="*/ 0 w 233498"/>
                <a:gd name="connsiteY4" fmla="*/ 29334 h 94387"/>
                <a:gd name="connsiteX0" fmla="*/ 0 w 233498"/>
                <a:gd name="connsiteY0" fmla="*/ 3744 h 68797"/>
                <a:gd name="connsiteX1" fmla="*/ 119131 w 233498"/>
                <a:gd name="connsiteY1" fmla="*/ 29179 h 68797"/>
                <a:gd name="connsiteX2" fmla="*/ 233498 w 233498"/>
                <a:gd name="connsiteY2" fmla="*/ 3744 h 68797"/>
                <a:gd name="connsiteX3" fmla="*/ 121511 w 233498"/>
                <a:gd name="connsiteY3" fmla="*/ 68797 h 68797"/>
                <a:gd name="connsiteX4" fmla="*/ 0 w 233498"/>
                <a:gd name="connsiteY4" fmla="*/ 3744 h 6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98" h="68797">
                  <a:moveTo>
                    <a:pt x="0" y="3744"/>
                  </a:moveTo>
                  <a:cubicBezTo>
                    <a:pt x="0" y="-12457"/>
                    <a:pt x="54652" y="29179"/>
                    <a:pt x="119131" y="29179"/>
                  </a:cubicBezTo>
                  <a:cubicBezTo>
                    <a:pt x="183610" y="29179"/>
                    <a:pt x="233498" y="-12457"/>
                    <a:pt x="233498" y="3744"/>
                  </a:cubicBezTo>
                  <a:cubicBezTo>
                    <a:pt x="233498" y="19945"/>
                    <a:pt x="185990" y="68797"/>
                    <a:pt x="121511" y="68797"/>
                  </a:cubicBezTo>
                  <a:cubicBezTo>
                    <a:pt x="57032" y="68797"/>
                    <a:pt x="0" y="19945"/>
                    <a:pt x="0" y="3744"/>
                  </a:cubicBezTo>
                  <a:close/>
                </a:path>
              </a:pathLst>
            </a:custGeom>
            <a:solidFill>
              <a:srgbClr val="FF6699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27" name="グループ化 1326"/>
          <p:cNvGrpSpPr/>
          <p:nvPr/>
        </p:nvGrpSpPr>
        <p:grpSpPr>
          <a:xfrm>
            <a:off x="2511986" y="676939"/>
            <a:ext cx="1183728" cy="1737758"/>
            <a:chOff x="586420" y="1373471"/>
            <a:chExt cx="1183728" cy="1737758"/>
          </a:xfrm>
        </p:grpSpPr>
        <p:sp>
          <p:nvSpPr>
            <p:cNvPr id="1328" name="片側の 2 つの角を丸めた四角形 1327"/>
            <p:cNvSpPr/>
            <p:nvPr/>
          </p:nvSpPr>
          <p:spPr>
            <a:xfrm>
              <a:off x="607800" y="2473971"/>
              <a:ext cx="1129560" cy="637258"/>
            </a:xfrm>
            <a:prstGeom prst="round2SameRect">
              <a:avLst>
                <a:gd name="adj1" fmla="val 36995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9" name="片側の 2 つの角を丸めた四角形 1328"/>
            <p:cNvSpPr/>
            <p:nvPr/>
          </p:nvSpPr>
          <p:spPr>
            <a:xfrm>
              <a:off x="1001673" y="2294158"/>
              <a:ext cx="342278" cy="38046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30" name="グループ化 1329"/>
            <p:cNvGrpSpPr/>
            <p:nvPr/>
          </p:nvGrpSpPr>
          <p:grpSpPr>
            <a:xfrm>
              <a:off x="586420" y="1373471"/>
              <a:ext cx="1183728" cy="1047417"/>
              <a:chOff x="586420" y="1373471"/>
              <a:chExt cx="1183728" cy="1047417"/>
            </a:xfrm>
          </p:grpSpPr>
          <p:sp>
            <p:nvSpPr>
              <p:cNvPr id="1335" name="雲 1334"/>
              <p:cNvSpPr/>
              <p:nvPr/>
            </p:nvSpPr>
            <p:spPr>
              <a:xfrm rot="10800000">
                <a:off x="642736" y="1615220"/>
                <a:ext cx="529369" cy="529369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6" name="雲 1335"/>
              <p:cNvSpPr/>
              <p:nvPr/>
            </p:nvSpPr>
            <p:spPr>
              <a:xfrm rot="10800000">
                <a:off x="853292" y="1447337"/>
                <a:ext cx="599086" cy="529369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7" name="雲 1336"/>
              <p:cNvSpPr/>
              <p:nvPr/>
            </p:nvSpPr>
            <p:spPr>
              <a:xfrm rot="10800000" flipH="1">
                <a:off x="1233468" y="1640669"/>
                <a:ext cx="487785" cy="487785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8" name="円/楕円 1337"/>
              <p:cNvSpPr/>
              <p:nvPr/>
            </p:nvSpPr>
            <p:spPr>
              <a:xfrm flipH="1">
                <a:off x="1562440" y="1958355"/>
                <a:ext cx="207708" cy="2049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9" name="円/楕円 1338"/>
              <p:cNvSpPr/>
              <p:nvPr/>
            </p:nvSpPr>
            <p:spPr>
              <a:xfrm flipH="1">
                <a:off x="1556497" y="2001218"/>
                <a:ext cx="173016" cy="11926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0" name="円/楕円 1339"/>
              <p:cNvSpPr/>
              <p:nvPr/>
            </p:nvSpPr>
            <p:spPr>
              <a:xfrm>
                <a:off x="586420" y="1958355"/>
                <a:ext cx="207708" cy="2049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1" name="円/楕円 1340"/>
              <p:cNvSpPr/>
              <p:nvPr/>
            </p:nvSpPr>
            <p:spPr>
              <a:xfrm>
                <a:off x="618020" y="2001218"/>
                <a:ext cx="173016" cy="119260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2" name="円/楕円 1341"/>
              <p:cNvSpPr/>
              <p:nvPr/>
            </p:nvSpPr>
            <p:spPr>
              <a:xfrm>
                <a:off x="704528" y="1700808"/>
                <a:ext cx="936104" cy="720080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3" name="弦 1342"/>
              <p:cNvSpPr/>
              <p:nvPr/>
            </p:nvSpPr>
            <p:spPr>
              <a:xfrm>
                <a:off x="1011660" y="2200217"/>
                <a:ext cx="321840" cy="183794"/>
              </a:xfrm>
              <a:prstGeom prst="chord">
                <a:avLst>
                  <a:gd name="adj1" fmla="val 20010330"/>
                  <a:gd name="adj2" fmla="val 12258663"/>
                </a:avLst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4" name="涙形 1343"/>
              <p:cNvSpPr/>
              <p:nvPr/>
            </p:nvSpPr>
            <p:spPr>
              <a:xfrm rot="18900000">
                <a:off x="1129526" y="2112957"/>
                <a:ext cx="86108" cy="86108"/>
              </a:xfrm>
              <a:prstGeom prst="teardrop">
                <a:avLst>
                  <a:gd name="adj" fmla="val 113228"/>
                </a:avLst>
              </a:prstGeom>
              <a:solidFill>
                <a:srgbClr val="F79646">
                  <a:lumMod val="75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5" name="雲 1344"/>
              <p:cNvSpPr/>
              <p:nvPr/>
            </p:nvSpPr>
            <p:spPr>
              <a:xfrm rot="20700000">
                <a:off x="680419" y="1550625"/>
                <a:ext cx="529368" cy="319193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6" name="雲 1345"/>
              <p:cNvSpPr/>
              <p:nvPr/>
            </p:nvSpPr>
            <p:spPr>
              <a:xfrm rot="1800000">
                <a:off x="1121249" y="1563999"/>
                <a:ext cx="529368" cy="319193"/>
              </a:xfrm>
              <a:prstGeom prst="clou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7" name="月 1346"/>
              <p:cNvSpPr/>
              <p:nvPr/>
            </p:nvSpPr>
            <p:spPr>
              <a:xfrm rot="5400000">
                <a:off x="883188" y="1806972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8" name="月 1347"/>
              <p:cNvSpPr/>
              <p:nvPr/>
            </p:nvSpPr>
            <p:spPr>
              <a:xfrm rot="5400000">
                <a:off x="1404682" y="1806973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9" name="フローチャート : 記憶データ 1348"/>
              <p:cNvSpPr/>
              <p:nvPr/>
            </p:nvSpPr>
            <p:spPr>
              <a:xfrm rot="5400000">
                <a:off x="1051591" y="1143047"/>
                <a:ext cx="267261" cy="728109"/>
              </a:xfrm>
              <a:prstGeom prst="flowChartOnlineStorage">
                <a:avLst/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0" name="月 1349"/>
              <p:cNvSpPr/>
              <p:nvPr/>
            </p:nvSpPr>
            <p:spPr>
              <a:xfrm rot="5400000">
                <a:off x="883188" y="1944133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1" name="月 1350"/>
              <p:cNvSpPr/>
              <p:nvPr/>
            </p:nvSpPr>
            <p:spPr>
              <a:xfrm rot="5400000">
                <a:off x="1404682" y="1944134"/>
                <a:ext cx="45719" cy="197296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31" name="フリーフォーム 1330"/>
            <p:cNvSpPr/>
            <p:nvPr/>
          </p:nvSpPr>
          <p:spPr>
            <a:xfrm>
              <a:off x="849788" y="2455379"/>
              <a:ext cx="322318" cy="323689"/>
            </a:xfrm>
            <a:custGeom>
              <a:avLst/>
              <a:gdLst>
                <a:gd name="connsiteX0" fmla="*/ 138432 w 329107"/>
                <a:gd name="connsiteY0" fmla="*/ 2071 h 323689"/>
                <a:gd name="connsiteX1" fmla="*/ 328932 w 329107"/>
                <a:gd name="connsiteY1" fmla="*/ 218765 h 323689"/>
                <a:gd name="connsiteX2" fmla="*/ 169388 w 329107"/>
                <a:gd name="connsiteY2" fmla="*/ 321159 h 323689"/>
                <a:gd name="connsiteX3" fmla="*/ 319 w 329107"/>
                <a:gd name="connsiteY3" fmla="*/ 121134 h 323689"/>
                <a:gd name="connsiteX4" fmla="*/ 138432 w 329107"/>
                <a:gd name="connsiteY4" fmla="*/ 2071 h 32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07" h="323689">
                  <a:moveTo>
                    <a:pt x="138432" y="2071"/>
                  </a:moveTo>
                  <a:cubicBezTo>
                    <a:pt x="193201" y="18343"/>
                    <a:pt x="323773" y="165584"/>
                    <a:pt x="328932" y="218765"/>
                  </a:cubicBezTo>
                  <a:cubicBezTo>
                    <a:pt x="334091" y="271946"/>
                    <a:pt x="224157" y="337431"/>
                    <a:pt x="169388" y="321159"/>
                  </a:cubicBezTo>
                  <a:cubicBezTo>
                    <a:pt x="114619" y="304887"/>
                    <a:pt x="6669" y="173125"/>
                    <a:pt x="319" y="121134"/>
                  </a:cubicBezTo>
                  <a:cubicBezTo>
                    <a:pt x="-6031" y="69143"/>
                    <a:pt x="83663" y="-14201"/>
                    <a:pt x="138432" y="2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2" name="フリーフォーム 1331"/>
            <p:cNvSpPr/>
            <p:nvPr/>
          </p:nvSpPr>
          <p:spPr>
            <a:xfrm flipH="1">
              <a:off x="1172106" y="2455379"/>
              <a:ext cx="322318" cy="323689"/>
            </a:xfrm>
            <a:custGeom>
              <a:avLst/>
              <a:gdLst>
                <a:gd name="connsiteX0" fmla="*/ 138432 w 329107"/>
                <a:gd name="connsiteY0" fmla="*/ 2071 h 323689"/>
                <a:gd name="connsiteX1" fmla="*/ 328932 w 329107"/>
                <a:gd name="connsiteY1" fmla="*/ 218765 h 323689"/>
                <a:gd name="connsiteX2" fmla="*/ 169388 w 329107"/>
                <a:gd name="connsiteY2" fmla="*/ 321159 h 323689"/>
                <a:gd name="connsiteX3" fmla="*/ 319 w 329107"/>
                <a:gd name="connsiteY3" fmla="*/ 121134 h 323689"/>
                <a:gd name="connsiteX4" fmla="*/ 138432 w 329107"/>
                <a:gd name="connsiteY4" fmla="*/ 2071 h 32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07" h="323689">
                  <a:moveTo>
                    <a:pt x="138432" y="2071"/>
                  </a:moveTo>
                  <a:cubicBezTo>
                    <a:pt x="193201" y="18343"/>
                    <a:pt x="323773" y="165584"/>
                    <a:pt x="328932" y="218765"/>
                  </a:cubicBezTo>
                  <a:cubicBezTo>
                    <a:pt x="334091" y="271946"/>
                    <a:pt x="224157" y="337431"/>
                    <a:pt x="169388" y="321159"/>
                  </a:cubicBezTo>
                  <a:cubicBezTo>
                    <a:pt x="114619" y="304887"/>
                    <a:pt x="6669" y="173125"/>
                    <a:pt x="319" y="121134"/>
                  </a:cubicBezTo>
                  <a:cubicBezTo>
                    <a:pt x="-6031" y="69143"/>
                    <a:pt x="83663" y="-14201"/>
                    <a:pt x="138432" y="2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3" name="円/楕円 1332"/>
            <p:cNvSpPr/>
            <p:nvPr/>
          </p:nvSpPr>
          <p:spPr>
            <a:xfrm>
              <a:off x="1134913" y="2787030"/>
              <a:ext cx="75797" cy="75797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1134913" y="2946574"/>
              <a:ext cx="75797" cy="75797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52" name="グループ化 1351"/>
          <p:cNvGrpSpPr/>
          <p:nvPr/>
        </p:nvGrpSpPr>
        <p:grpSpPr>
          <a:xfrm>
            <a:off x="2618237" y="2728743"/>
            <a:ext cx="967318" cy="1658189"/>
            <a:chOff x="2078364" y="173930"/>
            <a:chExt cx="967318" cy="1658189"/>
          </a:xfrm>
        </p:grpSpPr>
        <p:grpSp>
          <p:nvGrpSpPr>
            <p:cNvPr id="1353" name="グループ化 1352"/>
            <p:cNvGrpSpPr/>
            <p:nvPr/>
          </p:nvGrpSpPr>
          <p:grpSpPr>
            <a:xfrm>
              <a:off x="2078364" y="173930"/>
              <a:ext cx="967318" cy="1658189"/>
              <a:chOff x="2078364" y="1453040"/>
              <a:chExt cx="967318" cy="1658189"/>
            </a:xfrm>
          </p:grpSpPr>
          <p:sp>
            <p:nvSpPr>
              <p:cNvPr id="1356" name="片側の 2 つの角を丸めた四角形 1355"/>
              <p:cNvSpPr/>
              <p:nvPr/>
            </p:nvSpPr>
            <p:spPr>
              <a:xfrm>
                <a:off x="2093484" y="2473971"/>
                <a:ext cx="901176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7" name="片側の 2 つの角を丸めた四角形 1356"/>
              <p:cNvSpPr/>
              <p:nvPr/>
            </p:nvSpPr>
            <p:spPr>
              <a:xfrm>
                <a:off x="2097058" y="2473971"/>
                <a:ext cx="647311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8" name="片側の 2 つの角を丸めた四角形 1357"/>
              <p:cNvSpPr/>
              <p:nvPr/>
            </p:nvSpPr>
            <p:spPr>
              <a:xfrm>
                <a:off x="2439168" y="2300897"/>
                <a:ext cx="233498" cy="312880"/>
              </a:xfrm>
              <a:prstGeom prst="round2SameRect">
                <a:avLst>
                  <a:gd name="adj1" fmla="val 16667"/>
                  <a:gd name="adj2" fmla="val 35723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59" name="グループ化 1358"/>
              <p:cNvGrpSpPr/>
              <p:nvPr/>
            </p:nvGrpSpPr>
            <p:grpSpPr>
              <a:xfrm>
                <a:off x="2078364" y="1453040"/>
                <a:ext cx="967318" cy="967848"/>
                <a:chOff x="2078364" y="1453040"/>
                <a:chExt cx="967318" cy="967848"/>
              </a:xfrm>
            </p:grpSpPr>
            <p:grpSp>
              <p:nvGrpSpPr>
                <p:cNvPr id="1364" name="グループ化 1363"/>
                <p:cNvGrpSpPr/>
                <p:nvPr/>
              </p:nvGrpSpPr>
              <p:grpSpPr>
                <a:xfrm>
                  <a:off x="2200276" y="1570232"/>
                  <a:ext cx="724139" cy="809132"/>
                  <a:chOff x="2209649" y="1239576"/>
                  <a:chExt cx="724139" cy="661537"/>
                </a:xfrm>
                <a:solidFill>
                  <a:srgbClr val="663300"/>
                </a:solidFill>
              </p:grpSpPr>
              <p:sp>
                <p:nvSpPr>
                  <p:cNvPr id="1392" name="円/楕円 1391"/>
                  <p:cNvSpPr/>
                  <p:nvPr/>
                </p:nvSpPr>
                <p:spPr>
                  <a:xfrm>
                    <a:off x="2209649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3" name="円/楕円 1392"/>
                  <p:cNvSpPr/>
                  <p:nvPr/>
                </p:nvSpPr>
                <p:spPr>
                  <a:xfrm>
                    <a:off x="2333474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5" name="グループ化 1364"/>
                <p:cNvGrpSpPr/>
                <p:nvPr/>
              </p:nvGrpSpPr>
              <p:grpSpPr>
                <a:xfrm rot="19800000" flipH="1">
                  <a:off x="2078364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390" name="月 1389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1" name="月 1390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6" name="グループ化 1365"/>
                <p:cNvGrpSpPr/>
                <p:nvPr/>
              </p:nvGrpSpPr>
              <p:grpSpPr>
                <a:xfrm rot="1800000">
                  <a:off x="2698481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388" name="月 1387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9" name="月 1388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7" name="グループ化 1366"/>
                <p:cNvGrpSpPr/>
                <p:nvPr/>
              </p:nvGrpSpPr>
              <p:grpSpPr>
                <a:xfrm rot="900000" flipH="1">
                  <a:off x="2797712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386" name="円/楕円 1385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7" name="円/楕円 1386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8" name="グループ化 1367"/>
                <p:cNvGrpSpPr/>
                <p:nvPr/>
              </p:nvGrpSpPr>
              <p:grpSpPr>
                <a:xfrm rot="20700000">
                  <a:off x="2176110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384" name="円/楕円 1383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5" name="円/楕円 1384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9" name="円/楕円 1368"/>
                <p:cNvSpPr/>
                <p:nvPr/>
              </p:nvSpPr>
              <p:spPr>
                <a:xfrm>
                  <a:off x="2239566" y="1700808"/>
                  <a:ext cx="641991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0" name="弦 1369"/>
                <p:cNvSpPr/>
                <p:nvPr/>
              </p:nvSpPr>
              <p:spPr>
                <a:xfrm>
                  <a:off x="2466028" y="2219704"/>
                  <a:ext cx="189066" cy="144818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1" name="円/楕円 1370"/>
                <p:cNvSpPr/>
                <p:nvPr/>
              </p:nvSpPr>
              <p:spPr>
                <a:xfrm>
                  <a:off x="2264472" y="21633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2" name="円/楕円 1371"/>
                <p:cNvSpPr/>
                <p:nvPr/>
              </p:nvSpPr>
              <p:spPr>
                <a:xfrm>
                  <a:off x="2733981" y="21633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3" name="月 1372"/>
                <p:cNvSpPr/>
                <p:nvPr/>
              </p:nvSpPr>
              <p:spPr>
                <a:xfrm rot="5400000">
                  <a:off x="2432355" y="1460434"/>
                  <a:ext cx="252813" cy="57131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74" name="グループ化 1373"/>
                <p:cNvGrpSpPr/>
                <p:nvPr/>
              </p:nvGrpSpPr>
              <p:grpSpPr>
                <a:xfrm>
                  <a:off x="2324175" y="1637360"/>
                  <a:ext cx="479579" cy="369187"/>
                  <a:chOff x="2324175" y="1641469"/>
                  <a:chExt cx="479579" cy="369187"/>
                </a:xfrm>
                <a:solidFill>
                  <a:srgbClr val="663300"/>
                </a:solidFill>
              </p:grpSpPr>
              <p:grpSp>
                <p:nvGrpSpPr>
                  <p:cNvPr id="1376" name="グループ化 1375"/>
                  <p:cNvGrpSpPr/>
                  <p:nvPr/>
                </p:nvGrpSpPr>
                <p:grpSpPr>
                  <a:xfrm rot="607656">
                    <a:off x="2324175" y="1641469"/>
                    <a:ext cx="234009" cy="369185"/>
                    <a:chOff x="1914708" y="1601206"/>
                    <a:chExt cx="310484" cy="369185"/>
                  </a:xfrm>
                  <a:grpFill/>
                </p:grpSpPr>
                <p:sp>
                  <p:nvSpPr>
                    <p:cNvPr id="1381" name="月 1380"/>
                    <p:cNvSpPr/>
                    <p:nvPr/>
                  </p:nvSpPr>
                  <p:spPr>
                    <a:xfrm rot="2027214" flipH="1">
                      <a:off x="1914708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82" name="月 1381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83" name="月 1382"/>
                    <p:cNvSpPr/>
                    <p:nvPr/>
                  </p:nvSpPr>
                  <p:spPr>
                    <a:xfrm rot="21212109" flipH="1">
                      <a:off x="2083373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7" name="グループ化 1376"/>
                  <p:cNvGrpSpPr/>
                  <p:nvPr/>
                </p:nvGrpSpPr>
                <p:grpSpPr>
                  <a:xfrm rot="20992344" flipH="1">
                    <a:off x="2569746" y="1641471"/>
                    <a:ext cx="234008" cy="369185"/>
                    <a:chOff x="1914709" y="1601206"/>
                    <a:chExt cx="310481" cy="369185"/>
                  </a:xfrm>
                  <a:grpFill/>
                </p:grpSpPr>
                <p:sp>
                  <p:nvSpPr>
                    <p:cNvPr id="1378" name="月 1377"/>
                    <p:cNvSpPr/>
                    <p:nvPr/>
                  </p:nvSpPr>
                  <p:spPr>
                    <a:xfrm rot="2027214" flipH="1">
                      <a:off x="1914709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9" name="月 1378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80" name="月 1379"/>
                    <p:cNvSpPr/>
                    <p:nvPr/>
                  </p:nvSpPr>
                  <p:spPr>
                    <a:xfrm rot="21212109" flipH="1">
                      <a:off x="2083371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75" name="フローチャート : 記憶データ 1374"/>
                <p:cNvSpPr/>
                <p:nvPr/>
              </p:nvSpPr>
              <p:spPr>
                <a:xfrm rot="5400000">
                  <a:off x="2378471" y="1379765"/>
                  <a:ext cx="371013" cy="517564"/>
                </a:xfrm>
                <a:prstGeom prst="flowChartOnlineStorage">
                  <a:avLst/>
                </a:prstGeom>
                <a:solidFill>
                  <a:srgbClr val="FFCC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0" name="正方形/長方形 82"/>
              <p:cNvSpPr/>
              <p:nvPr/>
            </p:nvSpPr>
            <p:spPr>
              <a:xfrm rot="2885798">
                <a:off x="2209094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1" name="正方形/長方形 82"/>
              <p:cNvSpPr/>
              <p:nvPr/>
            </p:nvSpPr>
            <p:spPr>
              <a:xfrm rot="18714202" flipH="1">
                <a:off x="2630329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2" name="円/楕円 1361"/>
              <p:cNvSpPr/>
              <p:nvPr/>
            </p:nvSpPr>
            <p:spPr>
              <a:xfrm>
                <a:off x="2620813" y="2787030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3" name="円/楕円 1362"/>
              <p:cNvSpPr/>
              <p:nvPr/>
            </p:nvSpPr>
            <p:spPr>
              <a:xfrm>
                <a:off x="2620813" y="2946574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54" name="アーチ 1353"/>
            <p:cNvSpPr/>
            <p:nvPr/>
          </p:nvSpPr>
          <p:spPr>
            <a:xfrm>
              <a:off x="2297063" y="725763"/>
              <a:ext cx="187711" cy="187711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55" name="アーチ 1354"/>
            <p:cNvSpPr/>
            <p:nvPr/>
          </p:nvSpPr>
          <p:spPr>
            <a:xfrm>
              <a:off x="2628057" y="725763"/>
              <a:ext cx="187711" cy="187711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94" name="グループ化 1393"/>
          <p:cNvGrpSpPr/>
          <p:nvPr/>
        </p:nvGrpSpPr>
        <p:grpSpPr>
          <a:xfrm>
            <a:off x="2626372" y="4618501"/>
            <a:ext cx="832122" cy="1698454"/>
            <a:chOff x="3482040" y="133665"/>
            <a:chExt cx="832122" cy="1698454"/>
          </a:xfrm>
        </p:grpSpPr>
        <p:grpSp>
          <p:nvGrpSpPr>
            <p:cNvPr id="1395" name="グループ化 1394"/>
            <p:cNvGrpSpPr/>
            <p:nvPr/>
          </p:nvGrpSpPr>
          <p:grpSpPr>
            <a:xfrm>
              <a:off x="3482040" y="133665"/>
              <a:ext cx="832122" cy="1698454"/>
              <a:chOff x="3482040" y="1412775"/>
              <a:chExt cx="832122" cy="1698454"/>
            </a:xfrm>
          </p:grpSpPr>
          <p:sp>
            <p:nvSpPr>
              <p:cNvPr id="1398" name="片側の 2 つの角を丸めた四角形 1397"/>
              <p:cNvSpPr/>
              <p:nvPr/>
            </p:nvSpPr>
            <p:spPr>
              <a:xfrm>
                <a:off x="3482040" y="2473971"/>
                <a:ext cx="832122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99" name="片側の 2 つの角を丸めた四角形 1398"/>
              <p:cNvSpPr/>
              <p:nvPr/>
            </p:nvSpPr>
            <p:spPr>
              <a:xfrm>
                <a:off x="3482040" y="2473971"/>
                <a:ext cx="538106" cy="637258"/>
              </a:xfrm>
              <a:prstGeom prst="round2SameRect">
                <a:avLst>
                  <a:gd name="adj1" fmla="val 40707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0" name="片側の 2 つの角を丸めた四角形 1399"/>
              <p:cNvSpPr/>
              <p:nvPr/>
            </p:nvSpPr>
            <p:spPr>
              <a:xfrm>
                <a:off x="3786649" y="2339136"/>
                <a:ext cx="233497" cy="41180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01" name="グループ化 1400"/>
              <p:cNvGrpSpPr/>
              <p:nvPr/>
            </p:nvGrpSpPr>
            <p:grpSpPr>
              <a:xfrm>
                <a:off x="3521391" y="1412775"/>
                <a:ext cx="768904" cy="1058913"/>
                <a:chOff x="3521391" y="1412775"/>
                <a:chExt cx="768904" cy="1058913"/>
              </a:xfrm>
            </p:grpSpPr>
            <p:sp>
              <p:nvSpPr>
                <p:cNvPr id="1406" name="円/楕円 1405"/>
                <p:cNvSpPr/>
                <p:nvPr/>
              </p:nvSpPr>
              <p:spPr>
                <a:xfrm>
                  <a:off x="3645818" y="1412775"/>
                  <a:ext cx="526132" cy="432623"/>
                </a:xfrm>
                <a:prstGeom prst="ellipse">
                  <a:avLst/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7" name="円/楕円 1406"/>
                <p:cNvSpPr/>
                <p:nvPr/>
              </p:nvSpPr>
              <p:spPr>
                <a:xfrm>
                  <a:off x="3541043" y="1570232"/>
                  <a:ext cx="735682" cy="827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08" name="グループ化 1407"/>
                <p:cNvGrpSpPr/>
                <p:nvPr/>
              </p:nvGrpSpPr>
              <p:grpSpPr>
                <a:xfrm rot="900000" flipH="1">
                  <a:off x="4142993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426" name="円/楕円 1425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7" name="円/楕円 1426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9" name="グループ化 1408"/>
                <p:cNvGrpSpPr/>
                <p:nvPr/>
              </p:nvGrpSpPr>
              <p:grpSpPr>
                <a:xfrm rot="20700000">
                  <a:off x="3521391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424" name="円/楕円 1423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5" name="円/楕円 1424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10" name="円/楕円 31"/>
                <p:cNvSpPr/>
                <p:nvPr/>
              </p:nvSpPr>
              <p:spPr>
                <a:xfrm>
                  <a:off x="3584848" y="1700808"/>
                  <a:ext cx="641992" cy="770880"/>
                </a:xfrm>
                <a:custGeom>
                  <a:avLst/>
                  <a:gdLst>
                    <a:gd name="connsiteX0" fmla="*/ 0 w 641991"/>
                    <a:gd name="connsiteY0" fmla="*/ 360040 h 720080"/>
                    <a:gd name="connsiteX1" fmla="*/ 320996 w 641991"/>
                    <a:gd name="connsiteY1" fmla="*/ 0 h 720080"/>
                    <a:gd name="connsiteX2" fmla="*/ 641992 w 641991"/>
                    <a:gd name="connsiteY2" fmla="*/ 360040 h 720080"/>
                    <a:gd name="connsiteX3" fmla="*/ 320996 w 641991"/>
                    <a:gd name="connsiteY3" fmla="*/ 720080 h 720080"/>
                    <a:gd name="connsiteX4" fmla="*/ 0 w 641991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70880"/>
                    <a:gd name="connsiteX1" fmla="*/ 320996 w 641992"/>
                    <a:gd name="connsiteY1" fmla="*/ 0 h 770880"/>
                    <a:gd name="connsiteX2" fmla="*/ 641992 w 641992"/>
                    <a:gd name="connsiteY2" fmla="*/ 360040 h 770880"/>
                    <a:gd name="connsiteX3" fmla="*/ 317821 w 641992"/>
                    <a:gd name="connsiteY3" fmla="*/ 770880 h 770880"/>
                    <a:gd name="connsiteX4" fmla="*/ 0 w 641992"/>
                    <a:gd name="connsiteY4" fmla="*/ 360040 h 77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1992" h="770880">
                      <a:moveTo>
                        <a:pt x="0" y="360040"/>
                      </a:moveTo>
                      <a:cubicBezTo>
                        <a:pt x="0" y="161195"/>
                        <a:pt x="143715" y="0"/>
                        <a:pt x="320996" y="0"/>
                      </a:cubicBezTo>
                      <a:cubicBezTo>
                        <a:pt x="498277" y="0"/>
                        <a:pt x="641992" y="161195"/>
                        <a:pt x="641992" y="360040"/>
                      </a:cubicBezTo>
                      <a:cubicBezTo>
                        <a:pt x="641992" y="558885"/>
                        <a:pt x="390327" y="770880"/>
                        <a:pt x="317821" y="770880"/>
                      </a:cubicBezTo>
                      <a:cubicBezTo>
                        <a:pt x="245315" y="770880"/>
                        <a:pt x="0" y="558885"/>
                        <a:pt x="0" y="360040"/>
                      </a:cubicBezTo>
                      <a:close/>
                    </a:path>
                  </a:pathLst>
                </a:cu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1" name="グループ化 1410"/>
                <p:cNvGrpSpPr/>
                <p:nvPr/>
              </p:nvGrpSpPr>
              <p:grpSpPr>
                <a:xfrm>
                  <a:off x="3584848" y="1946579"/>
                  <a:ext cx="641992" cy="216762"/>
                  <a:chOff x="2977287" y="1946579"/>
                  <a:chExt cx="613010" cy="167545"/>
                </a:xfrm>
                <a:solidFill>
                  <a:srgbClr val="C00000"/>
                </a:solidFill>
              </p:grpSpPr>
              <p:grpSp>
                <p:nvGrpSpPr>
                  <p:cNvPr id="1418" name="グループ化 1417"/>
                  <p:cNvGrpSpPr/>
                  <p:nvPr/>
                </p:nvGrpSpPr>
                <p:grpSpPr>
                  <a:xfrm>
                    <a:off x="2977287" y="1946579"/>
                    <a:ext cx="308840" cy="167545"/>
                    <a:chOff x="2977287" y="1946579"/>
                    <a:chExt cx="308840" cy="167545"/>
                  </a:xfrm>
                  <a:grpFill/>
                </p:grpSpPr>
                <p:sp>
                  <p:nvSpPr>
                    <p:cNvPr id="1422" name="弦 34"/>
                    <p:cNvSpPr/>
                    <p:nvPr/>
                  </p:nvSpPr>
                  <p:spPr>
                    <a:xfrm>
                      <a:off x="2977287" y="1946579"/>
                      <a:ext cx="308840" cy="167545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grpFill/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3" name="弦 34"/>
                    <p:cNvSpPr/>
                    <p:nvPr/>
                  </p:nvSpPr>
                  <p:spPr>
                    <a:xfrm rot="167140">
                      <a:off x="3006904" y="1974850"/>
                      <a:ext cx="256996" cy="120068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19" name="グループ化 1418"/>
                  <p:cNvGrpSpPr/>
                  <p:nvPr/>
                </p:nvGrpSpPr>
                <p:grpSpPr>
                  <a:xfrm flipH="1">
                    <a:off x="3281457" y="1946579"/>
                    <a:ext cx="308840" cy="167545"/>
                    <a:chOff x="2977287" y="1946579"/>
                    <a:chExt cx="308840" cy="167545"/>
                  </a:xfrm>
                  <a:grpFill/>
                </p:grpSpPr>
                <p:sp>
                  <p:nvSpPr>
                    <p:cNvPr id="1420" name="弦 34"/>
                    <p:cNvSpPr/>
                    <p:nvPr/>
                  </p:nvSpPr>
                  <p:spPr>
                    <a:xfrm>
                      <a:off x="2977287" y="1946579"/>
                      <a:ext cx="308840" cy="167545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grpFill/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1" name="弦 34"/>
                    <p:cNvSpPr/>
                    <p:nvPr/>
                  </p:nvSpPr>
                  <p:spPr>
                    <a:xfrm rot="167140">
                      <a:off x="3006904" y="1974850"/>
                      <a:ext cx="256996" cy="120068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12" name="涙形 1411"/>
                <p:cNvSpPr/>
                <p:nvPr/>
              </p:nvSpPr>
              <p:spPr>
                <a:xfrm rot="18900000">
                  <a:off x="3839430" y="2129501"/>
                  <a:ext cx="127932" cy="127932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3" name="月 1412"/>
                <p:cNvSpPr/>
                <p:nvPr/>
              </p:nvSpPr>
              <p:spPr>
                <a:xfrm rot="6300000">
                  <a:off x="3745129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4" name="月 1413"/>
                <p:cNvSpPr/>
                <p:nvPr/>
              </p:nvSpPr>
              <p:spPr>
                <a:xfrm rot="15300000" flipH="1">
                  <a:off x="4022723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5" name="円/楕円 1414"/>
                <p:cNvSpPr/>
                <p:nvPr/>
              </p:nvSpPr>
              <p:spPr>
                <a:xfrm>
                  <a:off x="3786648" y="2305051"/>
                  <a:ext cx="233498" cy="81514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6" name="円/楕円 52"/>
                <p:cNvSpPr/>
                <p:nvPr/>
              </p:nvSpPr>
              <p:spPr>
                <a:xfrm>
                  <a:off x="3786648" y="2346288"/>
                  <a:ext cx="233498" cy="68797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7" name="円/楕円 52"/>
                <p:cNvSpPr/>
                <p:nvPr/>
              </p:nvSpPr>
              <p:spPr>
                <a:xfrm flipV="1">
                  <a:off x="3786648" y="2276756"/>
                  <a:ext cx="233498" cy="65839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02" name="フリーフォーム 1401"/>
              <p:cNvSpPr/>
              <p:nvPr/>
            </p:nvSpPr>
            <p:spPr>
              <a:xfrm>
                <a:off x="3586393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3" name="フリーフォーム 1402"/>
              <p:cNvSpPr/>
              <p:nvPr/>
            </p:nvSpPr>
            <p:spPr>
              <a:xfrm flipH="1">
                <a:off x="3911197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4" name="円/楕円 1403"/>
              <p:cNvSpPr/>
              <p:nvPr/>
            </p:nvSpPr>
            <p:spPr>
              <a:xfrm>
                <a:off x="3861061" y="28282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5" name="円/楕円 1404"/>
              <p:cNvSpPr/>
              <p:nvPr/>
            </p:nvSpPr>
            <p:spPr>
              <a:xfrm>
                <a:off x="3861061" y="29806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96" name="アーチ 1395"/>
            <p:cNvSpPr/>
            <p:nvPr/>
          </p:nvSpPr>
          <p:spPr>
            <a:xfrm>
              <a:off x="3685826" y="747532"/>
              <a:ext cx="144174" cy="144174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7" name="アーチ 1396"/>
            <p:cNvSpPr/>
            <p:nvPr/>
          </p:nvSpPr>
          <p:spPr>
            <a:xfrm>
              <a:off x="3981101" y="747532"/>
              <a:ext cx="144174" cy="144174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28" name="グループ化 1427"/>
          <p:cNvGrpSpPr/>
          <p:nvPr/>
        </p:nvGrpSpPr>
        <p:grpSpPr>
          <a:xfrm>
            <a:off x="4547955" y="4576308"/>
            <a:ext cx="934122" cy="1749118"/>
            <a:chOff x="3431046" y="1920963"/>
            <a:chExt cx="934122" cy="1749118"/>
          </a:xfrm>
        </p:grpSpPr>
        <p:grpSp>
          <p:nvGrpSpPr>
            <p:cNvPr id="1429" name="グループ化 1428"/>
            <p:cNvGrpSpPr/>
            <p:nvPr/>
          </p:nvGrpSpPr>
          <p:grpSpPr>
            <a:xfrm>
              <a:off x="3482040" y="1920963"/>
              <a:ext cx="832122" cy="1698454"/>
              <a:chOff x="3482040" y="1412775"/>
              <a:chExt cx="832122" cy="1698454"/>
            </a:xfrm>
          </p:grpSpPr>
          <p:sp>
            <p:nvSpPr>
              <p:cNvPr id="1438" name="片側の 2 つの角を丸めた四角形 1437"/>
              <p:cNvSpPr/>
              <p:nvPr/>
            </p:nvSpPr>
            <p:spPr>
              <a:xfrm>
                <a:off x="3482040" y="2473971"/>
                <a:ext cx="832122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9" name="片側の 2 つの角を丸めた四角形 1438"/>
              <p:cNvSpPr/>
              <p:nvPr/>
            </p:nvSpPr>
            <p:spPr>
              <a:xfrm>
                <a:off x="3482040" y="2473971"/>
                <a:ext cx="538106" cy="637258"/>
              </a:xfrm>
              <a:prstGeom prst="round2SameRect">
                <a:avLst>
                  <a:gd name="adj1" fmla="val 40707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0" name="片側の 2 つの角を丸めた四角形 1439"/>
              <p:cNvSpPr/>
              <p:nvPr/>
            </p:nvSpPr>
            <p:spPr>
              <a:xfrm>
                <a:off x="3786649" y="2339136"/>
                <a:ext cx="233497" cy="41180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41" name="グループ化 1440"/>
              <p:cNvGrpSpPr/>
              <p:nvPr/>
            </p:nvGrpSpPr>
            <p:grpSpPr>
              <a:xfrm>
                <a:off x="3521391" y="1412775"/>
                <a:ext cx="768904" cy="1058913"/>
                <a:chOff x="3521391" y="1412775"/>
                <a:chExt cx="768904" cy="1058913"/>
              </a:xfrm>
            </p:grpSpPr>
            <p:sp>
              <p:nvSpPr>
                <p:cNvPr id="1446" name="円/楕円 1445"/>
                <p:cNvSpPr/>
                <p:nvPr/>
              </p:nvSpPr>
              <p:spPr>
                <a:xfrm>
                  <a:off x="3645818" y="1412775"/>
                  <a:ext cx="526132" cy="432623"/>
                </a:xfrm>
                <a:prstGeom prst="ellipse">
                  <a:avLst/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7" name="円/楕円 1446"/>
                <p:cNvSpPr/>
                <p:nvPr/>
              </p:nvSpPr>
              <p:spPr>
                <a:xfrm>
                  <a:off x="3541043" y="1570232"/>
                  <a:ext cx="735682" cy="827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48" name="グループ化 1447"/>
                <p:cNvGrpSpPr/>
                <p:nvPr/>
              </p:nvGrpSpPr>
              <p:grpSpPr>
                <a:xfrm rot="900000" flipH="1">
                  <a:off x="4142993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466" name="円/楕円 1465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7" name="円/楕円 1466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49" name="グループ化 1448"/>
                <p:cNvGrpSpPr/>
                <p:nvPr/>
              </p:nvGrpSpPr>
              <p:grpSpPr>
                <a:xfrm rot="20700000">
                  <a:off x="3521391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464" name="円/楕円 1463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5" name="円/楕円 1464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50" name="円/楕円 31"/>
                <p:cNvSpPr/>
                <p:nvPr/>
              </p:nvSpPr>
              <p:spPr>
                <a:xfrm>
                  <a:off x="3584848" y="1700808"/>
                  <a:ext cx="641992" cy="770880"/>
                </a:xfrm>
                <a:custGeom>
                  <a:avLst/>
                  <a:gdLst>
                    <a:gd name="connsiteX0" fmla="*/ 0 w 641991"/>
                    <a:gd name="connsiteY0" fmla="*/ 360040 h 720080"/>
                    <a:gd name="connsiteX1" fmla="*/ 320996 w 641991"/>
                    <a:gd name="connsiteY1" fmla="*/ 0 h 720080"/>
                    <a:gd name="connsiteX2" fmla="*/ 641992 w 641991"/>
                    <a:gd name="connsiteY2" fmla="*/ 360040 h 720080"/>
                    <a:gd name="connsiteX3" fmla="*/ 320996 w 641991"/>
                    <a:gd name="connsiteY3" fmla="*/ 720080 h 720080"/>
                    <a:gd name="connsiteX4" fmla="*/ 0 w 641991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70880"/>
                    <a:gd name="connsiteX1" fmla="*/ 320996 w 641992"/>
                    <a:gd name="connsiteY1" fmla="*/ 0 h 770880"/>
                    <a:gd name="connsiteX2" fmla="*/ 641992 w 641992"/>
                    <a:gd name="connsiteY2" fmla="*/ 360040 h 770880"/>
                    <a:gd name="connsiteX3" fmla="*/ 317821 w 641992"/>
                    <a:gd name="connsiteY3" fmla="*/ 770880 h 770880"/>
                    <a:gd name="connsiteX4" fmla="*/ 0 w 641992"/>
                    <a:gd name="connsiteY4" fmla="*/ 360040 h 77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1992" h="770880">
                      <a:moveTo>
                        <a:pt x="0" y="360040"/>
                      </a:moveTo>
                      <a:cubicBezTo>
                        <a:pt x="0" y="161195"/>
                        <a:pt x="143715" y="0"/>
                        <a:pt x="320996" y="0"/>
                      </a:cubicBezTo>
                      <a:cubicBezTo>
                        <a:pt x="498277" y="0"/>
                        <a:pt x="641992" y="161195"/>
                        <a:pt x="641992" y="360040"/>
                      </a:cubicBezTo>
                      <a:cubicBezTo>
                        <a:pt x="641992" y="558885"/>
                        <a:pt x="390327" y="770880"/>
                        <a:pt x="317821" y="770880"/>
                      </a:cubicBezTo>
                      <a:cubicBezTo>
                        <a:pt x="245315" y="770880"/>
                        <a:pt x="0" y="558885"/>
                        <a:pt x="0" y="360040"/>
                      </a:cubicBezTo>
                      <a:close/>
                    </a:path>
                  </a:pathLst>
                </a:cu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51" name="グループ化 1450"/>
                <p:cNvGrpSpPr/>
                <p:nvPr/>
              </p:nvGrpSpPr>
              <p:grpSpPr>
                <a:xfrm>
                  <a:off x="3584848" y="1946579"/>
                  <a:ext cx="641992" cy="216762"/>
                  <a:chOff x="2977287" y="1946579"/>
                  <a:chExt cx="613010" cy="167545"/>
                </a:xfrm>
                <a:solidFill>
                  <a:srgbClr val="C00000"/>
                </a:solidFill>
              </p:grpSpPr>
              <p:grpSp>
                <p:nvGrpSpPr>
                  <p:cNvPr id="1458" name="グループ化 1457"/>
                  <p:cNvGrpSpPr/>
                  <p:nvPr/>
                </p:nvGrpSpPr>
                <p:grpSpPr>
                  <a:xfrm>
                    <a:off x="2977287" y="1946579"/>
                    <a:ext cx="308840" cy="167545"/>
                    <a:chOff x="2977287" y="1946579"/>
                    <a:chExt cx="308840" cy="167545"/>
                  </a:xfrm>
                  <a:grpFill/>
                </p:grpSpPr>
                <p:sp>
                  <p:nvSpPr>
                    <p:cNvPr id="1462" name="弦 34"/>
                    <p:cNvSpPr/>
                    <p:nvPr/>
                  </p:nvSpPr>
                  <p:spPr>
                    <a:xfrm>
                      <a:off x="2977287" y="1946579"/>
                      <a:ext cx="308840" cy="167545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grpFill/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3" name="弦 34"/>
                    <p:cNvSpPr/>
                    <p:nvPr/>
                  </p:nvSpPr>
                  <p:spPr>
                    <a:xfrm rot="167140">
                      <a:off x="3006903" y="1992400"/>
                      <a:ext cx="256996" cy="120068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59" name="グループ化 1458"/>
                  <p:cNvGrpSpPr/>
                  <p:nvPr/>
                </p:nvGrpSpPr>
                <p:grpSpPr>
                  <a:xfrm flipH="1">
                    <a:off x="3281457" y="1946579"/>
                    <a:ext cx="308840" cy="167545"/>
                    <a:chOff x="2977287" y="1946579"/>
                    <a:chExt cx="308840" cy="167545"/>
                  </a:xfrm>
                  <a:grpFill/>
                </p:grpSpPr>
                <p:sp>
                  <p:nvSpPr>
                    <p:cNvPr id="1460" name="弦 34"/>
                    <p:cNvSpPr/>
                    <p:nvPr/>
                  </p:nvSpPr>
                  <p:spPr>
                    <a:xfrm>
                      <a:off x="2977287" y="1946579"/>
                      <a:ext cx="308840" cy="167545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grpFill/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1" name="弦 34"/>
                    <p:cNvSpPr/>
                    <p:nvPr/>
                  </p:nvSpPr>
                  <p:spPr>
                    <a:xfrm rot="167140">
                      <a:off x="3006905" y="1992400"/>
                      <a:ext cx="256996" cy="120068"/>
                    </a:xfrm>
                    <a:custGeom>
                      <a:avLst/>
                      <a:gdLst>
                        <a:gd name="connsiteX0" fmla="*/ 283911 w 289499"/>
                        <a:gd name="connsiteY0" fmla="*/ 184580 h 289499"/>
                        <a:gd name="connsiteX1" fmla="*/ 114499 w 289499"/>
                        <a:gd name="connsiteY1" fmla="*/ 286304 h 289499"/>
                        <a:gd name="connsiteX2" fmla="*/ 1462 w 289499"/>
                        <a:gd name="connsiteY2" fmla="*/ 124222 h 289499"/>
                        <a:gd name="connsiteX3" fmla="*/ 283911 w 289499"/>
                        <a:gd name="connsiteY3" fmla="*/ 184580 h 289499"/>
                        <a:gd name="connsiteX0" fmla="*/ 359301 w 359301"/>
                        <a:gd name="connsiteY0" fmla="*/ 63533 h 168476"/>
                        <a:gd name="connsiteX1" fmla="*/ 189889 w 359301"/>
                        <a:gd name="connsiteY1" fmla="*/ 165257 h 168476"/>
                        <a:gd name="connsiteX2" fmla="*/ 652 w 359301"/>
                        <a:gd name="connsiteY2" fmla="*/ 0 h 168476"/>
                        <a:gd name="connsiteX3" fmla="*/ 359301 w 359301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8476"/>
                        <a:gd name="connsiteX1" fmla="*/ 189237 w 358649"/>
                        <a:gd name="connsiteY1" fmla="*/ 165257 h 168476"/>
                        <a:gd name="connsiteX2" fmla="*/ 0 w 358649"/>
                        <a:gd name="connsiteY2" fmla="*/ 0 h 168476"/>
                        <a:gd name="connsiteX3" fmla="*/ 358649 w 358649"/>
                        <a:gd name="connsiteY3" fmla="*/ 63533 h 168476"/>
                        <a:gd name="connsiteX0" fmla="*/ 358649 w 358649"/>
                        <a:gd name="connsiteY0" fmla="*/ 63533 h 167545"/>
                        <a:gd name="connsiteX1" fmla="*/ 189237 w 358649"/>
                        <a:gd name="connsiteY1" fmla="*/ 165257 h 167545"/>
                        <a:gd name="connsiteX2" fmla="*/ 0 w 358649"/>
                        <a:gd name="connsiteY2" fmla="*/ 0 h 167545"/>
                        <a:gd name="connsiteX3" fmla="*/ 358649 w 358649"/>
                        <a:gd name="connsiteY3" fmla="*/ 63533 h 16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8649" h="167545">
                          <a:moveTo>
                            <a:pt x="358649" y="63533"/>
                          </a:moveTo>
                          <a:cubicBezTo>
                            <a:pt x="337705" y="136708"/>
                            <a:pt x="276369" y="177988"/>
                            <a:pt x="189237" y="165257"/>
                          </a:cubicBezTo>
                          <a:cubicBezTo>
                            <a:pt x="79880" y="146176"/>
                            <a:pt x="17781" y="75343"/>
                            <a:pt x="0" y="0"/>
                          </a:cubicBezTo>
                          <a:cubicBezTo>
                            <a:pt x="94150" y="20119"/>
                            <a:pt x="264499" y="43414"/>
                            <a:pt x="358649" y="6353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52" name="涙形 1451"/>
                <p:cNvSpPr/>
                <p:nvPr/>
              </p:nvSpPr>
              <p:spPr>
                <a:xfrm rot="18900000">
                  <a:off x="3839430" y="2129501"/>
                  <a:ext cx="127932" cy="127932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3" name="月 1452"/>
                <p:cNvSpPr/>
                <p:nvPr/>
              </p:nvSpPr>
              <p:spPr>
                <a:xfrm rot="6300000">
                  <a:off x="3745129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4" name="月 1453"/>
                <p:cNvSpPr/>
                <p:nvPr/>
              </p:nvSpPr>
              <p:spPr>
                <a:xfrm rot="15300000" flipH="1">
                  <a:off x="4022723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5" name="円/楕円 1454"/>
                <p:cNvSpPr/>
                <p:nvPr/>
              </p:nvSpPr>
              <p:spPr>
                <a:xfrm>
                  <a:off x="3786648" y="2305051"/>
                  <a:ext cx="233498" cy="81514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6" name="円/楕円 52"/>
                <p:cNvSpPr/>
                <p:nvPr/>
              </p:nvSpPr>
              <p:spPr>
                <a:xfrm>
                  <a:off x="3786648" y="2346288"/>
                  <a:ext cx="233498" cy="68797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7" name="円/楕円 52"/>
                <p:cNvSpPr/>
                <p:nvPr/>
              </p:nvSpPr>
              <p:spPr>
                <a:xfrm flipV="1">
                  <a:off x="3786648" y="2276756"/>
                  <a:ext cx="233498" cy="65839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2" name="フリーフォーム 1441"/>
              <p:cNvSpPr/>
              <p:nvPr/>
            </p:nvSpPr>
            <p:spPr>
              <a:xfrm>
                <a:off x="3586393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3" name="フリーフォーム 1442"/>
              <p:cNvSpPr/>
              <p:nvPr/>
            </p:nvSpPr>
            <p:spPr>
              <a:xfrm flipH="1">
                <a:off x="3911197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4" name="円/楕円 1443"/>
              <p:cNvSpPr/>
              <p:nvPr/>
            </p:nvSpPr>
            <p:spPr>
              <a:xfrm>
                <a:off x="3861061" y="28282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5" name="円/楕円 1444"/>
              <p:cNvSpPr/>
              <p:nvPr/>
            </p:nvSpPr>
            <p:spPr>
              <a:xfrm>
                <a:off x="3861061" y="29806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30" name="グループ化 1429"/>
            <p:cNvGrpSpPr/>
            <p:nvPr/>
          </p:nvGrpSpPr>
          <p:grpSpPr>
            <a:xfrm>
              <a:off x="3431046" y="2830082"/>
              <a:ext cx="934122" cy="839999"/>
              <a:chOff x="6201345" y="3355031"/>
              <a:chExt cx="1042782" cy="937711"/>
            </a:xfrm>
          </p:grpSpPr>
          <p:sp>
            <p:nvSpPr>
              <p:cNvPr id="1431" name="正方形/長方形 1430"/>
              <p:cNvSpPr/>
              <p:nvPr/>
            </p:nvSpPr>
            <p:spPr>
              <a:xfrm rot="19800000">
                <a:off x="6257508" y="3355031"/>
                <a:ext cx="94681" cy="490539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2" name="円/楕円 1431"/>
              <p:cNvSpPr/>
              <p:nvPr/>
            </p:nvSpPr>
            <p:spPr>
              <a:xfrm>
                <a:off x="6244054" y="3600452"/>
                <a:ext cx="310302" cy="251404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33" name="グループ化 1432"/>
              <p:cNvGrpSpPr/>
              <p:nvPr/>
            </p:nvGrpSpPr>
            <p:grpSpPr>
              <a:xfrm>
                <a:off x="6201345" y="3789039"/>
                <a:ext cx="990030" cy="503703"/>
                <a:chOff x="6201345" y="3789039"/>
                <a:chExt cx="990030" cy="503703"/>
              </a:xfrm>
            </p:grpSpPr>
            <p:sp>
              <p:nvSpPr>
                <p:cNvPr id="1435" name="台形 1434"/>
                <p:cNvSpPr/>
                <p:nvPr/>
              </p:nvSpPr>
              <p:spPr>
                <a:xfrm rot="10800000">
                  <a:off x="6201345" y="3789039"/>
                  <a:ext cx="990030" cy="50370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6" name="台形 1435"/>
                <p:cNvSpPr/>
                <p:nvPr/>
              </p:nvSpPr>
              <p:spPr>
                <a:xfrm rot="10800000">
                  <a:off x="6272781" y="3836661"/>
                  <a:ext cx="851917" cy="40196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7" name="台形 1436"/>
                <p:cNvSpPr/>
                <p:nvPr/>
              </p:nvSpPr>
              <p:spPr>
                <a:xfrm rot="10800000">
                  <a:off x="6472119" y="3789039"/>
                  <a:ext cx="453239" cy="96395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34" name="フリーフォーム 1433"/>
              <p:cNvSpPr/>
              <p:nvPr/>
            </p:nvSpPr>
            <p:spPr>
              <a:xfrm>
                <a:off x="6861736" y="3912105"/>
                <a:ext cx="382391" cy="291172"/>
              </a:xfrm>
              <a:custGeom>
                <a:avLst/>
                <a:gdLst>
                  <a:gd name="connsiteX0" fmla="*/ 542750 w 749184"/>
                  <a:gd name="connsiteY0" fmla="*/ 733 h 524589"/>
                  <a:gd name="connsiteX1" fmla="*/ 499887 w 749184"/>
                  <a:gd name="connsiteY1" fmla="*/ 119795 h 524589"/>
                  <a:gd name="connsiteX2" fmla="*/ 407019 w 749184"/>
                  <a:gd name="connsiteY2" fmla="*/ 119795 h 524589"/>
                  <a:gd name="connsiteX3" fmla="*/ 242712 w 749184"/>
                  <a:gd name="connsiteY3" fmla="*/ 50739 h 524589"/>
                  <a:gd name="connsiteX4" fmla="*/ 178419 w 749184"/>
                  <a:gd name="connsiteY4" fmla="*/ 103126 h 524589"/>
                  <a:gd name="connsiteX5" fmla="*/ 352250 w 749184"/>
                  <a:gd name="connsiteY5" fmla="*/ 191233 h 524589"/>
                  <a:gd name="connsiteX6" fmla="*/ 395112 w 749184"/>
                  <a:gd name="connsiteY6" fmla="*/ 207901 h 524589"/>
                  <a:gd name="connsiteX7" fmla="*/ 257000 w 749184"/>
                  <a:gd name="connsiteY7" fmla="*/ 179326 h 524589"/>
                  <a:gd name="connsiteX8" fmla="*/ 95075 w 749184"/>
                  <a:gd name="connsiteY8" fmla="*/ 91220 h 524589"/>
                  <a:gd name="connsiteX9" fmla="*/ 14112 w 749184"/>
                  <a:gd name="connsiteY9" fmla="*/ 107889 h 524589"/>
                  <a:gd name="connsiteX10" fmla="*/ 23637 w 749184"/>
                  <a:gd name="connsiteY10" fmla="*/ 174564 h 524589"/>
                  <a:gd name="connsiteX11" fmla="*/ 140319 w 749184"/>
                  <a:gd name="connsiteY11" fmla="*/ 234095 h 524589"/>
                  <a:gd name="connsiteX12" fmla="*/ 257000 w 749184"/>
                  <a:gd name="connsiteY12" fmla="*/ 286483 h 524589"/>
                  <a:gd name="connsiteX13" fmla="*/ 366537 w 749184"/>
                  <a:gd name="connsiteY13" fmla="*/ 310295 h 524589"/>
                  <a:gd name="connsiteX14" fmla="*/ 242712 w 749184"/>
                  <a:gd name="connsiteY14" fmla="*/ 305533 h 524589"/>
                  <a:gd name="connsiteX15" fmla="*/ 114125 w 749184"/>
                  <a:gd name="connsiteY15" fmla="*/ 250764 h 524589"/>
                  <a:gd name="connsiteX16" fmla="*/ 33162 w 749184"/>
                  <a:gd name="connsiteY16" fmla="*/ 229333 h 524589"/>
                  <a:gd name="connsiteX17" fmla="*/ 4587 w 749184"/>
                  <a:gd name="connsiteY17" fmla="*/ 291245 h 524589"/>
                  <a:gd name="connsiteX18" fmla="*/ 123650 w 749184"/>
                  <a:gd name="connsiteY18" fmla="*/ 353158 h 524589"/>
                  <a:gd name="connsiteX19" fmla="*/ 299862 w 749184"/>
                  <a:gd name="connsiteY19" fmla="*/ 417451 h 524589"/>
                  <a:gd name="connsiteX20" fmla="*/ 357012 w 749184"/>
                  <a:gd name="connsiteY20" fmla="*/ 417451 h 524589"/>
                  <a:gd name="connsiteX21" fmla="*/ 376062 w 749184"/>
                  <a:gd name="connsiteY21" fmla="*/ 417451 h 524589"/>
                  <a:gd name="connsiteX22" fmla="*/ 314150 w 749184"/>
                  <a:gd name="connsiteY22" fmla="*/ 438883 h 524589"/>
                  <a:gd name="connsiteX23" fmla="*/ 140319 w 749184"/>
                  <a:gd name="connsiteY23" fmla="*/ 405545 h 524589"/>
                  <a:gd name="connsiteX24" fmla="*/ 95075 w 749184"/>
                  <a:gd name="connsiteY24" fmla="*/ 448408 h 524589"/>
                  <a:gd name="connsiteX25" fmla="*/ 214137 w 749184"/>
                  <a:gd name="connsiteY25" fmla="*/ 512701 h 524589"/>
                  <a:gd name="connsiteX26" fmla="*/ 445119 w 749184"/>
                  <a:gd name="connsiteY26" fmla="*/ 517464 h 524589"/>
                  <a:gd name="connsiteX27" fmla="*/ 607044 w 749184"/>
                  <a:gd name="connsiteY27" fmla="*/ 436501 h 524589"/>
                  <a:gd name="connsiteX28" fmla="*/ 676100 w 749184"/>
                  <a:gd name="connsiteY28" fmla="*/ 350776 h 524589"/>
                  <a:gd name="connsiteX29" fmla="*/ 745156 w 749184"/>
                  <a:gd name="connsiteY29" fmla="*/ 184089 h 524589"/>
                  <a:gd name="connsiteX30" fmla="*/ 542750 w 749184"/>
                  <a:gd name="connsiteY30" fmla="*/ 733 h 524589"/>
                  <a:gd name="connsiteX0" fmla="*/ 542750 w 690516"/>
                  <a:gd name="connsiteY0" fmla="*/ 637 h 524493"/>
                  <a:gd name="connsiteX1" fmla="*/ 499887 w 690516"/>
                  <a:gd name="connsiteY1" fmla="*/ 119699 h 524493"/>
                  <a:gd name="connsiteX2" fmla="*/ 407019 w 690516"/>
                  <a:gd name="connsiteY2" fmla="*/ 119699 h 524493"/>
                  <a:gd name="connsiteX3" fmla="*/ 242712 w 690516"/>
                  <a:gd name="connsiteY3" fmla="*/ 50643 h 524493"/>
                  <a:gd name="connsiteX4" fmla="*/ 178419 w 690516"/>
                  <a:gd name="connsiteY4" fmla="*/ 103030 h 524493"/>
                  <a:gd name="connsiteX5" fmla="*/ 352250 w 690516"/>
                  <a:gd name="connsiteY5" fmla="*/ 191137 h 524493"/>
                  <a:gd name="connsiteX6" fmla="*/ 395112 w 690516"/>
                  <a:gd name="connsiteY6" fmla="*/ 207805 h 524493"/>
                  <a:gd name="connsiteX7" fmla="*/ 257000 w 690516"/>
                  <a:gd name="connsiteY7" fmla="*/ 179230 h 524493"/>
                  <a:gd name="connsiteX8" fmla="*/ 95075 w 690516"/>
                  <a:gd name="connsiteY8" fmla="*/ 91124 h 524493"/>
                  <a:gd name="connsiteX9" fmla="*/ 14112 w 690516"/>
                  <a:gd name="connsiteY9" fmla="*/ 107793 h 524493"/>
                  <a:gd name="connsiteX10" fmla="*/ 23637 w 690516"/>
                  <a:gd name="connsiteY10" fmla="*/ 174468 h 524493"/>
                  <a:gd name="connsiteX11" fmla="*/ 140319 w 690516"/>
                  <a:gd name="connsiteY11" fmla="*/ 233999 h 524493"/>
                  <a:gd name="connsiteX12" fmla="*/ 257000 w 690516"/>
                  <a:gd name="connsiteY12" fmla="*/ 286387 h 524493"/>
                  <a:gd name="connsiteX13" fmla="*/ 366537 w 690516"/>
                  <a:gd name="connsiteY13" fmla="*/ 310199 h 524493"/>
                  <a:gd name="connsiteX14" fmla="*/ 242712 w 690516"/>
                  <a:gd name="connsiteY14" fmla="*/ 305437 h 524493"/>
                  <a:gd name="connsiteX15" fmla="*/ 114125 w 690516"/>
                  <a:gd name="connsiteY15" fmla="*/ 250668 h 524493"/>
                  <a:gd name="connsiteX16" fmla="*/ 33162 w 690516"/>
                  <a:gd name="connsiteY16" fmla="*/ 229237 h 524493"/>
                  <a:gd name="connsiteX17" fmla="*/ 4587 w 690516"/>
                  <a:gd name="connsiteY17" fmla="*/ 291149 h 524493"/>
                  <a:gd name="connsiteX18" fmla="*/ 123650 w 690516"/>
                  <a:gd name="connsiteY18" fmla="*/ 353062 h 524493"/>
                  <a:gd name="connsiteX19" fmla="*/ 299862 w 690516"/>
                  <a:gd name="connsiteY19" fmla="*/ 417355 h 524493"/>
                  <a:gd name="connsiteX20" fmla="*/ 357012 w 690516"/>
                  <a:gd name="connsiteY20" fmla="*/ 417355 h 524493"/>
                  <a:gd name="connsiteX21" fmla="*/ 376062 w 690516"/>
                  <a:gd name="connsiteY21" fmla="*/ 417355 h 524493"/>
                  <a:gd name="connsiteX22" fmla="*/ 314150 w 690516"/>
                  <a:gd name="connsiteY22" fmla="*/ 438787 h 524493"/>
                  <a:gd name="connsiteX23" fmla="*/ 140319 w 690516"/>
                  <a:gd name="connsiteY23" fmla="*/ 405449 h 524493"/>
                  <a:gd name="connsiteX24" fmla="*/ 95075 w 690516"/>
                  <a:gd name="connsiteY24" fmla="*/ 448312 h 524493"/>
                  <a:gd name="connsiteX25" fmla="*/ 214137 w 690516"/>
                  <a:gd name="connsiteY25" fmla="*/ 512605 h 524493"/>
                  <a:gd name="connsiteX26" fmla="*/ 445119 w 690516"/>
                  <a:gd name="connsiteY26" fmla="*/ 517368 h 524493"/>
                  <a:gd name="connsiteX27" fmla="*/ 607044 w 690516"/>
                  <a:gd name="connsiteY27" fmla="*/ 436405 h 524493"/>
                  <a:gd name="connsiteX28" fmla="*/ 676100 w 690516"/>
                  <a:gd name="connsiteY28" fmla="*/ 350680 h 524493"/>
                  <a:gd name="connsiteX29" fmla="*/ 671337 w 690516"/>
                  <a:gd name="connsiteY29" fmla="*/ 179230 h 524493"/>
                  <a:gd name="connsiteX30" fmla="*/ 542750 w 690516"/>
                  <a:gd name="connsiteY30" fmla="*/ 637 h 524493"/>
                  <a:gd name="connsiteX0" fmla="*/ 542750 w 690516"/>
                  <a:gd name="connsiteY0" fmla="*/ 637 h 523295"/>
                  <a:gd name="connsiteX1" fmla="*/ 499887 w 690516"/>
                  <a:gd name="connsiteY1" fmla="*/ 119699 h 523295"/>
                  <a:gd name="connsiteX2" fmla="*/ 407019 w 690516"/>
                  <a:gd name="connsiteY2" fmla="*/ 119699 h 523295"/>
                  <a:gd name="connsiteX3" fmla="*/ 242712 w 690516"/>
                  <a:gd name="connsiteY3" fmla="*/ 50643 h 523295"/>
                  <a:gd name="connsiteX4" fmla="*/ 178419 w 690516"/>
                  <a:gd name="connsiteY4" fmla="*/ 103030 h 523295"/>
                  <a:gd name="connsiteX5" fmla="*/ 352250 w 690516"/>
                  <a:gd name="connsiteY5" fmla="*/ 191137 h 523295"/>
                  <a:gd name="connsiteX6" fmla="*/ 395112 w 690516"/>
                  <a:gd name="connsiteY6" fmla="*/ 207805 h 523295"/>
                  <a:gd name="connsiteX7" fmla="*/ 257000 w 690516"/>
                  <a:gd name="connsiteY7" fmla="*/ 179230 h 523295"/>
                  <a:gd name="connsiteX8" fmla="*/ 95075 w 690516"/>
                  <a:gd name="connsiteY8" fmla="*/ 91124 h 523295"/>
                  <a:gd name="connsiteX9" fmla="*/ 14112 w 690516"/>
                  <a:gd name="connsiteY9" fmla="*/ 107793 h 523295"/>
                  <a:gd name="connsiteX10" fmla="*/ 23637 w 690516"/>
                  <a:gd name="connsiteY10" fmla="*/ 174468 h 523295"/>
                  <a:gd name="connsiteX11" fmla="*/ 140319 w 690516"/>
                  <a:gd name="connsiteY11" fmla="*/ 233999 h 523295"/>
                  <a:gd name="connsiteX12" fmla="*/ 257000 w 690516"/>
                  <a:gd name="connsiteY12" fmla="*/ 286387 h 523295"/>
                  <a:gd name="connsiteX13" fmla="*/ 366537 w 690516"/>
                  <a:gd name="connsiteY13" fmla="*/ 310199 h 523295"/>
                  <a:gd name="connsiteX14" fmla="*/ 242712 w 690516"/>
                  <a:gd name="connsiteY14" fmla="*/ 305437 h 523295"/>
                  <a:gd name="connsiteX15" fmla="*/ 114125 w 690516"/>
                  <a:gd name="connsiteY15" fmla="*/ 250668 h 523295"/>
                  <a:gd name="connsiteX16" fmla="*/ 33162 w 690516"/>
                  <a:gd name="connsiteY16" fmla="*/ 229237 h 523295"/>
                  <a:gd name="connsiteX17" fmla="*/ 4587 w 690516"/>
                  <a:gd name="connsiteY17" fmla="*/ 291149 h 523295"/>
                  <a:gd name="connsiteX18" fmla="*/ 123650 w 690516"/>
                  <a:gd name="connsiteY18" fmla="*/ 353062 h 523295"/>
                  <a:gd name="connsiteX19" fmla="*/ 299862 w 690516"/>
                  <a:gd name="connsiteY19" fmla="*/ 417355 h 523295"/>
                  <a:gd name="connsiteX20" fmla="*/ 357012 w 690516"/>
                  <a:gd name="connsiteY20" fmla="*/ 417355 h 523295"/>
                  <a:gd name="connsiteX21" fmla="*/ 376062 w 690516"/>
                  <a:gd name="connsiteY21" fmla="*/ 417355 h 523295"/>
                  <a:gd name="connsiteX22" fmla="*/ 314150 w 690516"/>
                  <a:gd name="connsiteY22" fmla="*/ 438787 h 523295"/>
                  <a:gd name="connsiteX23" fmla="*/ 140319 w 690516"/>
                  <a:gd name="connsiteY23" fmla="*/ 405449 h 523295"/>
                  <a:gd name="connsiteX24" fmla="*/ 95075 w 690516"/>
                  <a:gd name="connsiteY24" fmla="*/ 448312 h 523295"/>
                  <a:gd name="connsiteX25" fmla="*/ 214137 w 690516"/>
                  <a:gd name="connsiteY25" fmla="*/ 512605 h 523295"/>
                  <a:gd name="connsiteX26" fmla="*/ 445119 w 690516"/>
                  <a:gd name="connsiteY26" fmla="*/ 517368 h 523295"/>
                  <a:gd name="connsiteX27" fmla="*/ 592757 w 690516"/>
                  <a:gd name="connsiteY27" fmla="*/ 453074 h 523295"/>
                  <a:gd name="connsiteX28" fmla="*/ 676100 w 690516"/>
                  <a:gd name="connsiteY28" fmla="*/ 350680 h 523295"/>
                  <a:gd name="connsiteX29" fmla="*/ 671337 w 690516"/>
                  <a:gd name="connsiteY29" fmla="*/ 179230 h 523295"/>
                  <a:gd name="connsiteX30" fmla="*/ 542750 w 690516"/>
                  <a:gd name="connsiteY30" fmla="*/ 637 h 523295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5075 w 690516"/>
                  <a:gd name="connsiteY8" fmla="*/ 91124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0313 w 690516"/>
                  <a:gd name="connsiteY8" fmla="*/ 98268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36178 w 683944"/>
                  <a:gd name="connsiteY0" fmla="*/ 637 h 522334"/>
                  <a:gd name="connsiteX1" fmla="*/ 493315 w 683944"/>
                  <a:gd name="connsiteY1" fmla="*/ 119699 h 522334"/>
                  <a:gd name="connsiteX2" fmla="*/ 400447 w 683944"/>
                  <a:gd name="connsiteY2" fmla="*/ 119699 h 522334"/>
                  <a:gd name="connsiteX3" fmla="*/ 236140 w 683944"/>
                  <a:gd name="connsiteY3" fmla="*/ 50643 h 522334"/>
                  <a:gd name="connsiteX4" fmla="*/ 171847 w 683944"/>
                  <a:gd name="connsiteY4" fmla="*/ 103030 h 522334"/>
                  <a:gd name="connsiteX5" fmla="*/ 345678 w 683944"/>
                  <a:gd name="connsiteY5" fmla="*/ 191137 h 522334"/>
                  <a:gd name="connsiteX6" fmla="*/ 388540 w 683944"/>
                  <a:gd name="connsiteY6" fmla="*/ 207805 h 522334"/>
                  <a:gd name="connsiteX7" fmla="*/ 250428 w 683944"/>
                  <a:gd name="connsiteY7" fmla="*/ 179230 h 522334"/>
                  <a:gd name="connsiteX8" fmla="*/ 83741 w 683944"/>
                  <a:gd name="connsiteY8" fmla="*/ 98268 h 522334"/>
                  <a:gd name="connsiteX9" fmla="*/ 7540 w 683944"/>
                  <a:gd name="connsiteY9" fmla="*/ 107793 h 522334"/>
                  <a:gd name="connsiteX10" fmla="*/ 17065 w 683944"/>
                  <a:gd name="connsiteY10" fmla="*/ 174468 h 522334"/>
                  <a:gd name="connsiteX11" fmla="*/ 133747 w 683944"/>
                  <a:gd name="connsiteY11" fmla="*/ 233999 h 522334"/>
                  <a:gd name="connsiteX12" fmla="*/ 250428 w 683944"/>
                  <a:gd name="connsiteY12" fmla="*/ 286387 h 522334"/>
                  <a:gd name="connsiteX13" fmla="*/ 359965 w 683944"/>
                  <a:gd name="connsiteY13" fmla="*/ 310199 h 522334"/>
                  <a:gd name="connsiteX14" fmla="*/ 236140 w 683944"/>
                  <a:gd name="connsiteY14" fmla="*/ 305437 h 522334"/>
                  <a:gd name="connsiteX15" fmla="*/ 107553 w 683944"/>
                  <a:gd name="connsiteY15" fmla="*/ 250668 h 522334"/>
                  <a:gd name="connsiteX16" fmla="*/ 26590 w 683944"/>
                  <a:gd name="connsiteY16" fmla="*/ 229237 h 522334"/>
                  <a:gd name="connsiteX17" fmla="*/ 9921 w 683944"/>
                  <a:gd name="connsiteY17" fmla="*/ 293530 h 522334"/>
                  <a:gd name="connsiteX18" fmla="*/ 117078 w 683944"/>
                  <a:gd name="connsiteY18" fmla="*/ 353062 h 522334"/>
                  <a:gd name="connsiteX19" fmla="*/ 293290 w 683944"/>
                  <a:gd name="connsiteY19" fmla="*/ 417355 h 522334"/>
                  <a:gd name="connsiteX20" fmla="*/ 350440 w 683944"/>
                  <a:gd name="connsiteY20" fmla="*/ 417355 h 522334"/>
                  <a:gd name="connsiteX21" fmla="*/ 369490 w 683944"/>
                  <a:gd name="connsiteY21" fmla="*/ 417355 h 522334"/>
                  <a:gd name="connsiteX22" fmla="*/ 307578 w 683944"/>
                  <a:gd name="connsiteY22" fmla="*/ 438787 h 522334"/>
                  <a:gd name="connsiteX23" fmla="*/ 133747 w 683944"/>
                  <a:gd name="connsiteY23" fmla="*/ 405449 h 522334"/>
                  <a:gd name="connsiteX24" fmla="*/ 88503 w 683944"/>
                  <a:gd name="connsiteY24" fmla="*/ 448312 h 522334"/>
                  <a:gd name="connsiteX25" fmla="*/ 228997 w 683944"/>
                  <a:gd name="connsiteY25" fmla="*/ 510224 h 522334"/>
                  <a:gd name="connsiteX26" fmla="*/ 438547 w 683944"/>
                  <a:gd name="connsiteY26" fmla="*/ 517368 h 522334"/>
                  <a:gd name="connsiteX27" fmla="*/ 586185 w 683944"/>
                  <a:gd name="connsiteY27" fmla="*/ 453074 h 522334"/>
                  <a:gd name="connsiteX28" fmla="*/ 669528 w 683944"/>
                  <a:gd name="connsiteY28" fmla="*/ 350680 h 522334"/>
                  <a:gd name="connsiteX29" fmla="*/ 664765 w 683944"/>
                  <a:gd name="connsiteY29" fmla="*/ 179230 h 522334"/>
                  <a:gd name="connsiteX30" fmla="*/ 536178 w 683944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16734 w 685970"/>
                  <a:gd name="connsiteY3" fmla="*/ 53024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85970" h="522334">
                    <a:moveTo>
                      <a:pt x="538204" y="637"/>
                    </a:moveTo>
                    <a:cubicBezTo>
                      <a:pt x="509629" y="-9285"/>
                      <a:pt x="517963" y="99855"/>
                      <a:pt x="495341" y="119699"/>
                    </a:cubicBezTo>
                    <a:cubicBezTo>
                      <a:pt x="472719" y="139543"/>
                      <a:pt x="448908" y="130812"/>
                      <a:pt x="402473" y="119699"/>
                    </a:cubicBezTo>
                    <a:cubicBezTo>
                      <a:pt x="356039" y="108587"/>
                      <a:pt x="254834" y="55802"/>
                      <a:pt x="216734" y="53024"/>
                    </a:cubicBezTo>
                    <a:cubicBezTo>
                      <a:pt x="178634" y="50246"/>
                      <a:pt x="152045" y="80011"/>
                      <a:pt x="173873" y="103030"/>
                    </a:cubicBezTo>
                    <a:cubicBezTo>
                      <a:pt x="195701" y="126049"/>
                      <a:pt x="311589" y="173675"/>
                      <a:pt x="347704" y="191137"/>
                    </a:cubicBezTo>
                    <a:cubicBezTo>
                      <a:pt x="383819" y="208599"/>
                      <a:pt x="406441" y="209789"/>
                      <a:pt x="390566" y="207805"/>
                    </a:cubicBezTo>
                    <a:cubicBezTo>
                      <a:pt x="374691" y="205821"/>
                      <a:pt x="303254" y="197486"/>
                      <a:pt x="252454" y="179230"/>
                    </a:cubicBezTo>
                    <a:cubicBezTo>
                      <a:pt x="201654" y="160974"/>
                      <a:pt x="126248" y="110174"/>
                      <a:pt x="85767" y="98268"/>
                    </a:cubicBezTo>
                    <a:cubicBezTo>
                      <a:pt x="45286" y="86362"/>
                      <a:pt x="25442" y="85568"/>
                      <a:pt x="9566" y="107793"/>
                    </a:cubicBezTo>
                    <a:cubicBezTo>
                      <a:pt x="-6310" y="130018"/>
                      <a:pt x="-1944" y="153434"/>
                      <a:pt x="19091" y="174468"/>
                    </a:cubicBezTo>
                    <a:cubicBezTo>
                      <a:pt x="40125" y="195502"/>
                      <a:pt x="96879" y="215346"/>
                      <a:pt x="135773" y="233999"/>
                    </a:cubicBezTo>
                    <a:cubicBezTo>
                      <a:pt x="174667" y="252652"/>
                      <a:pt x="214751" y="273687"/>
                      <a:pt x="252454" y="286387"/>
                    </a:cubicBezTo>
                    <a:cubicBezTo>
                      <a:pt x="290157" y="299087"/>
                      <a:pt x="364372" y="307024"/>
                      <a:pt x="361991" y="310199"/>
                    </a:cubicBezTo>
                    <a:cubicBezTo>
                      <a:pt x="359610" y="313374"/>
                      <a:pt x="280235" y="315359"/>
                      <a:pt x="238166" y="305437"/>
                    </a:cubicBezTo>
                    <a:cubicBezTo>
                      <a:pt x="196097" y="295515"/>
                      <a:pt x="144504" y="263368"/>
                      <a:pt x="109579" y="250668"/>
                    </a:cubicBezTo>
                    <a:cubicBezTo>
                      <a:pt x="74654" y="237968"/>
                      <a:pt x="44888" y="222093"/>
                      <a:pt x="28616" y="229237"/>
                    </a:cubicBezTo>
                    <a:cubicBezTo>
                      <a:pt x="12344" y="236381"/>
                      <a:pt x="-3134" y="272893"/>
                      <a:pt x="11947" y="293530"/>
                    </a:cubicBezTo>
                    <a:cubicBezTo>
                      <a:pt x="27028" y="314167"/>
                      <a:pt x="71876" y="332425"/>
                      <a:pt x="119104" y="353062"/>
                    </a:cubicBezTo>
                    <a:cubicBezTo>
                      <a:pt x="166332" y="373700"/>
                      <a:pt x="256422" y="406639"/>
                      <a:pt x="295316" y="417355"/>
                    </a:cubicBezTo>
                    <a:cubicBezTo>
                      <a:pt x="334210" y="428071"/>
                      <a:pt x="352466" y="417355"/>
                      <a:pt x="352466" y="417355"/>
                    </a:cubicBezTo>
                    <a:cubicBezTo>
                      <a:pt x="365166" y="417355"/>
                      <a:pt x="378660" y="413783"/>
                      <a:pt x="371516" y="417355"/>
                    </a:cubicBezTo>
                    <a:cubicBezTo>
                      <a:pt x="364372" y="420927"/>
                      <a:pt x="348894" y="440771"/>
                      <a:pt x="309604" y="438787"/>
                    </a:cubicBezTo>
                    <a:cubicBezTo>
                      <a:pt x="270314" y="436803"/>
                      <a:pt x="172285" y="403862"/>
                      <a:pt x="135773" y="405449"/>
                    </a:cubicBezTo>
                    <a:cubicBezTo>
                      <a:pt x="99261" y="407036"/>
                      <a:pt x="74654" y="430850"/>
                      <a:pt x="90529" y="448312"/>
                    </a:cubicBezTo>
                    <a:cubicBezTo>
                      <a:pt x="106404" y="465774"/>
                      <a:pt x="172682" y="498715"/>
                      <a:pt x="231023" y="510224"/>
                    </a:cubicBezTo>
                    <a:cubicBezTo>
                      <a:pt x="289364" y="521733"/>
                      <a:pt x="381042" y="526893"/>
                      <a:pt x="440573" y="517368"/>
                    </a:cubicBezTo>
                    <a:cubicBezTo>
                      <a:pt x="500104" y="507843"/>
                      <a:pt x="549714" y="480855"/>
                      <a:pt x="588211" y="453074"/>
                    </a:cubicBezTo>
                    <a:cubicBezTo>
                      <a:pt x="626708" y="425293"/>
                      <a:pt x="648535" y="392748"/>
                      <a:pt x="671554" y="350680"/>
                    </a:cubicBezTo>
                    <a:cubicBezTo>
                      <a:pt x="694573" y="308612"/>
                      <a:pt x="687825" y="237570"/>
                      <a:pt x="666791" y="179230"/>
                    </a:cubicBezTo>
                    <a:cubicBezTo>
                      <a:pt x="645757" y="120890"/>
                      <a:pt x="566779" y="10559"/>
                      <a:pt x="538204" y="637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68" name="グループ化 1467"/>
          <p:cNvGrpSpPr/>
          <p:nvPr/>
        </p:nvGrpSpPr>
        <p:grpSpPr>
          <a:xfrm>
            <a:off x="4539025" y="2671529"/>
            <a:ext cx="973536" cy="1708853"/>
            <a:chOff x="2072146" y="1961228"/>
            <a:chExt cx="973536" cy="1708853"/>
          </a:xfrm>
        </p:grpSpPr>
        <p:grpSp>
          <p:nvGrpSpPr>
            <p:cNvPr id="1469" name="グループ化 1468"/>
            <p:cNvGrpSpPr/>
            <p:nvPr/>
          </p:nvGrpSpPr>
          <p:grpSpPr>
            <a:xfrm>
              <a:off x="2078364" y="1961228"/>
              <a:ext cx="967318" cy="1658189"/>
              <a:chOff x="2078364" y="1453040"/>
              <a:chExt cx="967318" cy="1658189"/>
            </a:xfrm>
          </p:grpSpPr>
          <p:sp>
            <p:nvSpPr>
              <p:cNvPr id="1478" name="片側の 2 つの角を丸めた四角形 1477"/>
              <p:cNvSpPr/>
              <p:nvPr/>
            </p:nvSpPr>
            <p:spPr>
              <a:xfrm>
                <a:off x="2093484" y="2473971"/>
                <a:ext cx="901176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9" name="片側の 2 つの角を丸めた四角形 1478"/>
              <p:cNvSpPr/>
              <p:nvPr/>
            </p:nvSpPr>
            <p:spPr>
              <a:xfrm>
                <a:off x="2097058" y="2473971"/>
                <a:ext cx="647311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0" name="片側の 2 つの角を丸めた四角形 1479"/>
              <p:cNvSpPr/>
              <p:nvPr/>
            </p:nvSpPr>
            <p:spPr>
              <a:xfrm>
                <a:off x="2439168" y="2300897"/>
                <a:ext cx="233498" cy="312880"/>
              </a:xfrm>
              <a:prstGeom prst="round2SameRect">
                <a:avLst>
                  <a:gd name="adj1" fmla="val 16667"/>
                  <a:gd name="adj2" fmla="val 35723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81" name="グループ化 1480"/>
              <p:cNvGrpSpPr/>
              <p:nvPr/>
            </p:nvGrpSpPr>
            <p:grpSpPr>
              <a:xfrm>
                <a:off x="2078364" y="1453040"/>
                <a:ext cx="967318" cy="967848"/>
                <a:chOff x="2078364" y="1453040"/>
                <a:chExt cx="967318" cy="967848"/>
              </a:xfrm>
            </p:grpSpPr>
            <p:grpSp>
              <p:nvGrpSpPr>
                <p:cNvPr id="1486" name="グループ化 1485"/>
                <p:cNvGrpSpPr/>
                <p:nvPr/>
              </p:nvGrpSpPr>
              <p:grpSpPr>
                <a:xfrm>
                  <a:off x="2200276" y="1570232"/>
                  <a:ext cx="724139" cy="809132"/>
                  <a:chOff x="2209649" y="1239576"/>
                  <a:chExt cx="724139" cy="661537"/>
                </a:xfrm>
                <a:solidFill>
                  <a:srgbClr val="663300"/>
                </a:solidFill>
              </p:grpSpPr>
              <p:sp>
                <p:nvSpPr>
                  <p:cNvPr id="1516" name="円/楕円 1515"/>
                  <p:cNvSpPr/>
                  <p:nvPr/>
                </p:nvSpPr>
                <p:spPr>
                  <a:xfrm>
                    <a:off x="2209649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7" name="円/楕円 1516"/>
                  <p:cNvSpPr/>
                  <p:nvPr/>
                </p:nvSpPr>
                <p:spPr>
                  <a:xfrm>
                    <a:off x="2333474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7" name="グループ化 1486"/>
                <p:cNvGrpSpPr/>
                <p:nvPr/>
              </p:nvGrpSpPr>
              <p:grpSpPr>
                <a:xfrm rot="19800000" flipH="1">
                  <a:off x="2078364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514" name="月 1513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5" name="月 1514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8" name="グループ化 1487"/>
                <p:cNvGrpSpPr/>
                <p:nvPr/>
              </p:nvGrpSpPr>
              <p:grpSpPr>
                <a:xfrm rot="1800000">
                  <a:off x="2698481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512" name="月 1511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3" name="月 1512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9" name="グループ化 1488"/>
                <p:cNvGrpSpPr/>
                <p:nvPr/>
              </p:nvGrpSpPr>
              <p:grpSpPr>
                <a:xfrm rot="900000" flipH="1">
                  <a:off x="2797712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510" name="円/楕円 1509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1" name="円/楕円 1510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90" name="グループ化 1489"/>
                <p:cNvGrpSpPr/>
                <p:nvPr/>
              </p:nvGrpSpPr>
              <p:grpSpPr>
                <a:xfrm rot="20700000">
                  <a:off x="2176110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508" name="円/楕円 1507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9" name="円/楕円 1508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91" name="円/楕円 1490"/>
                <p:cNvSpPr/>
                <p:nvPr/>
              </p:nvSpPr>
              <p:spPr>
                <a:xfrm>
                  <a:off x="2239566" y="1700808"/>
                  <a:ext cx="641991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2" name="弦 1491"/>
                <p:cNvSpPr/>
                <p:nvPr/>
              </p:nvSpPr>
              <p:spPr>
                <a:xfrm>
                  <a:off x="2498066" y="2241630"/>
                  <a:ext cx="124990" cy="100966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3" name="角丸四角形 1492"/>
                <p:cNvSpPr/>
                <p:nvPr/>
              </p:nvSpPr>
              <p:spPr>
                <a:xfrm>
                  <a:off x="2340545" y="2037380"/>
                  <a:ext cx="68727" cy="12269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4" name="角丸四角形 1493"/>
                <p:cNvSpPr/>
                <p:nvPr/>
              </p:nvSpPr>
              <p:spPr>
                <a:xfrm>
                  <a:off x="2710006" y="2037380"/>
                  <a:ext cx="68727" cy="12269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5" name="円/楕円 1494"/>
                <p:cNvSpPr/>
                <p:nvPr/>
              </p:nvSpPr>
              <p:spPr>
                <a:xfrm>
                  <a:off x="2264472" y="22029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6" name="円/楕円 1495"/>
                <p:cNvSpPr/>
                <p:nvPr/>
              </p:nvSpPr>
              <p:spPr>
                <a:xfrm>
                  <a:off x="2733981" y="22029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7" name="月 1496"/>
                <p:cNvSpPr/>
                <p:nvPr/>
              </p:nvSpPr>
              <p:spPr>
                <a:xfrm rot="5400000">
                  <a:off x="2432355" y="1460434"/>
                  <a:ext cx="252813" cy="57131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98" name="グループ化 1497"/>
                <p:cNvGrpSpPr/>
                <p:nvPr/>
              </p:nvGrpSpPr>
              <p:grpSpPr>
                <a:xfrm>
                  <a:off x="2324175" y="1637360"/>
                  <a:ext cx="479579" cy="369187"/>
                  <a:chOff x="2324175" y="1641469"/>
                  <a:chExt cx="479579" cy="369187"/>
                </a:xfrm>
                <a:solidFill>
                  <a:srgbClr val="663300"/>
                </a:solidFill>
              </p:grpSpPr>
              <p:grpSp>
                <p:nvGrpSpPr>
                  <p:cNvPr id="1500" name="グループ化 1499"/>
                  <p:cNvGrpSpPr/>
                  <p:nvPr/>
                </p:nvGrpSpPr>
                <p:grpSpPr>
                  <a:xfrm rot="607656">
                    <a:off x="2324175" y="1641469"/>
                    <a:ext cx="234009" cy="369185"/>
                    <a:chOff x="1914708" y="1601206"/>
                    <a:chExt cx="310484" cy="369185"/>
                  </a:xfrm>
                  <a:grpFill/>
                </p:grpSpPr>
                <p:sp>
                  <p:nvSpPr>
                    <p:cNvPr id="1505" name="月 1504"/>
                    <p:cNvSpPr/>
                    <p:nvPr/>
                  </p:nvSpPr>
                  <p:spPr>
                    <a:xfrm rot="2027214" flipH="1">
                      <a:off x="1914708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6" name="月 1505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7" name="月 1506"/>
                    <p:cNvSpPr/>
                    <p:nvPr/>
                  </p:nvSpPr>
                  <p:spPr>
                    <a:xfrm rot="21212109" flipH="1">
                      <a:off x="2083373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01" name="グループ化 1500"/>
                  <p:cNvGrpSpPr/>
                  <p:nvPr/>
                </p:nvGrpSpPr>
                <p:grpSpPr>
                  <a:xfrm rot="20992344" flipH="1">
                    <a:off x="2569746" y="1641471"/>
                    <a:ext cx="234008" cy="369185"/>
                    <a:chOff x="1914709" y="1601206"/>
                    <a:chExt cx="310481" cy="369185"/>
                  </a:xfrm>
                  <a:grpFill/>
                </p:grpSpPr>
                <p:sp>
                  <p:nvSpPr>
                    <p:cNvPr id="1502" name="月 1501"/>
                    <p:cNvSpPr/>
                    <p:nvPr/>
                  </p:nvSpPr>
                  <p:spPr>
                    <a:xfrm rot="2027214" flipH="1">
                      <a:off x="1914709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3" name="月 1502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4" name="月 1503"/>
                    <p:cNvSpPr/>
                    <p:nvPr/>
                  </p:nvSpPr>
                  <p:spPr>
                    <a:xfrm rot="21212109" flipH="1">
                      <a:off x="2083371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99" name="フローチャート : 記憶データ 1498"/>
                <p:cNvSpPr/>
                <p:nvPr/>
              </p:nvSpPr>
              <p:spPr>
                <a:xfrm rot="5400000">
                  <a:off x="2378471" y="1379765"/>
                  <a:ext cx="371013" cy="517564"/>
                </a:xfrm>
                <a:prstGeom prst="flowChartOnlineStorage">
                  <a:avLst/>
                </a:prstGeom>
                <a:solidFill>
                  <a:srgbClr val="FFCC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82" name="正方形/長方形 82"/>
              <p:cNvSpPr/>
              <p:nvPr/>
            </p:nvSpPr>
            <p:spPr>
              <a:xfrm rot="2885798">
                <a:off x="2209094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3" name="正方形/長方形 82"/>
              <p:cNvSpPr/>
              <p:nvPr/>
            </p:nvSpPr>
            <p:spPr>
              <a:xfrm rot="18714202" flipH="1">
                <a:off x="2630329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4" name="円/楕円 1483"/>
              <p:cNvSpPr/>
              <p:nvPr/>
            </p:nvSpPr>
            <p:spPr>
              <a:xfrm>
                <a:off x="2620813" y="2787030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5" name="円/楕円 1484"/>
              <p:cNvSpPr/>
              <p:nvPr/>
            </p:nvSpPr>
            <p:spPr>
              <a:xfrm>
                <a:off x="2620813" y="2946574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70" name="グループ化 1469"/>
            <p:cNvGrpSpPr/>
            <p:nvPr/>
          </p:nvGrpSpPr>
          <p:grpSpPr>
            <a:xfrm>
              <a:off x="2072146" y="2830082"/>
              <a:ext cx="934122" cy="839999"/>
              <a:chOff x="6201345" y="3355031"/>
              <a:chExt cx="1042782" cy="937711"/>
            </a:xfrm>
          </p:grpSpPr>
          <p:sp>
            <p:nvSpPr>
              <p:cNvPr id="1471" name="正方形/長方形 1470"/>
              <p:cNvSpPr/>
              <p:nvPr/>
            </p:nvSpPr>
            <p:spPr>
              <a:xfrm rot="19800000">
                <a:off x="6257508" y="3355031"/>
                <a:ext cx="94681" cy="490539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2" name="円/楕円 1471"/>
              <p:cNvSpPr/>
              <p:nvPr/>
            </p:nvSpPr>
            <p:spPr>
              <a:xfrm>
                <a:off x="6244054" y="3600452"/>
                <a:ext cx="310302" cy="251404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73" name="グループ化 1472"/>
              <p:cNvGrpSpPr/>
              <p:nvPr/>
            </p:nvGrpSpPr>
            <p:grpSpPr>
              <a:xfrm>
                <a:off x="6201345" y="3789039"/>
                <a:ext cx="990030" cy="503703"/>
                <a:chOff x="6201345" y="3789039"/>
                <a:chExt cx="990030" cy="503703"/>
              </a:xfrm>
            </p:grpSpPr>
            <p:sp>
              <p:nvSpPr>
                <p:cNvPr id="1475" name="台形 1474"/>
                <p:cNvSpPr/>
                <p:nvPr/>
              </p:nvSpPr>
              <p:spPr>
                <a:xfrm rot="10800000">
                  <a:off x="6201345" y="3789039"/>
                  <a:ext cx="990030" cy="50370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6" name="台形 1475"/>
                <p:cNvSpPr/>
                <p:nvPr/>
              </p:nvSpPr>
              <p:spPr>
                <a:xfrm rot="10800000">
                  <a:off x="6272781" y="3836661"/>
                  <a:ext cx="851917" cy="40196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7" name="台形 1476"/>
                <p:cNvSpPr/>
                <p:nvPr/>
              </p:nvSpPr>
              <p:spPr>
                <a:xfrm rot="10800000">
                  <a:off x="6472119" y="3789039"/>
                  <a:ext cx="453239" cy="96395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4" name="フリーフォーム 1473"/>
              <p:cNvSpPr/>
              <p:nvPr/>
            </p:nvSpPr>
            <p:spPr>
              <a:xfrm>
                <a:off x="6861736" y="3912105"/>
                <a:ext cx="382391" cy="291172"/>
              </a:xfrm>
              <a:custGeom>
                <a:avLst/>
                <a:gdLst>
                  <a:gd name="connsiteX0" fmla="*/ 542750 w 749184"/>
                  <a:gd name="connsiteY0" fmla="*/ 733 h 524589"/>
                  <a:gd name="connsiteX1" fmla="*/ 499887 w 749184"/>
                  <a:gd name="connsiteY1" fmla="*/ 119795 h 524589"/>
                  <a:gd name="connsiteX2" fmla="*/ 407019 w 749184"/>
                  <a:gd name="connsiteY2" fmla="*/ 119795 h 524589"/>
                  <a:gd name="connsiteX3" fmla="*/ 242712 w 749184"/>
                  <a:gd name="connsiteY3" fmla="*/ 50739 h 524589"/>
                  <a:gd name="connsiteX4" fmla="*/ 178419 w 749184"/>
                  <a:gd name="connsiteY4" fmla="*/ 103126 h 524589"/>
                  <a:gd name="connsiteX5" fmla="*/ 352250 w 749184"/>
                  <a:gd name="connsiteY5" fmla="*/ 191233 h 524589"/>
                  <a:gd name="connsiteX6" fmla="*/ 395112 w 749184"/>
                  <a:gd name="connsiteY6" fmla="*/ 207901 h 524589"/>
                  <a:gd name="connsiteX7" fmla="*/ 257000 w 749184"/>
                  <a:gd name="connsiteY7" fmla="*/ 179326 h 524589"/>
                  <a:gd name="connsiteX8" fmla="*/ 95075 w 749184"/>
                  <a:gd name="connsiteY8" fmla="*/ 91220 h 524589"/>
                  <a:gd name="connsiteX9" fmla="*/ 14112 w 749184"/>
                  <a:gd name="connsiteY9" fmla="*/ 107889 h 524589"/>
                  <a:gd name="connsiteX10" fmla="*/ 23637 w 749184"/>
                  <a:gd name="connsiteY10" fmla="*/ 174564 h 524589"/>
                  <a:gd name="connsiteX11" fmla="*/ 140319 w 749184"/>
                  <a:gd name="connsiteY11" fmla="*/ 234095 h 524589"/>
                  <a:gd name="connsiteX12" fmla="*/ 257000 w 749184"/>
                  <a:gd name="connsiteY12" fmla="*/ 286483 h 524589"/>
                  <a:gd name="connsiteX13" fmla="*/ 366537 w 749184"/>
                  <a:gd name="connsiteY13" fmla="*/ 310295 h 524589"/>
                  <a:gd name="connsiteX14" fmla="*/ 242712 w 749184"/>
                  <a:gd name="connsiteY14" fmla="*/ 305533 h 524589"/>
                  <a:gd name="connsiteX15" fmla="*/ 114125 w 749184"/>
                  <a:gd name="connsiteY15" fmla="*/ 250764 h 524589"/>
                  <a:gd name="connsiteX16" fmla="*/ 33162 w 749184"/>
                  <a:gd name="connsiteY16" fmla="*/ 229333 h 524589"/>
                  <a:gd name="connsiteX17" fmla="*/ 4587 w 749184"/>
                  <a:gd name="connsiteY17" fmla="*/ 291245 h 524589"/>
                  <a:gd name="connsiteX18" fmla="*/ 123650 w 749184"/>
                  <a:gd name="connsiteY18" fmla="*/ 353158 h 524589"/>
                  <a:gd name="connsiteX19" fmla="*/ 299862 w 749184"/>
                  <a:gd name="connsiteY19" fmla="*/ 417451 h 524589"/>
                  <a:gd name="connsiteX20" fmla="*/ 357012 w 749184"/>
                  <a:gd name="connsiteY20" fmla="*/ 417451 h 524589"/>
                  <a:gd name="connsiteX21" fmla="*/ 376062 w 749184"/>
                  <a:gd name="connsiteY21" fmla="*/ 417451 h 524589"/>
                  <a:gd name="connsiteX22" fmla="*/ 314150 w 749184"/>
                  <a:gd name="connsiteY22" fmla="*/ 438883 h 524589"/>
                  <a:gd name="connsiteX23" fmla="*/ 140319 w 749184"/>
                  <a:gd name="connsiteY23" fmla="*/ 405545 h 524589"/>
                  <a:gd name="connsiteX24" fmla="*/ 95075 w 749184"/>
                  <a:gd name="connsiteY24" fmla="*/ 448408 h 524589"/>
                  <a:gd name="connsiteX25" fmla="*/ 214137 w 749184"/>
                  <a:gd name="connsiteY25" fmla="*/ 512701 h 524589"/>
                  <a:gd name="connsiteX26" fmla="*/ 445119 w 749184"/>
                  <a:gd name="connsiteY26" fmla="*/ 517464 h 524589"/>
                  <a:gd name="connsiteX27" fmla="*/ 607044 w 749184"/>
                  <a:gd name="connsiteY27" fmla="*/ 436501 h 524589"/>
                  <a:gd name="connsiteX28" fmla="*/ 676100 w 749184"/>
                  <a:gd name="connsiteY28" fmla="*/ 350776 h 524589"/>
                  <a:gd name="connsiteX29" fmla="*/ 745156 w 749184"/>
                  <a:gd name="connsiteY29" fmla="*/ 184089 h 524589"/>
                  <a:gd name="connsiteX30" fmla="*/ 542750 w 749184"/>
                  <a:gd name="connsiteY30" fmla="*/ 733 h 524589"/>
                  <a:gd name="connsiteX0" fmla="*/ 542750 w 690516"/>
                  <a:gd name="connsiteY0" fmla="*/ 637 h 524493"/>
                  <a:gd name="connsiteX1" fmla="*/ 499887 w 690516"/>
                  <a:gd name="connsiteY1" fmla="*/ 119699 h 524493"/>
                  <a:gd name="connsiteX2" fmla="*/ 407019 w 690516"/>
                  <a:gd name="connsiteY2" fmla="*/ 119699 h 524493"/>
                  <a:gd name="connsiteX3" fmla="*/ 242712 w 690516"/>
                  <a:gd name="connsiteY3" fmla="*/ 50643 h 524493"/>
                  <a:gd name="connsiteX4" fmla="*/ 178419 w 690516"/>
                  <a:gd name="connsiteY4" fmla="*/ 103030 h 524493"/>
                  <a:gd name="connsiteX5" fmla="*/ 352250 w 690516"/>
                  <a:gd name="connsiteY5" fmla="*/ 191137 h 524493"/>
                  <a:gd name="connsiteX6" fmla="*/ 395112 w 690516"/>
                  <a:gd name="connsiteY6" fmla="*/ 207805 h 524493"/>
                  <a:gd name="connsiteX7" fmla="*/ 257000 w 690516"/>
                  <a:gd name="connsiteY7" fmla="*/ 179230 h 524493"/>
                  <a:gd name="connsiteX8" fmla="*/ 95075 w 690516"/>
                  <a:gd name="connsiteY8" fmla="*/ 91124 h 524493"/>
                  <a:gd name="connsiteX9" fmla="*/ 14112 w 690516"/>
                  <a:gd name="connsiteY9" fmla="*/ 107793 h 524493"/>
                  <a:gd name="connsiteX10" fmla="*/ 23637 w 690516"/>
                  <a:gd name="connsiteY10" fmla="*/ 174468 h 524493"/>
                  <a:gd name="connsiteX11" fmla="*/ 140319 w 690516"/>
                  <a:gd name="connsiteY11" fmla="*/ 233999 h 524493"/>
                  <a:gd name="connsiteX12" fmla="*/ 257000 w 690516"/>
                  <a:gd name="connsiteY12" fmla="*/ 286387 h 524493"/>
                  <a:gd name="connsiteX13" fmla="*/ 366537 w 690516"/>
                  <a:gd name="connsiteY13" fmla="*/ 310199 h 524493"/>
                  <a:gd name="connsiteX14" fmla="*/ 242712 w 690516"/>
                  <a:gd name="connsiteY14" fmla="*/ 305437 h 524493"/>
                  <a:gd name="connsiteX15" fmla="*/ 114125 w 690516"/>
                  <a:gd name="connsiteY15" fmla="*/ 250668 h 524493"/>
                  <a:gd name="connsiteX16" fmla="*/ 33162 w 690516"/>
                  <a:gd name="connsiteY16" fmla="*/ 229237 h 524493"/>
                  <a:gd name="connsiteX17" fmla="*/ 4587 w 690516"/>
                  <a:gd name="connsiteY17" fmla="*/ 291149 h 524493"/>
                  <a:gd name="connsiteX18" fmla="*/ 123650 w 690516"/>
                  <a:gd name="connsiteY18" fmla="*/ 353062 h 524493"/>
                  <a:gd name="connsiteX19" fmla="*/ 299862 w 690516"/>
                  <a:gd name="connsiteY19" fmla="*/ 417355 h 524493"/>
                  <a:gd name="connsiteX20" fmla="*/ 357012 w 690516"/>
                  <a:gd name="connsiteY20" fmla="*/ 417355 h 524493"/>
                  <a:gd name="connsiteX21" fmla="*/ 376062 w 690516"/>
                  <a:gd name="connsiteY21" fmla="*/ 417355 h 524493"/>
                  <a:gd name="connsiteX22" fmla="*/ 314150 w 690516"/>
                  <a:gd name="connsiteY22" fmla="*/ 438787 h 524493"/>
                  <a:gd name="connsiteX23" fmla="*/ 140319 w 690516"/>
                  <a:gd name="connsiteY23" fmla="*/ 405449 h 524493"/>
                  <a:gd name="connsiteX24" fmla="*/ 95075 w 690516"/>
                  <a:gd name="connsiteY24" fmla="*/ 448312 h 524493"/>
                  <a:gd name="connsiteX25" fmla="*/ 214137 w 690516"/>
                  <a:gd name="connsiteY25" fmla="*/ 512605 h 524493"/>
                  <a:gd name="connsiteX26" fmla="*/ 445119 w 690516"/>
                  <a:gd name="connsiteY26" fmla="*/ 517368 h 524493"/>
                  <a:gd name="connsiteX27" fmla="*/ 607044 w 690516"/>
                  <a:gd name="connsiteY27" fmla="*/ 436405 h 524493"/>
                  <a:gd name="connsiteX28" fmla="*/ 676100 w 690516"/>
                  <a:gd name="connsiteY28" fmla="*/ 350680 h 524493"/>
                  <a:gd name="connsiteX29" fmla="*/ 671337 w 690516"/>
                  <a:gd name="connsiteY29" fmla="*/ 179230 h 524493"/>
                  <a:gd name="connsiteX30" fmla="*/ 542750 w 690516"/>
                  <a:gd name="connsiteY30" fmla="*/ 637 h 524493"/>
                  <a:gd name="connsiteX0" fmla="*/ 542750 w 690516"/>
                  <a:gd name="connsiteY0" fmla="*/ 637 h 523295"/>
                  <a:gd name="connsiteX1" fmla="*/ 499887 w 690516"/>
                  <a:gd name="connsiteY1" fmla="*/ 119699 h 523295"/>
                  <a:gd name="connsiteX2" fmla="*/ 407019 w 690516"/>
                  <a:gd name="connsiteY2" fmla="*/ 119699 h 523295"/>
                  <a:gd name="connsiteX3" fmla="*/ 242712 w 690516"/>
                  <a:gd name="connsiteY3" fmla="*/ 50643 h 523295"/>
                  <a:gd name="connsiteX4" fmla="*/ 178419 w 690516"/>
                  <a:gd name="connsiteY4" fmla="*/ 103030 h 523295"/>
                  <a:gd name="connsiteX5" fmla="*/ 352250 w 690516"/>
                  <a:gd name="connsiteY5" fmla="*/ 191137 h 523295"/>
                  <a:gd name="connsiteX6" fmla="*/ 395112 w 690516"/>
                  <a:gd name="connsiteY6" fmla="*/ 207805 h 523295"/>
                  <a:gd name="connsiteX7" fmla="*/ 257000 w 690516"/>
                  <a:gd name="connsiteY7" fmla="*/ 179230 h 523295"/>
                  <a:gd name="connsiteX8" fmla="*/ 95075 w 690516"/>
                  <a:gd name="connsiteY8" fmla="*/ 91124 h 523295"/>
                  <a:gd name="connsiteX9" fmla="*/ 14112 w 690516"/>
                  <a:gd name="connsiteY9" fmla="*/ 107793 h 523295"/>
                  <a:gd name="connsiteX10" fmla="*/ 23637 w 690516"/>
                  <a:gd name="connsiteY10" fmla="*/ 174468 h 523295"/>
                  <a:gd name="connsiteX11" fmla="*/ 140319 w 690516"/>
                  <a:gd name="connsiteY11" fmla="*/ 233999 h 523295"/>
                  <a:gd name="connsiteX12" fmla="*/ 257000 w 690516"/>
                  <a:gd name="connsiteY12" fmla="*/ 286387 h 523295"/>
                  <a:gd name="connsiteX13" fmla="*/ 366537 w 690516"/>
                  <a:gd name="connsiteY13" fmla="*/ 310199 h 523295"/>
                  <a:gd name="connsiteX14" fmla="*/ 242712 w 690516"/>
                  <a:gd name="connsiteY14" fmla="*/ 305437 h 523295"/>
                  <a:gd name="connsiteX15" fmla="*/ 114125 w 690516"/>
                  <a:gd name="connsiteY15" fmla="*/ 250668 h 523295"/>
                  <a:gd name="connsiteX16" fmla="*/ 33162 w 690516"/>
                  <a:gd name="connsiteY16" fmla="*/ 229237 h 523295"/>
                  <a:gd name="connsiteX17" fmla="*/ 4587 w 690516"/>
                  <a:gd name="connsiteY17" fmla="*/ 291149 h 523295"/>
                  <a:gd name="connsiteX18" fmla="*/ 123650 w 690516"/>
                  <a:gd name="connsiteY18" fmla="*/ 353062 h 523295"/>
                  <a:gd name="connsiteX19" fmla="*/ 299862 w 690516"/>
                  <a:gd name="connsiteY19" fmla="*/ 417355 h 523295"/>
                  <a:gd name="connsiteX20" fmla="*/ 357012 w 690516"/>
                  <a:gd name="connsiteY20" fmla="*/ 417355 h 523295"/>
                  <a:gd name="connsiteX21" fmla="*/ 376062 w 690516"/>
                  <a:gd name="connsiteY21" fmla="*/ 417355 h 523295"/>
                  <a:gd name="connsiteX22" fmla="*/ 314150 w 690516"/>
                  <a:gd name="connsiteY22" fmla="*/ 438787 h 523295"/>
                  <a:gd name="connsiteX23" fmla="*/ 140319 w 690516"/>
                  <a:gd name="connsiteY23" fmla="*/ 405449 h 523295"/>
                  <a:gd name="connsiteX24" fmla="*/ 95075 w 690516"/>
                  <a:gd name="connsiteY24" fmla="*/ 448312 h 523295"/>
                  <a:gd name="connsiteX25" fmla="*/ 214137 w 690516"/>
                  <a:gd name="connsiteY25" fmla="*/ 512605 h 523295"/>
                  <a:gd name="connsiteX26" fmla="*/ 445119 w 690516"/>
                  <a:gd name="connsiteY26" fmla="*/ 517368 h 523295"/>
                  <a:gd name="connsiteX27" fmla="*/ 592757 w 690516"/>
                  <a:gd name="connsiteY27" fmla="*/ 453074 h 523295"/>
                  <a:gd name="connsiteX28" fmla="*/ 676100 w 690516"/>
                  <a:gd name="connsiteY28" fmla="*/ 350680 h 523295"/>
                  <a:gd name="connsiteX29" fmla="*/ 671337 w 690516"/>
                  <a:gd name="connsiteY29" fmla="*/ 179230 h 523295"/>
                  <a:gd name="connsiteX30" fmla="*/ 542750 w 690516"/>
                  <a:gd name="connsiteY30" fmla="*/ 637 h 523295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5075 w 690516"/>
                  <a:gd name="connsiteY8" fmla="*/ 91124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0313 w 690516"/>
                  <a:gd name="connsiteY8" fmla="*/ 98268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36178 w 683944"/>
                  <a:gd name="connsiteY0" fmla="*/ 637 h 522334"/>
                  <a:gd name="connsiteX1" fmla="*/ 493315 w 683944"/>
                  <a:gd name="connsiteY1" fmla="*/ 119699 h 522334"/>
                  <a:gd name="connsiteX2" fmla="*/ 400447 w 683944"/>
                  <a:gd name="connsiteY2" fmla="*/ 119699 h 522334"/>
                  <a:gd name="connsiteX3" fmla="*/ 236140 w 683944"/>
                  <a:gd name="connsiteY3" fmla="*/ 50643 h 522334"/>
                  <a:gd name="connsiteX4" fmla="*/ 171847 w 683944"/>
                  <a:gd name="connsiteY4" fmla="*/ 103030 h 522334"/>
                  <a:gd name="connsiteX5" fmla="*/ 345678 w 683944"/>
                  <a:gd name="connsiteY5" fmla="*/ 191137 h 522334"/>
                  <a:gd name="connsiteX6" fmla="*/ 388540 w 683944"/>
                  <a:gd name="connsiteY6" fmla="*/ 207805 h 522334"/>
                  <a:gd name="connsiteX7" fmla="*/ 250428 w 683944"/>
                  <a:gd name="connsiteY7" fmla="*/ 179230 h 522334"/>
                  <a:gd name="connsiteX8" fmla="*/ 83741 w 683944"/>
                  <a:gd name="connsiteY8" fmla="*/ 98268 h 522334"/>
                  <a:gd name="connsiteX9" fmla="*/ 7540 w 683944"/>
                  <a:gd name="connsiteY9" fmla="*/ 107793 h 522334"/>
                  <a:gd name="connsiteX10" fmla="*/ 17065 w 683944"/>
                  <a:gd name="connsiteY10" fmla="*/ 174468 h 522334"/>
                  <a:gd name="connsiteX11" fmla="*/ 133747 w 683944"/>
                  <a:gd name="connsiteY11" fmla="*/ 233999 h 522334"/>
                  <a:gd name="connsiteX12" fmla="*/ 250428 w 683944"/>
                  <a:gd name="connsiteY12" fmla="*/ 286387 h 522334"/>
                  <a:gd name="connsiteX13" fmla="*/ 359965 w 683944"/>
                  <a:gd name="connsiteY13" fmla="*/ 310199 h 522334"/>
                  <a:gd name="connsiteX14" fmla="*/ 236140 w 683944"/>
                  <a:gd name="connsiteY14" fmla="*/ 305437 h 522334"/>
                  <a:gd name="connsiteX15" fmla="*/ 107553 w 683944"/>
                  <a:gd name="connsiteY15" fmla="*/ 250668 h 522334"/>
                  <a:gd name="connsiteX16" fmla="*/ 26590 w 683944"/>
                  <a:gd name="connsiteY16" fmla="*/ 229237 h 522334"/>
                  <a:gd name="connsiteX17" fmla="*/ 9921 w 683944"/>
                  <a:gd name="connsiteY17" fmla="*/ 293530 h 522334"/>
                  <a:gd name="connsiteX18" fmla="*/ 117078 w 683944"/>
                  <a:gd name="connsiteY18" fmla="*/ 353062 h 522334"/>
                  <a:gd name="connsiteX19" fmla="*/ 293290 w 683944"/>
                  <a:gd name="connsiteY19" fmla="*/ 417355 h 522334"/>
                  <a:gd name="connsiteX20" fmla="*/ 350440 w 683944"/>
                  <a:gd name="connsiteY20" fmla="*/ 417355 h 522334"/>
                  <a:gd name="connsiteX21" fmla="*/ 369490 w 683944"/>
                  <a:gd name="connsiteY21" fmla="*/ 417355 h 522334"/>
                  <a:gd name="connsiteX22" fmla="*/ 307578 w 683944"/>
                  <a:gd name="connsiteY22" fmla="*/ 438787 h 522334"/>
                  <a:gd name="connsiteX23" fmla="*/ 133747 w 683944"/>
                  <a:gd name="connsiteY23" fmla="*/ 405449 h 522334"/>
                  <a:gd name="connsiteX24" fmla="*/ 88503 w 683944"/>
                  <a:gd name="connsiteY24" fmla="*/ 448312 h 522334"/>
                  <a:gd name="connsiteX25" fmla="*/ 228997 w 683944"/>
                  <a:gd name="connsiteY25" fmla="*/ 510224 h 522334"/>
                  <a:gd name="connsiteX26" fmla="*/ 438547 w 683944"/>
                  <a:gd name="connsiteY26" fmla="*/ 517368 h 522334"/>
                  <a:gd name="connsiteX27" fmla="*/ 586185 w 683944"/>
                  <a:gd name="connsiteY27" fmla="*/ 453074 h 522334"/>
                  <a:gd name="connsiteX28" fmla="*/ 669528 w 683944"/>
                  <a:gd name="connsiteY28" fmla="*/ 350680 h 522334"/>
                  <a:gd name="connsiteX29" fmla="*/ 664765 w 683944"/>
                  <a:gd name="connsiteY29" fmla="*/ 179230 h 522334"/>
                  <a:gd name="connsiteX30" fmla="*/ 536178 w 683944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16734 w 685970"/>
                  <a:gd name="connsiteY3" fmla="*/ 53024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85970" h="522334">
                    <a:moveTo>
                      <a:pt x="538204" y="637"/>
                    </a:moveTo>
                    <a:cubicBezTo>
                      <a:pt x="509629" y="-9285"/>
                      <a:pt x="517963" y="99855"/>
                      <a:pt x="495341" y="119699"/>
                    </a:cubicBezTo>
                    <a:cubicBezTo>
                      <a:pt x="472719" y="139543"/>
                      <a:pt x="448908" y="130812"/>
                      <a:pt x="402473" y="119699"/>
                    </a:cubicBezTo>
                    <a:cubicBezTo>
                      <a:pt x="356039" y="108587"/>
                      <a:pt x="254834" y="55802"/>
                      <a:pt x="216734" y="53024"/>
                    </a:cubicBezTo>
                    <a:cubicBezTo>
                      <a:pt x="178634" y="50246"/>
                      <a:pt x="152045" y="80011"/>
                      <a:pt x="173873" y="103030"/>
                    </a:cubicBezTo>
                    <a:cubicBezTo>
                      <a:pt x="195701" y="126049"/>
                      <a:pt x="311589" y="173675"/>
                      <a:pt x="347704" y="191137"/>
                    </a:cubicBezTo>
                    <a:cubicBezTo>
                      <a:pt x="383819" y="208599"/>
                      <a:pt x="406441" y="209789"/>
                      <a:pt x="390566" y="207805"/>
                    </a:cubicBezTo>
                    <a:cubicBezTo>
                      <a:pt x="374691" y="205821"/>
                      <a:pt x="303254" y="197486"/>
                      <a:pt x="252454" y="179230"/>
                    </a:cubicBezTo>
                    <a:cubicBezTo>
                      <a:pt x="201654" y="160974"/>
                      <a:pt x="126248" y="110174"/>
                      <a:pt x="85767" y="98268"/>
                    </a:cubicBezTo>
                    <a:cubicBezTo>
                      <a:pt x="45286" y="86362"/>
                      <a:pt x="25442" y="85568"/>
                      <a:pt x="9566" y="107793"/>
                    </a:cubicBezTo>
                    <a:cubicBezTo>
                      <a:pt x="-6310" y="130018"/>
                      <a:pt x="-1944" y="153434"/>
                      <a:pt x="19091" y="174468"/>
                    </a:cubicBezTo>
                    <a:cubicBezTo>
                      <a:pt x="40125" y="195502"/>
                      <a:pt x="96879" y="215346"/>
                      <a:pt x="135773" y="233999"/>
                    </a:cubicBezTo>
                    <a:cubicBezTo>
                      <a:pt x="174667" y="252652"/>
                      <a:pt x="214751" y="273687"/>
                      <a:pt x="252454" y="286387"/>
                    </a:cubicBezTo>
                    <a:cubicBezTo>
                      <a:pt x="290157" y="299087"/>
                      <a:pt x="364372" y="307024"/>
                      <a:pt x="361991" y="310199"/>
                    </a:cubicBezTo>
                    <a:cubicBezTo>
                      <a:pt x="359610" y="313374"/>
                      <a:pt x="280235" y="315359"/>
                      <a:pt x="238166" y="305437"/>
                    </a:cubicBezTo>
                    <a:cubicBezTo>
                      <a:pt x="196097" y="295515"/>
                      <a:pt x="144504" y="263368"/>
                      <a:pt x="109579" y="250668"/>
                    </a:cubicBezTo>
                    <a:cubicBezTo>
                      <a:pt x="74654" y="237968"/>
                      <a:pt x="44888" y="222093"/>
                      <a:pt x="28616" y="229237"/>
                    </a:cubicBezTo>
                    <a:cubicBezTo>
                      <a:pt x="12344" y="236381"/>
                      <a:pt x="-3134" y="272893"/>
                      <a:pt x="11947" y="293530"/>
                    </a:cubicBezTo>
                    <a:cubicBezTo>
                      <a:pt x="27028" y="314167"/>
                      <a:pt x="71876" y="332425"/>
                      <a:pt x="119104" y="353062"/>
                    </a:cubicBezTo>
                    <a:cubicBezTo>
                      <a:pt x="166332" y="373700"/>
                      <a:pt x="256422" y="406639"/>
                      <a:pt x="295316" y="417355"/>
                    </a:cubicBezTo>
                    <a:cubicBezTo>
                      <a:pt x="334210" y="428071"/>
                      <a:pt x="352466" y="417355"/>
                      <a:pt x="352466" y="417355"/>
                    </a:cubicBezTo>
                    <a:cubicBezTo>
                      <a:pt x="365166" y="417355"/>
                      <a:pt x="378660" y="413783"/>
                      <a:pt x="371516" y="417355"/>
                    </a:cubicBezTo>
                    <a:cubicBezTo>
                      <a:pt x="364372" y="420927"/>
                      <a:pt x="348894" y="440771"/>
                      <a:pt x="309604" y="438787"/>
                    </a:cubicBezTo>
                    <a:cubicBezTo>
                      <a:pt x="270314" y="436803"/>
                      <a:pt x="172285" y="403862"/>
                      <a:pt x="135773" y="405449"/>
                    </a:cubicBezTo>
                    <a:cubicBezTo>
                      <a:pt x="99261" y="407036"/>
                      <a:pt x="74654" y="430850"/>
                      <a:pt x="90529" y="448312"/>
                    </a:cubicBezTo>
                    <a:cubicBezTo>
                      <a:pt x="106404" y="465774"/>
                      <a:pt x="172682" y="498715"/>
                      <a:pt x="231023" y="510224"/>
                    </a:cubicBezTo>
                    <a:cubicBezTo>
                      <a:pt x="289364" y="521733"/>
                      <a:pt x="381042" y="526893"/>
                      <a:pt x="440573" y="517368"/>
                    </a:cubicBezTo>
                    <a:cubicBezTo>
                      <a:pt x="500104" y="507843"/>
                      <a:pt x="549714" y="480855"/>
                      <a:pt x="588211" y="453074"/>
                    </a:cubicBezTo>
                    <a:cubicBezTo>
                      <a:pt x="626708" y="425293"/>
                      <a:pt x="648535" y="392748"/>
                      <a:pt x="671554" y="350680"/>
                    </a:cubicBezTo>
                    <a:cubicBezTo>
                      <a:pt x="694573" y="308612"/>
                      <a:pt x="687825" y="237570"/>
                      <a:pt x="666791" y="179230"/>
                    </a:cubicBezTo>
                    <a:cubicBezTo>
                      <a:pt x="645757" y="120890"/>
                      <a:pt x="566779" y="10559"/>
                      <a:pt x="538204" y="637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18" name="グループ化 1517"/>
          <p:cNvGrpSpPr/>
          <p:nvPr/>
        </p:nvGrpSpPr>
        <p:grpSpPr>
          <a:xfrm>
            <a:off x="4390594" y="678121"/>
            <a:ext cx="1183728" cy="1788422"/>
            <a:chOff x="586420" y="1881659"/>
            <a:chExt cx="1183728" cy="1788422"/>
          </a:xfrm>
        </p:grpSpPr>
        <p:grpSp>
          <p:nvGrpSpPr>
            <p:cNvPr id="1519" name="グループ化 1518"/>
            <p:cNvGrpSpPr/>
            <p:nvPr/>
          </p:nvGrpSpPr>
          <p:grpSpPr>
            <a:xfrm>
              <a:off x="586420" y="1881659"/>
              <a:ext cx="1183728" cy="1737758"/>
              <a:chOff x="586420" y="1373471"/>
              <a:chExt cx="1183728" cy="1737758"/>
            </a:xfrm>
          </p:grpSpPr>
          <p:sp>
            <p:nvSpPr>
              <p:cNvPr id="1528" name="片側の 2 つの角を丸めた四角形 1527"/>
              <p:cNvSpPr/>
              <p:nvPr/>
            </p:nvSpPr>
            <p:spPr>
              <a:xfrm>
                <a:off x="607800" y="2473971"/>
                <a:ext cx="1129560" cy="637258"/>
              </a:xfrm>
              <a:prstGeom prst="round2SameRect">
                <a:avLst>
                  <a:gd name="adj1" fmla="val 36995"/>
                  <a:gd name="adj2" fmla="val 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9" name="片側の 2 つの角を丸めた四角形 1528"/>
              <p:cNvSpPr/>
              <p:nvPr/>
            </p:nvSpPr>
            <p:spPr>
              <a:xfrm>
                <a:off x="1001673" y="2294158"/>
                <a:ext cx="342278" cy="3804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30" name="グループ化 1529"/>
              <p:cNvGrpSpPr/>
              <p:nvPr/>
            </p:nvGrpSpPr>
            <p:grpSpPr>
              <a:xfrm>
                <a:off x="586420" y="1373471"/>
                <a:ext cx="1183728" cy="1047417"/>
                <a:chOff x="586420" y="1373471"/>
                <a:chExt cx="1183728" cy="1047417"/>
              </a:xfrm>
            </p:grpSpPr>
            <p:sp>
              <p:nvSpPr>
                <p:cNvPr id="1535" name="雲 1534"/>
                <p:cNvSpPr/>
                <p:nvPr/>
              </p:nvSpPr>
              <p:spPr>
                <a:xfrm rot="10800000">
                  <a:off x="642736" y="1615220"/>
                  <a:ext cx="529369" cy="529369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6" name="雲 1535"/>
                <p:cNvSpPr/>
                <p:nvPr/>
              </p:nvSpPr>
              <p:spPr>
                <a:xfrm rot="10800000">
                  <a:off x="853292" y="1447337"/>
                  <a:ext cx="599086" cy="529369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7" name="雲 1536"/>
                <p:cNvSpPr/>
                <p:nvPr/>
              </p:nvSpPr>
              <p:spPr>
                <a:xfrm rot="10800000" flipH="1">
                  <a:off x="1233468" y="1640669"/>
                  <a:ext cx="487785" cy="487785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8" name="円/楕円 1537"/>
                <p:cNvSpPr/>
                <p:nvPr/>
              </p:nvSpPr>
              <p:spPr>
                <a:xfrm flipH="1">
                  <a:off x="1562440" y="1958355"/>
                  <a:ext cx="207708" cy="2049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9" name="円/楕円 1538"/>
                <p:cNvSpPr/>
                <p:nvPr/>
              </p:nvSpPr>
              <p:spPr>
                <a:xfrm flipH="1">
                  <a:off x="1556497" y="2001218"/>
                  <a:ext cx="173016" cy="11926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0" name="円/楕円 1539"/>
                <p:cNvSpPr/>
                <p:nvPr/>
              </p:nvSpPr>
              <p:spPr>
                <a:xfrm>
                  <a:off x="586420" y="1958355"/>
                  <a:ext cx="207708" cy="2049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1" name="円/楕円 1540"/>
                <p:cNvSpPr/>
                <p:nvPr/>
              </p:nvSpPr>
              <p:spPr>
                <a:xfrm>
                  <a:off x="618020" y="2001218"/>
                  <a:ext cx="173016" cy="11926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2" name="円/楕円 1541"/>
                <p:cNvSpPr/>
                <p:nvPr/>
              </p:nvSpPr>
              <p:spPr>
                <a:xfrm>
                  <a:off x="704528" y="1700808"/>
                  <a:ext cx="936104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3" name="円/楕円 1542"/>
                <p:cNvSpPr/>
                <p:nvPr/>
              </p:nvSpPr>
              <p:spPr>
                <a:xfrm>
                  <a:off x="864276" y="2020633"/>
                  <a:ext cx="84386" cy="84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4" name="円/楕円 1543"/>
                <p:cNvSpPr/>
                <p:nvPr/>
              </p:nvSpPr>
              <p:spPr>
                <a:xfrm>
                  <a:off x="1386791" y="2020633"/>
                  <a:ext cx="84386" cy="84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5" name="弦 1544"/>
                <p:cNvSpPr/>
                <p:nvPr/>
              </p:nvSpPr>
              <p:spPr>
                <a:xfrm>
                  <a:off x="1064568" y="2204863"/>
                  <a:ext cx="216024" cy="174501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6" name="涙形 1545"/>
                <p:cNvSpPr/>
                <p:nvPr/>
              </p:nvSpPr>
              <p:spPr>
                <a:xfrm rot="18900000">
                  <a:off x="1129526" y="2112957"/>
                  <a:ext cx="86108" cy="86108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7" name="雲 1546"/>
                <p:cNvSpPr/>
                <p:nvPr/>
              </p:nvSpPr>
              <p:spPr>
                <a:xfrm rot="20700000">
                  <a:off x="680419" y="1550625"/>
                  <a:ext cx="529368" cy="319193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8" name="雲 1547"/>
                <p:cNvSpPr/>
                <p:nvPr/>
              </p:nvSpPr>
              <p:spPr>
                <a:xfrm rot="1800000">
                  <a:off x="1121249" y="1563999"/>
                  <a:ext cx="529368" cy="319193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9" name="月 1548"/>
                <p:cNvSpPr/>
                <p:nvPr/>
              </p:nvSpPr>
              <p:spPr>
                <a:xfrm rot="5400000">
                  <a:off x="883188" y="1806972"/>
                  <a:ext cx="45719" cy="19729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0" name="月 1549"/>
                <p:cNvSpPr/>
                <p:nvPr/>
              </p:nvSpPr>
              <p:spPr>
                <a:xfrm rot="5400000">
                  <a:off x="1404682" y="1806973"/>
                  <a:ext cx="45719" cy="19729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1" name="フローチャート : 記憶データ 1550"/>
                <p:cNvSpPr/>
                <p:nvPr/>
              </p:nvSpPr>
              <p:spPr>
                <a:xfrm rot="5400000">
                  <a:off x="1051591" y="1143047"/>
                  <a:ext cx="267261" cy="728109"/>
                </a:xfrm>
                <a:prstGeom prst="flowChartOnlineStorag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31" name="フリーフォーム 1530"/>
              <p:cNvSpPr/>
              <p:nvPr/>
            </p:nvSpPr>
            <p:spPr>
              <a:xfrm>
                <a:off x="849788" y="2455379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2" name="フリーフォーム 1531"/>
              <p:cNvSpPr/>
              <p:nvPr/>
            </p:nvSpPr>
            <p:spPr>
              <a:xfrm flipH="1">
                <a:off x="1172106" y="2455379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3" name="円/楕円 1532"/>
              <p:cNvSpPr/>
              <p:nvPr/>
            </p:nvSpPr>
            <p:spPr>
              <a:xfrm>
                <a:off x="1134913" y="2787030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4" name="円/楕円 1533"/>
              <p:cNvSpPr/>
              <p:nvPr/>
            </p:nvSpPr>
            <p:spPr>
              <a:xfrm>
                <a:off x="1134913" y="2946574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20" name="グループ化 1519"/>
            <p:cNvGrpSpPr/>
            <p:nvPr/>
          </p:nvGrpSpPr>
          <p:grpSpPr>
            <a:xfrm>
              <a:off x="725946" y="2830082"/>
              <a:ext cx="934122" cy="839999"/>
              <a:chOff x="6201345" y="3355031"/>
              <a:chExt cx="1042782" cy="937711"/>
            </a:xfrm>
          </p:grpSpPr>
          <p:sp>
            <p:nvSpPr>
              <p:cNvPr id="1521" name="正方形/長方形 1520"/>
              <p:cNvSpPr/>
              <p:nvPr/>
            </p:nvSpPr>
            <p:spPr>
              <a:xfrm rot="19800000">
                <a:off x="6257508" y="3355031"/>
                <a:ext cx="94681" cy="490539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2" name="円/楕円 1521"/>
              <p:cNvSpPr/>
              <p:nvPr/>
            </p:nvSpPr>
            <p:spPr>
              <a:xfrm>
                <a:off x="6244054" y="3600452"/>
                <a:ext cx="310302" cy="251404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23" name="グループ化 1522"/>
              <p:cNvGrpSpPr/>
              <p:nvPr/>
            </p:nvGrpSpPr>
            <p:grpSpPr>
              <a:xfrm>
                <a:off x="6201345" y="3789039"/>
                <a:ext cx="990030" cy="503703"/>
                <a:chOff x="6201345" y="3789039"/>
                <a:chExt cx="990030" cy="503703"/>
              </a:xfrm>
            </p:grpSpPr>
            <p:sp>
              <p:nvSpPr>
                <p:cNvPr id="1525" name="台形 1524"/>
                <p:cNvSpPr/>
                <p:nvPr/>
              </p:nvSpPr>
              <p:spPr>
                <a:xfrm rot="10800000">
                  <a:off x="6201345" y="3789039"/>
                  <a:ext cx="990030" cy="50370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6" name="台形 1525"/>
                <p:cNvSpPr/>
                <p:nvPr/>
              </p:nvSpPr>
              <p:spPr>
                <a:xfrm rot="10800000">
                  <a:off x="6272781" y="3836661"/>
                  <a:ext cx="851917" cy="401963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7" name="台形 1526"/>
                <p:cNvSpPr/>
                <p:nvPr/>
              </p:nvSpPr>
              <p:spPr>
                <a:xfrm rot="10800000">
                  <a:off x="6472119" y="3789039"/>
                  <a:ext cx="453239" cy="96395"/>
                </a:xfrm>
                <a:prstGeom prst="trapezoid">
                  <a:avLst>
                    <a:gd name="adj" fmla="val 3351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24" name="フリーフォーム 1523"/>
              <p:cNvSpPr/>
              <p:nvPr/>
            </p:nvSpPr>
            <p:spPr>
              <a:xfrm>
                <a:off x="6861736" y="3912105"/>
                <a:ext cx="382391" cy="291172"/>
              </a:xfrm>
              <a:custGeom>
                <a:avLst/>
                <a:gdLst>
                  <a:gd name="connsiteX0" fmla="*/ 542750 w 749184"/>
                  <a:gd name="connsiteY0" fmla="*/ 733 h 524589"/>
                  <a:gd name="connsiteX1" fmla="*/ 499887 w 749184"/>
                  <a:gd name="connsiteY1" fmla="*/ 119795 h 524589"/>
                  <a:gd name="connsiteX2" fmla="*/ 407019 w 749184"/>
                  <a:gd name="connsiteY2" fmla="*/ 119795 h 524589"/>
                  <a:gd name="connsiteX3" fmla="*/ 242712 w 749184"/>
                  <a:gd name="connsiteY3" fmla="*/ 50739 h 524589"/>
                  <a:gd name="connsiteX4" fmla="*/ 178419 w 749184"/>
                  <a:gd name="connsiteY4" fmla="*/ 103126 h 524589"/>
                  <a:gd name="connsiteX5" fmla="*/ 352250 w 749184"/>
                  <a:gd name="connsiteY5" fmla="*/ 191233 h 524589"/>
                  <a:gd name="connsiteX6" fmla="*/ 395112 w 749184"/>
                  <a:gd name="connsiteY6" fmla="*/ 207901 h 524589"/>
                  <a:gd name="connsiteX7" fmla="*/ 257000 w 749184"/>
                  <a:gd name="connsiteY7" fmla="*/ 179326 h 524589"/>
                  <a:gd name="connsiteX8" fmla="*/ 95075 w 749184"/>
                  <a:gd name="connsiteY8" fmla="*/ 91220 h 524589"/>
                  <a:gd name="connsiteX9" fmla="*/ 14112 w 749184"/>
                  <a:gd name="connsiteY9" fmla="*/ 107889 h 524589"/>
                  <a:gd name="connsiteX10" fmla="*/ 23637 w 749184"/>
                  <a:gd name="connsiteY10" fmla="*/ 174564 h 524589"/>
                  <a:gd name="connsiteX11" fmla="*/ 140319 w 749184"/>
                  <a:gd name="connsiteY11" fmla="*/ 234095 h 524589"/>
                  <a:gd name="connsiteX12" fmla="*/ 257000 w 749184"/>
                  <a:gd name="connsiteY12" fmla="*/ 286483 h 524589"/>
                  <a:gd name="connsiteX13" fmla="*/ 366537 w 749184"/>
                  <a:gd name="connsiteY13" fmla="*/ 310295 h 524589"/>
                  <a:gd name="connsiteX14" fmla="*/ 242712 w 749184"/>
                  <a:gd name="connsiteY14" fmla="*/ 305533 h 524589"/>
                  <a:gd name="connsiteX15" fmla="*/ 114125 w 749184"/>
                  <a:gd name="connsiteY15" fmla="*/ 250764 h 524589"/>
                  <a:gd name="connsiteX16" fmla="*/ 33162 w 749184"/>
                  <a:gd name="connsiteY16" fmla="*/ 229333 h 524589"/>
                  <a:gd name="connsiteX17" fmla="*/ 4587 w 749184"/>
                  <a:gd name="connsiteY17" fmla="*/ 291245 h 524589"/>
                  <a:gd name="connsiteX18" fmla="*/ 123650 w 749184"/>
                  <a:gd name="connsiteY18" fmla="*/ 353158 h 524589"/>
                  <a:gd name="connsiteX19" fmla="*/ 299862 w 749184"/>
                  <a:gd name="connsiteY19" fmla="*/ 417451 h 524589"/>
                  <a:gd name="connsiteX20" fmla="*/ 357012 w 749184"/>
                  <a:gd name="connsiteY20" fmla="*/ 417451 h 524589"/>
                  <a:gd name="connsiteX21" fmla="*/ 376062 w 749184"/>
                  <a:gd name="connsiteY21" fmla="*/ 417451 h 524589"/>
                  <a:gd name="connsiteX22" fmla="*/ 314150 w 749184"/>
                  <a:gd name="connsiteY22" fmla="*/ 438883 h 524589"/>
                  <a:gd name="connsiteX23" fmla="*/ 140319 w 749184"/>
                  <a:gd name="connsiteY23" fmla="*/ 405545 h 524589"/>
                  <a:gd name="connsiteX24" fmla="*/ 95075 w 749184"/>
                  <a:gd name="connsiteY24" fmla="*/ 448408 h 524589"/>
                  <a:gd name="connsiteX25" fmla="*/ 214137 w 749184"/>
                  <a:gd name="connsiteY25" fmla="*/ 512701 h 524589"/>
                  <a:gd name="connsiteX26" fmla="*/ 445119 w 749184"/>
                  <a:gd name="connsiteY26" fmla="*/ 517464 h 524589"/>
                  <a:gd name="connsiteX27" fmla="*/ 607044 w 749184"/>
                  <a:gd name="connsiteY27" fmla="*/ 436501 h 524589"/>
                  <a:gd name="connsiteX28" fmla="*/ 676100 w 749184"/>
                  <a:gd name="connsiteY28" fmla="*/ 350776 h 524589"/>
                  <a:gd name="connsiteX29" fmla="*/ 745156 w 749184"/>
                  <a:gd name="connsiteY29" fmla="*/ 184089 h 524589"/>
                  <a:gd name="connsiteX30" fmla="*/ 542750 w 749184"/>
                  <a:gd name="connsiteY30" fmla="*/ 733 h 524589"/>
                  <a:gd name="connsiteX0" fmla="*/ 542750 w 690516"/>
                  <a:gd name="connsiteY0" fmla="*/ 637 h 524493"/>
                  <a:gd name="connsiteX1" fmla="*/ 499887 w 690516"/>
                  <a:gd name="connsiteY1" fmla="*/ 119699 h 524493"/>
                  <a:gd name="connsiteX2" fmla="*/ 407019 w 690516"/>
                  <a:gd name="connsiteY2" fmla="*/ 119699 h 524493"/>
                  <a:gd name="connsiteX3" fmla="*/ 242712 w 690516"/>
                  <a:gd name="connsiteY3" fmla="*/ 50643 h 524493"/>
                  <a:gd name="connsiteX4" fmla="*/ 178419 w 690516"/>
                  <a:gd name="connsiteY4" fmla="*/ 103030 h 524493"/>
                  <a:gd name="connsiteX5" fmla="*/ 352250 w 690516"/>
                  <a:gd name="connsiteY5" fmla="*/ 191137 h 524493"/>
                  <a:gd name="connsiteX6" fmla="*/ 395112 w 690516"/>
                  <a:gd name="connsiteY6" fmla="*/ 207805 h 524493"/>
                  <a:gd name="connsiteX7" fmla="*/ 257000 w 690516"/>
                  <a:gd name="connsiteY7" fmla="*/ 179230 h 524493"/>
                  <a:gd name="connsiteX8" fmla="*/ 95075 w 690516"/>
                  <a:gd name="connsiteY8" fmla="*/ 91124 h 524493"/>
                  <a:gd name="connsiteX9" fmla="*/ 14112 w 690516"/>
                  <a:gd name="connsiteY9" fmla="*/ 107793 h 524493"/>
                  <a:gd name="connsiteX10" fmla="*/ 23637 w 690516"/>
                  <a:gd name="connsiteY10" fmla="*/ 174468 h 524493"/>
                  <a:gd name="connsiteX11" fmla="*/ 140319 w 690516"/>
                  <a:gd name="connsiteY11" fmla="*/ 233999 h 524493"/>
                  <a:gd name="connsiteX12" fmla="*/ 257000 w 690516"/>
                  <a:gd name="connsiteY12" fmla="*/ 286387 h 524493"/>
                  <a:gd name="connsiteX13" fmla="*/ 366537 w 690516"/>
                  <a:gd name="connsiteY13" fmla="*/ 310199 h 524493"/>
                  <a:gd name="connsiteX14" fmla="*/ 242712 w 690516"/>
                  <a:gd name="connsiteY14" fmla="*/ 305437 h 524493"/>
                  <a:gd name="connsiteX15" fmla="*/ 114125 w 690516"/>
                  <a:gd name="connsiteY15" fmla="*/ 250668 h 524493"/>
                  <a:gd name="connsiteX16" fmla="*/ 33162 w 690516"/>
                  <a:gd name="connsiteY16" fmla="*/ 229237 h 524493"/>
                  <a:gd name="connsiteX17" fmla="*/ 4587 w 690516"/>
                  <a:gd name="connsiteY17" fmla="*/ 291149 h 524493"/>
                  <a:gd name="connsiteX18" fmla="*/ 123650 w 690516"/>
                  <a:gd name="connsiteY18" fmla="*/ 353062 h 524493"/>
                  <a:gd name="connsiteX19" fmla="*/ 299862 w 690516"/>
                  <a:gd name="connsiteY19" fmla="*/ 417355 h 524493"/>
                  <a:gd name="connsiteX20" fmla="*/ 357012 w 690516"/>
                  <a:gd name="connsiteY20" fmla="*/ 417355 h 524493"/>
                  <a:gd name="connsiteX21" fmla="*/ 376062 w 690516"/>
                  <a:gd name="connsiteY21" fmla="*/ 417355 h 524493"/>
                  <a:gd name="connsiteX22" fmla="*/ 314150 w 690516"/>
                  <a:gd name="connsiteY22" fmla="*/ 438787 h 524493"/>
                  <a:gd name="connsiteX23" fmla="*/ 140319 w 690516"/>
                  <a:gd name="connsiteY23" fmla="*/ 405449 h 524493"/>
                  <a:gd name="connsiteX24" fmla="*/ 95075 w 690516"/>
                  <a:gd name="connsiteY24" fmla="*/ 448312 h 524493"/>
                  <a:gd name="connsiteX25" fmla="*/ 214137 w 690516"/>
                  <a:gd name="connsiteY25" fmla="*/ 512605 h 524493"/>
                  <a:gd name="connsiteX26" fmla="*/ 445119 w 690516"/>
                  <a:gd name="connsiteY26" fmla="*/ 517368 h 524493"/>
                  <a:gd name="connsiteX27" fmla="*/ 607044 w 690516"/>
                  <a:gd name="connsiteY27" fmla="*/ 436405 h 524493"/>
                  <a:gd name="connsiteX28" fmla="*/ 676100 w 690516"/>
                  <a:gd name="connsiteY28" fmla="*/ 350680 h 524493"/>
                  <a:gd name="connsiteX29" fmla="*/ 671337 w 690516"/>
                  <a:gd name="connsiteY29" fmla="*/ 179230 h 524493"/>
                  <a:gd name="connsiteX30" fmla="*/ 542750 w 690516"/>
                  <a:gd name="connsiteY30" fmla="*/ 637 h 524493"/>
                  <a:gd name="connsiteX0" fmla="*/ 542750 w 690516"/>
                  <a:gd name="connsiteY0" fmla="*/ 637 h 523295"/>
                  <a:gd name="connsiteX1" fmla="*/ 499887 w 690516"/>
                  <a:gd name="connsiteY1" fmla="*/ 119699 h 523295"/>
                  <a:gd name="connsiteX2" fmla="*/ 407019 w 690516"/>
                  <a:gd name="connsiteY2" fmla="*/ 119699 h 523295"/>
                  <a:gd name="connsiteX3" fmla="*/ 242712 w 690516"/>
                  <a:gd name="connsiteY3" fmla="*/ 50643 h 523295"/>
                  <a:gd name="connsiteX4" fmla="*/ 178419 w 690516"/>
                  <a:gd name="connsiteY4" fmla="*/ 103030 h 523295"/>
                  <a:gd name="connsiteX5" fmla="*/ 352250 w 690516"/>
                  <a:gd name="connsiteY5" fmla="*/ 191137 h 523295"/>
                  <a:gd name="connsiteX6" fmla="*/ 395112 w 690516"/>
                  <a:gd name="connsiteY6" fmla="*/ 207805 h 523295"/>
                  <a:gd name="connsiteX7" fmla="*/ 257000 w 690516"/>
                  <a:gd name="connsiteY7" fmla="*/ 179230 h 523295"/>
                  <a:gd name="connsiteX8" fmla="*/ 95075 w 690516"/>
                  <a:gd name="connsiteY8" fmla="*/ 91124 h 523295"/>
                  <a:gd name="connsiteX9" fmla="*/ 14112 w 690516"/>
                  <a:gd name="connsiteY9" fmla="*/ 107793 h 523295"/>
                  <a:gd name="connsiteX10" fmla="*/ 23637 w 690516"/>
                  <a:gd name="connsiteY10" fmla="*/ 174468 h 523295"/>
                  <a:gd name="connsiteX11" fmla="*/ 140319 w 690516"/>
                  <a:gd name="connsiteY11" fmla="*/ 233999 h 523295"/>
                  <a:gd name="connsiteX12" fmla="*/ 257000 w 690516"/>
                  <a:gd name="connsiteY12" fmla="*/ 286387 h 523295"/>
                  <a:gd name="connsiteX13" fmla="*/ 366537 w 690516"/>
                  <a:gd name="connsiteY13" fmla="*/ 310199 h 523295"/>
                  <a:gd name="connsiteX14" fmla="*/ 242712 w 690516"/>
                  <a:gd name="connsiteY14" fmla="*/ 305437 h 523295"/>
                  <a:gd name="connsiteX15" fmla="*/ 114125 w 690516"/>
                  <a:gd name="connsiteY15" fmla="*/ 250668 h 523295"/>
                  <a:gd name="connsiteX16" fmla="*/ 33162 w 690516"/>
                  <a:gd name="connsiteY16" fmla="*/ 229237 h 523295"/>
                  <a:gd name="connsiteX17" fmla="*/ 4587 w 690516"/>
                  <a:gd name="connsiteY17" fmla="*/ 291149 h 523295"/>
                  <a:gd name="connsiteX18" fmla="*/ 123650 w 690516"/>
                  <a:gd name="connsiteY18" fmla="*/ 353062 h 523295"/>
                  <a:gd name="connsiteX19" fmla="*/ 299862 w 690516"/>
                  <a:gd name="connsiteY19" fmla="*/ 417355 h 523295"/>
                  <a:gd name="connsiteX20" fmla="*/ 357012 w 690516"/>
                  <a:gd name="connsiteY20" fmla="*/ 417355 h 523295"/>
                  <a:gd name="connsiteX21" fmla="*/ 376062 w 690516"/>
                  <a:gd name="connsiteY21" fmla="*/ 417355 h 523295"/>
                  <a:gd name="connsiteX22" fmla="*/ 314150 w 690516"/>
                  <a:gd name="connsiteY22" fmla="*/ 438787 h 523295"/>
                  <a:gd name="connsiteX23" fmla="*/ 140319 w 690516"/>
                  <a:gd name="connsiteY23" fmla="*/ 405449 h 523295"/>
                  <a:gd name="connsiteX24" fmla="*/ 95075 w 690516"/>
                  <a:gd name="connsiteY24" fmla="*/ 448312 h 523295"/>
                  <a:gd name="connsiteX25" fmla="*/ 214137 w 690516"/>
                  <a:gd name="connsiteY25" fmla="*/ 512605 h 523295"/>
                  <a:gd name="connsiteX26" fmla="*/ 445119 w 690516"/>
                  <a:gd name="connsiteY26" fmla="*/ 517368 h 523295"/>
                  <a:gd name="connsiteX27" fmla="*/ 592757 w 690516"/>
                  <a:gd name="connsiteY27" fmla="*/ 453074 h 523295"/>
                  <a:gd name="connsiteX28" fmla="*/ 676100 w 690516"/>
                  <a:gd name="connsiteY28" fmla="*/ 350680 h 523295"/>
                  <a:gd name="connsiteX29" fmla="*/ 671337 w 690516"/>
                  <a:gd name="connsiteY29" fmla="*/ 179230 h 523295"/>
                  <a:gd name="connsiteX30" fmla="*/ 542750 w 690516"/>
                  <a:gd name="connsiteY30" fmla="*/ 637 h 523295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5075 w 690516"/>
                  <a:gd name="connsiteY8" fmla="*/ 91124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42750 w 690516"/>
                  <a:gd name="connsiteY0" fmla="*/ 637 h 522334"/>
                  <a:gd name="connsiteX1" fmla="*/ 499887 w 690516"/>
                  <a:gd name="connsiteY1" fmla="*/ 119699 h 522334"/>
                  <a:gd name="connsiteX2" fmla="*/ 407019 w 690516"/>
                  <a:gd name="connsiteY2" fmla="*/ 119699 h 522334"/>
                  <a:gd name="connsiteX3" fmla="*/ 242712 w 690516"/>
                  <a:gd name="connsiteY3" fmla="*/ 50643 h 522334"/>
                  <a:gd name="connsiteX4" fmla="*/ 178419 w 690516"/>
                  <a:gd name="connsiteY4" fmla="*/ 103030 h 522334"/>
                  <a:gd name="connsiteX5" fmla="*/ 352250 w 690516"/>
                  <a:gd name="connsiteY5" fmla="*/ 191137 h 522334"/>
                  <a:gd name="connsiteX6" fmla="*/ 395112 w 690516"/>
                  <a:gd name="connsiteY6" fmla="*/ 207805 h 522334"/>
                  <a:gd name="connsiteX7" fmla="*/ 257000 w 690516"/>
                  <a:gd name="connsiteY7" fmla="*/ 179230 h 522334"/>
                  <a:gd name="connsiteX8" fmla="*/ 90313 w 690516"/>
                  <a:gd name="connsiteY8" fmla="*/ 98268 h 522334"/>
                  <a:gd name="connsiteX9" fmla="*/ 14112 w 690516"/>
                  <a:gd name="connsiteY9" fmla="*/ 107793 h 522334"/>
                  <a:gd name="connsiteX10" fmla="*/ 23637 w 690516"/>
                  <a:gd name="connsiteY10" fmla="*/ 174468 h 522334"/>
                  <a:gd name="connsiteX11" fmla="*/ 140319 w 690516"/>
                  <a:gd name="connsiteY11" fmla="*/ 233999 h 522334"/>
                  <a:gd name="connsiteX12" fmla="*/ 257000 w 690516"/>
                  <a:gd name="connsiteY12" fmla="*/ 286387 h 522334"/>
                  <a:gd name="connsiteX13" fmla="*/ 366537 w 690516"/>
                  <a:gd name="connsiteY13" fmla="*/ 310199 h 522334"/>
                  <a:gd name="connsiteX14" fmla="*/ 242712 w 690516"/>
                  <a:gd name="connsiteY14" fmla="*/ 305437 h 522334"/>
                  <a:gd name="connsiteX15" fmla="*/ 114125 w 690516"/>
                  <a:gd name="connsiteY15" fmla="*/ 250668 h 522334"/>
                  <a:gd name="connsiteX16" fmla="*/ 33162 w 690516"/>
                  <a:gd name="connsiteY16" fmla="*/ 229237 h 522334"/>
                  <a:gd name="connsiteX17" fmla="*/ 4587 w 690516"/>
                  <a:gd name="connsiteY17" fmla="*/ 291149 h 522334"/>
                  <a:gd name="connsiteX18" fmla="*/ 123650 w 690516"/>
                  <a:gd name="connsiteY18" fmla="*/ 353062 h 522334"/>
                  <a:gd name="connsiteX19" fmla="*/ 299862 w 690516"/>
                  <a:gd name="connsiteY19" fmla="*/ 417355 h 522334"/>
                  <a:gd name="connsiteX20" fmla="*/ 357012 w 690516"/>
                  <a:gd name="connsiteY20" fmla="*/ 417355 h 522334"/>
                  <a:gd name="connsiteX21" fmla="*/ 376062 w 690516"/>
                  <a:gd name="connsiteY21" fmla="*/ 417355 h 522334"/>
                  <a:gd name="connsiteX22" fmla="*/ 314150 w 690516"/>
                  <a:gd name="connsiteY22" fmla="*/ 438787 h 522334"/>
                  <a:gd name="connsiteX23" fmla="*/ 140319 w 690516"/>
                  <a:gd name="connsiteY23" fmla="*/ 405449 h 522334"/>
                  <a:gd name="connsiteX24" fmla="*/ 95075 w 690516"/>
                  <a:gd name="connsiteY24" fmla="*/ 448312 h 522334"/>
                  <a:gd name="connsiteX25" fmla="*/ 235569 w 690516"/>
                  <a:gd name="connsiteY25" fmla="*/ 510224 h 522334"/>
                  <a:gd name="connsiteX26" fmla="*/ 445119 w 690516"/>
                  <a:gd name="connsiteY26" fmla="*/ 517368 h 522334"/>
                  <a:gd name="connsiteX27" fmla="*/ 592757 w 690516"/>
                  <a:gd name="connsiteY27" fmla="*/ 453074 h 522334"/>
                  <a:gd name="connsiteX28" fmla="*/ 676100 w 690516"/>
                  <a:gd name="connsiteY28" fmla="*/ 350680 h 522334"/>
                  <a:gd name="connsiteX29" fmla="*/ 671337 w 690516"/>
                  <a:gd name="connsiteY29" fmla="*/ 179230 h 522334"/>
                  <a:gd name="connsiteX30" fmla="*/ 542750 w 690516"/>
                  <a:gd name="connsiteY30" fmla="*/ 637 h 522334"/>
                  <a:gd name="connsiteX0" fmla="*/ 536178 w 683944"/>
                  <a:gd name="connsiteY0" fmla="*/ 637 h 522334"/>
                  <a:gd name="connsiteX1" fmla="*/ 493315 w 683944"/>
                  <a:gd name="connsiteY1" fmla="*/ 119699 h 522334"/>
                  <a:gd name="connsiteX2" fmla="*/ 400447 w 683944"/>
                  <a:gd name="connsiteY2" fmla="*/ 119699 h 522334"/>
                  <a:gd name="connsiteX3" fmla="*/ 236140 w 683944"/>
                  <a:gd name="connsiteY3" fmla="*/ 50643 h 522334"/>
                  <a:gd name="connsiteX4" fmla="*/ 171847 w 683944"/>
                  <a:gd name="connsiteY4" fmla="*/ 103030 h 522334"/>
                  <a:gd name="connsiteX5" fmla="*/ 345678 w 683944"/>
                  <a:gd name="connsiteY5" fmla="*/ 191137 h 522334"/>
                  <a:gd name="connsiteX6" fmla="*/ 388540 w 683944"/>
                  <a:gd name="connsiteY6" fmla="*/ 207805 h 522334"/>
                  <a:gd name="connsiteX7" fmla="*/ 250428 w 683944"/>
                  <a:gd name="connsiteY7" fmla="*/ 179230 h 522334"/>
                  <a:gd name="connsiteX8" fmla="*/ 83741 w 683944"/>
                  <a:gd name="connsiteY8" fmla="*/ 98268 h 522334"/>
                  <a:gd name="connsiteX9" fmla="*/ 7540 w 683944"/>
                  <a:gd name="connsiteY9" fmla="*/ 107793 h 522334"/>
                  <a:gd name="connsiteX10" fmla="*/ 17065 w 683944"/>
                  <a:gd name="connsiteY10" fmla="*/ 174468 h 522334"/>
                  <a:gd name="connsiteX11" fmla="*/ 133747 w 683944"/>
                  <a:gd name="connsiteY11" fmla="*/ 233999 h 522334"/>
                  <a:gd name="connsiteX12" fmla="*/ 250428 w 683944"/>
                  <a:gd name="connsiteY12" fmla="*/ 286387 h 522334"/>
                  <a:gd name="connsiteX13" fmla="*/ 359965 w 683944"/>
                  <a:gd name="connsiteY13" fmla="*/ 310199 h 522334"/>
                  <a:gd name="connsiteX14" fmla="*/ 236140 w 683944"/>
                  <a:gd name="connsiteY14" fmla="*/ 305437 h 522334"/>
                  <a:gd name="connsiteX15" fmla="*/ 107553 w 683944"/>
                  <a:gd name="connsiteY15" fmla="*/ 250668 h 522334"/>
                  <a:gd name="connsiteX16" fmla="*/ 26590 w 683944"/>
                  <a:gd name="connsiteY16" fmla="*/ 229237 h 522334"/>
                  <a:gd name="connsiteX17" fmla="*/ 9921 w 683944"/>
                  <a:gd name="connsiteY17" fmla="*/ 293530 h 522334"/>
                  <a:gd name="connsiteX18" fmla="*/ 117078 w 683944"/>
                  <a:gd name="connsiteY18" fmla="*/ 353062 h 522334"/>
                  <a:gd name="connsiteX19" fmla="*/ 293290 w 683944"/>
                  <a:gd name="connsiteY19" fmla="*/ 417355 h 522334"/>
                  <a:gd name="connsiteX20" fmla="*/ 350440 w 683944"/>
                  <a:gd name="connsiteY20" fmla="*/ 417355 h 522334"/>
                  <a:gd name="connsiteX21" fmla="*/ 369490 w 683944"/>
                  <a:gd name="connsiteY21" fmla="*/ 417355 h 522334"/>
                  <a:gd name="connsiteX22" fmla="*/ 307578 w 683944"/>
                  <a:gd name="connsiteY22" fmla="*/ 438787 h 522334"/>
                  <a:gd name="connsiteX23" fmla="*/ 133747 w 683944"/>
                  <a:gd name="connsiteY23" fmla="*/ 405449 h 522334"/>
                  <a:gd name="connsiteX24" fmla="*/ 88503 w 683944"/>
                  <a:gd name="connsiteY24" fmla="*/ 448312 h 522334"/>
                  <a:gd name="connsiteX25" fmla="*/ 228997 w 683944"/>
                  <a:gd name="connsiteY25" fmla="*/ 510224 h 522334"/>
                  <a:gd name="connsiteX26" fmla="*/ 438547 w 683944"/>
                  <a:gd name="connsiteY26" fmla="*/ 517368 h 522334"/>
                  <a:gd name="connsiteX27" fmla="*/ 586185 w 683944"/>
                  <a:gd name="connsiteY27" fmla="*/ 453074 h 522334"/>
                  <a:gd name="connsiteX28" fmla="*/ 669528 w 683944"/>
                  <a:gd name="connsiteY28" fmla="*/ 350680 h 522334"/>
                  <a:gd name="connsiteX29" fmla="*/ 664765 w 683944"/>
                  <a:gd name="connsiteY29" fmla="*/ 179230 h 522334"/>
                  <a:gd name="connsiteX30" fmla="*/ 536178 w 683944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38166 w 685970"/>
                  <a:gd name="connsiteY3" fmla="*/ 50643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  <a:gd name="connsiteX0" fmla="*/ 538204 w 685970"/>
                  <a:gd name="connsiteY0" fmla="*/ 637 h 522334"/>
                  <a:gd name="connsiteX1" fmla="*/ 495341 w 685970"/>
                  <a:gd name="connsiteY1" fmla="*/ 119699 h 522334"/>
                  <a:gd name="connsiteX2" fmla="*/ 402473 w 685970"/>
                  <a:gd name="connsiteY2" fmla="*/ 119699 h 522334"/>
                  <a:gd name="connsiteX3" fmla="*/ 216734 w 685970"/>
                  <a:gd name="connsiteY3" fmla="*/ 53024 h 522334"/>
                  <a:gd name="connsiteX4" fmla="*/ 173873 w 685970"/>
                  <a:gd name="connsiteY4" fmla="*/ 103030 h 522334"/>
                  <a:gd name="connsiteX5" fmla="*/ 347704 w 685970"/>
                  <a:gd name="connsiteY5" fmla="*/ 191137 h 522334"/>
                  <a:gd name="connsiteX6" fmla="*/ 390566 w 685970"/>
                  <a:gd name="connsiteY6" fmla="*/ 207805 h 522334"/>
                  <a:gd name="connsiteX7" fmla="*/ 252454 w 685970"/>
                  <a:gd name="connsiteY7" fmla="*/ 179230 h 522334"/>
                  <a:gd name="connsiteX8" fmla="*/ 85767 w 685970"/>
                  <a:gd name="connsiteY8" fmla="*/ 98268 h 522334"/>
                  <a:gd name="connsiteX9" fmla="*/ 9566 w 685970"/>
                  <a:gd name="connsiteY9" fmla="*/ 107793 h 522334"/>
                  <a:gd name="connsiteX10" fmla="*/ 19091 w 685970"/>
                  <a:gd name="connsiteY10" fmla="*/ 174468 h 522334"/>
                  <a:gd name="connsiteX11" fmla="*/ 135773 w 685970"/>
                  <a:gd name="connsiteY11" fmla="*/ 233999 h 522334"/>
                  <a:gd name="connsiteX12" fmla="*/ 252454 w 685970"/>
                  <a:gd name="connsiteY12" fmla="*/ 286387 h 522334"/>
                  <a:gd name="connsiteX13" fmla="*/ 361991 w 685970"/>
                  <a:gd name="connsiteY13" fmla="*/ 310199 h 522334"/>
                  <a:gd name="connsiteX14" fmla="*/ 238166 w 685970"/>
                  <a:gd name="connsiteY14" fmla="*/ 305437 h 522334"/>
                  <a:gd name="connsiteX15" fmla="*/ 109579 w 685970"/>
                  <a:gd name="connsiteY15" fmla="*/ 250668 h 522334"/>
                  <a:gd name="connsiteX16" fmla="*/ 28616 w 685970"/>
                  <a:gd name="connsiteY16" fmla="*/ 229237 h 522334"/>
                  <a:gd name="connsiteX17" fmla="*/ 11947 w 685970"/>
                  <a:gd name="connsiteY17" fmla="*/ 293530 h 522334"/>
                  <a:gd name="connsiteX18" fmla="*/ 119104 w 685970"/>
                  <a:gd name="connsiteY18" fmla="*/ 353062 h 522334"/>
                  <a:gd name="connsiteX19" fmla="*/ 295316 w 685970"/>
                  <a:gd name="connsiteY19" fmla="*/ 417355 h 522334"/>
                  <a:gd name="connsiteX20" fmla="*/ 352466 w 685970"/>
                  <a:gd name="connsiteY20" fmla="*/ 417355 h 522334"/>
                  <a:gd name="connsiteX21" fmla="*/ 371516 w 685970"/>
                  <a:gd name="connsiteY21" fmla="*/ 417355 h 522334"/>
                  <a:gd name="connsiteX22" fmla="*/ 309604 w 685970"/>
                  <a:gd name="connsiteY22" fmla="*/ 438787 h 522334"/>
                  <a:gd name="connsiteX23" fmla="*/ 135773 w 685970"/>
                  <a:gd name="connsiteY23" fmla="*/ 405449 h 522334"/>
                  <a:gd name="connsiteX24" fmla="*/ 90529 w 685970"/>
                  <a:gd name="connsiteY24" fmla="*/ 448312 h 522334"/>
                  <a:gd name="connsiteX25" fmla="*/ 231023 w 685970"/>
                  <a:gd name="connsiteY25" fmla="*/ 510224 h 522334"/>
                  <a:gd name="connsiteX26" fmla="*/ 440573 w 685970"/>
                  <a:gd name="connsiteY26" fmla="*/ 517368 h 522334"/>
                  <a:gd name="connsiteX27" fmla="*/ 588211 w 685970"/>
                  <a:gd name="connsiteY27" fmla="*/ 453074 h 522334"/>
                  <a:gd name="connsiteX28" fmla="*/ 671554 w 685970"/>
                  <a:gd name="connsiteY28" fmla="*/ 350680 h 522334"/>
                  <a:gd name="connsiteX29" fmla="*/ 666791 w 685970"/>
                  <a:gd name="connsiteY29" fmla="*/ 179230 h 522334"/>
                  <a:gd name="connsiteX30" fmla="*/ 538204 w 685970"/>
                  <a:gd name="connsiteY30" fmla="*/ 637 h 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85970" h="522334">
                    <a:moveTo>
                      <a:pt x="538204" y="637"/>
                    </a:moveTo>
                    <a:cubicBezTo>
                      <a:pt x="509629" y="-9285"/>
                      <a:pt x="517963" y="99855"/>
                      <a:pt x="495341" y="119699"/>
                    </a:cubicBezTo>
                    <a:cubicBezTo>
                      <a:pt x="472719" y="139543"/>
                      <a:pt x="448908" y="130812"/>
                      <a:pt x="402473" y="119699"/>
                    </a:cubicBezTo>
                    <a:cubicBezTo>
                      <a:pt x="356039" y="108587"/>
                      <a:pt x="254834" y="55802"/>
                      <a:pt x="216734" y="53024"/>
                    </a:cubicBezTo>
                    <a:cubicBezTo>
                      <a:pt x="178634" y="50246"/>
                      <a:pt x="152045" y="80011"/>
                      <a:pt x="173873" y="103030"/>
                    </a:cubicBezTo>
                    <a:cubicBezTo>
                      <a:pt x="195701" y="126049"/>
                      <a:pt x="311589" y="173675"/>
                      <a:pt x="347704" y="191137"/>
                    </a:cubicBezTo>
                    <a:cubicBezTo>
                      <a:pt x="383819" y="208599"/>
                      <a:pt x="406441" y="209789"/>
                      <a:pt x="390566" y="207805"/>
                    </a:cubicBezTo>
                    <a:cubicBezTo>
                      <a:pt x="374691" y="205821"/>
                      <a:pt x="303254" y="197486"/>
                      <a:pt x="252454" y="179230"/>
                    </a:cubicBezTo>
                    <a:cubicBezTo>
                      <a:pt x="201654" y="160974"/>
                      <a:pt x="126248" y="110174"/>
                      <a:pt x="85767" y="98268"/>
                    </a:cubicBezTo>
                    <a:cubicBezTo>
                      <a:pt x="45286" y="86362"/>
                      <a:pt x="25442" y="85568"/>
                      <a:pt x="9566" y="107793"/>
                    </a:cubicBezTo>
                    <a:cubicBezTo>
                      <a:pt x="-6310" y="130018"/>
                      <a:pt x="-1944" y="153434"/>
                      <a:pt x="19091" y="174468"/>
                    </a:cubicBezTo>
                    <a:cubicBezTo>
                      <a:pt x="40125" y="195502"/>
                      <a:pt x="96879" y="215346"/>
                      <a:pt x="135773" y="233999"/>
                    </a:cubicBezTo>
                    <a:cubicBezTo>
                      <a:pt x="174667" y="252652"/>
                      <a:pt x="214751" y="273687"/>
                      <a:pt x="252454" y="286387"/>
                    </a:cubicBezTo>
                    <a:cubicBezTo>
                      <a:pt x="290157" y="299087"/>
                      <a:pt x="364372" y="307024"/>
                      <a:pt x="361991" y="310199"/>
                    </a:cubicBezTo>
                    <a:cubicBezTo>
                      <a:pt x="359610" y="313374"/>
                      <a:pt x="280235" y="315359"/>
                      <a:pt x="238166" y="305437"/>
                    </a:cubicBezTo>
                    <a:cubicBezTo>
                      <a:pt x="196097" y="295515"/>
                      <a:pt x="144504" y="263368"/>
                      <a:pt x="109579" y="250668"/>
                    </a:cubicBezTo>
                    <a:cubicBezTo>
                      <a:pt x="74654" y="237968"/>
                      <a:pt x="44888" y="222093"/>
                      <a:pt x="28616" y="229237"/>
                    </a:cubicBezTo>
                    <a:cubicBezTo>
                      <a:pt x="12344" y="236381"/>
                      <a:pt x="-3134" y="272893"/>
                      <a:pt x="11947" y="293530"/>
                    </a:cubicBezTo>
                    <a:cubicBezTo>
                      <a:pt x="27028" y="314167"/>
                      <a:pt x="71876" y="332425"/>
                      <a:pt x="119104" y="353062"/>
                    </a:cubicBezTo>
                    <a:cubicBezTo>
                      <a:pt x="166332" y="373700"/>
                      <a:pt x="256422" y="406639"/>
                      <a:pt x="295316" y="417355"/>
                    </a:cubicBezTo>
                    <a:cubicBezTo>
                      <a:pt x="334210" y="428071"/>
                      <a:pt x="352466" y="417355"/>
                      <a:pt x="352466" y="417355"/>
                    </a:cubicBezTo>
                    <a:cubicBezTo>
                      <a:pt x="365166" y="417355"/>
                      <a:pt x="378660" y="413783"/>
                      <a:pt x="371516" y="417355"/>
                    </a:cubicBezTo>
                    <a:cubicBezTo>
                      <a:pt x="364372" y="420927"/>
                      <a:pt x="348894" y="440771"/>
                      <a:pt x="309604" y="438787"/>
                    </a:cubicBezTo>
                    <a:cubicBezTo>
                      <a:pt x="270314" y="436803"/>
                      <a:pt x="172285" y="403862"/>
                      <a:pt x="135773" y="405449"/>
                    </a:cubicBezTo>
                    <a:cubicBezTo>
                      <a:pt x="99261" y="407036"/>
                      <a:pt x="74654" y="430850"/>
                      <a:pt x="90529" y="448312"/>
                    </a:cubicBezTo>
                    <a:cubicBezTo>
                      <a:pt x="106404" y="465774"/>
                      <a:pt x="172682" y="498715"/>
                      <a:pt x="231023" y="510224"/>
                    </a:cubicBezTo>
                    <a:cubicBezTo>
                      <a:pt x="289364" y="521733"/>
                      <a:pt x="381042" y="526893"/>
                      <a:pt x="440573" y="517368"/>
                    </a:cubicBezTo>
                    <a:cubicBezTo>
                      <a:pt x="500104" y="507843"/>
                      <a:pt x="549714" y="480855"/>
                      <a:pt x="588211" y="453074"/>
                    </a:cubicBezTo>
                    <a:cubicBezTo>
                      <a:pt x="626708" y="425293"/>
                      <a:pt x="648535" y="392748"/>
                      <a:pt x="671554" y="350680"/>
                    </a:cubicBezTo>
                    <a:cubicBezTo>
                      <a:pt x="694573" y="308612"/>
                      <a:pt x="687825" y="237570"/>
                      <a:pt x="666791" y="179230"/>
                    </a:cubicBezTo>
                    <a:cubicBezTo>
                      <a:pt x="645757" y="120890"/>
                      <a:pt x="566779" y="10559"/>
                      <a:pt x="538204" y="637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52" name="グループ化 1551"/>
          <p:cNvGrpSpPr/>
          <p:nvPr/>
        </p:nvGrpSpPr>
        <p:grpSpPr>
          <a:xfrm>
            <a:off x="8119201" y="694401"/>
            <a:ext cx="1183728" cy="1737758"/>
            <a:chOff x="586420" y="-427819"/>
            <a:chExt cx="1183728" cy="1737758"/>
          </a:xfrm>
        </p:grpSpPr>
        <p:grpSp>
          <p:nvGrpSpPr>
            <p:cNvPr id="1553" name="グループ化 1552"/>
            <p:cNvGrpSpPr/>
            <p:nvPr/>
          </p:nvGrpSpPr>
          <p:grpSpPr>
            <a:xfrm>
              <a:off x="586420" y="-427819"/>
              <a:ext cx="1183728" cy="1737758"/>
              <a:chOff x="586420" y="1373471"/>
              <a:chExt cx="1183728" cy="1737758"/>
            </a:xfrm>
          </p:grpSpPr>
          <p:sp>
            <p:nvSpPr>
              <p:cNvPr id="1560" name="片側の 2 つの角を丸めた四角形 1559"/>
              <p:cNvSpPr/>
              <p:nvPr/>
            </p:nvSpPr>
            <p:spPr>
              <a:xfrm>
                <a:off x="607800" y="2473971"/>
                <a:ext cx="1129560" cy="637258"/>
              </a:xfrm>
              <a:prstGeom prst="round2SameRect">
                <a:avLst>
                  <a:gd name="adj1" fmla="val 36995"/>
                  <a:gd name="adj2" fmla="val 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61" name="片側の 2 つの角を丸めた四角形 1560"/>
              <p:cNvSpPr/>
              <p:nvPr/>
            </p:nvSpPr>
            <p:spPr>
              <a:xfrm>
                <a:off x="1001673" y="2294158"/>
                <a:ext cx="342278" cy="3804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62" name="グループ化 1561"/>
              <p:cNvGrpSpPr/>
              <p:nvPr/>
            </p:nvGrpSpPr>
            <p:grpSpPr>
              <a:xfrm>
                <a:off x="586420" y="1373471"/>
                <a:ext cx="1183728" cy="1047417"/>
                <a:chOff x="586420" y="1373471"/>
                <a:chExt cx="1183728" cy="1047417"/>
              </a:xfrm>
            </p:grpSpPr>
            <p:sp>
              <p:nvSpPr>
                <p:cNvPr id="1567" name="雲 1566"/>
                <p:cNvSpPr/>
                <p:nvPr/>
              </p:nvSpPr>
              <p:spPr>
                <a:xfrm rot="10800000">
                  <a:off x="642736" y="1615220"/>
                  <a:ext cx="529369" cy="529369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8" name="雲 1567"/>
                <p:cNvSpPr/>
                <p:nvPr/>
              </p:nvSpPr>
              <p:spPr>
                <a:xfrm rot="10800000">
                  <a:off x="853292" y="1447337"/>
                  <a:ext cx="599086" cy="529369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9" name="雲 1568"/>
                <p:cNvSpPr/>
                <p:nvPr/>
              </p:nvSpPr>
              <p:spPr>
                <a:xfrm rot="10800000" flipH="1">
                  <a:off x="1233468" y="1640669"/>
                  <a:ext cx="487785" cy="487785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0" name="円/楕円 1569"/>
                <p:cNvSpPr/>
                <p:nvPr/>
              </p:nvSpPr>
              <p:spPr>
                <a:xfrm flipH="1">
                  <a:off x="1562440" y="1958355"/>
                  <a:ext cx="207708" cy="2049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1" name="円/楕円 1570"/>
                <p:cNvSpPr/>
                <p:nvPr/>
              </p:nvSpPr>
              <p:spPr>
                <a:xfrm flipH="1">
                  <a:off x="1556497" y="2001218"/>
                  <a:ext cx="173016" cy="11926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2" name="円/楕円 1571"/>
                <p:cNvSpPr/>
                <p:nvPr/>
              </p:nvSpPr>
              <p:spPr>
                <a:xfrm>
                  <a:off x="586420" y="1958355"/>
                  <a:ext cx="207708" cy="2049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3" name="円/楕円 1572"/>
                <p:cNvSpPr/>
                <p:nvPr/>
              </p:nvSpPr>
              <p:spPr>
                <a:xfrm>
                  <a:off x="618020" y="2001218"/>
                  <a:ext cx="173016" cy="119260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4" name="円/楕円 1573"/>
                <p:cNvSpPr/>
                <p:nvPr/>
              </p:nvSpPr>
              <p:spPr>
                <a:xfrm>
                  <a:off x="704528" y="1700808"/>
                  <a:ext cx="936104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5" name="円/楕円 1574"/>
                <p:cNvSpPr/>
                <p:nvPr/>
              </p:nvSpPr>
              <p:spPr>
                <a:xfrm>
                  <a:off x="864276" y="1969790"/>
                  <a:ext cx="84386" cy="84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6" name="円/楕円 1575"/>
                <p:cNvSpPr/>
                <p:nvPr/>
              </p:nvSpPr>
              <p:spPr>
                <a:xfrm>
                  <a:off x="1386791" y="1969790"/>
                  <a:ext cx="84386" cy="84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7" name="弦 1576"/>
                <p:cNvSpPr/>
                <p:nvPr/>
              </p:nvSpPr>
              <p:spPr>
                <a:xfrm>
                  <a:off x="1064568" y="2204863"/>
                  <a:ext cx="216024" cy="174501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8" name="涙形 1577"/>
                <p:cNvSpPr/>
                <p:nvPr/>
              </p:nvSpPr>
              <p:spPr>
                <a:xfrm rot="18900000">
                  <a:off x="1129526" y="2112957"/>
                  <a:ext cx="86108" cy="86108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75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9" name="雲 1578"/>
                <p:cNvSpPr/>
                <p:nvPr/>
              </p:nvSpPr>
              <p:spPr>
                <a:xfrm rot="20700000">
                  <a:off x="680419" y="1550625"/>
                  <a:ext cx="529368" cy="319193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0" name="雲 1579"/>
                <p:cNvSpPr/>
                <p:nvPr/>
              </p:nvSpPr>
              <p:spPr>
                <a:xfrm rot="1800000">
                  <a:off x="1121249" y="1563999"/>
                  <a:ext cx="529368" cy="319193"/>
                </a:xfrm>
                <a:prstGeom prst="clou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1" name="月 1580"/>
                <p:cNvSpPr/>
                <p:nvPr/>
              </p:nvSpPr>
              <p:spPr>
                <a:xfrm rot="5400000">
                  <a:off x="883188" y="1806972"/>
                  <a:ext cx="45719" cy="19729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2" name="月 1581"/>
                <p:cNvSpPr/>
                <p:nvPr/>
              </p:nvSpPr>
              <p:spPr>
                <a:xfrm rot="5400000">
                  <a:off x="1404682" y="1806973"/>
                  <a:ext cx="45719" cy="19729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3" name="フローチャート : 記憶データ 1582"/>
                <p:cNvSpPr/>
                <p:nvPr/>
              </p:nvSpPr>
              <p:spPr>
                <a:xfrm rot="5400000">
                  <a:off x="1051591" y="1143047"/>
                  <a:ext cx="267261" cy="728109"/>
                </a:xfrm>
                <a:prstGeom prst="flowChartOnlineStorag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3" name="フリーフォーム 1562"/>
              <p:cNvSpPr/>
              <p:nvPr/>
            </p:nvSpPr>
            <p:spPr>
              <a:xfrm>
                <a:off x="849788" y="2455379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64" name="フリーフォーム 1563"/>
              <p:cNvSpPr/>
              <p:nvPr/>
            </p:nvSpPr>
            <p:spPr>
              <a:xfrm flipH="1">
                <a:off x="1172106" y="2455379"/>
                <a:ext cx="322318" cy="323689"/>
              </a:xfrm>
              <a:custGeom>
                <a:avLst/>
                <a:gdLst>
                  <a:gd name="connsiteX0" fmla="*/ 138432 w 329107"/>
                  <a:gd name="connsiteY0" fmla="*/ 2071 h 323689"/>
                  <a:gd name="connsiteX1" fmla="*/ 328932 w 329107"/>
                  <a:gd name="connsiteY1" fmla="*/ 218765 h 323689"/>
                  <a:gd name="connsiteX2" fmla="*/ 169388 w 329107"/>
                  <a:gd name="connsiteY2" fmla="*/ 321159 h 323689"/>
                  <a:gd name="connsiteX3" fmla="*/ 319 w 329107"/>
                  <a:gd name="connsiteY3" fmla="*/ 121134 h 323689"/>
                  <a:gd name="connsiteX4" fmla="*/ 138432 w 329107"/>
                  <a:gd name="connsiteY4" fmla="*/ 2071 h 32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07" h="323689">
                    <a:moveTo>
                      <a:pt x="138432" y="2071"/>
                    </a:moveTo>
                    <a:cubicBezTo>
                      <a:pt x="193201" y="18343"/>
                      <a:pt x="323773" y="165584"/>
                      <a:pt x="328932" y="218765"/>
                    </a:cubicBezTo>
                    <a:cubicBezTo>
                      <a:pt x="334091" y="271946"/>
                      <a:pt x="224157" y="337431"/>
                      <a:pt x="169388" y="321159"/>
                    </a:cubicBezTo>
                    <a:cubicBezTo>
                      <a:pt x="114619" y="304887"/>
                      <a:pt x="6669" y="173125"/>
                      <a:pt x="319" y="121134"/>
                    </a:cubicBezTo>
                    <a:cubicBezTo>
                      <a:pt x="-6031" y="69143"/>
                      <a:pt x="83663" y="-14201"/>
                      <a:pt x="138432" y="207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65" name="円/楕円 1564"/>
              <p:cNvSpPr/>
              <p:nvPr/>
            </p:nvSpPr>
            <p:spPr>
              <a:xfrm>
                <a:off x="1134913" y="2787030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66" name="円/楕円 1565"/>
              <p:cNvSpPr/>
              <p:nvPr/>
            </p:nvSpPr>
            <p:spPr>
              <a:xfrm>
                <a:off x="1134913" y="2946574"/>
                <a:ext cx="75797" cy="75797"/>
              </a:xfrm>
              <a:prstGeom prst="ellipse">
                <a:avLst/>
              </a:prstGeom>
              <a:solidFill>
                <a:srgbClr val="FFFF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4" name="グループ化 1553"/>
            <p:cNvGrpSpPr/>
            <p:nvPr/>
          </p:nvGrpSpPr>
          <p:grpSpPr>
            <a:xfrm>
              <a:off x="650068" y="236683"/>
              <a:ext cx="1040733" cy="359299"/>
              <a:chOff x="650068" y="236683"/>
              <a:chExt cx="1040733" cy="359299"/>
            </a:xfrm>
          </p:grpSpPr>
          <p:sp>
            <p:nvSpPr>
              <p:cNvPr id="1555" name="角丸四角形 1554"/>
              <p:cNvSpPr/>
              <p:nvPr/>
            </p:nvSpPr>
            <p:spPr>
              <a:xfrm rot="1995184">
                <a:off x="662454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6" name="角丸四角形 1555"/>
              <p:cNvSpPr/>
              <p:nvPr/>
            </p:nvSpPr>
            <p:spPr>
              <a:xfrm rot="2408306">
                <a:off x="650068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7" name="角丸四角形 1556"/>
              <p:cNvSpPr/>
              <p:nvPr/>
            </p:nvSpPr>
            <p:spPr>
              <a:xfrm rot="19604816" flipH="1">
                <a:off x="1393798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8" name="角丸四角形 1557"/>
              <p:cNvSpPr/>
              <p:nvPr/>
            </p:nvSpPr>
            <p:spPr>
              <a:xfrm rot="19191694" flipH="1">
                <a:off x="1381412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9" name="角丸四角形 1558"/>
              <p:cNvSpPr/>
              <p:nvPr/>
            </p:nvSpPr>
            <p:spPr>
              <a:xfrm>
                <a:off x="875773" y="276938"/>
                <a:ext cx="592663" cy="319044"/>
              </a:xfrm>
              <a:prstGeom prst="roundRect">
                <a:avLst>
                  <a:gd name="adj" fmla="val 28609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84" name="グループ化 1583"/>
          <p:cNvGrpSpPr/>
          <p:nvPr/>
        </p:nvGrpSpPr>
        <p:grpSpPr>
          <a:xfrm>
            <a:off x="8228868" y="2717927"/>
            <a:ext cx="967318" cy="1658189"/>
            <a:chOff x="2078364" y="-348250"/>
            <a:chExt cx="967318" cy="1658189"/>
          </a:xfrm>
        </p:grpSpPr>
        <p:grpSp>
          <p:nvGrpSpPr>
            <p:cNvPr id="1585" name="グループ化 1584"/>
            <p:cNvGrpSpPr/>
            <p:nvPr/>
          </p:nvGrpSpPr>
          <p:grpSpPr>
            <a:xfrm>
              <a:off x="2078364" y="-348250"/>
              <a:ext cx="967318" cy="1658189"/>
              <a:chOff x="2078364" y="1453040"/>
              <a:chExt cx="967318" cy="1658189"/>
            </a:xfrm>
          </p:grpSpPr>
          <p:sp>
            <p:nvSpPr>
              <p:cNvPr id="1592" name="片側の 2 つの角を丸めた四角形 1591"/>
              <p:cNvSpPr/>
              <p:nvPr/>
            </p:nvSpPr>
            <p:spPr>
              <a:xfrm>
                <a:off x="2093484" y="2473971"/>
                <a:ext cx="901176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3" name="片側の 2 つの角を丸めた四角形 1592"/>
              <p:cNvSpPr/>
              <p:nvPr/>
            </p:nvSpPr>
            <p:spPr>
              <a:xfrm>
                <a:off x="2097058" y="2473971"/>
                <a:ext cx="647311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FFCC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4" name="片側の 2 つの角を丸めた四角形 1593"/>
              <p:cNvSpPr/>
              <p:nvPr/>
            </p:nvSpPr>
            <p:spPr>
              <a:xfrm>
                <a:off x="2439168" y="2300897"/>
                <a:ext cx="233498" cy="312880"/>
              </a:xfrm>
              <a:prstGeom prst="round2SameRect">
                <a:avLst>
                  <a:gd name="adj1" fmla="val 16667"/>
                  <a:gd name="adj2" fmla="val 35723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95" name="グループ化 1594"/>
              <p:cNvGrpSpPr/>
              <p:nvPr/>
            </p:nvGrpSpPr>
            <p:grpSpPr>
              <a:xfrm>
                <a:off x="2078364" y="1453040"/>
                <a:ext cx="967318" cy="967848"/>
                <a:chOff x="2078364" y="1453040"/>
                <a:chExt cx="967318" cy="967848"/>
              </a:xfrm>
            </p:grpSpPr>
            <p:grpSp>
              <p:nvGrpSpPr>
                <p:cNvPr id="1600" name="グループ化 1599"/>
                <p:cNvGrpSpPr/>
                <p:nvPr/>
              </p:nvGrpSpPr>
              <p:grpSpPr>
                <a:xfrm>
                  <a:off x="2200276" y="1570232"/>
                  <a:ext cx="724139" cy="809132"/>
                  <a:chOff x="2209649" y="1239576"/>
                  <a:chExt cx="724139" cy="661537"/>
                </a:xfrm>
                <a:solidFill>
                  <a:srgbClr val="663300"/>
                </a:solidFill>
              </p:grpSpPr>
              <p:sp>
                <p:nvSpPr>
                  <p:cNvPr id="1630" name="円/楕円 1629"/>
                  <p:cNvSpPr/>
                  <p:nvPr/>
                </p:nvSpPr>
                <p:spPr>
                  <a:xfrm>
                    <a:off x="2209649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1" name="円/楕円 1630"/>
                  <p:cNvSpPr/>
                  <p:nvPr/>
                </p:nvSpPr>
                <p:spPr>
                  <a:xfrm>
                    <a:off x="2333474" y="1239576"/>
                    <a:ext cx="600314" cy="66153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01" name="グループ化 1600"/>
                <p:cNvGrpSpPr/>
                <p:nvPr/>
              </p:nvGrpSpPr>
              <p:grpSpPr>
                <a:xfrm rot="19800000" flipH="1">
                  <a:off x="2078364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628" name="月 1627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9" name="月 1628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02" name="グループ化 1601"/>
                <p:cNvGrpSpPr/>
                <p:nvPr/>
              </p:nvGrpSpPr>
              <p:grpSpPr>
                <a:xfrm rot="1800000">
                  <a:off x="2698481" y="2120478"/>
                  <a:ext cx="347201" cy="251668"/>
                  <a:chOff x="2949615" y="2786115"/>
                  <a:chExt cx="504056" cy="365364"/>
                </a:xfrm>
                <a:solidFill>
                  <a:srgbClr val="663300"/>
                </a:solidFill>
              </p:grpSpPr>
              <p:sp>
                <p:nvSpPr>
                  <p:cNvPr id="1626" name="月 1625"/>
                  <p:cNvSpPr/>
                  <p:nvPr/>
                </p:nvSpPr>
                <p:spPr>
                  <a:xfrm rot="18000000">
                    <a:off x="3075629" y="2773437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99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7" name="月 1626"/>
                  <p:cNvSpPr/>
                  <p:nvPr/>
                </p:nvSpPr>
                <p:spPr>
                  <a:xfrm rot="17100000">
                    <a:off x="3075629" y="2660101"/>
                    <a:ext cx="252028" cy="504056"/>
                  </a:xfrm>
                  <a:prstGeom prst="moon">
                    <a:avLst>
                      <a:gd name="adj" fmla="val 71164"/>
                    </a:avLst>
                  </a:prstGeom>
                  <a:solidFill>
                    <a:srgbClr val="C0000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03" name="グループ化 1602"/>
                <p:cNvGrpSpPr/>
                <p:nvPr/>
              </p:nvGrpSpPr>
              <p:grpSpPr>
                <a:xfrm rot="900000" flipH="1">
                  <a:off x="2797712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624" name="円/楕円 1623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5" name="円/楕円 1624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04" name="グループ化 1603"/>
                <p:cNvGrpSpPr/>
                <p:nvPr/>
              </p:nvGrpSpPr>
              <p:grpSpPr>
                <a:xfrm rot="20700000">
                  <a:off x="2176110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622" name="円/楕円 1621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3" name="円/楕円 1622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5" name="円/楕円 1604"/>
                <p:cNvSpPr/>
                <p:nvPr/>
              </p:nvSpPr>
              <p:spPr>
                <a:xfrm>
                  <a:off x="2239566" y="1700808"/>
                  <a:ext cx="641991" cy="720080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6" name="弦 1605"/>
                <p:cNvSpPr/>
                <p:nvPr/>
              </p:nvSpPr>
              <p:spPr>
                <a:xfrm>
                  <a:off x="2498066" y="2241630"/>
                  <a:ext cx="124990" cy="100966"/>
                </a:xfrm>
                <a:prstGeom prst="chord">
                  <a:avLst>
                    <a:gd name="adj1" fmla="val 20010330"/>
                    <a:gd name="adj2" fmla="val 12258663"/>
                  </a:avLst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7" name="角丸四角形 1606"/>
                <p:cNvSpPr/>
                <p:nvPr/>
              </p:nvSpPr>
              <p:spPr>
                <a:xfrm>
                  <a:off x="2340545" y="1997780"/>
                  <a:ext cx="68727" cy="12269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8" name="角丸四角形 1607"/>
                <p:cNvSpPr/>
                <p:nvPr/>
              </p:nvSpPr>
              <p:spPr>
                <a:xfrm>
                  <a:off x="2710006" y="1997780"/>
                  <a:ext cx="68727" cy="12269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9" name="円/楕円 1608"/>
                <p:cNvSpPr/>
                <p:nvPr/>
              </p:nvSpPr>
              <p:spPr>
                <a:xfrm>
                  <a:off x="2264472" y="21633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0" name="円/楕円 1609"/>
                <p:cNvSpPr/>
                <p:nvPr/>
              </p:nvSpPr>
              <p:spPr>
                <a:xfrm>
                  <a:off x="2733981" y="2163341"/>
                  <a:ext cx="110436" cy="45719"/>
                </a:xfrm>
                <a:prstGeom prst="ellipse">
                  <a:avLst/>
                </a:prstGeom>
                <a:solidFill>
                  <a:srgbClr val="FF99CC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1" name="月 1610"/>
                <p:cNvSpPr/>
                <p:nvPr/>
              </p:nvSpPr>
              <p:spPr>
                <a:xfrm rot="5400000">
                  <a:off x="2432355" y="1460434"/>
                  <a:ext cx="252813" cy="57131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12" name="グループ化 1611"/>
                <p:cNvGrpSpPr/>
                <p:nvPr/>
              </p:nvGrpSpPr>
              <p:grpSpPr>
                <a:xfrm>
                  <a:off x="2324175" y="1637360"/>
                  <a:ext cx="479579" cy="369187"/>
                  <a:chOff x="2324175" y="1641469"/>
                  <a:chExt cx="479579" cy="369187"/>
                </a:xfrm>
                <a:solidFill>
                  <a:srgbClr val="663300"/>
                </a:solidFill>
              </p:grpSpPr>
              <p:grpSp>
                <p:nvGrpSpPr>
                  <p:cNvPr id="1614" name="グループ化 1613"/>
                  <p:cNvGrpSpPr/>
                  <p:nvPr/>
                </p:nvGrpSpPr>
                <p:grpSpPr>
                  <a:xfrm rot="607656">
                    <a:off x="2324175" y="1641469"/>
                    <a:ext cx="234009" cy="369185"/>
                    <a:chOff x="1914708" y="1601206"/>
                    <a:chExt cx="310484" cy="369185"/>
                  </a:xfrm>
                  <a:grpFill/>
                </p:grpSpPr>
                <p:sp>
                  <p:nvSpPr>
                    <p:cNvPr id="1619" name="月 1618"/>
                    <p:cNvSpPr/>
                    <p:nvPr/>
                  </p:nvSpPr>
                  <p:spPr>
                    <a:xfrm rot="2027214" flipH="1">
                      <a:off x="1914708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0" name="月 1619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1" name="月 1620"/>
                    <p:cNvSpPr/>
                    <p:nvPr/>
                  </p:nvSpPr>
                  <p:spPr>
                    <a:xfrm rot="21212109" flipH="1">
                      <a:off x="2083373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15" name="グループ化 1614"/>
                  <p:cNvGrpSpPr/>
                  <p:nvPr/>
                </p:nvGrpSpPr>
                <p:grpSpPr>
                  <a:xfrm rot="20992344" flipH="1">
                    <a:off x="2569746" y="1641471"/>
                    <a:ext cx="234008" cy="369185"/>
                    <a:chOff x="1914709" y="1601206"/>
                    <a:chExt cx="310481" cy="369185"/>
                  </a:xfrm>
                  <a:grpFill/>
                </p:grpSpPr>
                <p:sp>
                  <p:nvSpPr>
                    <p:cNvPr id="1616" name="月 1615"/>
                    <p:cNvSpPr/>
                    <p:nvPr/>
                  </p:nvSpPr>
                  <p:spPr>
                    <a:xfrm rot="2027214" flipH="1">
                      <a:off x="1914709" y="1601206"/>
                      <a:ext cx="141819" cy="369185"/>
                    </a:xfrm>
                    <a:prstGeom prst="moon">
                      <a:avLst>
                        <a:gd name="adj" fmla="val 7562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7" name="月 1616"/>
                    <p:cNvSpPr/>
                    <p:nvPr/>
                  </p:nvSpPr>
                  <p:spPr>
                    <a:xfrm rot="657553" flipH="1">
                      <a:off x="2004690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8" name="月 1617"/>
                    <p:cNvSpPr/>
                    <p:nvPr/>
                  </p:nvSpPr>
                  <p:spPr>
                    <a:xfrm rot="21212109" flipH="1">
                      <a:off x="2083371" y="1656442"/>
                      <a:ext cx="141819" cy="283638"/>
                    </a:xfrm>
                    <a:prstGeom prst="moon">
                      <a:avLst>
                        <a:gd name="adj" fmla="val 70087"/>
                      </a:avLst>
                    </a:prstGeom>
                    <a:solidFill>
                      <a:srgbClr val="C00000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613" name="フローチャート : 記憶データ 1612"/>
                <p:cNvSpPr/>
                <p:nvPr/>
              </p:nvSpPr>
              <p:spPr>
                <a:xfrm rot="5400000">
                  <a:off x="2378471" y="1379765"/>
                  <a:ext cx="371013" cy="517564"/>
                </a:xfrm>
                <a:prstGeom prst="flowChartOnlineStorage">
                  <a:avLst/>
                </a:prstGeom>
                <a:solidFill>
                  <a:srgbClr val="FFCC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96" name="正方形/長方形 82"/>
              <p:cNvSpPr/>
              <p:nvPr/>
            </p:nvSpPr>
            <p:spPr>
              <a:xfrm rot="2885798">
                <a:off x="2209094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7" name="正方形/長方形 82"/>
              <p:cNvSpPr/>
              <p:nvPr/>
            </p:nvSpPr>
            <p:spPr>
              <a:xfrm rot="18714202" flipH="1">
                <a:off x="2630329" y="2408802"/>
                <a:ext cx="266059" cy="313528"/>
              </a:xfrm>
              <a:custGeom>
                <a:avLst/>
                <a:gdLst>
                  <a:gd name="connsiteX0" fmla="*/ 0 w 277598"/>
                  <a:gd name="connsiteY0" fmla="*/ 0 h 186951"/>
                  <a:gd name="connsiteX1" fmla="*/ 277598 w 277598"/>
                  <a:gd name="connsiteY1" fmla="*/ 0 h 186951"/>
                  <a:gd name="connsiteX2" fmla="*/ 277598 w 277598"/>
                  <a:gd name="connsiteY2" fmla="*/ 186951 h 186951"/>
                  <a:gd name="connsiteX3" fmla="*/ 0 w 277598"/>
                  <a:gd name="connsiteY3" fmla="*/ 186951 h 186951"/>
                  <a:gd name="connsiteX4" fmla="*/ 0 w 277598"/>
                  <a:gd name="connsiteY4" fmla="*/ 0 h 186951"/>
                  <a:gd name="connsiteX0" fmla="*/ 37394 w 314992"/>
                  <a:gd name="connsiteY0" fmla="*/ 0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37394 w 314992"/>
                  <a:gd name="connsiteY4" fmla="*/ 0 h 274973"/>
                  <a:gd name="connsiteX0" fmla="*/ 42711 w 314992"/>
                  <a:gd name="connsiteY0" fmla="*/ 4771 h 274973"/>
                  <a:gd name="connsiteX1" fmla="*/ 314992 w 314992"/>
                  <a:gd name="connsiteY1" fmla="*/ 0 h 274973"/>
                  <a:gd name="connsiteX2" fmla="*/ 314992 w 314992"/>
                  <a:gd name="connsiteY2" fmla="*/ 186951 h 274973"/>
                  <a:gd name="connsiteX3" fmla="*/ 0 w 314992"/>
                  <a:gd name="connsiteY3" fmla="*/ 274973 h 274973"/>
                  <a:gd name="connsiteX4" fmla="*/ 42711 w 314992"/>
                  <a:gd name="connsiteY4" fmla="*/ 4771 h 274973"/>
                  <a:gd name="connsiteX0" fmla="*/ 42711 w 314992"/>
                  <a:gd name="connsiteY0" fmla="*/ 0 h 270202"/>
                  <a:gd name="connsiteX1" fmla="*/ 230109 w 314992"/>
                  <a:gd name="connsiteY1" fmla="*/ 4703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31382 w 314992"/>
                  <a:gd name="connsiteY1" fmla="*/ 70576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42711 w 314992"/>
                  <a:gd name="connsiteY0" fmla="*/ 0 h 270202"/>
                  <a:gd name="connsiteX1" fmla="*/ 217884 w 314992"/>
                  <a:gd name="connsiteY1" fmla="*/ 39267 h 270202"/>
                  <a:gd name="connsiteX2" fmla="*/ 314992 w 314992"/>
                  <a:gd name="connsiteY2" fmla="*/ 182180 h 270202"/>
                  <a:gd name="connsiteX3" fmla="*/ 0 w 314992"/>
                  <a:gd name="connsiteY3" fmla="*/ 270202 h 270202"/>
                  <a:gd name="connsiteX4" fmla="*/ 42711 w 314992"/>
                  <a:gd name="connsiteY4" fmla="*/ 0 h 270202"/>
                  <a:gd name="connsiteX0" fmla="*/ 141778 w 414059"/>
                  <a:gd name="connsiteY0" fmla="*/ 0 h 184503"/>
                  <a:gd name="connsiteX1" fmla="*/ 316951 w 414059"/>
                  <a:gd name="connsiteY1" fmla="*/ 39267 h 184503"/>
                  <a:gd name="connsiteX2" fmla="*/ 414059 w 414059"/>
                  <a:gd name="connsiteY2" fmla="*/ 182180 h 184503"/>
                  <a:gd name="connsiteX3" fmla="*/ 0 w 414059"/>
                  <a:gd name="connsiteY3" fmla="*/ 184503 h 184503"/>
                  <a:gd name="connsiteX4" fmla="*/ 141778 w 414059"/>
                  <a:gd name="connsiteY4" fmla="*/ 0 h 184503"/>
                  <a:gd name="connsiteX0" fmla="*/ 141778 w 316951"/>
                  <a:gd name="connsiteY0" fmla="*/ 0 h 285975"/>
                  <a:gd name="connsiteX1" fmla="*/ 316951 w 316951"/>
                  <a:gd name="connsiteY1" fmla="*/ 39267 h 285975"/>
                  <a:gd name="connsiteX2" fmla="*/ 240931 w 316951"/>
                  <a:gd name="connsiteY2" fmla="*/ 285975 h 285975"/>
                  <a:gd name="connsiteX3" fmla="*/ 0 w 316951"/>
                  <a:gd name="connsiteY3" fmla="*/ 184503 h 285975"/>
                  <a:gd name="connsiteX4" fmla="*/ 141778 w 316951"/>
                  <a:gd name="connsiteY4" fmla="*/ 0 h 285975"/>
                  <a:gd name="connsiteX0" fmla="*/ 141778 w 316951"/>
                  <a:gd name="connsiteY0" fmla="*/ 0 h 295889"/>
                  <a:gd name="connsiteX1" fmla="*/ 316951 w 316951"/>
                  <a:gd name="connsiteY1" fmla="*/ 39267 h 295889"/>
                  <a:gd name="connsiteX2" fmla="*/ 240931 w 316951"/>
                  <a:gd name="connsiteY2" fmla="*/ 285975 h 295889"/>
                  <a:gd name="connsiteX3" fmla="*/ 0 w 316951"/>
                  <a:gd name="connsiteY3" fmla="*/ 184503 h 295889"/>
                  <a:gd name="connsiteX4" fmla="*/ 141778 w 316951"/>
                  <a:gd name="connsiteY4" fmla="*/ 0 h 295889"/>
                  <a:gd name="connsiteX0" fmla="*/ 106244 w 281417"/>
                  <a:gd name="connsiteY0" fmla="*/ 0 h 288146"/>
                  <a:gd name="connsiteX1" fmla="*/ 281417 w 281417"/>
                  <a:gd name="connsiteY1" fmla="*/ 39267 h 288146"/>
                  <a:gd name="connsiteX2" fmla="*/ 205397 w 281417"/>
                  <a:gd name="connsiteY2" fmla="*/ 285975 h 288146"/>
                  <a:gd name="connsiteX3" fmla="*/ 0 w 281417"/>
                  <a:gd name="connsiteY3" fmla="*/ 155601 h 288146"/>
                  <a:gd name="connsiteX4" fmla="*/ 106244 w 281417"/>
                  <a:gd name="connsiteY4" fmla="*/ 0 h 288146"/>
                  <a:gd name="connsiteX0" fmla="*/ 106244 w 281417"/>
                  <a:gd name="connsiteY0" fmla="*/ 0 h 288763"/>
                  <a:gd name="connsiteX1" fmla="*/ 281417 w 281417"/>
                  <a:gd name="connsiteY1" fmla="*/ 39267 h 288763"/>
                  <a:gd name="connsiteX2" fmla="*/ 205397 w 281417"/>
                  <a:gd name="connsiteY2" fmla="*/ 285975 h 288763"/>
                  <a:gd name="connsiteX3" fmla="*/ 0 w 281417"/>
                  <a:gd name="connsiteY3" fmla="*/ 155601 h 288763"/>
                  <a:gd name="connsiteX4" fmla="*/ 106244 w 281417"/>
                  <a:gd name="connsiteY4" fmla="*/ 0 h 288763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81417"/>
                  <a:gd name="connsiteY0" fmla="*/ 0 h 314755"/>
                  <a:gd name="connsiteX1" fmla="*/ 281417 w 281417"/>
                  <a:gd name="connsiteY1" fmla="*/ 65259 h 314755"/>
                  <a:gd name="connsiteX2" fmla="*/ 205397 w 281417"/>
                  <a:gd name="connsiteY2" fmla="*/ 311967 h 314755"/>
                  <a:gd name="connsiteX3" fmla="*/ 0 w 281417"/>
                  <a:gd name="connsiteY3" fmla="*/ 181593 h 314755"/>
                  <a:gd name="connsiteX4" fmla="*/ 87976 w 281417"/>
                  <a:gd name="connsiteY4" fmla="*/ 0 h 314755"/>
                  <a:gd name="connsiteX0" fmla="*/ 87976 w 267104"/>
                  <a:gd name="connsiteY0" fmla="*/ 0 h 314144"/>
                  <a:gd name="connsiteX1" fmla="*/ 267104 w 267104"/>
                  <a:gd name="connsiteY1" fmla="*/ 81209 h 314144"/>
                  <a:gd name="connsiteX2" fmla="*/ 205397 w 267104"/>
                  <a:gd name="connsiteY2" fmla="*/ 311967 h 314144"/>
                  <a:gd name="connsiteX3" fmla="*/ 0 w 267104"/>
                  <a:gd name="connsiteY3" fmla="*/ 181593 h 314144"/>
                  <a:gd name="connsiteX4" fmla="*/ 87976 w 267104"/>
                  <a:gd name="connsiteY4" fmla="*/ 0 h 314144"/>
                  <a:gd name="connsiteX0" fmla="*/ 86931 w 266059"/>
                  <a:gd name="connsiteY0" fmla="*/ 0 h 313528"/>
                  <a:gd name="connsiteX1" fmla="*/ 266059 w 266059"/>
                  <a:gd name="connsiteY1" fmla="*/ 81209 h 313528"/>
                  <a:gd name="connsiteX2" fmla="*/ 204352 w 266059"/>
                  <a:gd name="connsiteY2" fmla="*/ 311967 h 313528"/>
                  <a:gd name="connsiteX3" fmla="*/ 0 w 266059"/>
                  <a:gd name="connsiteY3" fmla="*/ 169732 h 313528"/>
                  <a:gd name="connsiteX4" fmla="*/ 86931 w 266059"/>
                  <a:gd name="connsiteY4" fmla="*/ 0 h 313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059" h="313528">
                    <a:moveTo>
                      <a:pt x="86931" y="0"/>
                    </a:moveTo>
                    <a:lnTo>
                      <a:pt x="266059" y="81209"/>
                    </a:lnTo>
                    <a:cubicBezTo>
                      <a:pt x="263213" y="174032"/>
                      <a:pt x="248695" y="297213"/>
                      <a:pt x="204352" y="311967"/>
                    </a:cubicBezTo>
                    <a:cubicBezTo>
                      <a:pt x="160009" y="326721"/>
                      <a:pt x="53274" y="233685"/>
                      <a:pt x="0" y="169732"/>
                    </a:cubicBezTo>
                    <a:lnTo>
                      <a:pt x="86931" y="0"/>
                    </a:lnTo>
                    <a:close/>
                  </a:path>
                </a:pathLst>
              </a:custGeom>
              <a:solidFill>
                <a:srgbClr val="FF99CC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8" name="円/楕円 1597"/>
              <p:cNvSpPr/>
              <p:nvPr/>
            </p:nvSpPr>
            <p:spPr>
              <a:xfrm>
                <a:off x="2620813" y="2787030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9" name="円/楕円 1598"/>
              <p:cNvSpPr/>
              <p:nvPr/>
            </p:nvSpPr>
            <p:spPr>
              <a:xfrm>
                <a:off x="2620813" y="2946574"/>
                <a:ext cx="75797" cy="75797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86" name="グループ化 1585"/>
            <p:cNvGrpSpPr/>
            <p:nvPr/>
          </p:nvGrpSpPr>
          <p:grpSpPr>
            <a:xfrm>
              <a:off x="2179136" y="246561"/>
              <a:ext cx="764634" cy="359299"/>
              <a:chOff x="650068" y="236683"/>
              <a:chExt cx="1040733" cy="359299"/>
            </a:xfrm>
          </p:grpSpPr>
          <p:sp>
            <p:nvSpPr>
              <p:cNvPr id="1587" name="角丸四角形 1586"/>
              <p:cNvSpPr/>
              <p:nvPr/>
            </p:nvSpPr>
            <p:spPr>
              <a:xfrm rot="1995184">
                <a:off x="662454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88" name="角丸四角形 1587"/>
              <p:cNvSpPr/>
              <p:nvPr/>
            </p:nvSpPr>
            <p:spPr>
              <a:xfrm rot="2408306">
                <a:off x="650068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89" name="角丸四角形 1588"/>
              <p:cNvSpPr/>
              <p:nvPr/>
            </p:nvSpPr>
            <p:spPr>
              <a:xfrm rot="19604816" flipH="1">
                <a:off x="1393798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0" name="角丸四角形 1589"/>
              <p:cNvSpPr/>
              <p:nvPr/>
            </p:nvSpPr>
            <p:spPr>
              <a:xfrm rot="19191694" flipH="1">
                <a:off x="1381412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1" name="角丸四角形 1590"/>
              <p:cNvSpPr/>
              <p:nvPr/>
            </p:nvSpPr>
            <p:spPr>
              <a:xfrm>
                <a:off x="875773" y="276938"/>
                <a:ext cx="592663" cy="319044"/>
              </a:xfrm>
              <a:prstGeom prst="roundRect">
                <a:avLst>
                  <a:gd name="adj" fmla="val 28609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32" name="グループ化 1631"/>
          <p:cNvGrpSpPr/>
          <p:nvPr/>
        </p:nvGrpSpPr>
        <p:grpSpPr>
          <a:xfrm>
            <a:off x="8283370" y="4622277"/>
            <a:ext cx="832122" cy="1698454"/>
            <a:chOff x="3482040" y="-388515"/>
            <a:chExt cx="832122" cy="1698454"/>
          </a:xfrm>
        </p:grpSpPr>
        <p:grpSp>
          <p:nvGrpSpPr>
            <p:cNvPr id="1633" name="グループ化 1632"/>
            <p:cNvGrpSpPr/>
            <p:nvPr/>
          </p:nvGrpSpPr>
          <p:grpSpPr>
            <a:xfrm>
              <a:off x="3482040" y="-388515"/>
              <a:ext cx="832122" cy="1698454"/>
              <a:chOff x="3482040" y="1412775"/>
              <a:chExt cx="832122" cy="1698454"/>
            </a:xfrm>
          </p:grpSpPr>
          <p:sp>
            <p:nvSpPr>
              <p:cNvPr id="1644" name="片側の 2 つの角を丸めた四角形 1643"/>
              <p:cNvSpPr/>
              <p:nvPr/>
            </p:nvSpPr>
            <p:spPr>
              <a:xfrm>
                <a:off x="3482040" y="2473971"/>
                <a:ext cx="832122" cy="637258"/>
              </a:xfrm>
              <a:prstGeom prst="round2SameRect">
                <a:avLst>
                  <a:gd name="adj1" fmla="val 34006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5" name="片側の 2 つの角を丸めた四角形 1644"/>
              <p:cNvSpPr/>
              <p:nvPr/>
            </p:nvSpPr>
            <p:spPr>
              <a:xfrm>
                <a:off x="3482040" y="2473971"/>
                <a:ext cx="538106" cy="637258"/>
              </a:xfrm>
              <a:prstGeom prst="round2SameRect">
                <a:avLst>
                  <a:gd name="adj1" fmla="val 40707"/>
                  <a:gd name="adj2" fmla="val 0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6" name="片側の 2 つの角を丸めた四角形 1645"/>
              <p:cNvSpPr/>
              <p:nvPr/>
            </p:nvSpPr>
            <p:spPr>
              <a:xfrm>
                <a:off x="3786649" y="2339136"/>
                <a:ext cx="233497" cy="41180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47" name="グループ化 1646"/>
              <p:cNvGrpSpPr/>
              <p:nvPr/>
            </p:nvGrpSpPr>
            <p:grpSpPr>
              <a:xfrm>
                <a:off x="3521391" y="1412775"/>
                <a:ext cx="768904" cy="1058913"/>
                <a:chOff x="3521391" y="1412775"/>
                <a:chExt cx="768904" cy="1058913"/>
              </a:xfrm>
            </p:grpSpPr>
            <p:sp>
              <p:nvSpPr>
                <p:cNvPr id="1652" name="円/楕円 1651"/>
                <p:cNvSpPr/>
                <p:nvPr/>
              </p:nvSpPr>
              <p:spPr>
                <a:xfrm>
                  <a:off x="3645818" y="1412775"/>
                  <a:ext cx="526132" cy="432623"/>
                </a:xfrm>
                <a:prstGeom prst="ellipse">
                  <a:avLst/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3" name="円/楕円 1652"/>
                <p:cNvSpPr/>
                <p:nvPr/>
              </p:nvSpPr>
              <p:spPr>
                <a:xfrm>
                  <a:off x="3541043" y="1570232"/>
                  <a:ext cx="735682" cy="827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54" name="グループ化 1653"/>
                <p:cNvGrpSpPr/>
                <p:nvPr/>
              </p:nvGrpSpPr>
              <p:grpSpPr>
                <a:xfrm rot="900000" flipH="1">
                  <a:off x="4142993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665" name="円/楕円 1664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6" name="円/楕円 1665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55" name="グループ化 1654"/>
                <p:cNvGrpSpPr/>
                <p:nvPr/>
              </p:nvGrpSpPr>
              <p:grpSpPr>
                <a:xfrm rot="20700000">
                  <a:off x="3521391" y="1988237"/>
                  <a:ext cx="147302" cy="203820"/>
                  <a:chOff x="1743708" y="1958355"/>
                  <a:chExt cx="147302" cy="203820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663" name="円/楕円 1662"/>
                  <p:cNvSpPr/>
                  <p:nvPr/>
                </p:nvSpPr>
                <p:spPr>
                  <a:xfrm>
                    <a:off x="1743708" y="1958355"/>
                    <a:ext cx="142242" cy="20382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4" name="円/楕円 1663"/>
                  <p:cNvSpPr/>
                  <p:nvPr/>
                </p:nvSpPr>
                <p:spPr>
                  <a:xfrm>
                    <a:off x="1774168" y="1984375"/>
                    <a:ext cx="116842" cy="151780"/>
                  </a:xfrm>
                  <a:prstGeom prst="ellipse">
                    <a:avLst/>
                  </a:prstGeom>
                  <a:grpFill/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56" name="円/楕円 31"/>
                <p:cNvSpPr/>
                <p:nvPr/>
              </p:nvSpPr>
              <p:spPr>
                <a:xfrm>
                  <a:off x="3584848" y="1700808"/>
                  <a:ext cx="641992" cy="770880"/>
                </a:xfrm>
                <a:custGeom>
                  <a:avLst/>
                  <a:gdLst>
                    <a:gd name="connsiteX0" fmla="*/ 0 w 641991"/>
                    <a:gd name="connsiteY0" fmla="*/ 360040 h 720080"/>
                    <a:gd name="connsiteX1" fmla="*/ 320996 w 641991"/>
                    <a:gd name="connsiteY1" fmla="*/ 0 h 720080"/>
                    <a:gd name="connsiteX2" fmla="*/ 641992 w 641991"/>
                    <a:gd name="connsiteY2" fmla="*/ 360040 h 720080"/>
                    <a:gd name="connsiteX3" fmla="*/ 320996 w 641991"/>
                    <a:gd name="connsiteY3" fmla="*/ 720080 h 720080"/>
                    <a:gd name="connsiteX4" fmla="*/ 0 w 641991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20080"/>
                    <a:gd name="connsiteX1" fmla="*/ 320996 w 641992"/>
                    <a:gd name="connsiteY1" fmla="*/ 0 h 720080"/>
                    <a:gd name="connsiteX2" fmla="*/ 641992 w 641992"/>
                    <a:gd name="connsiteY2" fmla="*/ 360040 h 720080"/>
                    <a:gd name="connsiteX3" fmla="*/ 320996 w 641992"/>
                    <a:gd name="connsiteY3" fmla="*/ 720080 h 720080"/>
                    <a:gd name="connsiteX4" fmla="*/ 0 w 641992"/>
                    <a:gd name="connsiteY4" fmla="*/ 360040 h 720080"/>
                    <a:gd name="connsiteX0" fmla="*/ 0 w 641992"/>
                    <a:gd name="connsiteY0" fmla="*/ 360040 h 770880"/>
                    <a:gd name="connsiteX1" fmla="*/ 320996 w 641992"/>
                    <a:gd name="connsiteY1" fmla="*/ 0 h 770880"/>
                    <a:gd name="connsiteX2" fmla="*/ 641992 w 641992"/>
                    <a:gd name="connsiteY2" fmla="*/ 360040 h 770880"/>
                    <a:gd name="connsiteX3" fmla="*/ 317821 w 641992"/>
                    <a:gd name="connsiteY3" fmla="*/ 770880 h 770880"/>
                    <a:gd name="connsiteX4" fmla="*/ 0 w 641992"/>
                    <a:gd name="connsiteY4" fmla="*/ 360040 h 77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1992" h="770880">
                      <a:moveTo>
                        <a:pt x="0" y="360040"/>
                      </a:moveTo>
                      <a:cubicBezTo>
                        <a:pt x="0" y="161195"/>
                        <a:pt x="143715" y="0"/>
                        <a:pt x="320996" y="0"/>
                      </a:cubicBezTo>
                      <a:cubicBezTo>
                        <a:pt x="498277" y="0"/>
                        <a:pt x="641992" y="161195"/>
                        <a:pt x="641992" y="360040"/>
                      </a:cubicBezTo>
                      <a:cubicBezTo>
                        <a:pt x="641992" y="558885"/>
                        <a:pt x="390327" y="770880"/>
                        <a:pt x="317821" y="770880"/>
                      </a:cubicBezTo>
                      <a:cubicBezTo>
                        <a:pt x="245315" y="770880"/>
                        <a:pt x="0" y="558885"/>
                        <a:pt x="0" y="360040"/>
                      </a:cubicBezTo>
                      <a:close/>
                    </a:path>
                  </a:pathLst>
                </a:custGeom>
                <a:solidFill>
                  <a:srgbClr val="F79646">
                    <a:lumMod val="40000"/>
                    <a:lumOff val="6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7" name="涙形 1656"/>
                <p:cNvSpPr/>
                <p:nvPr/>
              </p:nvSpPr>
              <p:spPr>
                <a:xfrm rot="18900000">
                  <a:off x="3839430" y="2129501"/>
                  <a:ext cx="127932" cy="127932"/>
                </a:xfrm>
                <a:prstGeom prst="teardrop">
                  <a:avLst>
                    <a:gd name="adj" fmla="val 113228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8" name="月 1657"/>
                <p:cNvSpPr/>
                <p:nvPr/>
              </p:nvSpPr>
              <p:spPr>
                <a:xfrm rot="6300000">
                  <a:off x="3745129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9" name="月 1658"/>
                <p:cNvSpPr/>
                <p:nvPr/>
              </p:nvSpPr>
              <p:spPr>
                <a:xfrm rot="15300000" flipH="1">
                  <a:off x="4022723" y="1814268"/>
                  <a:ext cx="45719" cy="238545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0" name="円/楕円 1659"/>
                <p:cNvSpPr/>
                <p:nvPr/>
              </p:nvSpPr>
              <p:spPr>
                <a:xfrm>
                  <a:off x="3786648" y="2305051"/>
                  <a:ext cx="233498" cy="81514"/>
                </a:xfrm>
                <a:prstGeom prst="ellipse">
                  <a:avLst/>
                </a:pr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1" name="円/楕円 52"/>
                <p:cNvSpPr/>
                <p:nvPr/>
              </p:nvSpPr>
              <p:spPr>
                <a:xfrm>
                  <a:off x="3786648" y="2346288"/>
                  <a:ext cx="233498" cy="68797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2" name="円/楕円 52"/>
                <p:cNvSpPr/>
                <p:nvPr/>
              </p:nvSpPr>
              <p:spPr>
                <a:xfrm flipV="1">
                  <a:off x="3786648" y="2276756"/>
                  <a:ext cx="233498" cy="65839"/>
                </a:xfrm>
                <a:custGeom>
                  <a:avLst/>
                  <a:gdLst>
                    <a:gd name="connsiteX0" fmla="*/ 0 w 233497"/>
                    <a:gd name="connsiteY0" fmla="*/ 29334 h 58667"/>
                    <a:gd name="connsiteX1" fmla="*/ 116749 w 233497"/>
                    <a:gd name="connsiteY1" fmla="*/ 0 h 58667"/>
                    <a:gd name="connsiteX2" fmla="*/ 233498 w 233497"/>
                    <a:gd name="connsiteY2" fmla="*/ 29334 h 58667"/>
                    <a:gd name="connsiteX3" fmla="*/ 116749 w 233497"/>
                    <a:gd name="connsiteY3" fmla="*/ 58668 h 58667"/>
                    <a:gd name="connsiteX4" fmla="*/ 0 w 233497"/>
                    <a:gd name="connsiteY4" fmla="*/ 29334 h 58667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58668"/>
                    <a:gd name="connsiteX1" fmla="*/ 116749 w 233498"/>
                    <a:gd name="connsiteY1" fmla="*/ 0 h 58668"/>
                    <a:gd name="connsiteX2" fmla="*/ 233498 w 233498"/>
                    <a:gd name="connsiteY2" fmla="*/ 29334 h 58668"/>
                    <a:gd name="connsiteX3" fmla="*/ 116749 w 233498"/>
                    <a:gd name="connsiteY3" fmla="*/ 58668 h 58668"/>
                    <a:gd name="connsiteX4" fmla="*/ 0 w 233498"/>
                    <a:gd name="connsiteY4" fmla="*/ 29334 h 58668"/>
                    <a:gd name="connsiteX0" fmla="*/ 0 w 233498"/>
                    <a:gd name="connsiteY0" fmla="*/ 29334 h 94387"/>
                    <a:gd name="connsiteX1" fmla="*/ 116749 w 233498"/>
                    <a:gd name="connsiteY1" fmla="*/ 0 h 94387"/>
                    <a:gd name="connsiteX2" fmla="*/ 233498 w 233498"/>
                    <a:gd name="connsiteY2" fmla="*/ 29334 h 94387"/>
                    <a:gd name="connsiteX3" fmla="*/ 121511 w 233498"/>
                    <a:gd name="connsiteY3" fmla="*/ 94387 h 94387"/>
                    <a:gd name="connsiteX4" fmla="*/ 0 w 233498"/>
                    <a:gd name="connsiteY4" fmla="*/ 29334 h 94387"/>
                    <a:gd name="connsiteX0" fmla="*/ 0 w 233498"/>
                    <a:gd name="connsiteY0" fmla="*/ 3744 h 68797"/>
                    <a:gd name="connsiteX1" fmla="*/ 119131 w 233498"/>
                    <a:gd name="connsiteY1" fmla="*/ 29179 h 68797"/>
                    <a:gd name="connsiteX2" fmla="*/ 233498 w 233498"/>
                    <a:gd name="connsiteY2" fmla="*/ 3744 h 68797"/>
                    <a:gd name="connsiteX3" fmla="*/ 121511 w 233498"/>
                    <a:gd name="connsiteY3" fmla="*/ 68797 h 68797"/>
                    <a:gd name="connsiteX4" fmla="*/ 0 w 233498"/>
                    <a:gd name="connsiteY4" fmla="*/ 3744 h 6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98" h="68797">
                      <a:moveTo>
                        <a:pt x="0" y="3744"/>
                      </a:moveTo>
                      <a:cubicBezTo>
                        <a:pt x="0" y="-12457"/>
                        <a:pt x="54652" y="29179"/>
                        <a:pt x="119131" y="29179"/>
                      </a:cubicBezTo>
                      <a:cubicBezTo>
                        <a:pt x="183610" y="29179"/>
                        <a:pt x="233498" y="-12457"/>
                        <a:pt x="233498" y="3744"/>
                      </a:cubicBezTo>
                      <a:cubicBezTo>
                        <a:pt x="233498" y="19945"/>
                        <a:pt x="185990" y="68797"/>
                        <a:pt x="121511" y="68797"/>
                      </a:cubicBezTo>
                      <a:cubicBezTo>
                        <a:pt x="57032" y="68797"/>
                        <a:pt x="0" y="19945"/>
                        <a:pt x="0" y="374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8" name="フリーフォーム 1647"/>
              <p:cNvSpPr/>
              <p:nvPr/>
            </p:nvSpPr>
            <p:spPr>
              <a:xfrm>
                <a:off x="3586393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9" name="フリーフォーム 1648"/>
              <p:cNvSpPr/>
              <p:nvPr/>
            </p:nvSpPr>
            <p:spPr>
              <a:xfrm flipH="1">
                <a:off x="3911197" y="2435894"/>
                <a:ext cx="306416" cy="322209"/>
              </a:xfrm>
              <a:custGeom>
                <a:avLst/>
                <a:gdLst>
                  <a:gd name="connsiteX0" fmla="*/ 145581 w 272926"/>
                  <a:gd name="connsiteY0" fmla="*/ 2975 h 282175"/>
                  <a:gd name="connsiteX1" fmla="*/ 269406 w 272926"/>
                  <a:gd name="connsiteY1" fmla="*/ 279200 h 282175"/>
                  <a:gd name="connsiteX2" fmla="*/ 2706 w 272926"/>
                  <a:gd name="connsiteY2" fmla="*/ 141087 h 282175"/>
                  <a:gd name="connsiteX3" fmla="*/ 145581 w 272926"/>
                  <a:gd name="connsiteY3" fmla="*/ 2975 h 282175"/>
                  <a:gd name="connsiteX0" fmla="*/ 167032 w 272434"/>
                  <a:gd name="connsiteY0" fmla="*/ 2489 h 315188"/>
                  <a:gd name="connsiteX1" fmla="*/ 268118 w 272434"/>
                  <a:gd name="connsiteY1" fmla="*/ 312052 h 315188"/>
                  <a:gd name="connsiteX2" fmla="*/ 1418 w 272434"/>
                  <a:gd name="connsiteY2" fmla="*/ 173939 h 315188"/>
                  <a:gd name="connsiteX3" fmla="*/ 167032 w 272434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7032 w 268118"/>
                  <a:gd name="connsiteY0" fmla="*/ 2489 h 315188"/>
                  <a:gd name="connsiteX1" fmla="*/ 268118 w 268118"/>
                  <a:gd name="connsiteY1" fmla="*/ 312052 h 315188"/>
                  <a:gd name="connsiteX2" fmla="*/ 1418 w 268118"/>
                  <a:gd name="connsiteY2" fmla="*/ 173939 h 315188"/>
                  <a:gd name="connsiteX3" fmla="*/ 167032 w 268118"/>
                  <a:gd name="connsiteY3" fmla="*/ 2489 h 315188"/>
                  <a:gd name="connsiteX0" fmla="*/ 166980 w 265998"/>
                  <a:gd name="connsiteY0" fmla="*/ 2507 h 322209"/>
                  <a:gd name="connsiteX1" fmla="*/ 265998 w 265998"/>
                  <a:gd name="connsiteY1" fmla="*/ 319213 h 322209"/>
                  <a:gd name="connsiteX2" fmla="*/ 1366 w 265998"/>
                  <a:gd name="connsiteY2" fmla="*/ 173957 h 322209"/>
                  <a:gd name="connsiteX3" fmla="*/ 166980 w 265998"/>
                  <a:gd name="connsiteY3" fmla="*/ 2507 h 32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98" h="322209">
                    <a:moveTo>
                      <a:pt x="166980" y="2507"/>
                    </a:moveTo>
                    <a:cubicBezTo>
                      <a:pt x="190759" y="85058"/>
                      <a:pt x="223663" y="241425"/>
                      <a:pt x="265998" y="319213"/>
                    </a:cubicBezTo>
                    <a:cubicBezTo>
                      <a:pt x="242186" y="342232"/>
                      <a:pt x="17869" y="226741"/>
                      <a:pt x="1366" y="173957"/>
                    </a:cubicBezTo>
                    <a:cubicBezTo>
                      <a:pt x="-15137" y="121173"/>
                      <a:pt x="122530" y="-20512"/>
                      <a:pt x="166980" y="2507"/>
                    </a:cubicBezTo>
                    <a:close/>
                  </a:path>
                </a:pathLst>
              </a:custGeom>
              <a:solidFill>
                <a:srgbClr val="1F497D">
                  <a:lumMod val="40000"/>
                  <a:lumOff val="6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0" name="円/楕円 1649"/>
              <p:cNvSpPr/>
              <p:nvPr/>
            </p:nvSpPr>
            <p:spPr>
              <a:xfrm>
                <a:off x="3861061" y="28282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1" name="円/楕円 1650"/>
              <p:cNvSpPr/>
              <p:nvPr/>
            </p:nvSpPr>
            <p:spPr>
              <a:xfrm>
                <a:off x="3861061" y="2980652"/>
                <a:ext cx="84670" cy="8467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34" name="グループ化 1633"/>
            <p:cNvGrpSpPr/>
            <p:nvPr/>
          </p:nvGrpSpPr>
          <p:grpSpPr>
            <a:xfrm>
              <a:off x="3526923" y="246561"/>
              <a:ext cx="764634" cy="359299"/>
              <a:chOff x="650068" y="236683"/>
              <a:chExt cx="1040733" cy="359299"/>
            </a:xfrm>
          </p:grpSpPr>
          <p:sp>
            <p:nvSpPr>
              <p:cNvPr id="1639" name="角丸四角形 1638"/>
              <p:cNvSpPr/>
              <p:nvPr/>
            </p:nvSpPr>
            <p:spPr>
              <a:xfrm rot="1995184">
                <a:off x="662454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0" name="角丸四角形 1639"/>
              <p:cNvSpPr/>
              <p:nvPr/>
            </p:nvSpPr>
            <p:spPr>
              <a:xfrm rot="2408306">
                <a:off x="650068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1" name="角丸四角形 1640"/>
              <p:cNvSpPr/>
              <p:nvPr/>
            </p:nvSpPr>
            <p:spPr>
              <a:xfrm rot="19604816" flipH="1">
                <a:off x="1393798" y="236683"/>
                <a:ext cx="27915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2" name="角丸四角形 1641"/>
              <p:cNvSpPr/>
              <p:nvPr/>
            </p:nvSpPr>
            <p:spPr>
              <a:xfrm rot="19191694" flipH="1">
                <a:off x="1381412" y="415057"/>
                <a:ext cx="309389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3" name="角丸四角形 1642"/>
              <p:cNvSpPr/>
              <p:nvPr/>
            </p:nvSpPr>
            <p:spPr>
              <a:xfrm>
                <a:off x="875773" y="276938"/>
                <a:ext cx="592663" cy="319044"/>
              </a:xfrm>
              <a:prstGeom prst="roundRect">
                <a:avLst>
                  <a:gd name="adj" fmla="val 28609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35" name="弦 34"/>
            <p:cNvSpPr/>
            <p:nvPr/>
          </p:nvSpPr>
          <p:spPr>
            <a:xfrm>
              <a:off x="3584848" y="145289"/>
              <a:ext cx="323441" cy="216762"/>
            </a:xfrm>
            <a:custGeom>
              <a:avLst/>
              <a:gdLst>
                <a:gd name="connsiteX0" fmla="*/ 283911 w 289499"/>
                <a:gd name="connsiteY0" fmla="*/ 184580 h 289499"/>
                <a:gd name="connsiteX1" fmla="*/ 114499 w 289499"/>
                <a:gd name="connsiteY1" fmla="*/ 286304 h 289499"/>
                <a:gd name="connsiteX2" fmla="*/ 1462 w 289499"/>
                <a:gd name="connsiteY2" fmla="*/ 124222 h 289499"/>
                <a:gd name="connsiteX3" fmla="*/ 283911 w 289499"/>
                <a:gd name="connsiteY3" fmla="*/ 184580 h 289499"/>
                <a:gd name="connsiteX0" fmla="*/ 359301 w 359301"/>
                <a:gd name="connsiteY0" fmla="*/ 63533 h 168476"/>
                <a:gd name="connsiteX1" fmla="*/ 189889 w 359301"/>
                <a:gd name="connsiteY1" fmla="*/ 165257 h 168476"/>
                <a:gd name="connsiteX2" fmla="*/ 652 w 359301"/>
                <a:gd name="connsiteY2" fmla="*/ 0 h 168476"/>
                <a:gd name="connsiteX3" fmla="*/ 359301 w 359301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7545"/>
                <a:gd name="connsiteX1" fmla="*/ 189237 w 358649"/>
                <a:gd name="connsiteY1" fmla="*/ 165257 h 167545"/>
                <a:gd name="connsiteX2" fmla="*/ 0 w 358649"/>
                <a:gd name="connsiteY2" fmla="*/ 0 h 167545"/>
                <a:gd name="connsiteX3" fmla="*/ 358649 w 358649"/>
                <a:gd name="connsiteY3" fmla="*/ 63533 h 16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649" h="167545">
                  <a:moveTo>
                    <a:pt x="358649" y="63533"/>
                  </a:moveTo>
                  <a:cubicBezTo>
                    <a:pt x="337705" y="136708"/>
                    <a:pt x="276369" y="177988"/>
                    <a:pt x="189237" y="165257"/>
                  </a:cubicBezTo>
                  <a:cubicBezTo>
                    <a:pt x="79880" y="146176"/>
                    <a:pt x="17781" y="75343"/>
                    <a:pt x="0" y="0"/>
                  </a:cubicBezTo>
                  <a:cubicBezTo>
                    <a:pt x="94150" y="20119"/>
                    <a:pt x="264499" y="43414"/>
                    <a:pt x="358649" y="63533"/>
                  </a:cubicBezTo>
                  <a:close/>
                </a:path>
              </a:pathLst>
            </a:custGeom>
            <a:solidFill>
              <a:srgbClr val="C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36" name="弦 34"/>
            <p:cNvSpPr/>
            <p:nvPr/>
          </p:nvSpPr>
          <p:spPr>
            <a:xfrm rot="167140">
              <a:off x="3615865" y="181865"/>
              <a:ext cx="269146" cy="155338"/>
            </a:xfrm>
            <a:custGeom>
              <a:avLst/>
              <a:gdLst>
                <a:gd name="connsiteX0" fmla="*/ 283911 w 289499"/>
                <a:gd name="connsiteY0" fmla="*/ 184580 h 289499"/>
                <a:gd name="connsiteX1" fmla="*/ 114499 w 289499"/>
                <a:gd name="connsiteY1" fmla="*/ 286304 h 289499"/>
                <a:gd name="connsiteX2" fmla="*/ 1462 w 289499"/>
                <a:gd name="connsiteY2" fmla="*/ 124222 h 289499"/>
                <a:gd name="connsiteX3" fmla="*/ 283911 w 289499"/>
                <a:gd name="connsiteY3" fmla="*/ 184580 h 289499"/>
                <a:gd name="connsiteX0" fmla="*/ 359301 w 359301"/>
                <a:gd name="connsiteY0" fmla="*/ 63533 h 168476"/>
                <a:gd name="connsiteX1" fmla="*/ 189889 w 359301"/>
                <a:gd name="connsiteY1" fmla="*/ 165257 h 168476"/>
                <a:gd name="connsiteX2" fmla="*/ 652 w 359301"/>
                <a:gd name="connsiteY2" fmla="*/ 0 h 168476"/>
                <a:gd name="connsiteX3" fmla="*/ 359301 w 359301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7545"/>
                <a:gd name="connsiteX1" fmla="*/ 189237 w 358649"/>
                <a:gd name="connsiteY1" fmla="*/ 165257 h 167545"/>
                <a:gd name="connsiteX2" fmla="*/ 0 w 358649"/>
                <a:gd name="connsiteY2" fmla="*/ 0 h 167545"/>
                <a:gd name="connsiteX3" fmla="*/ 358649 w 358649"/>
                <a:gd name="connsiteY3" fmla="*/ 63533 h 16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649" h="167545">
                  <a:moveTo>
                    <a:pt x="358649" y="63533"/>
                  </a:moveTo>
                  <a:cubicBezTo>
                    <a:pt x="337705" y="136708"/>
                    <a:pt x="276369" y="177988"/>
                    <a:pt x="189237" y="165257"/>
                  </a:cubicBezTo>
                  <a:cubicBezTo>
                    <a:pt x="79880" y="146176"/>
                    <a:pt x="17781" y="75343"/>
                    <a:pt x="0" y="0"/>
                  </a:cubicBezTo>
                  <a:cubicBezTo>
                    <a:pt x="94150" y="20119"/>
                    <a:pt x="264499" y="43414"/>
                    <a:pt x="358649" y="63533"/>
                  </a:cubicBezTo>
                  <a:close/>
                </a:path>
              </a:pathLst>
            </a:custGeom>
            <a:solidFill>
              <a:srgbClr val="00B0F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37" name="弦 34"/>
            <p:cNvSpPr/>
            <p:nvPr/>
          </p:nvSpPr>
          <p:spPr>
            <a:xfrm flipH="1">
              <a:off x="3903399" y="145289"/>
              <a:ext cx="323441" cy="216762"/>
            </a:xfrm>
            <a:custGeom>
              <a:avLst/>
              <a:gdLst>
                <a:gd name="connsiteX0" fmla="*/ 283911 w 289499"/>
                <a:gd name="connsiteY0" fmla="*/ 184580 h 289499"/>
                <a:gd name="connsiteX1" fmla="*/ 114499 w 289499"/>
                <a:gd name="connsiteY1" fmla="*/ 286304 h 289499"/>
                <a:gd name="connsiteX2" fmla="*/ 1462 w 289499"/>
                <a:gd name="connsiteY2" fmla="*/ 124222 h 289499"/>
                <a:gd name="connsiteX3" fmla="*/ 283911 w 289499"/>
                <a:gd name="connsiteY3" fmla="*/ 184580 h 289499"/>
                <a:gd name="connsiteX0" fmla="*/ 359301 w 359301"/>
                <a:gd name="connsiteY0" fmla="*/ 63533 h 168476"/>
                <a:gd name="connsiteX1" fmla="*/ 189889 w 359301"/>
                <a:gd name="connsiteY1" fmla="*/ 165257 h 168476"/>
                <a:gd name="connsiteX2" fmla="*/ 652 w 359301"/>
                <a:gd name="connsiteY2" fmla="*/ 0 h 168476"/>
                <a:gd name="connsiteX3" fmla="*/ 359301 w 359301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7545"/>
                <a:gd name="connsiteX1" fmla="*/ 189237 w 358649"/>
                <a:gd name="connsiteY1" fmla="*/ 165257 h 167545"/>
                <a:gd name="connsiteX2" fmla="*/ 0 w 358649"/>
                <a:gd name="connsiteY2" fmla="*/ 0 h 167545"/>
                <a:gd name="connsiteX3" fmla="*/ 358649 w 358649"/>
                <a:gd name="connsiteY3" fmla="*/ 63533 h 16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649" h="167545">
                  <a:moveTo>
                    <a:pt x="358649" y="63533"/>
                  </a:moveTo>
                  <a:cubicBezTo>
                    <a:pt x="337705" y="136708"/>
                    <a:pt x="276369" y="177988"/>
                    <a:pt x="189237" y="165257"/>
                  </a:cubicBezTo>
                  <a:cubicBezTo>
                    <a:pt x="79880" y="146176"/>
                    <a:pt x="17781" y="75343"/>
                    <a:pt x="0" y="0"/>
                  </a:cubicBezTo>
                  <a:cubicBezTo>
                    <a:pt x="94150" y="20119"/>
                    <a:pt x="264499" y="43414"/>
                    <a:pt x="358649" y="63533"/>
                  </a:cubicBezTo>
                  <a:close/>
                </a:path>
              </a:pathLst>
            </a:custGeom>
            <a:solidFill>
              <a:srgbClr val="C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38" name="弦 34"/>
            <p:cNvSpPr/>
            <p:nvPr/>
          </p:nvSpPr>
          <p:spPr>
            <a:xfrm rot="21432860" flipH="1">
              <a:off x="3926677" y="181865"/>
              <a:ext cx="269146" cy="155338"/>
            </a:xfrm>
            <a:custGeom>
              <a:avLst/>
              <a:gdLst>
                <a:gd name="connsiteX0" fmla="*/ 283911 w 289499"/>
                <a:gd name="connsiteY0" fmla="*/ 184580 h 289499"/>
                <a:gd name="connsiteX1" fmla="*/ 114499 w 289499"/>
                <a:gd name="connsiteY1" fmla="*/ 286304 h 289499"/>
                <a:gd name="connsiteX2" fmla="*/ 1462 w 289499"/>
                <a:gd name="connsiteY2" fmla="*/ 124222 h 289499"/>
                <a:gd name="connsiteX3" fmla="*/ 283911 w 289499"/>
                <a:gd name="connsiteY3" fmla="*/ 184580 h 289499"/>
                <a:gd name="connsiteX0" fmla="*/ 359301 w 359301"/>
                <a:gd name="connsiteY0" fmla="*/ 63533 h 168476"/>
                <a:gd name="connsiteX1" fmla="*/ 189889 w 359301"/>
                <a:gd name="connsiteY1" fmla="*/ 165257 h 168476"/>
                <a:gd name="connsiteX2" fmla="*/ 652 w 359301"/>
                <a:gd name="connsiteY2" fmla="*/ 0 h 168476"/>
                <a:gd name="connsiteX3" fmla="*/ 359301 w 359301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8476"/>
                <a:gd name="connsiteX1" fmla="*/ 189237 w 358649"/>
                <a:gd name="connsiteY1" fmla="*/ 165257 h 168476"/>
                <a:gd name="connsiteX2" fmla="*/ 0 w 358649"/>
                <a:gd name="connsiteY2" fmla="*/ 0 h 168476"/>
                <a:gd name="connsiteX3" fmla="*/ 358649 w 358649"/>
                <a:gd name="connsiteY3" fmla="*/ 63533 h 168476"/>
                <a:gd name="connsiteX0" fmla="*/ 358649 w 358649"/>
                <a:gd name="connsiteY0" fmla="*/ 63533 h 167545"/>
                <a:gd name="connsiteX1" fmla="*/ 189237 w 358649"/>
                <a:gd name="connsiteY1" fmla="*/ 165257 h 167545"/>
                <a:gd name="connsiteX2" fmla="*/ 0 w 358649"/>
                <a:gd name="connsiteY2" fmla="*/ 0 h 167545"/>
                <a:gd name="connsiteX3" fmla="*/ 358649 w 358649"/>
                <a:gd name="connsiteY3" fmla="*/ 63533 h 16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649" h="167545">
                  <a:moveTo>
                    <a:pt x="358649" y="63533"/>
                  </a:moveTo>
                  <a:cubicBezTo>
                    <a:pt x="337705" y="136708"/>
                    <a:pt x="276369" y="177988"/>
                    <a:pt x="189237" y="165257"/>
                  </a:cubicBezTo>
                  <a:cubicBezTo>
                    <a:pt x="79880" y="146176"/>
                    <a:pt x="17781" y="75343"/>
                    <a:pt x="0" y="0"/>
                  </a:cubicBezTo>
                  <a:cubicBezTo>
                    <a:pt x="94150" y="20119"/>
                    <a:pt x="264499" y="43414"/>
                    <a:pt x="358649" y="63533"/>
                  </a:cubicBezTo>
                  <a:close/>
                </a:path>
              </a:pathLst>
            </a:custGeom>
            <a:solidFill>
              <a:srgbClr val="00B0F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040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PPTX314_看護師（女性）のイラスト</dc:title>
  <dc:subject>PPTX314_看護師（女性）のイラスト</dc:subject>
  <dc:creator>http://www.digipot.net</dc:creator>
  <cp:lastModifiedBy/>
  <cp:revision>1</cp:revision>
  <dcterms:created xsi:type="dcterms:W3CDTF">2014-01-30T05:12:09Z</dcterms:created>
  <dcterms:modified xsi:type="dcterms:W3CDTF">2015-07-05T11:41:17Z</dcterms:modified>
  <cp:category/>
  <cp:version>1</cp:version>
</cp:coreProperties>
</file>