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8" r:id="rId2"/>
    <p:sldId id="29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800000"/>
    <a:srgbClr val="FFCC99"/>
    <a:srgbClr val="FF9966"/>
    <a:srgbClr val="FF33CC"/>
    <a:srgbClr val="CC0066"/>
    <a:srgbClr val="006600"/>
    <a:srgbClr val="00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1027" y="-2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308575" y="4734145"/>
            <a:ext cx="1700828" cy="1559228"/>
            <a:chOff x="308575" y="4734145"/>
            <a:chExt cx="1700828" cy="1559228"/>
          </a:xfrm>
        </p:grpSpPr>
        <p:grpSp>
          <p:nvGrpSpPr>
            <p:cNvPr id="174" name="グループ化 173"/>
            <p:cNvGrpSpPr/>
            <p:nvPr/>
          </p:nvGrpSpPr>
          <p:grpSpPr>
            <a:xfrm>
              <a:off x="308575" y="4734145"/>
              <a:ext cx="1700828" cy="1559228"/>
              <a:chOff x="2410624" y="1460338"/>
              <a:chExt cx="2420456" cy="2218945"/>
            </a:xfrm>
          </p:grpSpPr>
          <p:grpSp>
            <p:nvGrpSpPr>
              <p:cNvPr id="175" name="グループ化 174"/>
              <p:cNvGrpSpPr/>
              <p:nvPr/>
            </p:nvGrpSpPr>
            <p:grpSpPr>
              <a:xfrm>
                <a:off x="2410624" y="1548437"/>
                <a:ext cx="2420456" cy="2130846"/>
                <a:chOff x="2410624" y="1548437"/>
                <a:chExt cx="2420456" cy="2130846"/>
              </a:xfrm>
            </p:grpSpPr>
            <p:sp>
              <p:nvSpPr>
                <p:cNvPr id="185" name="円/楕円 184"/>
                <p:cNvSpPr/>
                <p:nvPr/>
              </p:nvSpPr>
              <p:spPr>
                <a:xfrm>
                  <a:off x="2410624" y="1548437"/>
                  <a:ext cx="2420456" cy="21308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円/楕円 185"/>
                <p:cNvSpPr/>
                <p:nvPr/>
              </p:nvSpPr>
              <p:spPr>
                <a:xfrm rot="10800000">
                  <a:off x="2578264" y="1686559"/>
                  <a:ext cx="2085176" cy="182280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" name="円/楕円 175"/>
              <p:cNvSpPr/>
              <p:nvPr/>
            </p:nvSpPr>
            <p:spPr>
              <a:xfrm>
                <a:off x="2898304" y="2120631"/>
                <a:ext cx="1500437" cy="125248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角丸四角形 176"/>
              <p:cNvSpPr/>
              <p:nvPr/>
            </p:nvSpPr>
            <p:spPr>
              <a:xfrm>
                <a:off x="3020224" y="1983898"/>
                <a:ext cx="1201256" cy="11090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アーチ 177"/>
              <p:cNvSpPr/>
              <p:nvPr/>
            </p:nvSpPr>
            <p:spPr>
              <a:xfrm rot="21039596">
                <a:off x="3985170" y="1865351"/>
                <a:ext cx="821520" cy="718237"/>
              </a:xfrm>
              <a:prstGeom prst="blockArc">
                <a:avLst>
                  <a:gd name="adj1" fmla="val 14162735"/>
                  <a:gd name="adj2" fmla="val 7877581"/>
                  <a:gd name="adj3" fmla="val 1802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角丸四角形 178"/>
              <p:cNvSpPr/>
              <p:nvPr/>
            </p:nvSpPr>
            <p:spPr>
              <a:xfrm>
                <a:off x="2792760" y="1467938"/>
                <a:ext cx="1656184" cy="1529014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円/楕円 179"/>
              <p:cNvSpPr/>
              <p:nvPr/>
            </p:nvSpPr>
            <p:spPr>
              <a:xfrm>
                <a:off x="2792760" y="1460338"/>
                <a:ext cx="1656184" cy="132059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円/楕円 180"/>
              <p:cNvSpPr/>
              <p:nvPr/>
            </p:nvSpPr>
            <p:spPr>
              <a:xfrm>
                <a:off x="2898304" y="1652756"/>
                <a:ext cx="1445096" cy="1135772"/>
              </a:xfrm>
              <a:prstGeom prst="ellipse">
                <a:avLst/>
              </a:prstGeom>
              <a:gradFill flip="none" rotWithShape="1">
                <a:gsLst>
                  <a:gs pos="44000">
                    <a:srgbClr val="C00000"/>
                  </a:gs>
                  <a:gs pos="53000">
                    <a:srgbClr val="CC6600"/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円/楕円 181"/>
              <p:cNvSpPr/>
              <p:nvPr/>
            </p:nvSpPr>
            <p:spPr bwMode="auto">
              <a:xfrm>
                <a:off x="3066056" y="1811423"/>
                <a:ext cx="1109591" cy="842043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円/楕円 182"/>
              <p:cNvSpPr/>
              <p:nvPr/>
            </p:nvSpPr>
            <p:spPr bwMode="auto">
              <a:xfrm>
                <a:off x="3243741" y="1953191"/>
                <a:ext cx="754220" cy="572358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円/楕円 183"/>
              <p:cNvSpPr/>
              <p:nvPr/>
            </p:nvSpPr>
            <p:spPr bwMode="auto">
              <a:xfrm>
                <a:off x="3426622" y="2091975"/>
                <a:ext cx="388458" cy="294790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" name="稲妻 187"/>
            <p:cNvSpPr/>
            <p:nvPr/>
          </p:nvSpPr>
          <p:spPr>
            <a:xfrm rot="900000" flipH="1">
              <a:off x="1210865" y="4752905"/>
              <a:ext cx="689174" cy="631183"/>
            </a:xfrm>
            <a:prstGeom prst="lightningBolt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47676" y="826118"/>
            <a:ext cx="1657599" cy="1546792"/>
            <a:chOff x="447676" y="826118"/>
            <a:chExt cx="1657599" cy="1546792"/>
          </a:xfrm>
        </p:grpSpPr>
        <p:grpSp>
          <p:nvGrpSpPr>
            <p:cNvPr id="94" name="グループ化 93"/>
            <p:cNvGrpSpPr/>
            <p:nvPr/>
          </p:nvGrpSpPr>
          <p:grpSpPr>
            <a:xfrm>
              <a:off x="625694" y="1257828"/>
              <a:ext cx="1479581" cy="1115082"/>
              <a:chOff x="4996052" y="4143090"/>
              <a:chExt cx="2131516" cy="1606412"/>
            </a:xfrm>
            <a:solidFill>
              <a:schemeClr val="bg1">
                <a:lumMod val="85000"/>
              </a:schemeClr>
            </a:solidFill>
          </p:grpSpPr>
          <p:sp>
            <p:nvSpPr>
              <p:cNvPr id="109" name="角丸四角形 108"/>
              <p:cNvSpPr/>
              <p:nvPr/>
            </p:nvSpPr>
            <p:spPr>
              <a:xfrm>
                <a:off x="4996052" y="5646726"/>
                <a:ext cx="2131516" cy="10277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角丸四角形 109"/>
              <p:cNvSpPr/>
              <p:nvPr/>
            </p:nvSpPr>
            <p:spPr>
              <a:xfrm>
                <a:off x="5228885" y="4143090"/>
                <a:ext cx="1665850" cy="1153280"/>
              </a:xfrm>
              <a:prstGeom prst="roundRect">
                <a:avLst>
                  <a:gd name="adj" fmla="val 3834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台形 110"/>
              <p:cNvSpPr/>
              <p:nvPr/>
            </p:nvSpPr>
            <p:spPr>
              <a:xfrm>
                <a:off x="5002402" y="5343102"/>
                <a:ext cx="2125166" cy="256892"/>
              </a:xfrm>
              <a:prstGeom prst="trapezoid">
                <a:avLst>
                  <a:gd name="adj" fmla="val 97752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角丸四角形 111"/>
              <p:cNvSpPr/>
              <p:nvPr/>
            </p:nvSpPr>
            <p:spPr>
              <a:xfrm>
                <a:off x="4996052" y="5599994"/>
                <a:ext cx="2131516" cy="103148"/>
              </a:xfrm>
              <a:prstGeom prst="roundRect">
                <a:avLst>
                  <a:gd name="adj" fmla="val 6458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台形 112"/>
              <p:cNvSpPr/>
              <p:nvPr/>
            </p:nvSpPr>
            <p:spPr>
              <a:xfrm>
                <a:off x="5159825" y="5343102"/>
                <a:ext cx="1810320" cy="184884"/>
              </a:xfrm>
              <a:prstGeom prst="trapezoid">
                <a:avLst>
                  <a:gd name="adj" fmla="val 97752"/>
                </a:avLst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角丸四角形 113"/>
              <p:cNvSpPr/>
              <p:nvPr/>
            </p:nvSpPr>
            <p:spPr>
              <a:xfrm>
                <a:off x="5228885" y="5281760"/>
                <a:ext cx="1665850" cy="61342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5300852" y="4219168"/>
                <a:ext cx="1521916" cy="1007476"/>
              </a:xfrm>
              <a:prstGeom prst="rect">
                <a:avLst/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5331560" y="4253060"/>
                <a:ext cx="1460500" cy="93969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/>
            <p:cNvGrpSpPr/>
            <p:nvPr/>
          </p:nvGrpSpPr>
          <p:grpSpPr>
            <a:xfrm>
              <a:off x="447676" y="843199"/>
              <a:ext cx="1311777" cy="1311776"/>
              <a:chOff x="200472" y="3891902"/>
              <a:chExt cx="1861902" cy="1861902"/>
            </a:xfrm>
            <a:solidFill>
              <a:schemeClr val="bg1"/>
            </a:solidFill>
          </p:grpSpPr>
          <p:sp>
            <p:nvSpPr>
              <p:cNvPr id="214" name="ドーナツ 213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ドーナツ 214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6" name="円/楕円 215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ドーナツ 216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8" name="グループ化 217"/>
            <p:cNvGrpSpPr/>
            <p:nvPr/>
          </p:nvGrpSpPr>
          <p:grpSpPr>
            <a:xfrm flipH="1">
              <a:off x="447676" y="826118"/>
              <a:ext cx="1316357" cy="1331246"/>
              <a:chOff x="5817802" y="4957672"/>
              <a:chExt cx="1674901" cy="1693846"/>
            </a:xfrm>
            <a:solidFill>
              <a:schemeClr val="tx1"/>
            </a:solidFill>
          </p:grpSpPr>
          <p:grpSp>
            <p:nvGrpSpPr>
              <p:cNvPr id="219" name="グループ化 218"/>
              <p:cNvGrpSpPr/>
              <p:nvPr/>
            </p:nvGrpSpPr>
            <p:grpSpPr>
              <a:xfrm>
                <a:off x="5817802" y="4982444"/>
                <a:ext cx="1669074" cy="1669074"/>
                <a:chOff x="200472" y="3891902"/>
                <a:chExt cx="1861902" cy="1861902"/>
              </a:xfrm>
              <a:grpFill/>
            </p:grpSpPr>
            <p:sp>
              <p:nvSpPr>
                <p:cNvPr id="221" name="ドーナツ 220"/>
                <p:cNvSpPr/>
                <p:nvPr/>
              </p:nvSpPr>
              <p:spPr>
                <a:xfrm>
                  <a:off x="722822" y="4411980"/>
                  <a:ext cx="821746" cy="821746"/>
                </a:xfrm>
                <a:prstGeom prst="donut">
                  <a:avLst>
                    <a:gd name="adj" fmla="val 60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2" name="ドーナツ 221"/>
                <p:cNvSpPr/>
                <p:nvPr/>
              </p:nvSpPr>
              <p:spPr>
                <a:xfrm>
                  <a:off x="464096" y="4153254"/>
                  <a:ext cx="1339198" cy="1339198"/>
                </a:xfrm>
                <a:prstGeom prst="donut">
                  <a:avLst>
                    <a:gd name="adj" fmla="val 375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3" name="円/楕円 222"/>
                <p:cNvSpPr/>
                <p:nvPr/>
              </p:nvSpPr>
              <p:spPr>
                <a:xfrm>
                  <a:off x="965448" y="4654606"/>
                  <a:ext cx="336494" cy="33649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ドーナツ 223"/>
                <p:cNvSpPr/>
                <p:nvPr/>
              </p:nvSpPr>
              <p:spPr>
                <a:xfrm>
                  <a:off x="200472" y="3891902"/>
                  <a:ext cx="1861902" cy="1861902"/>
                </a:xfrm>
                <a:prstGeom prst="donut">
                  <a:avLst>
                    <a:gd name="adj" fmla="val 241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0" name="稲妻 219"/>
              <p:cNvSpPr/>
              <p:nvPr/>
            </p:nvSpPr>
            <p:spPr>
              <a:xfrm rot="1800000" flipH="1">
                <a:off x="7016555" y="4957672"/>
                <a:ext cx="476148" cy="959167"/>
              </a:xfrm>
              <a:prstGeom prst="lightningBol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447676" y="2765758"/>
            <a:ext cx="1251584" cy="1513355"/>
            <a:chOff x="447676" y="2765758"/>
            <a:chExt cx="1251584" cy="1513355"/>
          </a:xfrm>
        </p:grpSpPr>
        <p:grpSp>
          <p:nvGrpSpPr>
            <p:cNvPr id="84" name="グループ化 83"/>
            <p:cNvGrpSpPr/>
            <p:nvPr/>
          </p:nvGrpSpPr>
          <p:grpSpPr>
            <a:xfrm rot="6300000">
              <a:off x="498394" y="3078247"/>
              <a:ext cx="1419206" cy="982526"/>
              <a:chOff x="5228885" y="4143090"/>
              <a:chExt cx="1665850" cy="1153280"/>
            </a:xfrm>
          </p:grpSpPr>
          <p:sp>
            <p:nvSpPr>
              <p:cNvPr id="85" name="角丸四角形 84"/>
              <p:cNvSpPr/>
              <p:nvPr/>
            </p:nvSpPr>
            <p:spPr>
              <a:xfrm>
                <a:off x="5228885" y="4143090"/>
                <a:ext cx="1665850" cy="1153280"/>
              </a:xfrm>
              <a:prstGeom prst="roundRect">
                <a:avLst>
                  <a:gd name="adj" fmla="val 3834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5300852" y="4219168"/>
                <a:ext cx="1521916" cy="1007476"/>
              </a:xfrm>
              <a:prstGeom prst="rect">
                <a:avLst/>
              </a:prstGeom>
              <a:solidFill>
                <a:schemeClr val="tx1"/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331560" y="4253060"/>
                <a:ext cx="1460500" cy="939692"/>
              </a:xfrm>
              <a:prstGeom prst="rect">
                <a:avLst/>
              </a:prstGeom>
              <a:solidFill>
                <a:srgbClr val="00B0F0"/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5" name="グループ化 244"/>
            <p:cNvGrpSpPr/>
            <p:nvPr/>
          </p:nvGrpSpPr>
          <p:grpSpPr>
            <a:xfrm>
              <a:off x="447676" y="2780796"/>
              <a:ext cx="950723" cy="950722"/>
              <a:chOff x="200472" y="3891902"/>
              <a:chExt cx="1861902" cy="1861902"/>
            </a:xfrm>
            <a:solidFill>
              <a:schemeClr val="bg1"/>
            </a:solidFill>
          </p:grpSpPr>
          <p:sp>
            <p:nvSpPr>
              <p:cNvPr id="246" name="ドーナツ 245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ドーナツ 246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円/楕円 247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ドーナツ 248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0" name="グループ化 249"/>
            <p:cNvGrpSpPr/>
            <p:nvPr/>
          </p:nvGrpSpPr>
          <p:grpSpPr>
            <a:xfrm flipH="1">
              <a:off x="447676" y="2765758"/>
              <a:ext cx="954042" cy="964833"/>
              <a:chOff x="5817802" y="4957672"/>
              <a:chExt cx="1674901" cy="1693846"/>
            </a:xfrm>
            <a:solidFill>
              <a:schemeClr val="tx1"/>
            </a:solidFill>
          </p:grpSpPr>
          <p:grpSp>
            <p:nvGrpSpPr>
              <p:cNvPr id="251" name="グループ化 250"/>
              <p:cNvGrpSpPr/>
              <p:nvPr/>
            </p:nvGrpSpPr>
            <p:grpSpPr>
              <a:xfrm>
                <a:off x="5817802" y="4982444"/>
                <a:ext cx="1669074" cy="1669074"/>
                <a:chOff x="200472" y="3891902"/>
                <a:chExt cx="1861902" cy="1861902"/>
              </a:xfrm>
              <a:grpFill/>
            </p:grpSpPr>
            <p:sp>
              <p:nvSpPr>
                <p:cNvPr id="253" name="ドーナツ 252"/>
                <p:cNvSpPr/>
                <p:nvPr/>
              </p:nvSpPr>
              <p:spPr>
                <a:xfrm>
                  <a:off x="722822" y="4411980"/>
                  <a:ext cx="821746" cy="821746"/>
                </a:xfrm>
                <a:prstGeom prst="donut">
                  <a:avLst>
                    <a:gd name="adj" fmla="val 60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4" name="ドーナツ 253"/>
                <p:cNvSpPr/>
                <p:nvPr/>
              </p:nvSpPr>
              <p:spPr>
                <a:xfrm>
                  <a:off x="464096" y="4153254"/>
                  <a:ext cx="1339198" cy="1339198"/>
                </a:xfrm>
                <a:prstGeom prst="donut">
                  <a:avLst>
                    <a:gd name="adj" fmla="val 375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5" name="円/楕円 254"/>
                <p:cNvSpPr/>
                <p:nvPr/>
              </p:nvSpPr>
              <p:spPr>
                <a:xfrm>
                  <a:off x="965448" y="4654606"/>
                  <a:ext cx="336494" cy="33649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ドーナツ 255"/>
                <p:cNvSpPr/>
                <p:nvPr/>
              </p:nvSpPr>
              <p:spPr>
                <a:xfrm>
                  <a:off x="200472" y="3891902"/>
                  <a:ext cx="1861902" cy="1861902"/>
                </a:xfrm>
                <a:prstGeom prst="donut">
                  <a:avLst>
                    <a:gd name="adj" fmla="val 241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52" name="稲妻 251"/>
              <p:cNvSpPr/>
              <p:nvPr/>
            </p:nvSpPr>
            <p:spPr>
              <a:xfrm rot="1800000" flipH="1">
                <a:off x="7016555" y="4957672"/>
                <a:ext cx="476148" cy="959167"/>
              </a:xfrm>
              <a:prstGeom prst="lightningBol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2345924" y="826118"/>
            <a:ext cx="1657599" cy="1546792"/>
            <a:chOff x="2345924" y="826118"/>
            <a:chExt cx="1657599" cy="1546792"/>
          </a:xfrm>
        </p:grpSpPr>
        <p:grpSp>
          <p:nvGrpSpPr>
            <p:cNvPr id="261" name="グループ化 260"/>
            <p:cNvGrpSpPr/>
            <p:nvPr/>
          </p:nvGrpSpPr>
          <p:grpSpPr>
            <a:xfrm>
              <a:off x="2523942" y="1257828"/>
              <a:ext cx="1479581" cy="1115082"/>
              <a:chOff x="4996052" y="4143090"/>
              <a:chExt cx="2131516" cy="1606412"/>
            </a:xfrm>
            <a:solidFill>
              <a:schemeClr val="bg1">
                <a:lumMod val="85000"/>
              </a:schemeClr>
            </a:solidFill>
          </p:grpSpPr>
          <p:sp>
            <p:nvSpPr>
              <p:cNvPr id="262" name="角丸四角形 261"/>
              <p:cNvSpPr/>
              <p:nvPr/>
            </p:nvSpPr>
            <p:spPr>
              <a:xfrm>
                <a:off x="4996052" y="5646726"/>
                <a:ext cx="2131516" cy="10277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角丸四角形 262"/>
              <p:cNvSpPr/>
              <p:nvPr/>
            </p:nvSpPr>
            <p:spPr>
              <a:xfrm>
                <a:off x="5228885" y="4143090"/>
                <a:ext cx="1665850" cy="1153280"/>
              </a:xfrm>
              <a:prstGeom prst="roundRect">
                <a:avLst>
                  <a:gd name="adj" fmla="val 3834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台形 263"/>
              <p:cNvSpPr/>
              <p:nvPr/>
            </p:nvSpPr>
            <p:spPr>
              <a:xfrm>
                <a:off x="5002402" y="5343102"/>
                <a:ext cx="2125166" cy="256892"/>
              </a:xfrm>
              <a:prstGeom prst="trapezoid">
                <a:avLst>
                  <a:gd name="adj" fmla="val 97752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角丸四角形 264"/>
              <p:cNvSpPr/>
              <p:nvPr/>
            </p:nvSpPr>
            <p:spPr>
              <a:xfrm>
                <a:off x="4996052" y="5599994"/>
                <a:ext cx="2131516" cy="103148"/>
              </a:xfrm>
              <a:prstGeom prst="roundRect">
                <a:avLst>
                  <a:gd name="adj" fmla="val 6458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台形 265"/>
              <p:cNvSpPr/>
              <p:nvPr/>
            </p:nvSpPr>
            <p:spPr>
              <a:xfrm>
                <a:off x="5159825" y="5343102"/>
                <a:ext cx="1810320" cy="184884"/>
              </a:xfrm>
              <a:prstGeom prst="trapezoid">
                <a:avLst>
                  <a:gd name="adj" fmla="val 97752"/>
                </a:avLst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角丸四角形 266"/>
              <p:cNvSpPr/>
              <p:nvPr/>
            </p:nvSpPr>
            <p:spPr>
              <a:xfrm>
                <a:off x="5228885" y="5281760"/>
                <a:ext cx="1665850" cy="61342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正方形/長方形 267"/>
              <p:cNvSpPr/>
              <p:nvPr/>
            </p:nvSpPr>
            <p:spPr>
              <a:xfrm>
                <a:off x="5300852" y="4219168"/>
                <a:ext cx="1521916" cy="1007476"/>
              </a:xfrm>
              <a:prstGeom prst="rect">
                <a:avLst/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正方形/長方形 268"/>
              <p:cNvSpPr/>
              <p:nvPr/>
            </p:nvSpPr>
            <p:spPr>
              <a:xfrm>
                <a:off x="5331560" y="4253060"/>
                <a:ext cx="1460500" cy="93969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0" name="グループ化 269"/>
            <p:cNvGrpSpPr/>
            <p:nvPr/>
          </p:nvGrpSpPr>
          <p:grpSpPr>
            <a:xfrm>
              <a:off x="2345924" y="843199"/>
              <a:ext cx="1311777" cy="1311776"/>
              <a:chOff x="200472" y="3891902"/>
              <a:chExt cx="1861902" cy="1861902"/>
            </a:xfrm>
            <a:solidFill>
              <a:schemeClr val="bg1"/>
            </a:solidFill>
          </p:grpSpPr>
          <p:sp>
            <p:nvSpPr>
              <p:cNvPr id="271" name="ドーナツ 270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2" name="ドーナツ 271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円/楕円 272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ドーナツ 273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5" name="グループ化 274"/>
            <p:cNvGrpSpPr/>
            <p:nvPr/>
          </p:nvGrpSpPr>
          <p:grpSpPr>
            <a:xfrm flipH="1">
              <a:off x="2345924" y="826118"/>
              <a:ext cx="1316357" cy="1331246"/>
              <a:chOff x="5817802" y="4957672"/>
              <a:chExt cx="1674901" cy="1693846"/>
            </a:xfrm>
          </p:grpSpPr>
          <p:grpSp>
            <p:nvGrpSpPr>
              <p:cNvPr id="276" name="グループ化 275"/>
              <p:cNvGrpSpPr/>
              <p:nvPr/>
            </p:nvGrpSpPr>
            <p:grpSpPr>
              <a:xfrm>
                <a:off x="5817802" y="4982444"/>
                <a:ext cx="1669074" cy="1669074"/>
                <a:chOff x="200472" y="3891902"/>
                <a:chExt cx="1861902" cy="1861902"/>
              </a:xfrm>
              <a:solidFill>
                <a:srgbClr val="FF9933"/>
              </a:solidFill>
            </p:grpSpPr>
            <p:sp>
              <p:nvSpPr>
                <p:cNvPr id="278" name="ドーナツ 277"/>
                <p:cNvSpPr/>
                <p:nvPr/>
              </p:nvSpPr>
              <p:spPr>
                <a:xfrm>
                  <a:off x="722822" y="4411980"/>
                  <a:ext cx="821746" cy="821746"/>
                </a:xfrm>
                <a:prstGeom prst="donut">
                  <a:avLst>
                    <a:gd name="adj" fmla="val 60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9" name="ドーナツ 278"/>
                <p:cNvSpPr/>
                <p:nvPr/>
              </p:nvSpPr>
              <p:spPr>
                <a:xfrm>
                  <a:off x="464096" y="4153254"/>
                  <a:ext cx="1339198" cy="1339198"/>
                </a:xfrm>
                <a:prstGeom prst="donut">
                  <a:avLst>
                    <a:gd name="adj" fmla="val 375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0" name="円/楕円 279"/>
                <p:cNvSpPr/>
                <p:nvPr/>
              </p:nvSpPr>
              <p:spPr>
                <a:xfrm>
                  <a:off x="965448" y="4654606"/>
                  <a:ext cx="336494" cy="33649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ドーナツ 280"/>
                <p:cNvSpPr/>
                <p:nvPr/>
              </p:nvSpPr>
              <p:spPr>
                <a:xfrm>
                  <a:off x="200472" y="3891902"/>
                  <a:ext cx="1861902" cy="1861902"/>
                </a:xfrm>
                <a:prstGeom prst="donut">
                  <a:avLst>
                    <a:gd name="adj" fmla="val 241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77" name="稲妻 276"/>
              <p:cNvSpPr/>
              <p:nvPr/>
            </p:nvSpPr>
            <p:spPr>
              <a:xfrm rot="1800000" flipH="1">
                <a:off x="7016555" y="4957672"/>
                <a:ext cx="476148" cy="959167"/>
              </a:xfrm>
              <a:prstGeom prst="lightningBolt">
                <a:avLst/>
              </a:prstGeom>
              <a:solidFill>
                <a:srgbClr val="FF99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2345924" y="2765758"/>
            <a:ext cx="1251584" cy="1513355"/>
            <a:chOff x="2345924" y="2765758"/>
            <a:chExt cx="1251584" cy="1513355"/>
          </a:xfrm>
        </p:grpSpPr>
        <p:grpSp>
          <p:nvGrpSpPr>
            <p:cNvPr id="257" name="グループ化 256"/>
            <p:cNvGrpSpPr/>
            <p:nvPr/>
          </p:nvGrpSpPr>
          <p:grpSpPr>
            <a:xfrm rot="6300000">
              <a:off x="2396642" y="3078247"/>
              <a:ext cx="1419206" cy="982526"/>
              <a:chOff x="5228885" y="4143090"/>
              <a:chExt cx="1665850" cy="1153280"/>
            </a:xfrm>
          </p:grpSpPr>
          <p:sp>
            <p:nvSpPr>
              <p:cNvPr id="258" name="角丸四角形 257"/>
              <p:cNvSpPr/>
              <p:nvPr/>
            </p:nvSpPr>
            <p:spPr>
              <a:xfrm>
                <a:off x="5228885" y="4143090"/>
                <a:ext cx="1665850" cy="1153280"/>
              </a:xfrm>
              <a:prstGeom prst="roundRect">
                <a:avLst>
                  <a:gd name="adj" fmla="val 3834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9" name="正方形/長方形 258"/>
              <p:cNvSpPr/>
              <p:nvPr/>
            </p:nvSpPr>
            <p:spPr>
              <a:xfrm>
                <a:off x="5300852" y="4219168"/>
                <a:ext cx="1521916" cy="1007476"/>
              </a:xfrm>
              <a:prstGeom prst="rect">
                <a:avLst/>
              </a:prstGeom>
              <a:solidFill>
                <a:schemeClr val="tx1"/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0" name="正方形/長方形 259"/>
              <p:cNvSpPr/>
              <p:nvPr/>
            </p:nvSpPr>
            <p:spPr>
              <a:xfrm>
                <a:off x="5331560" y="4253060"/>
                <a:ext cx="1460500" cy="939692"/>
              </a:xfrm>
              <a:prstGeom prst="rect">
                <a:avLst/>
              </a:prstGeom>
              <a:solidFill>
                <a:srgbClr val="00B0F0"/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>
              <a:off x="2345924" y="2780796"/>
              <a:ext cx="950723" cy="950722"/>
              <a:chOff x="200472" y="3891902"/>
              <a:chExt cx="1861902" cy="1861902"/>
            </a:xfrm>
            <a:solidFill>
              <a:schemeClr val="bg1"/>
            </a:solidFill>
          </p:grpSpPr>
          <p:sp>
            <p:nvSpPr>
              <p:cNvPr id="283" name="ドーナツ 282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ドーナツ 283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円/楕円 284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ドーナツ 285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7" name="グループ化 286"/>
            <p:cNvGrpSpPr/>
            <p:nvPr/>
          </p:nvGrpSpPr>
          <p:grpSpPr>
            <a:xfrm flipH="1">
              <a:off x="2345924" y="2765758"/>
              <a:ext cx="954042" cy="964833"/>
              <a:chOff x="5817802" y="4957672"/>
              <a:chExt cx="1674901" cy="1693846"/>
            </a:xfrm>
          </p:grpSpPr>
          <p:grpSp>
            <p:nvGrpSpPr>
              <p:cNvPr id="288" name="グループ化 287"/>
              <p:cNvGrpSpPr/>
              <p:nvPr/>
            </p:nvGrpSpPr>
            <p:grpSpPr>
              <a:xfrm>
                <a:off x="5817802" y="4982444"/>
                <a:ext cx="1669074" cy="1669074"/>
                <a:chOff x="200472" y="3891902"/>
                <a:chExt cx="1861902" cy="1861902"/>
              </a:xfrm>
              <a:solidFill>
                <a:srgbClr val="FF9933"/>
              </a:solidFill>
            </p:grpSpPr>
            <p:sp>
              <p:nvSpPr>
                <p:cNvPr id="290" name="ドーナツ 289"/>
                <p:cNvSpPr/>
                <p:nvPr/>
              </p:nvSpPr>
              <p:spPr>
                <a:xfrm>
                  <a:off x="722822" y="4411980"/>
                  <a:ext cx="821746" cy="821746"/>
                </a:xfrm>
                <a:prstGeom prst="donut">
                  <a:avLst>
                    <a:gd name="adj" fmla="val 60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1" name="ドーナツ 290"/>
                <p:cNvSpPr/>
                <p:nvPr/>
              </p:nvSpPr>
              <p:spPr>
                <a:xfrm>
                  <a:off x="464096" y="4153254"/>
                  <a:ext cx="1339198" cy="1339198"/>
                </a:xfrm>
                <a:prstGeom prst="donut">
                  <a:avLst>
                    <a:gd name="adj" fmla="val 375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2" name="円/楕円 291"/>
                <p:cNvSpPr/>
                <p:nvPr/>
              </p:nvSpPr>
              <p:spPr>
                <a:xfrm>
                  <a:off x="965448" y="4654606"/>
                  <a:ext cx="336494" cy="33649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ドーナツ 292"/>
                <p:cNvSpPr/>
                <p:nvPr/>
              </p:nvSpPr>
              <p:spPr>
                <a:xfrm>
                  <a:off x="200472" y="3891902"/>
                  <a:ext cx="1861902" cy="1861902"/>
                </a:xfrm>
                <a:prstGeom prst="donut">
                  <a:avLst>
                    <a:gd name="adj" fmla="val 241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89" name="稲妻 288"/>
              <p:cNvSpPr/>
              <p:nvPr/>
            </p:nvSpPr>
            <p:spPr>
              <a:xfrm rot="1800000" flipH="1">
                <a:off x="7016555" y="4957672"/>
                <a:ext cx="476148" cy="959167"/>
              </a:xfrm>
              <a:prstGeom prst="lightningBolt">
                <a:avLst/>
              </a:prstGeom>
              <a:solidFill>
                <a:srgbClr val="FF993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4232597" y="826118"/>
            <a:ext cx="1657599" cy="1546792"/>
            <a:chOff x="4232597" y="826118"/>
            <a:chExt cx="1657599" cy="1546792"/>
          </a:xfrm>
        </p:grpSpPr>
        <p:grpSp>
          <p:nvGrpSpPr>
            <p:cNvPr id="298" name="グループ化 297"/>
            <p:cNvGrpSpPr/>
            <p:nvPr/>
          </p:nvGrpSpPr>
          <p:grpSpPr>
            <a:xfrm>
              <a:off x="4410615" y="1257828"/>
              <a:ext cx="1479581" cy="1115082"/>
              <a:chOff x="4996052" y="4143090"/>
              <a:chExt cx="2131516" cy="1606412"/>
            </a:xfrm>
            <a:solidFill>
              <a:schemeClr val="bg1">
                <a:lumMod val="85000"/>
              </a:schemeClr>
            </a:solidFill>
          </p:grpSpPr>
          <p:sp>
            <p:nvSpPr>
              <p:cNvPr id="299" name="角丸四角形 298"/>
              <p:cNvSpPr/>
              <p:nvPr/>
            </p:nvSpPr>
            <p:spPr>
              <a:xfrm>
                <a:off x="4996052" y="5646726"/>
                <a:ext cx="2131516" cy="10277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角丸四角形 299"/>
              <p:cNvSpPr/>
              <p:nvPr/>
            </p:nvSpPr>
            <p:spPr>
              <a:xfrm>
                <a:off x="5228885" y="4143090"/>
                <a:ext cx="1665850" cy="1153280"/>
              </a:xfrm>
              <a:prstGeom prst="roundRect">
                <a:avLst>
                  <a:gd name="adj" fmla="val 3834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台形 300"/>
              <p:cNvSpPr/>
              <p:nvPr/>
            </p:nvSpPr>
            <p:spPr>
              <a:xfrm>
                <a:off x="5002402" y="5343102"/>
                <a:ext cx="2125166" cy="256892"/>
              </a:xfrm>
              <a:prstGeom prst="trapezoid">
                <a:avLst>
                  <a:gd name="adj" fmla="val 97752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角丸四角形 301"/>
              <p:cNvSpPr/>
              <p:nvPr/>
            </p:nvSpPr>
            <p:spPr>
              <a:xfrm>
                <a:off x="4996052" y="5599994"/>
                <a:ext cx="2131516" cy="103148"/>
              </a:xfrm>
              <a:prstGeom prst="roundRect">
                <a:avLst>
                  <a:gd name="adj" fmla="val 6458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台形 302"/>
              <p:cNvSpPr/>
              <p:nvPr/>
            </p:nvSpPr>
            <p:spPr>
              <a:xfrm>
                <a:off x="5159825" y="5343102"/>
                <a:ext cx="1810320" cy="184884"/>
              </a:xfrm>
              <a:prstGeom prst="trapezoid">
                <a:avLst>
                  <a:gd name="adj" fmla="val 97752"/>
                </a:avLst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角丸四角形 303"/>
              <p:cNvSpPr/>
              <p:nvPr/>
            </p:nvSpPr>
            <p:spPr>
              <a:xfrm>
                <a:off x="5228885" y="5281760"/>
                <a:ext cx="1665850" cy="61342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正方形/長方形 304"/>
              <p:cNvSpPr/>
              <p:nvPr/>
            </p:nvSpPr>
            <p:spPr>
              <a:xfrm>
                <a:off x="5300852" y="4219168"/>
                <a:ext cx="1521916" cy="1007476"/>
              </a:xfrm>
              <a:prstGeom prst="rect">
                <a:avLst/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>
                <a:off x="5331560" y="4253060"/>
                <a:ext cx="1460500" cy="93969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4232597" y="843199"/>
              <a:ext cx="1311777" cy="1311776"/>
              <a:chOff x="200472" y="3891902"/>
              <a:chExt cx="1861902" cy="1861902"/>
            </a:xfrm>
            <a:solidFill>
              <a:schemeClr val="bg1"/>
            </a:solidFill>
          </p:grpSpPr>
          <p:sp>
            <p:nvSpPr>
              <p:cNvPr id="308" name="ドーナツ 307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9" name="ドーナツ 308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0" name="円/楕円 309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ドーナツ 310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 flipH="1">
              <a:off x="4232597" y="826118"/>
              <a:ext cx="1316357" cy="1331246"/>
              <a:chOff x="5817802" y="4957672"/>
              <a:chExt cx="1674901" cy="1693846"/>
            </a:xfrm>
            <a:solidFill>
              <a:srgbClr val="FF0000"/>
            </a:solidFill>
          </p:grpSpPr>
          <p:grpSp>
            <p:nvGrpSpPr>
              <p:cNvPr id="313" name="グループ化 312"/>
              <p:cNvGrpSpPr/>
              <p:nvPr/>
            </p:nvGrpSpPr>
            <p:grpSpPr>
              <a:xfrm>
                <a:off x="5817802" y="4982444"/>
                <a:ext cx="1669074" cy="1669074"/>
                <a:chOff x="200472" y="3891902"/>
                <a:chExt cx="1861902" cy="1861902"/>
              </a:xfrm>
              <a:grpFill/>
            </p:grpSpPr>
            <p:sp>
              <p:nvSpPr>
                <p:cNvPr id="315" name="ドーナツ 314"/>
                <p:cNvSpPr/>
                <p:nvPr/>
              </p:nvSpPr>
              <p:spPr>
                <a:xfrm>
                  <a:off x="722822" y="4411980"/>
                  <a:ext cx="821746" cy="821746"/>
                </a:xfrm>
                <a:prstGeom prst="donut">
                  <a:avLst>
                    <a:gd name="adj" fmla="val 60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6" name="ドーナツ 315"/>
                <p:cNvSpPr/>
                <p:nvPr/>
              </p:nvSpPr>
              <p:spPr>
                <a:xfrm>
                  <a:off x="464096" y="4153254"/>
                  <a:ext cx="1339198" cy="1339198"/>
                </a:xfrm>
                <a:prstGeom prst="donut">
                  <a:avLst>
                    <a:gd name="adj" fmla="val 375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7" name="円/楕円 316"/>
                <p:cNvSpPr/>
                <p:nvPr/>
              </p:nvSpPr>
              <p:spPr>
                <a:xfrm>
                  <a:off x="965448" y="4654606"/>
                  <a:ext cx="336494" cy="33649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ドーナツ 317"/>
                <p:cNvSpPr/>
                <p:nvPr/>
              </p:nvSpPr>
              <p:spPr>
                <a:xfrm>
                  <a:off x="200472" y="3891902"/>
                  <a:ext cx="1861902" cy="1861902"/>
                </a:xfrm>
                <a:prstGeom prst="donut">
                  <a:avLst>
                    <a:gd name="adj" fmla="val 241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14" name="稲妻 313"/>
              <p:cNvSpPr/>
              <p:nvPr/>
            </p:nvSpPr>
            <p:spPr>
              <a:xfrm rot="1800000" flipH="1">
                <a:off x="7016555" y="4957672"/>
                <a:ext cx="476148" cy="959167"/>
              </a:xfrm>
              <a:prstGeom prst="lightningBol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4232597" y="2765758"/>
            <a:ext cx="1251584" cy="1513355"/>
            <a:chOff x="4232597" y="2765758"/>
            <a:chExt cx="1251584" cy="1513355"/>
          </a:xfrm>
        </p:grpSpPr>
        <p:grpSp>
          <p:nvGrpSpPr>
            <p:cNvPr id="294" name="グループ化 293"/>
            <p:cNvGrpSpPr/>
            <p:nvPr/>
          </p:nvGrpSpPr>
          <p:grpSpPr>
            <a:xfrm rot="6300000">
              <a:off x="4283315" y="3078247"/>
              <a:ext cx="1419206" cy="982526"/>
              <a:chOff x="5228885" y="4143090"/>
              <a:chExt cx="1665850" cy="1153280"/>
            </a:xfrm>
          </p:grpSpPr>
          <p:sp>
            <p:nvSpPr>
              <p:cNvPr id="295" name="角丸四角形 294"/>
              <p:cNvSpPr/>
              <p:nvPr/>
            </p:nvSpPr>
            <p:spPr>
              <a:xfrm>
                <a:off x="5228885" y="4143090"/>
                <a:ext cx="1665850" cy="1153280"/>
              </a:xfrm>
              <a:prstGeom prst="roundRect">
                <a:avLst>
                  <a:gd name="adj" fmla="val 3834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正方形/長方形 295"/>
              <p:cNvSpPr/>
              <p:nvPr/>
            </p:nvSpPr>
            <p:spPr>
              <a:xfrm>
                <a:off x="5300852" y="4219168"/>
                <a:ext cx="1521916" cy="1007476"/>
              </a:xfrm>
              <a:prstGeom prst="rect">
                <a:avLst/>
              </a:prstGeom>
              <a:solidFill>
                <a:schemeClr val="tx1"/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7" name="正方形/長方形 296"/>
              <p:cNvSpPr/>
              <p:nvPr/>
            </p:nvSpPr>
            <p:spPr>
              <a:xfrm>
                <a:off x="5331560" y="4253060"/>
                <a:ext cx="1460500" cy="939692"/>
              </a:xfrm>
              <a:prstGeom prst="rect">
                <a:avLst/>
              </a:prstGeom>
              <a:solidFill>
                <a:srgbClr val="00B0F0"/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19" name="グループ化 318"/>
            <p:cNvGrpSpPr/>
            <p:nvPr/>
          </p:nvGrpSpPr>
          <p:grpSpPr>
            <a:xfrm>
              <a:off x="4232597" y="2780796"/>
              <a:ext cx="950723" cy="950722"/>
              <a:chOff x="200472" y="3891902"/>
              <a:chExt cx="1861902" cy="1861902"/>
            </a:xfrm>
            <a:solidFill>
              <a:schemeClr val="bg1"/>
            </a:solidFill>
          </p:grpSpPr>
          <p:sp>
            <p:nvSpPr>
              <p:cNvPr id="320" name="ドーナツ 319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1" name="ドーナツ 320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2" name="円/楕円 321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ドーナツ 322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4" name="グループ化 323"/>
            <p:cNvGrpSpPr/>
            <p:nvPr/>
          </p:nvGrpSpPr>
          <p:grpSpPr>
            <a:xfrm flipH="1">
              <a:off x="4232597" y="2765758"/>
              <a:ext cx="954042" cy="964833"/>
              <a:chOff x="5817802" y="4957672"/>
              <a:chExt cx="1674901" cy="1693846"/>
            </a:xfrm>
            <a:solidFill>
              <a:srgbClr val="FF0000"/>
            </a:solidFill>
          </p:grpSpPr>
          <p:grpSp>
            <p:nvGrpSpPr>
              <p:cNvPr id="325" name="グループ化 324"/>
              <p:cNvGrpSpPr/>
              <p:nvPr/>
            </p:nvGrpSpPr>
            <p:grpSpPr>
              <a:xfrm>
                <a:off x="5817802" y="4982444"/>
                <a:ext cx="1669074" cy="1669074"/>
                <a:chOff x="200472" y="3891902"/>
                <a:chExt cx="1861902" cy="1861902"/>
              </a:xfrm>
              <a:grpFill/>
            </p:grpSpPr>
            <p:sp>
              <p:nvSpPr>
                <p:cNvPr id="327" name="ドーナツ 326"/>
                <p:cNvSpPr/>
                <p:nvPr/>
              </p:nvSpPr>
              <p:spPr>
                <a:xfrm>
                  <a:off x="722822" y="4411980"/>
                  <a:ext cx="821746" cy="821746"/>
                </a:xfrm>
                <a:prstGeom prst="donut">
                  <a:avLst>
                    <a:gd name="adj" fmla="val 60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8" name="ドーナツ 327"/>
                <p:cNvSpPr/>
                <p:nvPr/>
              </p:nvSpPr>
              <p:spPr>
                <a:xfrm>
                  <a:off x="464096" y="4153254"/>
                  <a:ext cx="1339198" cy="1339198"/>
                </a:xfrm>
                <a:prstGeom prst="donut">
                  <a:avLst>
                    <a:gd name="adj" fmla="val 375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9" name="円/楕円 328"/>
                <p:cNvSpPr/>
                <p:nvPr/>
              </p:nvSpPr>
              <p:spPr>
                <a:xfrm>
                  <a:off x="965448" y="4654606"/>
                  <a:ext cx="336494" cy="33649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ドーナツ 329"/>
                <p:cNvSpPr/>
                <p:nvPr/>
              </p:nvSpPr>
              <p:spPr>
                <a:xfrm>
                  <a:off x="200472" y="3891902"/>
                  <a:ext cx="1861902" cy="1861902"/>
                </a:xfrm>
                <a:prstGeom prst="donut">
                  <a:avLst>
                    <a:gd name="adj" fmla="val 241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26" name="稲妻 325"/>
              <p:cNvSpPr/>
              <p:nvPr/>
            </p:nvSpPr>
            <p:spPr>
              <a:xfrm rot="1800000" flipH="1">
                <a:off x="7016555" y="4957672"/>
                <a:ext cx="476148" cy="959167"/>
              </a:xfrm>
              <a:prstGeom prst="lightningBol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6096121" y="826118"/>
            <a:ext cx="1657599" cy="1546792"/>
            <a:chOff x="6096121" y="826118"/>
            <a:chExt cx="1657599" cy="1546792"/>
          </a:xfrm>
        </p:grpSpPr>
        <p:grpSp>
          <p:nvGrpSpPr>
            <p:cNvPr id="335" name="グループ化 334"/>
            <p:cNvGrpSpPr/>
            <p:nvPr/>
          </p:nvGrpSpPr>
          <p:grpSpPr>
            <a:xfrm>
              <a:off x="6274139" y="1257828"/>
              <a:ext cx="1479581" cy="1115082"/>
              <a:chOff x="4996052" y="4143090"/>
              <a:chExt cx="2131516" cy="1606412"/>
            </a:xfrm>
            <a:solidFill>
              <a:schemeClr val="bg1">
                <a:lumMod val="85000"/>
              </a:schemeClr>
            </a:solidFill>
          </p:grpSpPr>
          <p:sp>
            <p:nvSpPr>
              <p:cNvPr id="336" name="角丸四角形 335"/>
              <p:cNvSpPr/>
              <p:nvPr/>
            </p:nvSpPr>
            <p:spPr>
              <a:xfrm>
                <a:off x="4996052" y="5646726"/>
                <a:ext cx="2131516" cy="10277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角丸四角形 336"/>
              <p:cNvSpPr/>
              <p:nvPr/>
            </p:nvSpPr>
            <p:spPr>
              <a:xfrm>
                <a:off x="5228885" y="4143090"/>
                <a:ext cx="1665850" cy="1153280"/>
              </a:xfrm>
              <a:prstGeom prst="roundRect">
                <a:avLst>
                  <a:gd name="adj" fmla="val 3834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台形 337"/>
              <p:cNvSpPr/>
              <p:nvPr/>
            </p:nvSpPr>
            <p:spPr>
              <a:xfrm>
                <a:off x="5002402" y="5343102"/>
                <a:ext cx="2125166" cy="256892"/>
              </a:xfrm>
              <a:prstGeom prst="trapezoid">
                <a:avLst>
                  <a:gd name="adj" fmla="val 97752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角丸四角形 338"/>
              <p:cNvSpPr/>
              <p:nvPr/>
            </p:nvSpPr>
            <p:spPr>
              <a:xfrm>
                <a:off x="4996052" y="5599994"/>
                <a:ext cx="2131516" cy="103148"/>
              </a:xfrm>
              <a:prstGeom prst="roundRect">
                <a:avLst>
                  <a:gd name="adj" fmla="val 6458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台形 339"/>
              <p:cNvSpPr/>
              <p:nvPr/>
            </p:nvSpPr>
            <p:spPr>
              <a:xfrm>
                <a:off x="5159825" y="5343102"/>
                <a:ext cx="1810320" cy="184884"/>
              </a:xfrm>
              <a:prstGeom prst="trapezoid">
                <a:avLst>
                  <a:gd name="adj" fmla="val 97752"/>
                </a:avLst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角丸四角形 340"/>
              <p:cNvSpPr/>
              <p:nvPr/>
            </p:nvSpPr>
            <p:spPr>
              <a:xfrm>
                <a:off x="5228885" y="5281760"/>
                <a:ext cx="1665850" cy="61342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正方形/長方形 341"/>
              <p:cNvSpPr/>
              <p:nvPr/>
            </p:nvSpPr>
            <p:spPr>
              <a:xfrm>
                <a:off x="5300852" y="4219168"/>
                <a:ext cx="1521916" cy="1007476"/>
              </a:xfrm>
              <a:prstGeom prst="rect">
                <a:avLst/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正方形/長方形 342"/>
              <p:cNvSpPr/>
              <p:nvPr/>
            </p:nvSpPr>
            <p:spPr>
              <a:xfrm>
                <a:off x="5331560" y="4253060"/>
                <a:ext cx="1460500" cy="93969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4" name="グループ化 343"/>
            <p:cNvGrpSpPr/>
            <p:nvPr/>
          </p:nvGrpSpPr>
          <p:grpSpPr>
            <a:xfrm>
              <a:off x="6096121" y="843199"/>
              <a:ext cx="1311777" cy="1311776"/>
              <a:chOff x="200472" y="3891902"/>
              <a:chExt cx="1861902" cy="1861902"/>
            </a:xfrm>
            <a:solidFill>
              <a:schemeClr val="bg1"/>
            </a:solidFill>
          </p:grpSpPr>
          <p:sp>
            <p:nvSpPr>
              <p:cNvPr id="345" name="ドーナツ 344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6" name="ドーナツ 345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7" name="円/楕円 346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ドーナツ 347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9" name="グループ化 348"/>
            <p:cNvGrpSpPr/>
            <p:nvPr/>
          </p:nvGrpSpPr>
          <p:grpSpPr>
            <a:xfrm flipH="1">
              <a:off x="6096121" y="826118"/>
              <a:ext cx="1316357" cy="1331246"/>
              <a:chOff x="5817802" y="4957672"/>
              <a:chExt cx="1674901" cy="1693846"/>
            </a:xfrm>
            <a:solidFill>
              <a:srgbClr val="00B0F0"/>
            </a:solidFill>
          </p:grpSpPr>
          <p:grpSp>
            <p:nvGrpSpPr>
              <p:cNvPr id="350" name="グループ化 349"/>
              <p:cNvGrpSpPr/>
              <p:nvPr/>
            </p:nvGrpSpPr>
            <p:grpSpPr>
              <a:xfrm>
                <a:off x="5817802" y="4982444"/>
                <a:ext cx="1669074" cy="1669074"/>
                <a:chOff x="200472" y="3891902"/>
                <a:chExt cx="1861902" cy="1861902"/>
              </a:xfrm>
              <a:grpFill/>
            </p:grpSpPr>
            <p:sp>
              <p:nvSpPr>
                <p:cNvPr id="352" name="ドーナツ 351"/>
                <p:cNvSpPr/>
                <p:nvPr/>
              </p:nvSpPr>
              <p:spPr>
                <a:xfrm>
                  <a:off x="722822" y="4411980"/>
                  <a:ext cx="821746" cy="821746"/>
                </a:xfrm>
                <a:prstGeom prst="donut">
                  <a:avLst>
                    <a:gd name="adj" fmla="val 60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3" name="ドーナツ 352"/>
                <p:cNvSpPr/>
                <p:nvPr/>
              </p:nvSpPr>
              <p:spPr>
                <a:xfrm>
                  <a:off x="464096" y="4153254"/>
                  <a:ext cx="1339198" cy="1339198"/>
                </a:xfrm>
                <a:prstGeom prst="donut">
                  <a:avLst>
                    <a:gd name="adj" fmla="val 375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4" name="円/楕円 353"/>
                <p:cNvSpPr/>
                <p:nvPr/>
              </p:nvSpPr>
              <p:spPr>
                <a:xfrm>
                  <a:off x="965448" y="4654606"/>
                  <a:ext cx="336494" cy="33649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ドーナツ 354"/>
                <p:cNvSpPr/>
                <p:nvPr/>
              </p:nvSpPr>
              <p:spPr>
                <a:xfrm>
                  <a:off x="200472" y="3891902"/>
                  <a:ext cx="1861902" cy="1861902"/>
                </a:xfrm>
                <a:prstGeom prst="donut">
                  <a:avLst>
                    <a:gd name="adj" fmla="val 241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51" name="稲妻 350"/>
              <p:cNvSpPr/>
              <p:nvPr/>
            </p:nvSpPr>
            <p:spPr>
              <a:xfrm rot="1800000" flipH="1">
                <a:off x="7016555" y="4957672"/>
                <a:ext cx="476148" cy="959167"/>
              </a:xfrm>
              <a:prstGeom prst="lightningBol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6096121" y="2765758"/>
            <a:ext cx="1251584" cy="1513355"/>
            <a:chOff x="6096121" y="2765758"/>
            <a:chExt cx="1251584" cy="1513355"/>
          </a:xfrm>
        </p:grpSpPr>
        <p:grpSp>
          <p:nvGrpSpPr>
            <p:cNvPr id="331" name="グループ化 330"/>
            <p:cNvGrpSpPr/>
            <p:nvPr/>
          </p:nvGrpSpPr>
          <p:grpSpPr>
            <a:xfrm rot="6300000">
              <a:off x="6146839" y="3078247"/>
              <a:ext cx="1419206" cy="982526"/>
              <a:chOff x="5228885" y="4143090"/>
              <a:chExt cx="1665850" cy="1153280"/>
            </a:xfrm>
          </p:grpSpPr>
          <p:sp>
            <p:nvSpPr>
              <p:cNvPr id="332" name="角丸四角形 331"/>
              <p:cNvSpPr/>
              <p:nvPr/>
            </p:nvSpPr>
            <p:spPr>
              <a:xfrm>
                <a:off x="5228885" y="4143090"/>
                <a:ext cx="1665850" cy="1153280"/>
              </a:xfrm>
              <a:prstGeom prst="roundRect">
                <a:avLst>
                  <a:gd name="adj" fmla="val 3834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正方形/長方形 332"/>
              <p:cNvSpPr/>
              <p:nvPr/>
            </p:nvSpPr>
            <p:spPr>
              <a:xfrm>
                <a:off x="5300852" y="4219168"/>
                <a:ext cx="1521916" cy="1007476"/>
              </a:xfrm>
              <a:prstGeom prst="rect">
                <a:avLst/>
              </a:prstGeom>
              <a:solidFill>
                <a:schemeClr val="tx1"/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4" name="正方形/長方形 333"/>
              <p:cNvSpPr/>
              <p:nvPr/>
            </p:nvSpPr>
            <p:spPr>
              <a:xfrm>
                <a:off x="5331560" y="4253060"/>
                <a:ext cx="1460500" cy="939692"/>
              </a:xfrm>
              <a:prstGeom prst="rect">
                <a:avLst/>
              </a:prstGeom>
              <a:solidFill>
                <a:srgbClr val="00B0F0"/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56" name="グループ化 355"/>
            <p:cNvGrpSpPr/>
            <p:nvPr/>
          </p:nvGrpSpPr>
          <p:grpSpPr>
            <a:xfrm>
              <a:off x="6096121" y="2780796"/>
              <a:ext cx="950723" cy="950722"/>
              <a:chOff x="200472" y="3891902"/>
              <a:chExt cx="1861902" cy="1861902"/>
            </a:xfrm>
            <a:solidFill>
              <a:schemeClr val="bg1"/>
            </a:solidFill>
          </p:grpSpPr>
          <p:sp>
            <p:nvSpPr>
              <p:cNvPr id="357" name="ドーナツ 356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8" name="ドーナツ 357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9" name="円/楕円 358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ドーナツ 359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1" name="グループ化 360"/>
            <p:cNvGrpSpPr/>
            <p:nvPr/>
          </p:nvGrpSpPr>
          <p:grpSpPr>
            <a:xfrm flipH="1">
              <a:off x="6096121" y="2765758"/>
              <a:ext cx="954042" cy="964833"/>
              <a:chOff x="5817802" y="4957672"/>
              <a:chExt cx="1674901" cy="1693846"/>
            </a:xfrm>
            <a:solidFill>
              <a:srgbClr val="00B0F0"/>
            </a:solidFill>
          </p:grpSpPr>
          <p:grpSp>
            <p:nvGrpSpPr>
              <p:cNvPr id="362" name="グループ化 361"/>
              <p:cNvGrpSpPr/>
              <p:nvPr/>
            </p:nvGrpSpPr>
            <p:grpSpPr>
              <a:xfrm>
                <a:off x="5817802" y="4982444"/>
                <a:ext cx="1669074" cy="1669074"/>
                <a:chOff x="200472" y="3891902"/>
                <a:chExt cx="1861902" cy="1861902"/>
              </a:xfrm>
              <a:grpFill/>
            </p:grpSpPr>
            <p:sp>
              <p:nvSpPr>
                <p:cNvPr id="364" name="ドーナツ 363"/>
                <p:cNvSpPr/>
                <p:nvPr/>
              </p:nvSpPr>
              <p:spPr>
                <a:xfrm>
                  <a:off x="722822" y="4411980"/>
                  <a:ext cx="821746" cy="821746"/>
                </a:xfrm>
                <a:prstGeom prst="donut">
                  <a:avLst>
                    <a:gd name="adj" fmla="val 60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5" name="ドーナツ 364"/>
                <p:cNvSpPr/>
                <p:nvPr/>
              </p:nvSpPr>
              <p:spPr>
                <a:xfrm>
                  <a:off x="464096" y="4153254"/>
                  <a:ext cx="1339198" cy="1339198"/>
                </a:xfrm>
                <a:prstGeom prst="donut">
                  <a:avLst>
                    <a:gd name="adj" fmla="val 375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6" name="円/楕円 365"/>
                <p:cNvSpPr/>
                <p:nvPr/>
              </p:nvSpPr>
              <p:spPr>
                <a:xfrm>
                  <a:off x="965448" y="4654606"/>
                  <a:ext cx="336494" cy="33649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ドーナツ 366"/>
                <p:cNvSpPr/>
                <p:nvPr/>
              </p:nvSpPr>
              <p:spPr>
                <a:xfrm>
                  <a:off x="200472" y="3891902"/>
                  <a:ext cx="1861902" cy="1861902"/>
                </a:xfrm>
                <a:prstGeom prst="donut">
                  <a:avLst>
                    <a:gd name="adj" fmla="val 241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63" name="稲妻 362"/>
              <p:cNvSpPr/>
              <p:nvPr/>
            </p:nvSpPr>
            <p:spPr>
              <a:xfrm rot="1800000" flipH="1">
                <a:off x="7016555" y="4957672"/>
                <a:ext cx="476148" cy="959167"/>
              </a:xfrm>
              <a:prstGeom prst="lightningBol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7982794" y="826118"/>
            <a:ext cx="1657599" cy="1546792"/>
            <a:chOff x="7982794" y="826118"/>
            <a:chExt cx="1657599" cy="1546792"/>
          </a:xfrm>
        </p:grpSpPr>
        <p:grpSp>
          <p:nvGrpSpPr>
            <p:cNvPr id="372" name="グループ化 371"/>
            <p:cNvGrpSpPr/>
            <p:nvPr/>
          </p:nvGrpSpPr>
          <p:grpSpPr>
            <a:xfrm>
              <a:off x="8160812" y="1257828"/>
              <a:ext cx="1479581" cy="1115082"/>
              <a:chOff x="4996052" y="4143090"/>
              <a:chExt cx="2131516" cy="1606412"/>
            </a:xfrm>
            <a:solidFill>
              <a:schemeClr val="bg1">
                <a:lumMod val="85000"/>
              </a:schemeClr>
            </a:solidFill>
          </p:grpSpPr>
          <p:sp>
            <p:nvSpPr>
              <p:cNvPr id="373" name="角丸四角形 372"/>
              <p:cNvSpPr/>
              <p:nvPr/>
            </p:nvSpPr>
            <p:spPr>
              <a:xfrm>
                <a:off x="4996052" y="5646726"/>
                <a:ext cx="2131516" cy="10277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角丸四角形 373"/>
              <p:cNvSpPr/>
              <p:nvPr/>
            </p:nvSpPr>
            <p:spPr>
              <a:xfrm>
                <a:off x="5228885" y="4143090"/>
                <a:ext cx="1665850" cy="1153280"/>
              </a:xfrm>
              <a:prstGeom prst="roundRect">
                <a:avLst>
                  <a:gd name="adj" fmla="val 3834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台形 374"/>
              <p:cNvSpPr/>
              <p:nvPr/>
            </p:nvSpPr>
            <p:spPr>
              <a:xfrm>
                <a:off x="5002402" y="5343102"/>
                <a:ext cx="2125166" cy="256892"/>
              </a:xfrm>
              <a:prstGeom prst="trapezoid">
                <a:avLst>
                  <a:gd name="adj" fmla="val 97752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角丸四角形 375"/>
              <p:cNvSpPr/>
              <p:nvPr/>
            </p:nvSpPr>
            <p:spPr>
              <a:xfrm>
                <a:off x="4996052" y="5599994"/>
                <a:ext cx="2131516" cy="103148"/>
              </a:xfrm>
              <a:prstGeom prst="roundRect">
                <a:avLst>
                  <a:gd name="adj" fmla="val 6458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台形 376"/>
              <p:cNvSpPr/>
              <p:nvPr/>
            </p:nvSpPr>
            <p:spPr>
              <a:xfrm>
                <a:off x="5159825" y="5343102"/>
                <a:ext cx="1810320" cy="184884"/>
              </a:xfrm>
              <a:prstGeom prst="trapezoid">
                <a:avLst>
                  <a:gd name="adj" fmla="val 97752"/>
                </a:avLst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角丸四角形 377"/>
              <p:cNvSpPr/>
              <p:nvPr/>
            </p:nvSpPr>
            <p:spPr>
              <a:xfrm>
                <a:off x="5228885" y="5281760"/>
                <a:ext cx="1665850" cy="61342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正方形/長方形 378"/>
              <p:cNvSpPr/>
              <p:nvPr/>
            </p:nvSpPr>
            <p:spPr>
              <a:xfrm>
                <a:off x="5300852" y="4219168"/>
                <a:ext cx="1521916" cy="1007476"/>
              </a:xfrm>
              <a:prstGeom prst="rect">
                <a:avLst/>
              </a:prstGeom>
              <a:grp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正方形/長方形 379"/>
              <p:cNvSpPr/>
              <p:nvPr/>
            </p:nvSpPr>
            <p:spPr>
              <a:xfrm>
                <a:off x="5331560" y="4253060"/>
                <a:ext cx="1460500" cy="93969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1" name="グループ化 380"/>
            <p:cNvGrpSpPr/>
            <p:nvPr/>
          </p:nvGrpSpPr>
          <p:grpSpPr>
            <a:xfrm>
              <a:off x="7982794" y="843199"/>
              <a:ext cx="1311777" cy="1311776"/>
              <a:chOff x="200472" y="3891902"/>
              <a:chExt cx="1861902" cy="1861902"/>
            </a:xfrm>
            <a:solidFill>
              <a:schemeClr val="bg1"/>
            </a:solidFill>
          </p:grpSpPr>
          <p:sp>
            <p:nvSpPr>
              <p:cNvPr id="382" name="ドーナツ 381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3" name="ドーナツ 382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4" name="円/楕円 383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ドーナツ 384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86" name="グループ化 385"/>
            <p:cNvGrpSpPr/>
            <p:nvPr/>
          </p:nvGrpSpPr>
          <p:grpSpPr>
            <a:xfrm flipH="1">
              <a:off x="7982794" y="826118"/>
              <a:ext cx="1316357" cy="1331246"/>
              <a:chOff x="5817802" y="4957672"/>
              <a:chExt cx="1674901" cy="1693846"/>
            </a:xfrm>
            <a:solidFill>
              <a:srgbClr val="00B050"/>
            </a:solidFill>
          </p:grpSpPr>
          <p:grpSp>
            <p:nvGrpSpPr>
              <p:cNvPr id="387" name="グループ化 386"/>
              <p:cNvGrpSpPr/>
              <p:nvPr/>
            </p:nvGrpSpPr>
            <p:grpSpPr>
              <a:xfrm>
                <a:off x="5817802" y="4982444"/>
                <a:ext cx="1669074" cy="1669074"/>
                <a:chOff x="200472" y="3891902"/>
                <a:chExt cx="1861902" cy="1861902"/>
              </a:xfrm>
              <a:grpFill/>
            </p:grpSpPr>
            <p:sp>
              <p:nvSpPr>
                <p:cNvPr id="389" name="ドーナツ 388"/>
                <p:cNvSpPr/>
                <p:nvPr/>
              </p:nvSpPr>
              <p:spPr>
                <a:xfrm>
                  <a:off x="722822" y="4411980"/>
                  <a:ext cx="821746" cy="821746"/>
                </a:xfrm>
                <a:prstGeom prst="donut">
                  <a:avLst>
                    <a:gd name="adj" fmla="val 60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0" name="ドーナツ 389"/>
                <p:cNvSpPr/>
                <p:nvPr/>
              </p:nvSpPr>
              <p:spPr>
                <a:xfrm>
                  <a:off x="464096" y="4153254"/>
                  <a:ext cx="1339198" cy="1339198"/>
                </a:xfrm>
                <a:prstGeom prst="donut">
                  <a:avLst>
                    <a:gd name="adj" fmla="val 375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1" name="円/楕円 390"/>
                <p:cNvSpPr/>
                <p:nvPr/>
              </p:nvSpPr>
              <p:spPr>
                <a:xfrm>
                  <a:off x="965448" y="4654606"/>
                  <a:ext cx="336494" cy="33649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ドーナツ 391"/>
                <p:cNvSpPr/>
                <p:nvPr/>
              </p:nvSpPr>
              <p:spPr>
                <a:xfrm>
                  <a:off x="200472" y="3891902"/>
                  <a:ext cx="1861902" cy="1861902"/>
                </a:xfrm>
                <a:prstGeom prst="donut">
                  <a:avLst>
                    <a:gd name="adj" fmla="val 241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8" name="稲妻 387"/>
              <p:cNvSpPr/>
              <p:nvPr/>
            </p:nvSpPr>
            <p:spPr>
              <a:xfrm rot="1800000" flipH="1">
                <a:off x="7016555" y="4957672"/>
                <a:ext cx="476148" cy="959167"/>
              </a:xfrm>
              <a:prstGeom prst="lightningBol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7982794" y="2765758"/>
            <a:ext cx="1251584" cy="1513355"/>
            <a:chOff x="7982794" y="2765758"/>
            <a:chExt cx="1251584" cy="1513355"/>
          </a:xfrm>
        </p:grpSpPr>
        <p:grpSp>
          <p:nvGrpSpPr>
            <p:cNvPr id="368" name="グループ化 367"/>
            <p:cNvGrpSpPr/>
            <p:nvPr/>
          </p:nvGrpSpPr>
          <p:grpSpPr>
            <a:xfrm rot="6300000">
              <a:off x="8033512" y="3078247"/>
              <a:ext cx="1419206" cy="982526"/>
              <a:chOff x="5228885" y="4143090"/>
              <a:chExt cx="1665850" cy="1153280"/>
            </a:xfrm>
          </p:grpSpPr>
          <p:sp>
            <p:nvSpPr>
              <p:cNvPr id="369" name="角丸四角形 368"/>
              <p:cNvSpPr/>
              <p:nvPr/>
            </p:nvSpPr>
            <p:spPr>
              <a:xfrm>
                <a:off x="5228885" y="4143090"/>
                <a:ext cx="1665850" cy="1153280"/>
              </a:xfrm>
              <a:prstGeom prst="roundRect">
                <a:avLst>
                  <a:gd name="adj" fmla="val 3834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0" name="正方形/長方形 369"/>
              <p:cNvSpPr/>
              <p:nvPr/>
            </p:nvSpPr>
            <p:spPr>
              <a:xfrm>
                <a:off x="5300852" y="4219168"/>
                <a:ext cx="1521916" cy="1007476"/>
              </a:xfrm>
              <a:prstGeom prst="rect">
                <a:avLst/>
              </a:prstGeom>
              <a:solidFill>
                <a:schemeClr val="tx1"/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1" name="正方形/長方形 370"/>
              <p:cNvSpPr/>
              <p:nvPr/>
            </p:nvSpPr>
            <p:spPr>
              <a:xfrm>
                <a:off x="5331560" y="4253060"/>
                <a:ext cx="1460500" cy="939692"/>
              </a:xfrm>
              <a:prstGeom prst="rect">
                <a:avLst/>
              </a:prstGeom>
              <a:solidFill>
                <a:srgbClr val="00B0F0"/>
              </a:solidFill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93" name="グループ化 392"/>
            <p:cNvGrpSpPr/>
            <p:nvPr/>
          </p:nvGrpSpPr>
          <p:grpSpPr>
            <a:xfrm>
              <a:off x="7982794" y="2780796"/>
              <a:ext cx="950723" cy="950722"/>
              <a:chOff x="200472" y="3891902"/>
              <a:chExt cx="1861902" cy="1861902"/>
            </a:xfrm>
            <a:solidFill>
              <a:schemeClr val="bg1"/>
            </a:solidFill>
          </p:grpSpPr>
          <p:sp>
            <p:nvSpPr>
              <p:cNvPr id="394" name="ドーナツ 393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5" name="ドーナツ 394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6" name="円/楕円 395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ドーナツ 396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8" name="グループ化 397"/>
            <p:cNvGrpSpPr/>
            <p:nvPr/>
          </p:nvGrpSpPr>
          <p:grpSpPr>
            <a:xfrm flipH="1">
              <a:off x="7982794" y="2765758"/>
              <a:ext cx="954042" cy="964833"/>
              <a:chOff x="5817802" y="4957672"/>
              <a:chExt cx="1674901" cy="1693846"/>
            </a:xfrm>
            <a:solidFill>
              <a:srgbClr val="00B050"/>
            </a:solidFill>
          </p:grpSpPr>
          <p:grpSp>
            <p:nvGrpSpPr>
              <p:cNvPr id="399" name="グループ化 398"/>
              <p:cNvGrpSpPr/>
              <p:nvPr/>
            </p:nvGrpSpPr>
            <p:grpSpPr>
              <a:xfrm>
                <a:off x="5817802" y="4982444"/>
                <a:ext cx="1669074" cy="1669074"/>
                <a:chOff x="200472" y="3891902"/>
                <a:chExt cx="1861902" cy="1861902"/>
              </a:xfrm>
              <a:grpFill/>
            </p:grpSpPr>
            <p:sp>
              <p:nvSpPr>
                <p:cNvPr id="401" name="ドーナツ 400"/>
                <p:cNvSpPr/>
                <p:nvPr/>
              </p:nvSpPr>
              <p:spPr>
                <a:xfrm>
                  <a:off x="722822" y="4411980"/>
                  <a:ext cx="821746" cy="821746"/>
                </a:xfrm>
                <a:prstGeom prst="donut">
                  <a:avLst>
                    <a:gd name="adj" fmla="val 6035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2" name="ドーナツ 401"/>
                <p:cNvSpPr/>
                <p:nvPr/>
              </p:nvSpPr>
              <p:spPr>
                <a:xfrm>
                  <a:off x="464096" y="4153254"/>
                  <a:ext cx="1339198" cy="1339198"/>
                </a:xfrm>
                <a:prstGeom prst="donut">
                  <a:avLst>
                    <a:gd name="adj" fmla="val 375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3" name="円/楕円 402"/>
                <p:cNvSpPr/>
                <p:nvPr/>
              </p:nvSpPr>
              <p:spPr>
                <a:xfrm>
                  <a:off x="965448" y="4654606"/>
                  <a:ext cx="336494" cy="336494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ドーナツ 403"/>
                <p:cNvSpPr/>
                <p:nvPr/>
              </p:nvSpPr>
              <p:spPr>
                <a:xfrm>
                  <a:off x="200472" y="3891902"/>
                  <a:ext cx="1861902" cy="1861902"/>
                </a:xfrm>
                <a:prstGeom prst="donut">
                  <a:avLst>
                    <a:gd name="adj" fmla="val 241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00" name="稲妻 399"/>
              <p:cNvSpPr/>
              <p:nvPr/>
            </p:nvSpPr>
            <p:spPr>
              <a:xfrm rot="1800000" flipH="1">
                <a:off x="7016555" y="4957672"/>
                <a:ext cx="476148" cy="959167"/>
              </a:xfrm>
              <a:prstGeom prst="lightningBolt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2241547" y="4734145"/>
            <a:ext cx="1700828" cy="1559228"/>
            <a:chOff x="2241547" y="4734145"/>
            <a:chExt cx="1700828" cy="1559228"/>
          </a:xfrm>
        </p:grpSpPr>
        <p:grpSp>
          <p:nvGrpSpPr>
            <p:cNvPr id="405" name="グループ化 404"/>
            <p:cNvGrpSpPr/>
            <p:nvPr/>
          </p:nvGrpSpPr>
          <p:grpSpPr>
            <a:xfrm>
              <a:off x="2241547" y="4734145"/>
              <a:ext cx="1700828" cy="1559228"/>
              <a:chOff x="2410624" y="1460338"/>
              <a:chExt cx="2420456" cy="2218945"/>
            </a:xfrm>
          </p:grpSpPr>
          <p:grpSp>
            <p:nvGrpSpPr>
              <p:cNvPr id="406" name="グループ化 405"/>
              <p:cNvGrpSpPr/>
              <p:nvPr/>
            </p:nvGrpSpPr>
            <p:grpSpPr>
              <a:xfrm>
                <a:off x="2410624" y="1548437"/>
                <a:ext cx="2420456" cy="2130846"/>
                <a:chOff x="2410624" y="1548437"/>
                <a:chExt cx="2420456" cy="2130846"/>
              </a:xfrm>
            </p:grpSpPr>
            <p:sp>
              <p:nvSpPr>
                <p:cNvPr id="416" name="円/楕円 415"/>
                <p:cNvSpPr/>
                <p:nvPr/>
              </p:nvSpPr>
              <p:spPr>
                <a:xfrm>
                  <a:off x="2410624" y="1548437"/>
                  <a:ext cx="2420456" cy="21308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円/楕円 416"/>
                <p:cNvSpPr/>
                <p:nvPr/>
              </p:nvSpPr>
              <p:spPr>
                <a:xfrm rot="10800000">
                  <a:off x="2578264" y="1686559"/>
                  <a:ext cx="2085176" cy="182280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7" name="円/楕円 406"/>
              <p:cNvSpPr/>
              <p:nvPr/>
            </p:nvSpPr>
            <p:spPr>
              <a:xfrm>
                <a:off x="2898304" y="2120631"/>
                <a:ext cx="1500437" cy="125248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角丸四角形 407"/>
              <p:cNvSpPr/>
              <p:nvPr/>
            </p:nvSpPr>
            <p:spPr>
              <a:xfrm>
                <a:off x="3020224" y="1983898"/>
                <a:ext cx="1201256" cy="11090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アーチ 408"/>
              <p:cNvSpPr/>
              <p:nvPr/>
            </p:nvSpPr>
            <p:spPr>
              <a:xfrm rot="21039596">
                <a:off x="3985170" y="1865351"/>
                <a:ext cx="821520" cy="718237"/>
              </a:xfrm>
              <a:prstGeom prst="blockArc">
                <a:avLst>
                  <a:gd name="adj1" fmla="val 14162735"/>
                  <a:gd name="adj2" fmla="val 7877581"/>
                  <a:gd name="adj3" fmla="val 1802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0" name="角丸四角形 409"/>
              <p:cNvSpPr/>
              <p:nvPr/>
            </p:nvSpPr>
            <p:spPr>
              <a:xfrm>
                <a:off x="2792760" y="1467938"/>
                <a:ext cx="1656184" cy="1529014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円/楕円 410"/>
              <p:cNvSpPr/>
              <p:nvPr/>
            </p:nvSpPr>
            <p:spPr>
              <a:xfrm>
                <a:off x="2792760" y="1460338"/>
                <a:ext cx="1656184" cy="132059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円/楕円 411"/>
              <p:cNvSpPr/>
              <p:nvPr/>
            </p:nvSpPr>
            <p:spPr>
              <a:xfrm>
                <a:off x="2898304" y="1652756"/>
                <a:ext cx="1445096" cy="1135772"/>
              </a:xfrm>
              <a:prstGeom prst="ellipse">
                <a:avLst/>
              </a:prstGeom>
              <a:gradFill flip="none" rotWithShape="1">
                <a:gsLst>
                  <a:gs pos="44000">
                    <a:srgbClr val="C00000"/>
                  </a:gs>
                  <a:gs pos="53000">
                    <a:srgbClr val="CC6600"/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円/楕円 412"/>
              <p:cNvSpPr/>
              <p:nvPr/>
            </p:nvSpPr>
            <p:spPr bwMode="auto">
              <a:xfrm>
                <a:off x="3066056" y="1811423"/>
                <a:ext cx="1109591" cy="842043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円/楕円 413"/>
              <p:cNvSpPr/>
              <p:nvPr/>
            </p:nvSpPr>
            <p:spPr bwMode="auto">
              <a:xfrm>
                <a:off x="3243741" y="1953191"/>
                <a:ext cx="754220" cy="572358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円/楕円 414"/>
              <p:cNvSpPr/>
              <p:nvPr/>
            </p:nvSpPr>
            <p:spPr bwMode="auto">
              <a:xfrm>
                <a:off x="3426622" y="2091975"/>
                <a:ext cx="388458" cy="294790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8" name="稲妻 417"/>
            <p:cNvSpPr/>
            <p:nvPr/>
          </p:nvSpPr>
          <p:spPr>
            <a:xfrm rot="900000" flipH="1">
              <a:off x="3143837" y="4752905"/>
              <a:ext cx="689174" cy="631183"/>
            </a:xfrm>
            <a:prstGeom prst="lightningBolt">
              <a:avLst/>
            </a:prstGeom>
            <a:solidFill>
              <a:srgbClr val="FF660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093497" y="4734145"/>
            <a:ext cx="1700828" cy="1559228"/>
            <a:chOff x="4093497" y="4734145"/>
            <a:chExt cx="1700828" cy="1559228"/>
          </a:xfrm>
        </p:grpSpPr>
        <p:grpSp>
          <p:nvGrpSpPr>
            <p:cNvPr id="419" name="グループ化 418"/>
            <p:cNvGrpSpPr/>
            <p:nvPr/>
          </p:nvGrpSpPr>
          <p:grpSpPr>
            <a:xfrm>
              <a:off x="4093497" y="4734145"/>
              <a:ext cx="1700828" cy="1559228"/>
              <a:chOff x="2410624" y="1460338"/>
              <a:chExt cx="2420456" cy="2218945"/>
            </a:xfrm>
          </p:grpSpPr>
          <p:grpSp>
            <p:nvGrpSpPr>
              <p:cNvPr id="420" name="グループ化 419"/>
              <p:cNvGrpSpPr/>
              <p:nvPr/>
            </p:nvGrpSpPr>
            <p:grpSpPr>
              <a:xfrm>
                <a:off x="2410624" y="1548437"/>
                <a:ext cx="2420456" cy="2130846"/>
                <a:chOff x="2410624" y="1548437"/>
                <a:chExt cx="2420456" cy="2130846"/>
              </a:xfrm>
            </p:grpSpPr>
            <p:sp>
              <p:nvSpPr>
                <p:cNvPr id="430" name="円/楕円 429"/>
                <p:cNvSpPr/>
                <p:nvPr/>
              </p:nvSpPr>
              <p:spPr>
                <a:xfrm>
                  <a:off x="2410624" y="1548437"/>
                  <a:ext cx="2420456" cy="21308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円/楕円 430"/>
                <p:cNvSpPr/>
                <p:nvPr/>
              </p:nvSpPr>
              <p:spPr>
                <a:xfrm rot="10800000">
                  <a:off x="2578264" y="1686559"/>
                  <a:ext cx="2085176" cy="182280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1" name="円/楕円 420"/>
              <p:cNvSpPr/>
              <p:nvPr/>
            </p:nvSpPr>
            <p:spPr>
              <a:xfrm>
                <a:off x="2898304" y="2120631"/>
                <a:ext cx="1500437" cy="125248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角丸四角形 421"/>
              <p:cNvSpPr/>
              <p:nvPr/>
            </p:nvSpPr>
            <p:spPr>
              <a:xfrm>
                <a:off x="3020224" y="1983898"/>
                <a:ext cx="1201256" cy="11090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アーチ 422"/>
              <p:cNvSpPr/>
              <p:nvPr/>
            </p:nvSpPr>
            <p:spPr>
              <a:xfrm rot="21039596">
                <a:off x="3985170" y="1865351"/>
                <a:ext cx="821520" cy="718237"/>
              </a:xfrm>
              <a:prstGeom prst="blockArc">
                <a:avLst>
                  <a:gd name="adj1" fmla="val 14162735"/>
                  <a:gd name="adj2" fmla="val 7877581"/>
                  <a:gd name="adj3" fmla="val 1802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4" name="角丸四角形 423"/>
              <p:cNvSpPr/>
              <p:nvPr/>
            </p:nvSpPr>
            <p:spPr>
              <a:xfrm>
                <a:off x="2792760" y="1467938"/>
                <a:ext cx="1656184" cy="1529014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円/楕円 424"/>
              <p:cNvSpPr/>
              <p:nvPr/>
            </p:nvSpPr>
            <p:spPr>
              <a:xfrm>
                <a:off x="2792760" y="1460338"/>
                <a:ext cx="1656184" cy="132059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円/楕円 425"/>
              <p:cNvSpPr/>
              <p:nvPr/>
            </p:nvSpPr>
            <p:spPr>
              <a:xfrm>
                <a:off x="2898304" y="1652756"/>
                <a:ext cx="1445096" cy="1135772"/>
              </a:xfrm>
              <a:prstGeom prst="ellipse">
                <a:avLst/>
              </a:prstGeom>
              <a:gradFill flip="none" rotWithShape="1">
                <a:gsLst>
                  <a:gs pos="44000">
                    <a:srgbClr val="C00000"/>
                  </a:gs>
                  <a:gs pos="53000">
                    <a:srgbClr val="CC6600"/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円/楕円 426"/>
              <p:cNvSpPr/>
              <p:nvPr/>
            </p:nvSpPr>
            <p:spPr bwMode="auto">
              <a:xfrm>
                <a:off x="3066056" y="1811423"/>
                <a:ext cx="1109591" cy="842043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円/楕円 427"/>
              <p:cNvSpPr/>
              <p:nvPr/>
            </p:nvSpPr>
            <p:spPr bwMode="auto">
              <a:xfrm>
                <a:off x="3243741" y="1953191"/>
                <a:ext cx="754220" cy="572358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円/楕円 428"/>
              <p:cNvSpPr/>
              <p:nvPr/>
            </p:nvSpPr>
            <p:spPr bwMode="auto">
              <a:xfrm>
                <a:off x="3426622" y="2091975"/>
                <a:ext cx="388458" cy="294790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2" name="稲妻 431"/>
            <p:cNvSpPr/>
            <p:nvPr/>
          </p:nvSpPr>
          <p:spPr>
            <a:xfrm rot="900000" flipH="1">
              <a:off x="4995787" y="4752905"/>
              <a:ext cx="689174" cy="631183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5968595" y="4734145"/>
            <a:ext cx="1700828" cy="1559228"/>
            <a:chOff x="5968595" y="4734145"/>
            <a:chExt cx="1700828" cy="1559228"/>
          </a:xfrm>
        </p:grpSpPr>
        <p:grpSp>
          <p:nvGrpSpPr>
            <p:cNvPr id="433" name="グループ化 432"/>
            <p:cNvGrpSpPr/>
            <p:nvPr/>
          </p:nvGrpSpPr>
          <p:grpSpPr>
            <a:xfrm>
              <a:off x="5968595" y="4734145"/>
              <a:ext cx="1700828" cy="1559228"/>
              <a:chOff x="2410624" y="1460338"/>
              <a:chExt cx="2420456" cy="2218945"/>
            </a:xfrm>
          </p:grpSpPr>
          <p:grpSp>
            <p:nvGrpSpPr>
              <p:cNvPr id="434" name="グループ化 433"/>
              <p:cNvGrpSpPr/>
              <p:nvPr/>
            </p:nvGrpSpPr>
            <p:grpSpPr>
              <a:xfrm>
                <a:off x="2410624" y="1548437"/>
                <a:ext cx="2420456" cy="2130846"/>
                <a:chOff x="2410624" y="1548437"/>
                <a:chExt cx="2420456" cy="2130846"/>
              </a:xfrm>
            </p:grpSpPr>
            <p:sp>
              <p:nvSpPr>
                <p:cNvPr id="444" name="円/楕円 443"/>
                <p:cNvSpPr/>
                <p:nvPr/>
              </p:nvSpPr>
              <p:spPr>
                <a:xfrm>
                  <a:off x="2410624" y="1548437"/>
                  <a:ext cx="2420456" cy="21308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円/楕円 444"/>
                <p:cNvSpPr/>
                <p:nvPr/>
              </p:nvSpPr>
              <p:spPr>
                <a:xfrm rot="10800000">
                  <a:off x="2578264" y="1686559"/>
                  <a:ext cx="2085176" cy="182280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5" name="円/楕円 434"/>
              <p:cNvSpPr/>
              <p:nvPr/>
            </p:nvSpPr>
            <p:spPr>
              <a:xfrm>
                <a:off x="2898304" y="2120631"/>
                <a:ext cx="1500437" cy="125248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角丸四角形 435"/>
              <p:cNvSpPr/>
              <p:nvPr/>
            </p:nvSpPr>
            <p:spPr>
              <a:xfrm>
                <a:off x="3020224" y="1983898"/>
                <a:ext cx="1201256" cy="11090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アーチ 436"/>
              <p:cNvSpPr/>
              <p:nvPr/>
            </p:nvSpPr>
            <p:spPr>
              <a:xfrm rot="21039596">
                <a:off x="3985170" y="1865351"/>
                <a:ext cx="821520" cy="718237"/>
              </a:xfrm>
              <a:prstGeom prst="blockArc">
                <a:avLst>
                  <a:gd name="adj1" fmla="val 14162735"/>
                  <a:gd name="adj2" fmla="val 7877581"/>
                  <a:gd name="adj3" fmla="val 1802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8" name="角丸四角形 437"/>
              <p:cNvSpPr/>
              <p:nvPr/>
            </p:nvSpPr>
            <p:spPr>
              <a:xfrm>
                <a:off x="2792760" y="1467938"/>
                <a:ext cx="1656184" cy="1529014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円/楕円 438"/>
              <p:cNvSpPr/>
              <p:nvPr/>
            </p:nvSpPr>
            <p:spPr>
              <a:xfrm>
                <a:off x="2792760" y="1460338"/>
                <a:ext cx="1656184" cy="132059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円/楕円 439"/>
              <p:cNvSpPr/>
              <p:nvPr/>
            </p:nvSpPr>
            <p:spPr>
              <a:xfrm>
                <a:off x="2898304" y="1652756"/>
                <a:ext cx="1445096" cy="1135772"/>
              </a:xfrm>
              <a:prstGeom prst="ellipse">
                <a:avLst/>
              </a:prstGeom>
              <a:gradFill flip="none" rotWithShape="1">
                <a:gsLst>
                  <a:gs pos="44000">
                    <a:srgbClr val="C00000"/>
                  </a:gs>
                  <a:gs pos="53000">
                    <a:srgbClr val="CC6600"/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円/楕円 440"/>
              <p:cNvSpPr/>
              <p:nvPr/>
            </p:nvSpPr>
            <p:spPr bwMode="auto">
              <a:xfrm>
                <a:off x="3066056" y="1811423"/>
                <a:ext cx="1109591" cy="842043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円/楕円 441"/>
              <p:cNvSpPr/>
              <p:nvPr/>
            </p:nvSpPr>
            <p:spPr bwMode="auto">
              <a:xfrm>
                <a:off x="3243741" y="1953191"/>
                <a:ext cx="754220" cy="572358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円/楕円 442"/>
              <p:cNvSpPr/>
              <p:nvPr/>
            </p:nvSpPr>
            <p:spPr bwMode="auto">
              <a:xfrm>
                <a:off x="3426622" y="2091975"/>
                <a:ext cx="388458" cy="294790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6" name="稲妻 445"/>
            <p:cNvSpPr/>
            <p:nvPr/>
          </p:nvSpPr>
          <p:spPr>
            <a:xfrm rot="900000" flipH="1">
              <a:off x="6870885" y="4752905"/>
              <a:ext cx="689174" cy="631183"/>
            </a:xfrm>
            <a:prstGeom prst="lightningBolt">
              <a:avLst/>
            </a:prstGeom>
            <a:solidFill>
              <a:srgbClr val="00B0F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7855269" y="4734145"/>
            <a:ext cx="1700828" cy="1559228"/>
            <a:chOff x="7855269" y="4734145"/>
            <a:chExt cx="1700828" cy="1559228"/>
          </a:xfrm>
        </p:grpSpPr>
        <p:grpSp>
          <p:nvGrpSpPr>
            <p:cNvPr id="447" name="グループ化 446"/>
            <p:cNvGrpSpPr/>
            <p:nvPr/>
          </p:nvGrpSpPr>
          <p:grpSpPr>
            <a:xfrm>
              <a:off x="7855269" y="4734145"/>
              <a:ext cx="1700828" cy="1559228"/>
              <a:chOff x="2410624" y="1460338"/>
              <a:chExt cx="2420456" cy="2218945"/>
            </a:xfrm>
          </p:grpSpPr>
          <p:grpSp>
            <p:nvGrpSpPr>
              <p:cNvPr id="448" name="グループ化 447"/>
              <p:cNvGrpSpPr/>
              <p:nvPr/>
            </p:nvGrpSpPr>
            <p:grpSpPr>
              <a:xfrm>
                <a:off x="2410624" y="1548437"/>
                <a:ext cx="2420456" cy="2130846"/>
                <a:chOff x="2410624" y="1548437"/>
                <a:chExt cx="2420456" cy="2130846"/>
              </a:xfrm>
            </p:grpSpPr>
            <p:sp>
              <p:nvSpPr>
                <p:cNvPr id="458" name="円/楕円 457"/>
                <p:cNvSpPr/>
                <p:nvPr/>
              </p:nvSpPr>
              <p:spPr>
                <a:xfrm>
                  <a:off x="2410624" y="1548437"/>
                  <a:ext cx="2420456" cy="21308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n w="762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円/楕円 458"/>
                <p:cNvSpPr/>
                <p:nvPr/>
              </p:nvSpPr>
              <p:spPr>
                <a:xfrm rot="10800000">
                  <a:off x="2578264" y="1686559"/>
                  <a:ext cx="2085176" cy="182280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9" name="円/楕円 448"/>
              <p:cNvSpPr/>
              <p:nvPr/>
            </p:nvSpPr>
            <p:spPr>
              <a:xfrm>
                <a:off x="2898304" y="2120631"/>
                <a:ext cx="1500437" cy="125248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角丸四角形 449"/>
              <p:cNvSpPr/>
              <p:nvPr/>
            </p:nvSpPr>
            <p:spPr>
              <a:xfrm>
                <a:off x="3020224" y="1983898"/>
                <a:ext cx="1201256" cy="11090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アーチ 450"/>
              <p:cNvSpPr/>
              <p:nvPr/>
            </p:nvSpPr>
            <p:spPr>
              <a:xfrm rot="21039596">
                <a:off x="3985170" y="1865351"/>
                <a:ext cx="821520" cy="718237"/>
              </a:xfrm>
              <a:prstGeom prst="blockArc">
                <a:avLst>
                  <a:gd name="adj1" fmla="val 14162735"/>
                  <a:gd name="adj2" fmla="val 7877581"/>
                  <a:gd name="adj3" fmla="val 18029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2" name="角丸四角形 451"/>
              <p:cNvSpPr/>
              <p:nvPr/>
            </p:nvSpPr>
            <p:spPr>
              <a:xfrm>
                <a:off x="2792760" y="1467938"/>
                <a:ext cx="1656184" cy="1529014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円/楕円 452"/>
              <p:cNvSpPr/>
              <p:nvPr/>
            </p:nvSpPr>
            <p:spPr>
              <a:xfrm>
                <a:off x="2792760" y="1460338"/>
                <a:ext cx="1656184" cy="132059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円/楕円 453"/>
              <p:cNvSpPr/>
              <p:nvPr/>
            </p:nvSpPr>
            <p:spPr>
              <a:xfrm>
                <a:off x="2898304" y="1652756"/>
                <a:ext cx="1445096" cy="1135772"/>
              </a:xfrm>
              <a:prstGeom prst="ellipse">
                <a:avLst/>
              </a:prstGeom>
              <a:gradFill flip="none" rotWithShape="1">
                <a:gsLst>
                  <a:gs pos="44000">
                    <a:srgbClr val="C00000"/>
                  </a:gs>
                  <a:gs pos="53000">
                    <a:srgbClr val="CC6600"/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円/楕円 454"/>
              <p:cNvSpPr/>
              <p:nvPr/>
            </p:nvSpPr>
            <p:spPr bwMode="auto">
              <a:xfrm>
                <a:off x="3066056" y="1811423"/>
                <a:ext cx="1109591" cy="842043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円/楕円 455"/>
              <p:cNvSpPr/>
              <p:nvPr/>
            </p:nvSpPr>
            <p:spPr bwMode="auto">
              <a:xfrm>
                <a:off x="3243741" y="1953191"/>
                <a:ext cx="754220" cy="572358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円/楕円 456"/>
              <p:cNvSpPr/>
              <p:nvPr/>
            </p:nvSpPr>
            <p:spPr bwMode="auto">
              <a:xfrm>
                <a:off x="3426622" y="2091975"/>
                <a:ext cx="388458" cy="294790"/>
              </a:xfrm>
              <a:prstGeom prst="ellipse">
                <a:avLst/>
              </a:prstGeom>
              <a:noFill/>
              <a:ln w="15875">
                <a:solidFill>
                  <a:schemeClr val="bg1">
                    <a:alpha val="40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0" name="稲妻 459"/>
            <p:cNvSpPr/>
            <p:nvPr/>
          </p:nvSpPr>
          <p:spPr>
            <a:xfrm rot="900000" flipH="1">
              <a:off x="8757559" y="4752905"/>
              <a:ext cx="689174" cy="631183"/>
            </a:xfrm>
            <a:prstGeom prst="lightningBolt">
              <a:avLst/>
            </a:prstGeom>
            <a:solidFill>
              <a:srgbClr val="00B050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52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グループ化 249"/>
          <p:cNvGrpSpPr/>
          <p:nvPr/>
        </p:nvGrpSpPr>
        <p:grpSpPr>
          <a:xfrm>
            <a:off x="7921288" y="866865"/>
            <a:ext cx="1673677" cy="1534338"/>
            <a:chOff x="7921288" y="866865"/>
            <a:chExt cx="1673677" cy="1534338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7921288" y="866865"/>
              <a:ext cx="1673677" cy="1534338"/>
              <a:chOff x="3355000" y="4311079"/>
              <a:chExt cx="2420456" cy="2218945"/>
            </a:xfrm>
          </p:grpSpPr>
          <p:sp>
            <p:nvSpPr>
              <p:cNvPr id="36" name="円/楕円 35"/>
              <p:cNvSpPr/>
              <p:nvPr/>
            </p:nvSpPr>
            <p:spPr>
              <a:xfrm>
                <a:off x="3355000" y="4399178"/>
                <a:ext cx="2420456" cy="213084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3819820" y="4753220"/>
                <a:ext cx="1490816" cy="13124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3964600" y="4834639"/>
                <a:ext cx="1201256" cy="11090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アーチ 38"/>
              <p:cNvSpPr/>
              <p:nvPr/>
            </p:nvSpPr>
            <p:spPr>
              <a:xfrm rot="21039596">
                <a:off x="4929546" y="4716092"/>
                <a:ext cx="821520" cy="718237"/>
              </a:xfrm>
              <a:prstGeom prst="blockArc">
                <a:avLst>
                  <a:gd name="adj1" fmla="val 14162735"/>
                  <a:gd name="adj2" fmla="val 7877581"/>
                  <a:gd name="adj3" fmla="val 18029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3737136" y="4318679"/>
                <a:ext cx="1656184" cy="152901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3737136" y="4311079"/>
                <a:ext cx="1656184" cy="132059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3842680" y="4503497"/>
                <a:ext cx="1445096" cy="113577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8348936" y="1064315"/>
              <a:ext cx="824508" cy="622049"/>
              <a:chOff x="200472" y="3891902"/>
              <a:chExt cx="1861902" cy="1861902"/>
            </a:xfrm>
            <a:solidFill>
              <a:srgbClr val="00B050"/>
            </a:solidFill>
          </p:grpSpPr>
          <p:sp>
            <p:nvSpPr>
              <p:cNvPr id="32" name="ドーナツ 31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ドーナツ 32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ドーナツ 34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" name="稲妻 30"/>
            <p:cNvSpPr/>
            <p:nvPr/>
          </p:nvSpPr>
          <p:spPr>
            <a:xfrm rot="900000" flipH="1">
              <a:off x="8882300" y="960530"/>
              <a:ext cx="496568" cy="454784"/>
            </a:xfrm>
            <a:prstGeom prst="lightningBol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425099" y="2837980"/>
            <a:ext cx="1479902" cy="1496638"/>
            <a:chOff x="5817802" y="4957672"/>
            <a:chExt cx="1674901" cy="1693846"/>
          </a:xfrm>
          <a:solidFill>
            <a:schemeClr val="tx1">
              <a:lumMod val="95000"/>
              <a:lumOff val="5000"/>
            </a:schemeClr>
          </a:solidFill>
        </p:grpSpPr>
        <p:grpSp>
          <p:nvGrpSpPr>
            <p:cNvPr id="117" name="グループ化 116"/>
            <p:cNvGrpSpPr/>
            <p:nvPr/>
          </p:nvGrpSpPr>
          <p:grpSpPr>
            <a:xfrm>
              <a:off x="5817802" y="4982444"/>
              <a:ext cx="1669074" cy="1669074"/>
              <a:chOff x="200472" y="3891902"/>
              <a:chExt cx="1861902" cy="1861902"/>
            </a:xfrm>
            <a:grpFill/>
          </p:grpSpPr>
          <p:sp>
            <p:nvSpPr>
              <p:cNvPr id="119" name="ドーナツ 118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ドーナツ 119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円/楕円 120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ドーナツ 121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稲妻 117"/>
            <p:cNvSpPr/>
            <p:nvPr/>
          </p:nvSpPr>
          <p:spPr>
            <a:xfrm rot="1800000" flipH="1">
              <a:off x="7016555" y="4957672"/>
              <a:ext cx="476148" cy="959167"/>
            </a:xfrm>
            <a:prstGeom prst="lightningBol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" name="グループ化 136"/>
          <p:cNvGrpSpPr/>
          <p:nvPr/>
        </p:nvGrpSpPr>
        <p:grpSpPr>
          <a:xfrm>
            <a:off x="2301524" y="2837980"/>
            <a:ext cx="1479902" cy="1496638"/>
            <a:chOff x="5817802" y="4957672"/>
            <a:chExt cx="1674901" cy="1693846"/>
          </a:xfrm>
          <a:solidFill>
            <a:srgbClr val="FF6600"/>
          </a:solidFill>
        </p:grpSpPr>
        <p:grpSp>
          <p:nvGrpSpPr>
            <p:cNvPr id="138" name="グループ化 137"/>
            <p:cNvGrpSpPr/>
            <p:nvPr/>
          </p:nvGrpSpPr>
          <p:grpSpPr>
            <a:xfrm>
              <a:off x="5817802" y="4982444"/>
              <a:ext cx="1669074" cy="1669074"/>
              <a:chOff x="200472" y="3891902"/>
              <a:chExt cx="1861902" cy="1861902"/>
            </a:xfrm>
            <a:grpFill/>
          </p:grpSpPr>
          <p:sp>
            <p:nvSpPr>
              <p:cNvPr id="140" name="ドーナツ 139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ドーナツ 140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円/楕円 141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ドーナツ 142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9" name="稲妻 138"/>
            <p:cNvSpPr/>
            <p:nvPr/>
          </p:nvSpPr>
          <p:spPr>
            <a:xfrm rot="1800000" flipH="1">
              <a:off x="7016555" y="4957672"/>
              <a:ext cx="476148" cy="959167"/>
            </a:xfrm>
            <a:prstGeom prst="lightningBol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" name="グループ化 143"/>
          <p:cNvGrpSpPr/>
          <p:nvPr/>
        </p:nvGrpSpPr>
        <p:grpSpPr>
          <a:xfrm>
            <a:off x="4187474" y="2837980"/>
            <a:ext cx="1479902" cy="1496638"/>
            <a:chOff x="5817802" y="4957672"/>
            <a:chExt cx="1674901" cy="1693846"/>
          </a:xfrm>
          <a:solidFill>
            <a:srgbClr val="FF0000"/>
          </a:solidFill>
        </p:grpSpPr>
        <p:grpSp>
          <p:nvGrpSpPr>
            <p:cNvPr id="145" name="グループ化 144"/>
            <p:cNvGrpSpPr/>
            <p:nvPr/>
          </p:nvGrpSpPr>
          <p:grpSpPr>
            <a:xfrm>
              <a:off x="5817802" y="4982444"/>
              <a:ext cx="1669074" cy="1669074"/>
              <a:chOff x="200472" y="3891902"/>
              <a:chExt cx="1861902" cy="1861902"/>
            </a:xfrm>
            <a:grpFill/>
          </p:grpSpPr>
          <p:sp>
            <p:nvSpPr>
              <p:cNvPr id="147" name="ドーナツ 146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ドーナツ 147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円/楕円 148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ドーナツ 149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6" name="稲妻 145"/>
            <p:cNvSpPr/>
            <p:nvPr/>
          </p:nvSpPr>
          <p:spPr>
            <a:xfrm rot="1800000" flipH="1">
              <a:off x="7016555" y="4957672"/>
              <a:ext cx="476148" cy="959167"/>
            </a:xfrm>
            <a:prstGeom prst="lightningBol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6063899" y="2837980"/>
            <a:ext cx="1479902" cy="1496638"/>
            <a:chOff x="5817802" y="4957672"/>
            <a:chExt cx="1674901" cy="1693846"/>
          </a:xfrm>
          <a:solidFill>
            <a:srgbClr val="00B0F0"/>
          </a:solidFill>
        </p:grpSpPr>
        <p:grpSp>
          <p:nvGrpSpPr>
            <p:cNvPr id="152" name="グループ化 151"/>
            <p:cNvGrpSpPr/>
            <p:nvPr/>
          </p:nvGrpSpPr>
          <p:grpSpPr>
            <a:xfrm>
              <a:off x="5817802" y="4982444"/>
              <a:ext cx="1669074" cy="1669074"/>
              <a:chOff x="200472" y="3891902"/>
              <a:chExt cx="1861902" cy="1861902"/>
            </a:xfrm>
            <a:grpFill/>
          </p:grpSpPr>
          <p:sp>
            <p:nvSpPr>
              <p:cNvPr id="154" name="ドーナツ 153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ドーナツ 154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円/楕円 155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ドーナツ 156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3" name="稲妻 152"/>
            <p:cNvSpPr/>
            <p:nvPr/>
          </p:nvSpPr>
          <p:spPr>
            <a:xfrm rot="1800000" flipH="1">
              <a:off x="7016555" y="4957672"/>
              <a:ext cx="476148" cy="959167"/>
            </a:xfrm>
            <a:prstGeom prst="lightningBol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8" name="グループ化 157"/>
          <p:cNvGrpSpPr/>
          <p:nvPr/>
        </p:nvGrpSpPr>
        <p:grpSpPr>
          <a:xfrm>
            <a:off x="7940324" y="2837980"/>
            <a:ext cx="1479902" cy="1496638"/>
            <a:chOff x="5817802" y="4957672"/>
            <a:chExt cx="1674901" cy="1693846"/>
          </a:xfrm>
          <a:solidFill>
            <a:srgbClr val="00B050"/>
          </a:solidFill>
        </p:grpSpPr>
        <p:grpSp>
          <p:nvGrpSpPr>
            <p:cNvPr id="159" name="グループ化 158"/>
            <p:cNvGrpSpPr/>
            <p:nvPr/>
          </p:nvGrpSpPr>
          <p:grpSpPr>
            <a:xfrm>
              <a:off x="5817802" y="4982444"/>
              <a:ext cx="1669074" cy="1669074"/>
              <a:chOff x="200472" y="3891902"/>
              <a:chExt cx="1861902" cy="1861902"/>
            </a:xfrm>
            <a:grpFill/>
          </p:grpSpPr>
          <p:sp>
            <p:nvSpPr>
              <p:cNvPr id="161" name="ドーナツ 160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ドーナツ 161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円/楕円 162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ドーナツ 163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0" name="稲妻 159"/>
            <p:cNvSpPr/>
            <p:nvPr/>
          </p:nvSpPr>
          <p:spPr>
            <a:xfrm rot="1800000" flipH="1">
              <a:off x="7016555" y="4957672"/>
              <a:ext cx="476148" cy="959167"/>
            </a:xfrm>
            <a:prstGeom prst="lightningBol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/>
          <p:cNvGrpSpPr/>
          <p:nvPr/>
        </p:nvGrpSpPr>
        <p:grpSpPr>
          <a:xfrm>
            <a:off x="409361" y="4734062"/>
            <a:ext cx="1632214" cy="1632213"/>
            <a:chOff x="310902" y="2995029"/>
            <a:chExt cx="2483858" cy="2483856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66" name="ドーナツ 165"/>
            <p:cNvSpPr/>
            <p:nvPr/>
          </p:nvSpPr>
          <p:spPr bwMode="auto">
            <a:xfrm>
              <a:off x="310902" y="2995029"/>
              <a:ext cx="2483858" cy="2483856"/>
            </a:xfrm>
            <a:prstGeom prst="donut">
              <a:avLst>
                <a:gd name="adj" fmla="val 325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ドーナツ 166"/>
            <p:cNvSpPr/>
            <p:nvPr/>
          </p:nvSpPr>
          <p:spPr bwMode="auto">
            <a:xfrm>
              <a:off x="452946" y="3137073"/>
              <a:ext cx="2199770" cy="2199768"/>
            </a:xfrm>
            <a:prstGeom prst="donut">
              <a:avLst>
                <a:gd name="adj" fmla="val 318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ドーナツ 167"/>
            <p:cNvSpPr/>
            <p:nvPr/>
          </p:nvSpPr>
          <p:spPr bwMode="auto">
            <a:xfrm>
              <a:off x="586111" y="3270238"/>
              <a:ext cx="1933440" cy="1933438"/>
            </a:xfrm>
            <a:prstGeom prst="donut">
              <a:avLst>
                <a:gd name="adj" fmla="val 18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9933"/>
                </a:solidFill>
              </a:endParaRPr>
            </a:p>
          </p:txBody>
        </p:sp>
        <p:sp>
          <p:nvSpPr>
            <p:cNvPr id="169" name="テキスト ボックス 168"/>
            <p:cNvSpPr txBox="1"/>
            <p:nvPr/>
          </p:nvSpPr>
          <p:spPr>
            <a:xfrm>
              <a:off x="726014" y="3846672"/>
              <a:ext cx="1621085" cy="827787"/>
            </a:xfrm>
            <a:prstGeom prst="rect">
              <a:avLst/>
            </a:prstGeom>
            <a:noFill/>
          </p:spPr>
          <p:txBody>
            <a:bodyPr wrap="none" rtlCol="0">
              <a:prstTxWarp prst="textWave1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</a:rPr>
                <a:t>Wi-Fi</a:t>
              </a:r>
              <a:endParaRPr kumimoji="1" lang="ja-JP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70" name="グループ化 169"/>
          <p:cNvGrpSpPr/>
          <p:nvPr/>
        </p:nvGrpSpPr>
        <p:grpSpPr>
          <a:xfrm>
            <a:off x="2301661" y="4734062"/>
            <a:ext cx="1632214" cy="1632213"/>
            <a:chOff x="310902" y="2995029"/>
            <a:chExt cx="2483858" cy="2483856"/>
          </a:xfrm>
          <a:solidFill>
            <a:srgbClr val="FF6600"/>
          </a:solidFill>
        </p:grpSpPr>
        <p:sp>
          <p:nvSpPr>
            <p:cNvPr id="171" name="ドーナツ 170"/>
            <p:cNvSpPr/>
            <p:nvPr/>
          </p:nvSpPr>
          <p:spPr bwMode="auto">
            <a:xfrm>
              <a:off x="310902" y="2995029"/>
              <a:ext cx="2483858" cy="2483856"/>
            </a:xfrm>
            <a:prstGeom prst="donut">
              <a:avLst>
                <a:gd name="adj" fmla="val 325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ドーナツ 171"/>
            <p:cNvSpPr/>
            <p:nvPr/>
          </p:nvSpPr>
          <p:spPr bwMode="auto">
            <a:xfrm>
              <a:off x="452946" y="3137073"/>
              <a:ext cx="2199770" cy="2199768"/>
            </a:xfrm>
            <a:prstGeom prst="donut">
              <a:avLst>
                <a:gd name="adj" fmla="val 318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ドーナツ 172"/>
            <p:cNvSpPr/>
            <p:nvPr/>
          </p:nvSpPr>
          <p:spPr bwMode="auto">
            <a:xfrm>
              <a:off x="586111" y="3270238"/>
              <a:ext cx="1933440" cy="1933438"/>
            </a:xfrm>
            <a:prstGeom prst="donut">
              <a:avLst>
                <a:gd name="adj" fmla="val 18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9933"/>
                </a:solidFill>
              </a:endParaRPr>
            </a:p>
          </p:txBody>
        </p:sp>
        <p:sp>
          <p:nvSpPr>
            <p:cNvPr id="174" name="テキスト ボックス 173"/>
            <p:cNvSpPr txBox="1"/>
            <p:nvPr/>
          </p:nvSpPr>
          <p:spPr>
            <a:xfrm>
              <a:off x="726014" y="3846672"/>
              <a:ext cx="1621085" cy="827787"/>
            </a:xfrm>
            <a:prstGeom prst="rect">
              <a:avLst/>
            </a:prstGeom>
            <a:noFill/>
          </p:spPr>
          <p:txBody>
            <a:bodyPr wrap="none" rtlCol="0">
              <a:prstTxWarp prst="textWave1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6600"/>
                  </a:solidFill>
                  <a:latin typeface="+mj-ea"/>
                  <a:ea typeface="+mj-ea"/>
                </a:rPr>
                <a:t>Wi-Fi</a:t>
              </a:r>
              <a:endParaRPr kumimoji="1" lang="ja-JP" altLang="en-US" b="1" dirty="0">
                <a:solidFill>
                  <a:srgbClr val="FF66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75" name="グループ化 174"/>
          <p:cNvGrpSpPr/>
          <p:nvPr/>
        </p:nvGrpSpPr>
        <p:grpSpPr>
          <a:xfrm>
            <a:off x="4181261" y="4734062"/>
            <a:ext cx="1632214" cy="1632213"/>
            <a:chOff x="310902" y="2995029"/>
            <a:chExt cx="2483858" cy="2483856"/>
          </a:xfrm>
          <a:solidFill>
            <a:srgbClr val="FF0000"/>
          </a:solidFill>
        </p:grpSpPr>
        <p:sp>
          <p:nvSpPr>
            <p:cNvPr id="176" name="ドーナツ 175"/>
            <p:cNvSpPr/>
            <p:nvPr/>
          </p:nvSpPr>
          <p:spPr bwMode="auto">
            <a:xfrm>
              <a:off x="310902" y="2995029"/>
              <a:ext cx="2483858" cy="2483856"/>
            </a:xfrm>
            <a:prstGeom prst="donut">
              <a:avLst>
                <a:gd name="adj" fmla="val 325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ドーナツ 176"/>
            <p:cNvSpPr/>
            <p:nvPr/>
          </p:nvSpPr>
          <p:spPr bwMode="auto">
            <a:xfrm>
              <a:off x="452946" y="3137073"/>
              <a:ext cx="2199770" cy="2199768"/>
            </a:xfrm>
            <a:prstGeom prst="donut">
              <a:avLst>
                <a:gd name="adj" fmla="val 318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ドーナツ 177"/>
            <p:cNvSpPr/>
            <p:nvPr/>
          </p:nvSpPr>
          <p:spPr bwMode="auto">
            <a:xfrm>
              <a:off x="586111" y="3270238"/>
              <a:ext cx="1933440" cy="1933438"/>
            </a:xfrm>
            <a:prstGeom prst="donut">
              <a:avLst>
                <a:gd name="adj" fmla="val 18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9933"/>
                </a:solidFill>
              </a:endParaRPr>
            </a:p>
          </p:txBody>
        </p:sp>
        <p:sp>
          <p:nvSpPr>
            <p:cNvPr id="179" name="テキスト ボックス 178"/>
            <p:cNvSpPr txBox="1"/>
            <p:nvPr/>
          </p:nvSpPr>
          <p:spPr>
            <a:xfrm>
              <a:off x="726014" y="3846672"/>
              <a:ext cx="1621085" cy="827787"/>
            </a:xfrm>
            <a:prstGeom prst="rect">
              <a:avLst/>
            </a:prstGeom>
            <a:noFill/>
          </p:spPr>
          <p:txBody>
            <a:bodyPr wrap="none" rtlCol="0">
              <a:prstTxWarp prst="textWave1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Wi-Fi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0" name="グループ化 179"/>
          <p:cNvGrpSpPr/>
          <p:nvPr/>
        </p:nvGrpSpPr>
        <p:grpSpPr>
          <a:xfrm>
            <a:off x="6073561" y="4734062"/>
            <a:ext cx="1632214" cy="1632213"/>
            <a:chOff x="310902" y="2995029"/>
            <a:chExt cx="2483858" cy="2483856"/>
          </a:xfrm>
          <a:solidFill>
            <a:srgbClr val="00B0F0"/>
          </a:solidFill>
        </p:grpSpPr>
        <p:sp>
          <p:nvSpPr>
            <p:cNvPr id="181" name="ドーナツ 180"/>
            <p:cNvSpPr/>
            <p:nvPr/>
          </p:nvSpPr>
          <p:spPr bwMode="auto">
            <a:xfrm>
              <a:off x="310902" y="2995029"/>
              <a:ext cx="2483858" cy="2483856"/>
            </a:xfrm>
            <a:prstGeom prst="donut">
              <a:avLst>
                <a:gd name="adj" fmla="val 325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ドーナツ 181"/>
            <p:cNvSpPr/>
            <p:nvPr/>
          </p:nvSpPr>
          <p:spPr bwMode="auto">
            <a:xfrm>
              <a:off x="452946" y="3137073"/>
              <a:ext cx="2199770" cy="2199768"/>
            </a:xfrm>
            <a:prstGeom prst="donut">
              <a:avLst>
                <a:gd name="adj" fmla="val 318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ドーナツ 182"/>
            <p:cNvSpPr/>
            <p:nvPr/>
          </p:nvSpPr>
          <p:spPr bwMode="auto">
            <a:xfrm>
              <a:off x="586111" y="3270238"/>
              <a:ext cx="1933440" cy="1933438"/>
            </a:xfrm>
            <a:prstGeom prst="donut">
              <a:avLst>
                <a:gd name="adj" fmla="val 18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9933"/>
                </a:solidFill>
              </a:endParaRPr>
            </a:p>
          </p:txBody>
        </p:sp>
        <p:sp>
          <p:nvSpPr>
            <p:cNvPr id="184" name="テキスト ボックス 183"/>
            <p:cNvSpPr txBox="1"/>
            <p:nvPr/>
          </p:nvSpPr>
          <p:spPr>
            <a:xfrm>
              <a:off x="726014" y="3846672"/>
              <a:ext cx="1621085" cy="827787"/>
            </a:xfrm>
            <a:prstGeom prst="rect">
              <a:avLst/>
            </a:prstGeom>
            <a:noFill/>
          </p:spPr>
          <p:txBody>
            <a:bodyPr wrap="none" rtlCol="0">
              <a:prstTxWarp prst="textWave1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00B0F0"/>
                  </a:solidFill>
                  <a:latin typeface="+mj-ea"/>
                  <a:ea typeface="+mj-ea"/>
                </a:rPr>
                <a:t>Wi-Fi</a:t>
              </a:r>
              <a:endParaRPr kumimoji="1" lang="ja-JP" altLang="en-US" b="1" dirty="0">
                <a:solidFill>
                  <a:srgbClr val="00B0F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5" name="グループ化 184"/>
          <p:cNvGrpSpPr/>
          <p:nvPr/>
        </p:nvGrpSpPr>
        <p:grpSpPr>
          <a:xfrm>
            <a:off x="7902361" y="4734062"/>
            <a:ext cx="1632214" cy="1632213"/>
            <a:chOff x="310902" y="2995029"/>
            <a:chExt cx="2483858" cy="2483856"/>
          </a:xfrm>
          <a:solidFill>
            <a:srgbClr val="00B050"/>
          </a:solidFill>
        </p:grpSpPr>
        <p:sp>
          <p:nvSpPr>
            <p:cNvPr id="186" name="ドーナツ 185"/>
            <p:cNvSpPr/>
            <p:nvPr/>
          </p:nvSpPr>
          <p:spPr bwMode="auto">
            <a:xfrm>
              <a:off x="310902" y="2995029"/>
              <a:ext cx="2483858" cy="2483856"/>
            </a:xfrm>
            <a:prstGeom prst="donut">
              <a:avLst>
                <a:gd name="adj" fmla="val 3259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ドーナツ 186"/>
            <p:cNvSpPr/>
            <p:nvPr/>
          </p:nvSpPr>
          <p:spPr bwMode="auto">
            <a:xfrm>
              <a:off x="452946" y="3137073"/>
              <a:ext cx="2199770" cy="2199768"/>
            </a:xfrm>
            <a:prstGeom prst="donut">
              <a:avLst>
                <a:gd name="adj" fmla="val 3184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ドーナツ 187"/>
            <p:cNvSpPr/>
            <p:nvPr/>
          </p:nvSpPr>
          <p:spPr bwMode="auto">
            <a:xfrm>
              <a:off x="586111" y="3270238"/>
              <a:ext cx="1933440" cy="1933438"/>
            </a:xfrm>
            <a:prstGeom prst="donut">
              <a:avLst>
                <a:gd name="adj" fmla="val 188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9933"/>
                </a:solidFill>
              </a:endParaRPr>
            </a:p>
          </p:txBody>
        </p:sp>
        <p:sp>
          <p:nvSpPr>
            <p:cNvPr id="189" name="テキスト ボックス 188"/>
            <p:cNvSpPr txBox="1"/>
            <p:nvPr/>
          </p:nvSpPr>
          <p:spPr>
            <a:xfrm>
              <a:off x="726014" y="3846672"/>
              <a:ext cx="1621085" cy="827787"/>
            </a:xfrm>
            <a:prstGeom prst="rect">
              <a:avLst/>
            </a:prstGeom>
            <a:noFill/>
          </p:spPr>
          <p:txBody>
            <a:bodyPr wrap="none" rtlCol="0">
              <a:prstTxWarp prst="textWave1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00B050"/>
                  </a:solidFill>
                  <a:latin typeface="+mj-ea"/>
                  <a:ea typeface="+mj-ea"/>
                </a:rPr>
                <a:t>Wi-Fi</a:t>
              </a:r>
              <a:endParaRPr kumimoji="1" lang="ja-JP" altLang="en-US" b="1" dirty="0">
                <a:solidFill>
                  <a:srgbClr val="00B05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6054388" y="866865"/>
            <a:ext cx="1673677" cy="1534338"/>
            <a:chOff x="6054388" y="866865"/>
            <a:chExt cx="1673677" cy="1534338"/>
          </a:xfrm>
        </p:grpSpPr>
        <p:grpSp>
          <p:nvGrpSpPr>
            <p:cNvPr id="191" name="グループ化 190"/>
            <p:cNvGrpSpPr/>
            <p:nvPr/>
          </p:nvGrpSpPr>
          <p:grpSpPr>
            <a:xfrm>
              <a:off x="6054388" y="866865"/>
              <a:ext cx="1673677" cy="1534338"/>
              <a:chOff x="3355000" y="4311079"/>
              <a:chExt cx="2420456" cy="2218945"/>
            </a:xfrm>
          </p:grpSpPr>
          <p:sp>
            <p:nvSpPr>
              <p:cNvPr id="198" name="円/楕円 197"/>
              <p:cNvSpPr/>
              <p:nvPr/>
            </p:nvSpPr>
            <p:spPr>
              <a:xfrm>
                <a:off x="3355000" y="4399178"/>
                <a:ext cx="2420456" cy="213084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3819820" y="4753220"/>
                <a:ext cx="1490816" cy="13124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角丸四角形 199"/>
              <p:cNvSpPr/>
              <p:nvPr/>
            </p:nvSpPr>
            <p:spPr>
              <a:xfrm>
                <a:off x="3964600" y="4834639"/>
                <a:ext cx="1201256" cy="11090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アーチ 200"/>
              <p:cNvSpPr/>
              <p:nvPr/>
            </p:nvSpPr>
            <p:spPr>
              <a:xfrm rot="21039596">
                <a:off x="4929546" y="4716092"/>
                <a:ext cx="821520" cy="718237"/>
              </a:xfrm>
              <a:prstGeom prst="blockArc">
                <a:avLst>
                  <a:gd name="adj1" fmla="val 14162735"/>
                  <a:gd name="adj2" fmla="val 7877581"/>
                  <a:gd name="adj3" fmla="val 18029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2" name="角丸四角形 201"/>
              <p:cNvSpPr/>
              <p:nvPr/>
            </p:nvSpPr>
            <p:spPr>
              <a:xfrm>
                <a:off x="3737136" y="4318679"/>
                <a:ext cx="1656184" cy="152901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円/楕円 202"/>
              <p:cNvSpPr/>
              <p:nvPr/>
            </p:nvSpPr>
            <p:spPr>
              <a:xfrm>
                <a:off x="3737136" y="4311079"/>
                <a:ext cx="1656184" cy="132059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円/楕円 203"/>
              <p:cNvSpPr/>
              <p:nvPr/>
            </p:nvSpPr>
            <p:spPr>
              <a:xfrm>
                <a:off x="3842680" y="4503497"/>
                <a:ext cx="1445096" cy="113577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2" name="グループ化 191"/>
            <p:cNvGrpSpPr/>
            <p:nvPr/>
          </p:nvGrpSpPr>
          <p:grpSpPr>
            <a:xfrm>
              <a:off x="6482036" y="1064315"/>
              <a:ext cx="824508" cy="622049"/>
              <a:chOff x="200472" y="3891902"/>
              <a:chExt cx="1861902" cy="1861902"/>
            </a:xfrm>
            <a:solidFill>
              <a:srgbClr val="00B0F0"/>
            </a:solidFill>
          </p:grpSpPr>
          <p:sp>
            <p:nvSpPr>
              <p:cNvPr id="194" name="ドーナツ 193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ドーナツ 194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195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ドーナツ 196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3" name="稲妻 192"/>
            <p:cNvSpPr/>
            <p:nvPr/>
          </p:nvSpPr>
          <p:spPr>
            <a:xfrm rot="900000" flipH="1">
              <a:off x="7015400" y="960530"/>
              <a:ext cx="496568" cy="454784"/>
            </a:xfrm>
            <a:prstGeom prst="lightningBol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2" name="グループ化 251"/>
          <p:cNvGrpSpPr/>
          <p:nvPr/>
        </p:nvGrpSpPr>
        <p:grpSpPr>
          <a:xfrm>
            <a:off x="4162088" y="866865"/>
            <a:ext cx="1673677" cy="1534338"/>
            <a:chOff x="4162088" y="866865"/>
            <a:chExt cx="1673677" cy="1534338"/>
          </a:xfrm>
        </p:grpSpPr>
        <p:grpSp>
          <p:nvGrpSpPr>
            <p:cNvPr id="206" name="グループ化 205"/>
            <p:cNvGrpSpPr/>
            <p:nvPr/>
          </p:nvGrpSpPr>
          <p:grpSpPr>
            <a:xfrm>
              <a:off x="4162088" y="866865"/>
              <a:ext cx="1673677" cy="1534338"/>
              <a:chOff x="3355000" y="4311079"/>
              <a:chExt cx="2420456" cy="2218945"/>
            </a:xfrm>
          </p:grpSpPr>
          <p:sp>
            <p:nvSpPr>
              <p:cNvPr id="213" name="円/楕円 212"/>
              <p:cNvSpPr/>
              <p:nvPr/>
            </p:nvSpPr>
            <p:spPr>
              <a:xfrm>
                <a:off x="3355000" y="4399178"/>
                <a:ext cx="2420456" cy="213084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円/楕円 213"/>
              <p:cNvSpPr/>
              <p:nvPr/>
            </p:nvSpPr>
            <p:spPr>
              <a:xfrm>
                <a:off x="3819820" y="4753220"/>
                <a:ext cx="1490816" cy="13124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角丸四角形 214"/>
              <p:cNvSpPr/>
              <p:nvPr/>
            </p:nvSpPr>
            <p:spPr>
              <a:xfrm>
                <a:off x="3964600" y="4834639"/>
                <a:ext cx="1201256" cy="11090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アーチ 215"/>
              <p:cNvSpPr/>
              <p:nvPr/>
            </p:nvSpPr>
            <p:spPr>
              <a:xfrm rot="21039596">
                <a:off x="4929546" y="4716092"/>
                <a:ext cx="821520" cy="718237"/>
              </a:xfrm>
              <a:prstGeom prst="blockArc">
                <a:avLst>
                  <a:gd name="adj1" fmla="val 14162735"/>
                  <a:gd name="adj2" fmla="val 7877581"/>
                  <a:gd name="adj3" fmla="val 18029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角丸四角形 216"/>
              <p:cNvSpPr/>
              <p:nvPr/>
            </p:nvSpPr>
            <p:spPr>
              <a:xfrm>
                <a:off x="3737136" y="4318679"/>
                <a:ext cx="1656184" cy="152901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円/楕円 217"/>
              <p:cNvSpPr/>
              <p:nvPr/>
            </p:nvSpPr>
            <p:spPr>
              <a:xfrm>
                <a:off x="3737136" y="4311079"/>
                <a:ext cx="1656184" cy="132059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9" name="円/楕円 218"/>
              <p:cNvSpPr/>
              <p:nvPr/>
            </p:nvSpPr>
            <p:spPr>
              <a:xfrm>
                <a:off x="3842680" y="4503497"/>
                <a:ext cx="1445096" cy="113577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7" name="グループ化 206"/>
            <p:cNvGrpSpPr/>
            <p:nvPr/>
          </p:nvGrpSpPr>
          <p:grpSpPr>
            <a:xfrm>
              <a:off x="4589736" y="1064315"/>
              <a:ext cx="824508" cy="622049"/>
              <a:chOff x="200472" y="3891902"/>
              <a:chExt cx="1861902" cy="1861902"/>
            </a:xfrm>
            <a:solidFill>
              <a:srgbClr val="FF0000"/>
            </a:solidFill>
          </p:grpSpPr>
          <p:sp>
            <p:nvSpPr>
              <p:cNvPr id="209" name="ドーナツ 208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ドーナツ 209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円/楕円 210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ドーナツ 211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08" name="稲妻 207"/>
            <p:cNvSpPr/>
            <p:nvPr/>
          </p:nvSpPr>
          <p:spPr>
            <a:xfrm rot="900000" flipH="1">
              <a:off x="5123100" y="960530"/>
              <a:ext cx="496568" cy="454784"/>
            </a:xfrm>
            <a:prstGeom prst="lightningBol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3" name="グループ化 252"/>
          <p:cNvGrpSpPr/>
          <p:nvPr/>
        </p:nvGrpSpPr>
        <p:grpSpPr>
          <a:xfrm>
            <a:off x="2295188" y="866865"/>
            <a:ext cx="1673677" cy="1534338"/>
            <a:chOff x="2295188" y="866865"/>
            <a:chExt cx="1673677" cy="1534338"/>
          </a:xfrm>
        </p:grpSpPr>
        <p:grpSp>
          <p:nvGrpSpPr>
            <p:cNvPr id="221" name="グループ化 220"/>
            <p:cNvGrpSpPr/>
            <p:nvPr/>
          </p:nvGrpSpPr>
          <p:grpSpPr>
            <a:xfrm>
              <a:off x="2295188" y="866865"/>
              <a:ext cx="1673677" cy="1534338"/>
              <a:chOff x="3355000" y="4311079"/>
              <a:chExt cx="2420456" cy="2218945"/>
            </a:xfrm>
          </p:grpSpPr>
          <p:sp>
            <p:nvSpPr>
              <p:cNvPr id="228" name="円/楕円 227"/>
              <p:cNvSpPr/>
              <p:nvPr/>
            </p:nvSpPr>
            <p:spPr>
              <a:xfrm>
                <a:off x="3355000" y="4399178"/>
                <a:ext cx="2420456" cy="213084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円/楕円 228"/>
              <p:cNvSpPr/>
              <p:nvPr/>
            </p:nvSpPr>
            <p:spPr>
              <a:xfrm>
                <a:off x="3819820" y="4753220"/>
                <a:ext cx="1490816" cy="13124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0" name="角丸四角形 229"/>
              <p:cNvSpPr/>
              <p:nvPr/>
            </p:nvSpPr>
            <p:spPr>
              <a:xfrm>
                <a:off x="3964600" y="4834639"/>
                <a:ext cx="1201256" cy="11090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1" name="アーチ 230"/>
              <p:cNvSpPr/>
              <p:nvPr/>
            </p:nvSpPr>
            <p:spPr>
              <a:xfrm rot="21039596">
                <a:off x="4929546" y="4716092"/>
                <a:ext cx="821520" cy="718237"/>
              </a:xfrm>
              <a:prstGeom prst="blockArc">
                <a:avLst>
                  <a:gd name="adj1" fmla="val 14162735"/>
                  <a:gd name="adj2" fmla="val 7877581"/>
                  <a:gd name="adj3" fmla="val 18029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角丸四角形 231"/>
              <p:cNvSpPr/>
              <p:nvPr/>
            </p:nvSpPr>
            <p:spPr>
              <a:xfrm>
                <a:off x="3737136" y="4318679"/>
                <a:ext cx="1656184" cy="152901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3" name="円/楕円 232"/>
              <p:cNvSpPr/>
              <p:nvPr/>
            </p:nvSpPr>
            <p:spPr>
              <a:xfrm>
                <a:off x="3737136" y="4311079"/>
                <a:ext cx="1656184" cy="132059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4" name="円/楕円 233"/>
              <p:cNvSpPr/>
              <p:nvPr/>
            </p:nvSpPr>
            <p:spPr>
              <a:xfrm>
                <a:off x="3842680" y="4503497"/>
                <a:ext cx="1445096" cy="113577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2" name="グループ化 221"/>
            <p:cNvGrpSpPr/>
            <p:nvPr/>
          </p:nvGrpSpPr>
          <p:grpSpPr>
            <a:xfrm>
              <a:off x="2722836" y="1064315"/>
              <a:ext cx="824508" cy="622049"/>
              <a:chOff x="200472" y="3891902"/>
              <a:chExt cx="1861902" cy="1861902"/>
            </a:xfrm>
            <a:solidFill>
              <a:srgbClr val="FF6600"/>
            </a:solidFill>
          </p:grpSpPr>
          <p:sp>
            <p:nvSpPr>
              <p:cNvPr id="224" name="ドーナツ 223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ドーナツ 224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6" name="円/楕円 225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7" name="ドーナツ 226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3" name="稲妻 222"/>
            <p:cNvSpPr/>
            <p:nvPr/>
          </p:nvSpPr>
          <p:spPr>
            <a:xfrm rot="900000" flipH="1">
              <a:off x="3256200" y="960530"/>
              <a:ext cx="496568" cy="454784"/>
            </a:xfrm>
            <a:prstGeom prst="lightningBolt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4" name="グループ化 253"/>
          <p:cNvGrpSpPr/>
          <p:nvPr/>
        </p:nvGrpSpPr>
        <p:grpSpPr>
          <a:xfrm>
            <a:off x="428288" y="866865"/>
            <a:ext cx="1673677" cy="1534338"/>
            <a:chOff x="428288" y="866865"/>
            <a:chExt cx="1673677" cy="1534338"/>
          </a:xfrm>
        </p:grpSpPr>
        <p:grpSp>
          <p:nvGrpSpPr>
            <p:cNvPr id="236" name="グループ化 235"/>
            <p:cNvGrpSpPr/>
            <p:nvPr/>
          </p:nvGrpSpPr>
          <p:grpSpPr>
            <a:xfrm>
              <a:off x="428288" y="866865"/>
              <a:ext cx="1673677" cy="1534338"/>
              <a:chOff x="3355000" y="4311079"/>
              <a:chExt cx="2420456" cy="2218945"/>
            </a:xfrm>
          </p:grpSpPr>
          <p:sp>
            <p:nvSpPr>
              <p:cNvPr id="243" name="円/楕円 242"/>
              <p:cNvSpPr/>
              <p:nvPr/>
            </p:nvSpPr>
            <p:spPr>
              <a:xfrm>
                <a:off x="3355000" y="4399178"/>
                <a:ext cx="2420456" cy="213084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円/楕円 243"/>
              <p:cNvSpPr/>
              <p:nvPr/>
            </p:nvSpPr>
            <p:spPr>
              <a:xfrm>
                <a:off x="3819820" y="4753220"/>
                <a:ext cx="1490816" cy="13124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角丸四角形 244"/>
              <p:cNvSpPr/>
              <p:nvPr/>
            </p:nvSpPr>
            <p:spPr>
              <a:xfrm>
                <a:off x="3964600" y="4834639"/>
                <a:ext cx="1201256" cy="11090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アーチ 245"/>
              <p:cNvSpPr/>
              <p:nvPr/>
            </p:nvSpPr>
            <p:spPr>
              <a:xfrm rot="21039596">
                <a:off x="4929546" y="4716092"/>
                <a:ext cx="821520" cy="718237"/>
              </a:xfrm>
              <a:prstGeom prst="blockArc">
                <a:avLst>
                  <a:gd name="adj1" fmla="val 14162735"/>
                  <a:gd name="adj2" fmla="val 7877581"/>
                  <a:gd name="adj3" fmla="val 18029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角丸四角形 246"/>
              <p:cNvSpPr/>
              <p:nvPr/>
            </p:nvSpPr>
            <p:spPr>
              <a:xfrm>
                <a:off x="3737136" y="4318679"/>
                <a:ext cx="1656184" cy="152901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8" name="円/楕円 247"/>
              <p:cNvSpPr/>
              <p:nvPr/>
            </p:nvSpPr>
            <p:spPr>
              <a:xfrm>
                <a:off x="3737136" y="4311079"/>
                <a:ext cx="1656184" cy="132059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48"/>
              <p:cNvSpPr/>
              <p:nvPr/>
            </p:nvSpPr>
            <p:spPr>
              <a:xfrm>
                <a:off x="3842680" y="4503497"/>
                <a:ext cx="1445096" cy="113577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7" name="グループ化 236"/>
            <p:cNvGrpSpPr/>
            <p:nvPr/>
          </p:nvGrpSpPr>
          <p:grpSpPr>
            <a:xfrm>
              <a:off x="855936" y="1064315"/>
              <a:ext cx="824508" cy="622049"/>
              <a:chOff x="200472" y="3891902"/>
              <a:chExt cx="1861902" cy="1861902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239" name="ドーナツ 238"/>
              <p:cNvSpPr/>
              <p:nvPr/>
            </p:nvSpPr>
            <p:spPr>
              <a:xfrm>
                <a:off x="722822" y="4411980"/>
                <a:ext cx="821746" cy="821746"/>
              </a:xfrm>
              <a:prstGeom prst="donut">
                <a:avLst>
                  <a:gd name="adj" fmla="val 60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0" name="ドーナツ 239"/>
              <p:cNvSpPr/>
              <p:nvPr/>
            </p:nvSpPr>
            <p:spPr>
              <a:xfrm>
                <a:off x="464096" y="4153254"/>
                <a:ext cx="1339198" cy="1339198"/>
              </a:xfrm>
              <a:prstGeom prst="donut">
                <a:avLst>
                  <a:gd name="adj" fmla="val 3759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円/楕円 240"/>
              <p:cNvSpPr/>
              <p:nvPr/>
            </p:nvSpPr>
            <p:spPr>
              <a:xfrm>
                <a:off x="965448" y="4654606"/>
                <a:ext cx="336494" cy="336494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ドーナツ 241"/>
              <p:cNvSpPr/>
              <p:nvPr/>
            </p:nvSpPr>
            <p:spPr>
              <a:xfrm>
                <a:off x="200472" y="3891902"/>
                <a:ext cx="1861902" cy="1861902"/>
              </a:xfrm>
              <a:prstGeom prst="donut">
                <a:avLst>
                  <a:gd name="adj" fmla="val 2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8" name="稲妻 237"/>
            <p:cNvSpPr/>
            <p:nvPr/>
          </p:nvSpPr>
          <p:spPr>
            <a:xfrm rot="900000" flipH="1">
              <a:off x="1389300" y="960530"/>
              <a:ext cx="496568" cy="454784"/>
            </a:xfrm>
            <a:prstGeom prst="lightningBol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81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A4 210 x 297 mm</PresentationFormat>
  <Paragraphs>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PPTX313_Wi_Fi</dc:title>
  <dc:subject>PPTX313_Wi_Fi</dc:subject>
  <dc:creator>http://www.digipot.net</dc:creator>
  <cp:lastModifiedBy/>
  <cp:revision>1</cp:revision>
  <dcterms:created xsi:type="dcterms:W3CDTF">2014-01-30T05:12:09Z</dcterms:created>
  <dcterms:modified xsi:type="dcterms:W3CDTF">2015-06-30T01:47:19Z</dcterms:modified>
  <cp:category/>
  <cp:version>1</cp:version>
</cp:coreProperties>
</file>