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8" r:id="rId2"/>
    <p:sldId id="299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CC6600"/>
    <a:srgbClr val="800000"/>
    <a:srgbClr val="FFCC99"/>
    <a:srgbClr val="FF9966"/>
    <a:srgbClr val="FF33CC"/>
    <a:srgbClr val="CC0066"/>
    <a:srgbClr val="006600"/>
    <a:srgbClr val="00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-1434" y="-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1" name="グループ化 190"/>
          <p:cNvGrpSpPr/>
          <p:nvPr/>
        </p:nvGrpSpPr>
        <p:grpSpPr>
          <a:xfrm>
            <a:off x="7895635" y="857459"/>
            <a:ext cx="1602870" cy="1580481"/>
            <a:chOff x="7895635" y="857459"/>
            <a:chExt cx="1602870" cy="1580481"/>
          </a:xfrm>
        </p:grpSpPr>
        <p:sp>
          <p:nvSpPr>
            <p:cNvPr id="758" name="正方形/長方形 757"/>
            <p:cNvSpPr/>
            <p:nvPr/>
          </p:nvSpPr>
          <p:spPr>
            <a:xfrm>
              <a:off x="7992014" y="1152274"/>
              <a:ext cx="1410112" cy="742152"/>
            </a:xfrm>
            <a:prstGeom prst="rect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額縁 207"/>
            <p:cNvSpPr/>
            <p:nvPr/>
          </p:nvSpPr>
          <p:spPr>
            <a:xfrm rot="10800000">
              <a:off x="8087600" y="1316252"/>
              <a:ext cx="1218941" cy="1016275"/>
            </a:xfrm>
            <a:prstGeom prst="bevel">
              <a:avLst>
                <a:gd name="adj" fmla="val 13472"/>
              </a:avLst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0" name="台形 779"/>
            <p:cNvSpPr/>
            <p:nvPr/>
          </p:nvSpPr>
          <p:spPr>
            <a:xfrm>
              <a:off x="7895635" y="857459"/>
              <a:ext cx="1602870" cy="296738"/>
            </a:xfrm>
            <a:prstGeom prst="trapezoid">
              <a:avLst>
                <a:gd name="adj" fmla="val 17862"/>
              </a:avLst>
            </a:prstGeom>
            <a:pattFill prst="dkVert">
              <a:fgClr>
                <a:srgbClr val="00B0F0"/>
              </a:fgClr>
              <a:bgClr>
                <a:srgbClr val="0070C0"/>
              </a:bgClr>
            </a:patt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1" name="正方形/長方形 780"/>
            <p:cNvSpPr/>
            <p:nvPr/>
          </p:nvSpPr>
          <p:spPr>
            <a:xfrm>
              <a:off x="7992014" y="1157571"/>
              <a:ext cx="1410112" cy="76247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/>
            <p:cNvGrpSpPr/>
            <p:nvPr/>
          </p:nvGrpSpPr>
          <p:grpSpPr>
            <a:xfrm>
              <a:off x="7992014" y="1818177"/>
              <a:ext cx="1410112" cy="619763"/>
              <a:chOff x="7992014" y="1818177"/>
              <a:chExt cx="1410112" cy="619763"/>
            </a:xfrm>
          </p:grpSpPr>
          <p:sp>
            <p:nvSpPr>
              <p:cNvPr id="209" name="正方形/長方形 208"/>
              <p:cNvSpPr/>
              <p:nvPr/>
            </p:nvSpPr>
            <p:spPr>
              <a:xfrm>
                <a:off x="7992014" y="1857124"/>
                <a:ext cx="1410112" cy="580816"/>
              </a:xfrm>
              <a:prstGeom prst="rect">
                <a:avLst/>
              </a:prstGeom>
              <a:pattFill prst="horzBrick">
                <a:fgClr>
                  <a:schemeClr val="bg1">
                    <a:lumMod val="8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正方形/長方形 778"/>
              <p:cNvSpPr/>
              <p:nvPr/>
            </p:nvSpPr>
            <p:spPr>
              <a:xfrm>
                <a:off x="8017409" y="1818177"/>
                <a:ext cx="1359323" cy="76249"/>
              </a:xfrm>
              <a:prstGeom prst="rect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" name="グループ化 13"/>
              <p:cNvGrpSpPr/>
              <p:nvPr/>
            </p:nvGrpSpPr>
            <p:grpSpPr>
              <a:xfrm>
                <a:off x="8181517" y="1979906"/>
                <a:ext cx="1031107" cy="318634"/>
                <a:chOff x="8150532" y="1979906"/>
                <a:chExt cx="1031107" cy="318634"/>
              </a:xfrm>
            </p:grpSpPr>
            <p:sp>
              <p:nvSpPr>
                <p:cNvPr id="782" name="正方形/長方形 781"/>
                <p:cNvSpPr/>
                <p:nvPr/>
              </p:nvSpPr>
              <p:spPr>
                <a:xfrm>
                  <a:off x="8150532" y="1979906"/>
                  <a:ext cx="109017" cy="318634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3" name="正方形/長方形 782"/>
                <p:cNvSpPr/>
                <p:nvPr/>
              </p:nvSpPr>
              <p:spPr>
                <a:xfrm>
                  <a:off x="8335108" y="1979906"/>
                  <a:ext cx="109017" cy="318634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4" name="正方形/長方形 783"/>
                <p:cNvSpPr/>
                <p:nvPr/>
              </p:nvSpPr>
              <p:spPr>
                <a:xfrm>
                  <a:off x="8519682" y="1979906"/>
                  <a:ext cx="109017" cy="318634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5" name="正方形/長方形 784"/>
                <p:cNvSpPr/>
                <p:nvPr/>
              </p:nvSpPr>
              <p:spPr>
                <a:xfrm>
                  <a:off x="8704256" y="1979906"/>
                  <a:ext cx="109017" cy="318634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6" name="正方形/長方形 785"/>
                <p:cNvSpPr/>
                <p:nvPr/>
              </p:nvSpPr>
              <p:spPr>
                <a:xfrm>
                  <a:off x="8888048" y="1979906"/>
                  <a:ext cx="109017" cy="318634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7" name="正方形/長方形 786"/>
                <p:cNvSpPr/>
                <p:nvPr/>
              </p:nvSpPr>
              <p:spPr>
                <a:xfrm>
                  <a:off x="9072622" y="1979906"/>
                  <a:ext cx="109017" cy="318634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3" name="テキスト ボックス 22"/>
            <p:cNvSpPr txBox="1"/>
            <p:nvPr/>
          </p:nvSpPr>
          <p:spPr>
            <a:xfrm>
              <a:off x="8377242" y="895438"/>
              <a:ext cx="626208" cy="19339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lang="ja-JP" altLang="en-US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dist="635000" sx="1000" sy="1000" algn="tl" rotWithShape="0">
                      <a:prstClr val="black"/>
                    </a:outerShdw>
                  </a:effectLst>
                  <a:latin typeface="+mj-ea"/>
                  <a:ea typeface="+mj-ea"/>
                </a:rPr>
                <a:t>売　店</a:t>
              </a:r>
              <a:endParaRPr kumimoji="1" lang="ja-JP" alt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dist="635000" sx="1000" sy="1000" algn="tl" rotWithShape="0">
                    <a:prstClr val="black"/>
                  </a:outerShdw>
                </a:effectLst>
                <a:latin typeface="+mj-ea"/>
                <a:ea typeface="+mj-ea"/>
              </a:endParaRPr>
            </a:p>
          </p:txBody>
        </p:sp>
      </p:grpSp>
      <p:grpSp>
        <p:nvGrpSpPr>
          <p:cNvPr id="189" name="グループ化 188"/>
          <p:cNvGrpSpPr/>
          <p:nvPr/>
        </p:nvGrpSpPr>
        <p:grpSpPr>
          <a:xfrm>
            <a:off x="4166579" y="854004"/>
            <a:ext cx="1574583" cy="1583935"/>
            <a:chOff x="4166579" y="854004"/>
            <a:chExt cx="1574583" cy="1583935"/>
          </a:xfrm>
        </p:grpSpPr>
        <p:grpSp>
          <p:nvGrpSpPr>
            <p:cNvPr id="17" name="グループ化 16"/>
            <p:cNvGrpSpPr/>
            <p:nvPr/>
          </p:nvGrpSpPr>
          <p:grpSpPr>
            <a:xfrm>
              <a:off x="4166579" y="854004"/>
              <a:ext cx="1574583" cy="1583935"/>
              <a:chOff x="4105161" y="773706"/>
              <a:chExt cx="1272142" cy="1195851"/>
            </a:xfrm>
          </p:grpSpPr>
          <p:sp>
            <p:nvSpPr>
              <p:cNvPr id="734" name="正方形/長方形 733"/>
              <p:cNvSpPr/>
              <p:nvPr/>
            </p:nvSpPr>
            <p:spPr>
              <a:xfrm>
                <a:off x="4105161" y="782225"/>
                <a:ext cx="1272140" cy="118733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5" name="額縁 734"/>
              <p:cNvSpPr/>
              <p:nvPr/>
            </p:nvSpPr>
            <p:spPr>
              <a:xfrm rot="10800000">
                <a:off x="4189971" y="867034"/>
                <a:ext cx="1102521" cy="1102521"/>
              </a:xfrm>
              <a:prstGeom prst="bevel">
                <a:avLst>
                  <a:gd name="adj" fmla="val 15778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正方形/長方形 752"/>
              <p:cNvSpPr/>
              <p:nvPr/>
            </p:nvSpPr>
            <p:spPr>
              <a:xfrm>
                <a:off x="4105163" y="773706"/>
                <a:ext cx="1272140" cy="347756"/>
              </a:xfrm>
              <a:prstGeom prst="rect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4" name="正方形/長方形 15"/>
            <p:cNvSpPr/>
            <p:nvPr/>
          </p:nvSpPr>
          <p:spPr>
            <a:xfrm>
              <a:off x="4177531" y="1313571"/>
              <a:ext cx="1557832" cy="562706"/>
            </a:xfrm>
            <a:custGeom>
              <a:avLst/>
              <a:gdLst>
                <a:gd name="connsiteX0" fmla="*/ 0 w 1080120"/>
                <a:gd name="connsiteY0" fmla="*/ 0 h 360040"/>
                <a:gd name="connsiteX1" fmla="*/ 1080120 w 1080120"/>
                <a:gd name="connsiteY1" fmla="*/ 0 h 360040"/>
                <a:gd name="connsiteX2" fmla="*/ 1080120 w 1080120"/>
                <a:gd name="connsiteY2" fmla="*/ 360040 h 360040"/>
                <a:gd name="connsiteX3" fmla="*/ 0 w 1080120"/>
                <a:gd name="connsiteY3" fmla="*/ 360040 h 360040"/>
                <a:gd name="connsiteX4" fmla="*/ 0 w 1080120"/>
                <a:gd name="connsiteY4" fmla="*/ 0 h 360040"/>
                <a:gd name="connsiteX0" fmla="*/ 0 w 1080120"/>
                <a:gd name="connsiteY0" fmla="*/ 0 h 360040"/>
                <a:gd name="connsiteX1" fmla="*/ 1080120 w 1080120"/>
                <a:gd name="connsiteY1" fmla="*/ 0 h 360040"/>
                <a:gd name="connsiteX2" fmla="*/ 1080120 w 1080120"/>
                <a:gd name="connsiteY2" fmla="*/ 360040 h 360040"/>
                <a:gd name="connsiteX3" fmla="*/ 253826 w 1080120"/>
                <a:gd name="connsiteY3" fmla="*/ 358329 h 360040"/>
                <a:gd name="connsiteX4" fmla="*/ 0 w 1080120"/>
                <a:gd name="connsiteY4" fmla="*/ 360040 h 360040"/>
                <a:gd name="connsiteX5" fmla="*/ 0 w 1080120"/>
                <a:gd name="connsiteY5" fmla="*/ 0 h 36004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441945 w 1080120"/>
                <a:gd name="connsiteY3" fmla="*/ 360710 h 360710"/>
                <a:gd name="connsiteX4" fmla="*/ 253826 w 1080120"/>
                <a:gd name="connsiteY4" fmla="*/ 358329 h 360710"/>
                <a:gd name="connsiteX5" fmla="*/ 0 w 1080120"/>
                <a:gd name="connsiteY5" fmla="*/ 360040 h 360710"/>
                <a:gd name="connsiteX6" fmla="*/ 0 w 1080120"/>
                <a:gd name="connsiteY6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441945 w 1080120"/>
                <a:gd name="connsiteY3" fmla="*/ 360710 h 360710"/>
                <a:gd name="connsiteX4" fmla="*/ 649114 w 1080120"/>
                <a:gd name="connsiteY4" fmla="*/ 360710 h 360710"/>
                <a:gd name="connsiteX5" fmla="*/ 253826 w 1080120"/>
                <a:gd name="connsiteY5" fmla="*/ 358329 h 360710"/>
                <a:gd name="connsiteX6" fmla="*/ 0 w 1080120"/>
                <a:gd name="connsiteY6" fmla="*/ 360040 h 360710"/>
                <a:gd name="connsiteX7" fmla="*/ 0 w 1080120"/>
                <a:gd name="connsiteY7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441945 w 1080120"/>
                <a:gd name="connsiteY4" fmla="*/ 360710 h 360710"/>
                <a:gd name="connsiteX5" fmla="*/ 649114 w 1080120"/>
                <a:gd name="connsiteY5" fmla="*/ 360710 h 360710"/>
                <a:gd name="connsiteX6" fmla="*/ 253826 w 1080120"/>
                <a:gd name="connsiteY6" fmla="*/ 358329 h 360710"/>
                <a:gd name="connsiteX7" fmla="*/ 0 w 1080120"/>
                <a:gd name="connsiteY7" fmla="*/ 360040 h 360710"/>
                <a:gd name="connsiteX8" fmla="*/ 0 w 1080120"/>
                <a:gd name="connsiteY8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6745 w 1080120"/>
                <a:gd name="connsiteY4" fmla="*/ 360710 h 360710"/>
                <a:gd name="connsiteX5" fmla="*/ 441945 w 1080120"/>
                <a:gd name="connsiteY5" fmla="*/ 360710 h 360710"/>
                <a:gd name="connsiteX6" fmla="*/ 649114 w 1080120"/>
                <a:gd name="connsiteY6" fmla="*/ 360710 h 360710"/>
                <a:gd name="connsiteX7" fmla="*/ 253826 w 1080120"/>
                <a:gd name="connsiteY7" fmla="*/ 358329 h 360710"/>
                <a:gd name="connsiteX8" fmla="*/ 0 w 1080120"/>
                <a:gd name="connsiteY8" fmla="*/ 360040 h 360710"/>
                <a:gd name="connsiteX9" fmla="*/ 0 w 1080120"/>
                <a:gd name="connsiteY9" fmla="*/ 0 h 360710"/>
                <a:gd name="connsiteX0" fmla="*/ 0 w 1080120"/>
                <a:gd name="connsiteY0" fmla="*/ 0 h 363091"/>
                <a:gd name="connsiteX1" fmla="*/ 1080120 w 1080120"/>
                <a:gd name="connsiteY1" fmla="*/ 0 h 363091"/>
                <a:gd name="connsiteX2" fmla="*/ 1080120 w 1080120"/>
                <a:gd name="connsiteY2" fmla="*/ 360040 h 363091"/>
                <a:gd name="connsiteX3" fmla="*/ 834851 w 1080120"/>
                <a:gd name="connsiteY3" fmla="*/ 358329 h 363091"/>
                <a:gd name="connsiteX4" fmla="*/ 746745 w 1080120"/>
                <a:gd name="connsiteY4" fmla="*/ 360710 h 363091"/>
                <a:gd name="connsiteX5" fmla="*/ 441945 w 1080120"/>
                <a:gd name="connsiteY5" fmla="*/ 360710 h 363091"/>
                <a:gd name="connsiteX6" fmla="*/ 649114 w 1080120"/>
                <a:gd name="connsiteY6" fmla="*/ 360710 h 363091"/>
                <a:gd name="connsiteX7" fmla="*/ 341933 w 1080120"/>
                <a:gd name="connsiteY7" fmla="*/ 363091 h 363091"/>
                <a:gd name="connsiteX8" fmla="*/ 253826 w 1080120"/>
                <a:gd name="connsiteY8" fmla="*/ 358329 h 363091"/>
                <a:gd name="connsiteX9" fmla="*/ 0 w 1080120"/>
                <a:gd name="connsiteY9" fmla="*/ 360040 h 363091"/>
                <a:gd name="connsiteX10" fmla="*/ 0 w 1080120"/>
                <a:gd name="connsiteY10" fmla="*/ 0 h 363091"/>
                <a:gd name="connsiteX0" fmla="*/ 0 w 1080120"/>
                <a:gd name="connsiteY0" fmla="*/ 0 h 363091"/>
                <a:gd name="connsiteX1" fmla="*/ 1080120 w 1080120"/>
                <a:gd name="connsiteY1" fmla="*/ 0 h 363091"/>
                <a:gd name="connsiteX2" fmla="*/ 1080120 w 1080120"/>
                <a:gd name="connsiteY2" fmla="*/ 360040 h 363091"/>
                <a:gd name="connsiteX3" fmla="*/ 834851 w 1080120"/>
                <a:gd name="connsiteY3" fmla="*/ 358329 h 363091"/>
                <a:gd name="connsiteX4" fmla="*/ 746745 w 1080120"/>
                <a:gd name="connsiteY4" fmla="*/ 360710 h 363091"/>
                <a:gd name="connsiteX5" fmla="*/ 649114 w 1080120"/>
                <a:gd name="connsiteY5" fmla="*/ 360710 h 363091"/>
                <a:gd name="connsiteX6" fmla="*/ 341933 w 1080120"/>
                <a:gd name="connsiteY6" fmla="*/ 363091 h 363091"/>
                <a:gd name="connsiteX7" fmla="*/ 253826 w 1080120"/>
                <a:gd name="connsiteY7" fmla="*/ 358329 h 363091"/>
                <a:gd name="connsiteX8" fmla="*/ 0 w 1080120"/>
                <a:gd name="connsiteY8" fmla="*/ 360040 h 363091"/>
                <a:gd name="connsiteX9" fmla="*/ 0 w 1080120"/>
                <a:gd name="connsiteY9" fmla="*/ 0 h 363091"/>
                <a:gd name="connsiteX0" fmla="*/ 0 w 1080120"/>
                <a:gd name="connsiteY0" fmla="*/ 0 h 363091"/>
                <a:gd name="connsiteX1" fmla="*/ 1080120 w 1080120"/>
                <a:gd name="connsiteY1" fmla="*/ 0 h 363091"/>
                <a:gd name="connsiteX2" fmla="*/ 1080120 w 1080120"/>
                <a:gd name="connsiteY2" fmla="*/ 360040 h 363091"/>
                <a:gd name="connsiteX3" fmla="*/ 834851 w 1080120"/>
                <a:gd name="connsiteY3" fmla="*/ 358329 h 363091"/>
                <a:gd name="connsiteX4" fmla="*/ 746745 w 1080120"/>
                <a:gd name="connsiteY4" fmla="*/ 360710 h 363091"/>
                <a:gd name="connsiteX5" fmla="*/ 649114 w 1080120"/>
                <a:gd name="connsiteY5" fmla="*/ 360710 h 363091"/>
                <a:gd name="connsiteX6" fmla="*/ 441945 w 1080120"/>
                <a:gd name="connsiteY6" fmla="*/ 360710 h 363091"/>
                <a:gd name="connsiteX7" fmla="*/ 341933 w 1080120"/>
                <a:gd name="connsiteY7" fmla="*/ 363091 h 363091"/>
                <a:gd name="connsiteX8" fmla="*/ 253826 w 1080120"/>
                <a:gd name="connsiteY8" fmla="*/ 358329 h 363091"/>
                <a:gd name="connsiteX9" fmla="*/ 0 w 1080120"/>
                <a:gd name="connsiteY9" fmla="*/ 360040 h 363091"/>
                <a:gd name="connsiteX10" fmla="*/ 0 w 1080120"/>
                <a:gd name="connsiteY10" fmla="*/ 0 h 363091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6745 w 1080120"/>
                <a:gd name="connsiteY4" fmla="*/ 360710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80120" h="360710">
                  <a:moveTo>
                    <a:pt x="0" y="0"/>
                  </a:moveTo>
                  <a:lnTo>
                    <a:pt x="1080120" y="0"/>
                  </a:lnTo>
                  <a:lnTo>
                    <a:pt x="1080120" y="360040"/>
                  </a:lnTo>
                  <a:lnTo>
                    <a:pt x="834851" y="358329"/>
                  </a:lnTo>
                  <a:cubicBezTo>
                    <a:pt x="835645" y="326579"/>
                    <a:pt x="803102" y="275780"/>
                    <a:pt x="744364" y="277367"/>
                  </a:cubicBezTo>
                  <a:cubicBezTo>
                    <a:pt x="685626" y="278954"/>
                    <a:pt x="647526" y="321023"/>
                    <a:pt x="649114" y="360710"/>
                  </a:cubicBezTo>
                  <a:lnTo>
                    <a:pt x="441945" y="360710"/>
                  </a:lnTo>
                  <a:cubicBezTo>
                    <a:pt x="441945" y="324991"/>
                    <a:pt x="410989" y="282130"/>
                    <a:pt x="349077" y="282129"/>
                  </a:cubicBezTo>
                  <a:cubicBezTo>
                    <a:pt x="287165" y="282128"/>
                    <a:pt x="257001" y="323404"/>
                    <a:pt x="253826" y="358329"/>
                  </a:cubicBezTo>
                  <a:lnTo>
                    <a:pt x="0" y="3600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>
                <a:alpha val="30000"/>
              </a:srgb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正方形/長方形 214"/>
            <p:cNvSpPr/>
            <p:nvPr/>
          </p:nvSpPr>
          <p:spPr>
            <a:xfrm>
              <a:off x="4166581" y="1876277"/>
              <a:ext cx="1574581" cy="561662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" name="グループ化 24"/>
            <p:cNvGrpSpPr/>
            <p:nvPr/>
          </p:nvGrpSpPr>
          <p:grpSpPr>
            <a:xfrm>
              <a:off x="4754986" y="1956544"/>
              <a:ext cx="407564" cy="407564"/>
              <a:chOff x="4754986" y="880528"/>
              <a:chExt cx="407564" cy="407564"/>
            </a:xfrm>
          </p:grpSpPr>
          <p:sp>
            <p:nvSpPr>
              <p:cNvPr id="24" name="円/楕円 23"/>
              <p:cNvSpPr/>
              <p:nvPr/>
            </p:nvSpPr>
            <p:spPr bwMode="auto">
              <a:xfrm>
                <a:off x="4754986" y="880528"/>
                <a:ext cx="407564" cy="40756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円/楕円 219"/>
              <p:cNvSpPr/>
              <p:nvPr/>
            </p:nvSpPr>
            <p:spPr bwMode="auto">
              <a:xfrm>
                <a:off x="4789911" y="915453"/>
                <a:ext cx="337714" cy="33771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円/楕円 220"/>
              <p:cNvSpPr/>
              <p:nvPr/>
            </p:nvSpPr>
            <p:spPr bwMode="auto">
              <a:xfrm>
                <a:off x="4827270" y="952812"/>
                <a:ext cx="262996" cy="26299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円/楕円 221"/>
              <p:cNvSpPr/>
              <p:nvPr/>
            </p:nvSpPr>
            <p:spPr bwMode="auto">
              <a:xfrm>
                <a:off x="4875636" y="1001178"/>
                <a:ext cx="166264" cy="16626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4" name="テキスト ボックス 223"/>
            <p:cNvSpPr txBox="1"/>
            <p:nvPr/>
          </p:nvSpPr>
          <p:spPr>
            <a:xfrm>
              <a:off x="4457945" y="916631"/>
              <a:ext cx="995830" cy="30755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kumimoji="1" lang="ja-JP" altLang="en-US" b="1" spc="50" dirty="0" smtClean="0">
                  <a:ln w="11430">
                    <a:solidFill>
                      <a:schemeClr val="bg1"/>
                    </a:solidFill>
                  </a:ln>
                  <a:solidFill>
                    <a:srgbClr val="FF0000"/>
                  </a:solidFill>
                  <a:effectLst>
                    <a:outerShdw dist="635000" sx="1000" sy="1000" algn="tl" rotWithShape="0">
                      <a:prstClr val="black"/>
                    </a:outerShdw>
                  </a:effectLst>
                  <a:latin typeface="+mj-ea"/>
                  <a:ea typeface="+mj-ea"/>
                </a:rPr>
                <a:t>宝くじ</a:t>
              </a:r>
              <a:endParaRPr kumimoji="1" lang="ja-JP" altLang="en-US" b="1" spc="50" dirty="0">
                <a:ln w="11430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dist="635000" sx="1000" sy="1000" algn="tl" rotWithShape="0">
                    <a:prstClr val="black"/>
                  </a:outerShdw>
                </a:effectLst>
                <a:latin typeface="+mj-ea"/>
                <a:ea typeface="+mj-ea"/>
              </a:endParaRPr>
            </a:p>
          </p:txBody>
        </p:sp>
      </p:grpSp>
      <p:grpSp>
        <p:nvGrpSpPr>
          <p:cNvPr id="174" name="グループ化 173"/>
          <p:cNvGrpSpPr/>
          <p:nvPr/>
        </p:nvGrpSpPr>
        <p:grpSpPr>
          <a:xfrm>
            <a:off x="425885" y="854004"/>
            <a:ext cx="1583014" cy="1573562"/>
            <a:chOff x="425885" y="854004"/>
            <a:chExt cx="1583014" cy="1573562"/>
          </a:xfrm>
        </p:grpSpPr>
        <p:sp>
          <p:nvSpPr>
            <p:cNvPr id="564" name="額縁 563"/>
            <p:cNvSpPr/>
            <p:nvPr/>
          </p:nvSpPr>
          <p:spPr>
            <a:xfrm rot="10800000">
              <a:off x="514471" y="854004"/>
              <a:ext cx="1327513" cy="1503974"/>
            </a:xfrm>
            <a:prstGeom prst="bevel">
              <a:avLst>
                <a:gd name="adj" fmla="val 13472"/>
              </a:avLst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1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1">
                    <a:lumMod val="40000"/>
                    <a:lumOff val="6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5" name="正方形/長方形 564"/>
            <p:cNvSpPr/>
            <p:nvPr/>
          </p:nvSpPr>
          <p:spPr>
            <a:xfrm>
              <a:off x="1768864" y="854004"/>
              <a:ext cx="73120" cy="15039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8" name="正方形/長方形 607"/>
            <p:cNvSpPr/>
            <p:nvPr/>
          </p:nvSpPr>
          <p:spPr>
            <a:xfrm>
              <a:off x="525811" y="854004"/>
              <a:ext cx="73120" cy="15039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34" name="グループ化 933"/>
            <p:cNvGrpSpPr/>
            <p:nvPr/>
          </p:nvGrpSpPr>
          <p:grpSpPr>
            <a:xfrm>
              <a:off x="514471" y="854004"/>
              <a:ext cx="1327514" cy="298270"/>
              <a:chOff x="514471" y="854004"/>
              <a:chExt cx="1327514" cy="298270"/>
            </a:xfrm>
          </p:grpSpPr>
          <p:sp>
            <p:nvSpPr>
              <p:cNvPr id="610" name="正方形/長方形 609"/>
              <p:cNvSpPr/>
              <p:nvPr/>
            </p:nvSpPr>
            <p:spPr>
              <a:xfrm>
                <a:off x="514471" y="854004"/>
                <a:ext cx="1327514" cy="298270"/>
              </a:xfrm>
              <a:prstGeom prst="rect">
                <a:avLst/>
              </a:prstGeom>
              <a:solidFill>
                <a:srgbClr val="00B05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テキスト ボックス 224"/>
              <p:cNvSpPr txBox="1"/>
              <p:nvPr/>
            </p:nvSpPr>
            <p:spPr>
              <a:xfrm>
                <a:off x="1217585" y="907194"/>
                <a:ext cx="592519" cy="1204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r>
                  <a:rPr kumimoji="1" lang="ja-JP" altLang="en-US" b="1" spc="50" dirty="0" smtClean="0">
                    <a:ln w="11430">
                      <a:noFill/>
                    </a:ln>
                    <a:solidFill>
                      <a:schemeClr val="bg1"/>
                    </a:solidFill>
                    <a:effectLst>
                      <a:outerShdw dist="635000" sx="1000" sy="1000" algn="tl" rotWithShape="0">
                        <a:prstClr val="black"/>
                      </a:outerShdw>
                    </a:effectLst>
                    <a:latin typeface="+mj-ea"/>
                    <a:ea typeface="+mj-ea"/>
                  </a:rPr>
                  <a:t>ＳＨＯＰ</a:t>
                </a:r>
                <a:endParaRPr kumimoji="1" lang="ja-JP" altLang="en-US" b="1" spc="50" dirty="0">
                  <a:ln w="11430">
                    <a:noFill/>
                  </a:ln>
                  <a:solidFill>
                    <a:schemeClr val="bg1"/>
                  </a:solidFill>
                  <a:effectLst>
                    <a:outerShdw dist="635000" sx="1000" sy="1000" algn="tl" rotWithShape="0">
                      <a:prstClr val="black"/>
                    </a:outerShdw>
                  </a:effectLst>
                  <a:latin typeface="+mj-ea"/>
                  <a:ea typeface="+mj-ea"/>
                </a:endParaRPr>
              </a:p>
            </p:txBody>
          </p:sp>
          <p:sp>
            <p:nvSpPr>
              <p:cNvPr id="26" name="正方形/長方形 25"/>
              <p:cNvSpPr/>
              <p:nvPr/>
            </p:nvSpPr>
            <p:spPr bwMode="auto">
              <a:xfrm>
                <a:off x="562371" y="1061450"/>
                <a:ext cx="1243053" cy="45719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33" name="グループ化 932"/>
            <p:cNvGrpSpPr/>
            <p:nvPr/>
          </p:nvGrpSpPr>
          <p:grpSpPr>
            <a:xfrm>
              <a:off x="425885" y="1707777"/>
              <a:ext cx="1583014" cy="719789"/>
              <a:chOff x="425885" y="1707777"/>
              <a:chExt cx="1583014" cy="719789"/>
            </a:xfrm>
          </p:grpSpPr>
          <p:sp>
            <p:nvSpPr>
              <p:cNvPr id="302" name="正方形/長方形 301"/>
              <p:cNvSpPr/>
              <p:nvPr/>
            </p:nvSpPr>
            <p:spPr>
              <a:xfrm>
                <a:off x="525811" y="1879440"/>
                <a:ext cx="1316173" cy="478537"/>
              </a:xfrm>
              <a:prstGeom prst="rect">
                <a:avLst/>
              </a:prstGeom>
              <a:solidFill>
                <a:srgbClr val="00B05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3" name="グループ化 302"/>
              <p:cNvGrpSpPr/>
              <p:nvPr/>
            </p:nvGrpSpPr>
            <p:grpSpPr>
              <a:xfrm>
                <a:off x="425885" y="1858418"/>
                <a:ext cx="584966" cy="569148"/>
                <a:chOff x="452691" y="1858418"/>
                <a:chExt cx="584966" cy="579522"/>
              </a:xfrm>
            </p:grpSpPr>
            <p:grpSp>
              <p:nvGrpSpPr>
                <p:cNvPr id="304" name="グループ化 303"/>
                <p:cNvGrpSpPr/>
                <p:nvPr/>
              </p:nvGrpSpPr>
              <p:grpSpPr>
                <a:xfrm>
                  <a:off x="452691" y="1858418"/>
                  <a:ext cx="584966" cy="379708"/>
                  <a:chOff x="1136576" y="2200275"/>
                  <a:chExt cx="675555" cy="469032"/>
                </a:xfrm>
              </p:grpSpPr>
              <p:grpSp>
                <p:nvGrpSpPr>
                  <p:cNvPr id="330" name="グループ化 329"/>
                  <p:cNvGrpSpPr/>
                  <p:nvPr/>
                </p:nvGrpSpPr>
                <p:grpSpPr>
                  <a:xfrm>
                    <a:off x="1136576" y="2200275"/>
                    <a:ext cx="168349" cy="469032"/>
                    <a:chOff x="1136576" y="2200275"/>
                    <a:chExt cx="168349" cy="469032"/>
                  </a:xfrm>
                </p:grpSpPr>
                <p:sp>
                  <p:nvSpPr>
                    <p:cNvPr id="349" name="片側の 2 つの角を丸めた四角形 348"/>
                    <p:cNvSpPr/>
                    <p:nvPr/>
                  </p:nvSpPr>
                  <p:spPr>
                    <a:xfrm>
                      <a:off x="1165795" y="2200275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0" name="片側の 2 つの角を丸めた四角形 349"/>
                    <p:cNvSpPr/>
                    <p:nvPr/>
                  </p:nvSpPr>
                  <p:spPr>
                    <a:xfrm>
                      <a:off x="1165795" y="225000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1" name="片側の 2 つの角を丸めた四角形 350"/>
                    <p:cNvSpPr/>
                    <p:nvPr/>
                  </p:nvSpPr>
                  <p:spPr>
                    <a:xfrm>
                      <a:off x="1165795" y="230715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2" name="正方形/長方形 351"/>
                    <p:cNvSpPr/>
                    <p:nvPr/>
                  </p:nvSpPr>
                  <p:spPr>
                    <a:xfrm>
                      <a:off x="1136576" y="2381263"/>
                      <a:ext cx="168349" cy="288044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3" name="正方形/長方形 352"/>
                    <p:cNvSpPr/>
                    <p:nvPr/>
                  </p:nvSpPr>
                  <p:spPr>
                    <a:xfrm>
                      <a:off x="1177056" y="2381263"/>
                      <a:ext cx="87388" cy="20234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31" name="グループ化 330"/>
                  <p:cNvGrpSpPr/>
                  <p:nvPr/>
                </p:nvGrpSpPr>
                <p:grpSpPr>
                  <a:xfrm>
                    <a:off x="1305645" y="2200275"/>
                    <a:ext cx="168349" cy="469032"/>
                    <a:chOff x="1136576" y="2200275"/>
                    <a:chExt cx="168349" cy="469032"/>
                  </a:xfrm>
                </p:grpSpPr>
                <p:sp>
                  <p:nvSpPr>
                    <p:cNvPr id="344" name="片側の 2 つの角を丸めた四角形 343"/>
                    <p:cNvSpPr/>
                    <p:nvPr/>
                  </p:nvSpPr>
                  <p:spPr>
                    <a:xfrm>
                      <a:off x="1165795" y="2200275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5" name="片側の 2 つの角を丸めた四角形 344"/>
                    <p:cNvSpPr/>
                    <p:nvPr/>
                  </p:nvSpPr>
                  <p:spPr>
                    <a:xfrm>
                      <a:off x="1165795" y="225000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6" name="片側の 2 つの角を丸めた四角形 345"/>
                    <p:cNvSpPr/>
                    <p:nvPr/>
                  </p:nvSpPr>
                  <p:spPr>
                    <a:xfrm>
                      <a:off x="1165795" y="230715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7" name="正方形/長方形 346"/>
                    <p:cNvSpPr/>
                    <p:nvPr/>
                  </p:nvSpPr>
                  <p:spPr>
                    <a:xfrm>
                      <a:off x="1136576" y="2381263"/>
                      <a:ext cx="168349" cy="288044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8" name="正方形/長方形 347"/>
                    <p:cNvSpPr/>
                    <p:nvPr/>
                  </p:nvSpPr>
                  <p:spPr>
                    <a:xfrm>
                      <a:off x="1177056" y="2381263"/>
                      <a:ext cx="87388" cy="20234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32" name="グループ化 331"/>
                  <p:cNvGrpSpPr/>
                  <p:nvPr/>
                </p:nvGrpSpPr>
                <p:grpSpPr>
                  <a:xfrm>
                    <a:off x="1474713" y="2200275"/>
                    <a:ext cx="168349" cy="469032"/>
                    <a:chOff x="1136576" y="2200275"/>
                    <a:chExt cx="168349" cy="469032"/>
                  </a:xfrm>
                </p:grpSpPr>
                <p:sp>
                  <p:nvSpPr>
                    <p:cNvPr id="339" name="片側の 2 つの角を丸めた四角形 338"/>
                    <p:cNvSpPr/>
                    <p:nvPr/>
                  </p:nvSpPr>
                  <p:spPr>
                    <a:xfrm>
                      <a:off x="1165795" y="2200275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0" name="片側の 2 つの角を丸めた四角形 339"/>
                    <p:cNvSpPr/>
                    <p:nvPr/>
                  </p:nvSpPr>
                  <p:spPr>
                    <a:xfrm>
                      <a:off x="1165795" y="225000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1" name="片側の 2 つの角を丸めた四角形 340"/>
                    <p:cNvSpPr/>
                    <p:nvPr/>
                  </p:nvSpPr>
                  <p:spPr>
                    <a:xfrm>
                      <a:off x="1165795" y="230715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2" name="正方形/長方形 341"/>
                    <p:cNvSpPr/>
                    <p:nvPr/>
                  </p:nvSpPr>
                  <p:spPr>
                    <a:xfrm>
                      <a:off x="1136576" y="2381263"/>
                      <a:ext cx="168349" cy="288044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3" name="正方形/長方形 342"/>
                    <p:cNvSpPr/>
                    <p:nvPr/>
                  </p:nvSpPr>
                  <p:spPr>
                    <a:xfrm>
                      <a:off x="1177056" y="2381263"/>
                      <a:ext cx="87388" cy="20234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33" name="グループ化 332"/>
                  <p:cNvGrpSpPr/>
                  <p:nvPr/>
                </p:nvGrpSpPr>
                <p:grpSpPr>
                  <a:xfrm>
                    <a:off x="1643782" y="2200275"/>
                    <a:ext cx="168349" cy="469032"/>
                    <a:chOff x="1136576" y="2200275"/>
                    <a:chExt cx="168349" cy="469032"/>
                  </a:xfrm>
                </p:grpSpPr>
                <p:sp>
                  <p:nvSpPr>
                    <p:cNvPr id="334" name="片側の 2 つの角を丸めた四角形 333"/>
                    <p:cNvSpPr/>
                    <p:nvPr/>
                  </p:nvSpPr>
                  <p:spPr>
                    <a:xfrm>
                      <a:off x="1165795" y="2200275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5" name="片側の 2 つの角を丸めた四角形 334"/>
                    <p:cNvSpPr/>
                    <p:nvPr/>
                  </p:nvSpPr>
                  <p:spPr>
                    <a:xfrm>
                      <a:off x="1165795" y="225000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6" name="片側の 2 つの角を丸めた四角形 335"/>
                    <p:cNvSpPr/>
                    <p:nvPr/>
                  </p:nvSpPr>
                  <p:spPr>
                    <a:xfrm>
                      <a:off x="1165795" y="230715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7" name="正方形/長方形 336"/>
                    <p:cNvSpPr/>
                    <p:nvPr/>
                  </p:nvSpPr>
                  <p:spPr>
                    <a:xfrm>
                      <a:off x="1136576" y="2381263"/>
                      <a:ext cx="168349" cy="288044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8" name="正方形/長方形 337"/>
                    <p:cNvSpPr/>
                    <p:nvPr/>
                  </p:nvSpPr>
                  <p:spPr>
                    <a:xfrm>
                      <a:off x="1177056" y="2381263"/>
                      <a:ext cx="87388" cy="20234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305" name="グループ化 304"/>
                <p:cNvGrpSpPr/>
                <p:nvPr/>
              </p:nvGrpSpPr>
              <p:grpSpPr>
                <a:xfrm>
                  <a:off x="452691" y="2058232"/>
                  <a:ext cx="584966" cy="379708"/>
                  <a:chOff x="1136576" y="2200275"/>
                  <a:chExt cx="675555" cy="469032"/>
                </a:xfrm>
              </p:grpSpPr>
              <p:grpSp>
                <p:nvGrpSpPr>
                  <p:cNvPr id="306" name="グループ化 305"/>
                  <p:cNvGrpSpPr/>
                  <p:nvPr/>
                </p:nvGrpSpPr>
                <p:grpSpPr>
                  <a:xfrm>
                    <a:off x="1136576" y="2200275"/>
                    <a:ext cx="168349" cy="469032"/>
                    <a:chOff x="1136576" y="2200275"/>
                    <a:chExt cx="168349" cy="469032"/>
                  </a:xfrm>
                </p:grpSpPr>
                <p:sp>
                  <p:nvSpPr>
                    <p:cNvPr id="325" name="片側の 2 つの角を丸めた四角形 324"/>
                    <p:cNvSpPr/>
                    <p:nvPr/>
                  </p:nvSpPr>
                  <p:spPr>
                    <a:xfrm>
                      <a:off x="1165795" y="2200275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6" name="片側の 2 つの角を丸めた四角形 325"/>
                    <p:cNvSpPr/>
                    <p:nvPr/>
                  </p:nvSpPr>
                  <p:spPr>
                    <a:xfrm>
                      <a:off x="1165795" y="225000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7" name="片側の 2 つの角を丸めた四角形 326"/>
                    <p:cNvSpPr/>
                    <p:nvPr/>
                  </p:nvSpPr>
                  <p:spPr>
                    <a:xfrm>
                      <a:off x="1165795" y="230715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8" name="正方形/長方形 327"/>
                    <p:cNvSpPr/>
                    <p:nvPr/>
                  </p:nvSpPr>
                  <p:spPr>
                    <a:xfrm>
                      <a:off x="1136576" y="2381263"/>
                      <a:ext cx="168349" cy="288044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9" name="正方形/長方形 328"/>
                    <p:cNvSpPr/>
                    <p:nvPr/>
                  </p:nvSpPr>
                  <p:spPr>
                    <a:xfrm>
                      <a:off x="1177056" y="2381263"/>
                      <a:ext cx="87388" cy="20234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07" name="グループ化 306"/>
                  <p:cNvGrpSpPr/>
                  <p:nvPr/>
                </p:nvGrpSpPr>
                <p:grpSpPr>
                  <a:xfrm>
                    <a:off x="1305645" y="2200275"/>
                    <a:ext cx="168349" cy="469032"/>
                    <a:chOff x="1136576" y="2200275"/>
                    <a:chExt cx="168349" cy="469032"/>
                  </a:xfrm>
                </p:grpSpPr>
                <p:sp>
                  <p:nvSpPr>
                    <p:cNvPr id="320" name="片側の 2 つの角を丸めた四角形 319"/>
                    <p:cNvSpPr/>
                    <p:nvPr/>
                  </p:nvSpPr>
                  <p:spPr>
                    <a:xfrm>
                      <a:off x="1165795" y="2200275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1" name="片側の 2 つの角を丸めた四角形 320"/>
                    <p:cNvSpPr/>
                    <p:nvPr/>
                  </p:nvSpPr>
                  <p:spPr>
                    <a:xfrm>
                      <a:off x="1165795" y="225000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2" name="片側の 2 つの角を丸めた四角形 321"/>
                    <p:cNvSpPr/>
                    <p:nvPr/>
                  </p:nvSpPr>
                  <p:spPr>
                    <a:xfrm>
                      <a:off x="1165795" y="230715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3" name="正方形/長方形 322"/>
                    <p:cNvSpPr/>
                    <p:nvPr/>
                  </p:nvSpPr>
                  <p:spPr>
                    <a:xfrm>
                      <a:off x="1136576" y="2381263"/>
                      <a:ext cx="168349" cy="288044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4" name="正方形/長方形 323"/>
                    <p:cNvSpPr/>
                    <p:nvPr/>
                  </p:nvSpPr>
                  <p:spPr>
                    <a:xfrm>
                      <a:off x="1177056" y="2381263"/>
                      <a:ext cx="87388" cy="20234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08" name="グループ化 307"/>
                  <p:cNvGrpSpPr/>
                  <p:nvPr/>
                </p:nvGrpSpPr>
                <p:grpSpPr>
                  <a:xfrm>
                    <a:off x="1474713" y="2200275"/>
                    <a:ext cx="168349" cy="469032"/>
                    <a:chOff x="1136576" y="2200275"/>
                    <a:chExt cx="168349" cy="469032"/>
                  </a:xfrm>
                </p:grpSpPr>
                <p:sp>
                  <p:nvSpPr>
                    <p:cNvPr id="315" name="片側の 2 つの角を丸めた四角形 314"/>
                    <p:cNvSpPr/>
                    <p:nvPr/>
                  </p:nvSpPr>
                  <p:spPr>
                    <a:xfrm>
                      <a:off x="1165795" y="2200275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6" name="片側の 2 つの角を丸めた四角形 315"/>
                    <p:cNvSpPr/>
                    <p:nvPr/>
                  </p:nvSpPr>
                  <p:spPr>
                    <a:xfrm>
                      <a:off x="1165795" y="225000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7" name="片側の 2 つの角を丸めた四角形 316"/>
                    <p:cNvSpPr/>
                    <p:nvPr/>
                  </p:nvSpPr>
                  <p:spPr>
                    <a:xfrm>
                      <a:off x="1165795" y="230715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8" name="正方形/長方形 317"/>
                    <p:cNvSpPr/>
                    <p:nvPr/>
                  </p:nvSpPr>
                  <p:spPr>
                    <a:xfrm>
                      <a:off x="1136576" y="2381263"/>
                      <a:ext cx="168349" cy="288044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9" name="正方形/長方形 318"/>
                    <p:cNvSpPr/>
                    <p:nvPr/>
                  </p:nvSpPr>
                  <p:spPr>
                    <a:xfrm>
                      <a:off x="1177056" y="2381263"/>
                      <a:ext cx="87388" cy="20234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09" name="グループ化 308"/>
                  <p:cNvGrpSpPr/>
                  <p:nvPr/>
                </p:nvGrpSpPr>
                <p:grpSpPr>
                  <a:xfrm>
                    <a:off x="1643782" y="2200275"/>
                    <a:ext cx="168349" cy="469032"/>
                    <a:chOff x="1136576" y="2200275"/>
                    <a:chExt cx="168349" cy="469032"/>
                  </a:xfrm>
                </p:grpSpPr>
                <p:sp>
                  <p:nvSpPr>
                    <p:cNvPr id="310" name="片側の 2 つの角を丸めた四角形 309"/>
                    <p:cNvSpPr/>
                    <p:nvPr/>
                  </p:nvSpPr>
                  <p:spPr>
                    <a:xfrm>
                      <a:off x="1165795" y="2200275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1" name="片側の 2 つの角を丸めた四角形 310"/>
                    <p:cNvSpPr/>
                    <p:nvPr/>
                  </p:nvSpPr>
                  <p:spPr>
                    <a:xfrm>
                      <a:off x="1165795" y="225000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2" name="片側の 2 つの角を丸めた四角形 311"/>
                    <p:cNvSpPr/>
                    <p:nvPr/>
                  </p:nvSpPr>
                  <p:spPr>
                    <a:xfrm>
                      <a:off x="1165795" y="230715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3" name="正方形/長方形 312"/>
                    <p:cNvSpPr/>
                    <p:nvPr/>
                  </p:nvSpPr>
                  <p:spPr>
                    <a:xfrm>
                      <a:off x="1136576" y="2381263"/>
                      <a:ext cx="168349" cy="288044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4" name="正方形/長方形 313"/>
                    <p:cNvSpPr/>
                    <p:nvPr/>
                  </p:nvSpPr>
                  <p:spPr>
                    <a:xfrm>
                      <a:off x="1177056" y="2381263"/>
                      <a:ext cx="87388" cy="20234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354" name="グループ化 353"/>
              <p:cNvGrpSpPr/>
              <p:nvPr/>
            </p:nvGrpSpPr>
            <p:grpSpPr>
              <a:xfrm>
                <a:off x="607335" y="1722898"/>
                <a:ext cx="1161529" cy="153378"/>
                <a:chOff x="607335" y="1676678"/>
                <a:chExt cx="1161529" cy="199598"/>
              </a:xfrm>
            </p:grpSpPr>
            <p:sp>
              <p:nvSpPr>
                <p:cNvPr id="355" name="台形 354"/>
                <p:cNvSpPr/>
                <p:nvPr/>
              </p:nvSpPr>
              <p:spPr bwMode="auto">
                <a:xfrm>
                  <a:off x="607335" y="1783835"/>
                  <a:ext cx="1161529" cy="92441"/>
                </a:xfrm>
                <a:prstGeom prst="trapezoid">
                  <a:avLst/>
                </a:prstGeom>
                <a:solidFill>
                  <a:srgbClr val="800000"/>
                </a:solidFill>
                <a:ln w="28575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56" name="台形 355"/>
                <p:cNvSpPr/>
                <p:nvPr/>
              </p:nvSpPr>
              <p:spPr bwMode="auto">
                <a:xfrm>
                  <a:off x="607335" y="1729066"/>
                  <a:ext cx="1161529" cy="92441"/>
                </a:xfrm>
                <a:prstGeom prst="trapezoid">
                  <a:avLst/>
                </a:pr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57" name="台形 356"/>
                <p:cNvSpPr/>
                <p:nvPr/>
              </p:nvSpPr>
              <p:spPr bwMode="auto">
                <a:xfrm>
                  <a:off x="607335" y="1676678"/>
                  <a:ext cx="1161529" cy="92441"/>
                </a:xfrm>
                <a:prstGeom prst="trapezoid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358" name="グループ化 357"/>
              <p:cNvGrpSpPr/>
              <p:nvPr/>
            </p:nvGrpSpPr>
            <p:grpSpPr>
              <a:xfrm>
                <a:off x="1513844" y="1707777"/>
                <a:ext cx="495055" cy="719789"/>
                <a:chOff x="1513844" y="1707777"/>
                <a:chExt cx="495055" cy="719789"/>
              </a:xfrm>
            </p:grpSpPr>
            <p:sp>
              <p:nvSpPr>
                <p:cNvPr id="359" name="正方形/長方形 358"/>
                <p:cNvSpPr/>
                <p:nvPr/>
              </p:nvSpPr>
              <p:spPr bwMode="auto">
                <a:xfrm>
                  <a:off x="1513844" y="1707777"/>
                  <a:ext cx="495055" cy="71978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60" name="正方形/長方形 359"/>
                <p:cNvSpPr/>
                <p:nvPr/>
              </p:nvSpPr>
              <p:spPr bwMode="auto">
                <a:xfrm>
                  <a:off x="1575557" y="1771548"/>
                  <a:ext cx="371628" cy="600649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61" name="正方形/長方形 360"/>
                <p:cNvSpPr/>
                <p:nvPr/>
              </p:nvSpPr>
              <p:spPr bwMode="auto">
                <a:xfrm>
                  <a:off x="1575557" y="2221467"/>
                  <a:ext cx="371628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62" name="正方形/長方形 361"/>
                <p:cNvSpPr/>
                <p:nvPr/>
              </p:nvSpPr>
              <p:spPr bwMode="auto">
                <a:xfrm>
                  <a:off x="1575557" y="2059713"/>
                  <a:ext cx="371628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63" name="正方形/長方形 362"/>
                <p:cNvSpPr/>
                <p:nvPr/>
              </p:nvSpPr>
              <p:spPr bwMode="auto">
                <a:xfrm>
                  <a:off x="1575557" y="1897960"/>
                  <a:ext cx="371628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64" name="角丸四角形 363"/>
                <p:cNvSpPr/>
                <p:nvPr/>
              </p:nvSpPr>
              <p:spPr bwMode="auto">
                <a:xfrm>
                  <a:off x="1622630" y="2283975"/>
                  <a:ext cx="60914" cy="87750"/>
                </a:xfrm>
                <a:prstGeom prst="round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65" name="角丸四角形 364"/>
                <p:cNvSpPr/>
                <p:nvPr/>
              </p:nvSpPr>
              <p:spPr bwMode="auto">
                <a:xfrm>
                  <a:off x="1729787" y="2283975"/>
                  <a:ext cx="60914" cy="87750"/>
                </a:xfrm>
                <a:prstGeom prst="round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66" name="角丸四角形 365"/>
                <p:cNvSpPr/>
                <p:nvPr/>
              </p:nvSpPr>
              <p:spPr bwMode="auto">
                <a:xfrm>
                  <a:off x="1836943" y="2283975"/>
                  <a:ext cx="60914" cy="87750"/>
                </a:xfrm>
                <a:prstGeom prst="round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67" name="角丸四角形 366"/>
                <p:cNvSpPr/>
                <p:nvPr/>
              </p:nvSpPr>
              <p:spPr bwMode="auto">
                <a:xfrm>
                  <a:off x="1622630" y="2133956"/>
                  <a:ext cx="60914" cy="87750"/>
                </a:xfrm>
                <a:prstGeom prst="roundRect">
                  <a:avLst/>
                </a:prstGeom>
                <a:solidFill>
                  <a:srgbClr val="0070C0"/>
                </a:solidFill>
                <a:ln w="28575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68" name="角丸四角形 367"/>
                <p:cNvSpPr/>
                <p:nvPr/>
              </p:nvSpPr>
              <p:spPr bwMode="auto">
                <a:xfrm>
                  <a:off x="1729787" y="2133956"/>
                  <a:ext cx="60914" cy="87750"/>
                </a:xfrm>
                <a:prstGeom prst="roundRect">
                  <a:avLst/>
                </a:prstGeom>
                <a:solidFill>
                  <a:srgbClr val="0070C0"/>
                </a:solidFill>
                <a:ln w="28575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69" name="角丸四角形 368"/>
                <p:cNvSpPr/>
                <p:nvPr/>
              </p:nvSpPr>
              <p:spPr bwMode="auto">
                <a:xfrm>
                  <a:off x="1836943" y="2133956"/>
                  <a:ext cx="60914" cy="87750"/>
                </a:xfrm>
                <a:prstGeom prst="roundRect">
                  <a:avLst/>
                </a:prstGeom>
                <a:solidFill>
                  <a:srgbClr val="0070C0"/>
                </a:solidFill>
                <a:ln w="28575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70" name="角丸四角形 369"/>
                <p:cNvSpPr/>
                <p:nvPr/>
              </p:nvSpPr>
              <p:spPr bwMode="auto">
                <a:xfrm>
                  <a:off x="1622630" y="1972031"/>
                  <a:ext cx="60914" cy="87750"/>
                </a:xfrm>
                <a:prstGeom prst="roundRect">
                  <a:avLst/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71" name="角丸四角形 370"/>
                <p:cNvSpPr/>
                <p:nvPr/>
              </p:nvSpPr>
              <p:spPr bwMode="auto">
                <a:xfrm>
                  <a:off x="1729787" y="1972031"/>
                  <a:ext cx="60914" cy="87750"/>
                </a:xfrm>
                <a:prstGeom prst="roundRect">
                  <a:avLst/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72" name="角丸四角形 371"/>
                <p:cNvSpPr/>
                <p:nvPr/>
              </p:nvSpPr>
              <p:spPr bwMode="auto">
                <a:xfrm>
                  <a:off x="1836943" y="1972031"/>
                  <a:ext cx="60914" cy="87750"/>
                </a:xfrm>
                <a:prstGeom prst="roundRect">
                  <a:avLst/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73" name="角丸四角形 372"/>
                <p:cNvSpPr/>
                <p:nvPr/>
              </p:nvSpPr>
              <p:spPr bwMode="auto">
                <a:xfrm>
                  <a:off x="1622630" y="1810106"/>
                  <a:ext cx="60914" cy="87750"/>
                </a:xfrm>
                <a:prstGeom prst="roundRect">
                  <a:avLst/>
                </a:prstGeom>
                <a:solidFill>
                  <a:srgbClr val="FF6600"/>
                </a:solidFill>
                <a:ln w="28575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74" name="角丸四角形 373"/>
                <p:cNvSpPr/>
                <p:nvPr/>
              </p:nvSpPr>
              <p:spPr bwMode="auto">
                <a:xfrm>
                  <a:off x="1729787" y="1810106"/>
                  <a:ext cx="60914" cy="87750"/>
                </a:xfrm>
                <a:prstGeom prst="roundRect">
                  <a:avLst/>
                </a:prstGeom>
                <a:solidFill>
                  <a:srgbClr val="FF6600"/>
                </a:solidFill>
                <a:ln w="28575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75" name="角丸四角形 374"/>
                <p:cNvSpPr/>
                <p:nvPr/>
              </p:nvSpPr>
              <p:spPr bwMode="auto">
                <a:xfrm>
                  <a:off x="1836943" y="1810106"/>
                  <a:ext cx="60914" cy="87750"/>
                </a:xfrm>
                <a:prstGeom prst="roundRect">
                  <a:avLst/>
                </a:prstGeom>
                <a:solidFill>
                  <a:srgbClr val="FF6600"/>
                </a:solidFill>
                <a:ln w="28575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  <p:grpSp>
        <p:nvGrpSpPr>
          <p:cNvPr id="183" name="グループ化 182"/>
          <p:cNvGrpSpPr/>
          <p:nvPr/>
        </p:nvGrpSpPr>
        <p:grpSpPr>
          <a:xfrm>
            <a:off x="2315973" y="854004"/>
            <a:ext cx="1539722" cy="1573562"/>
            <a:chOff x="2315973" y="854004"/>
            <a:chExt cx="1539722" cy="1573562"/>
          </a:xfrm>
        </p:grpSpPr>
        <p:grpSp>
          <p:nvGrpSpPr>
            <p:cNvPr id="16" name="グループ化 15"/>
            <p:cNvGrpSpPr/>
            <p:nvPr/>
          </p:nvGrpSpPr>
          <p:grpSpPr>
            <a:xfrm>
              <a:off x="2315973" y="854004"/>
              <a:ext cx="1539722" cy="1573562"/>
              <a:chOff x="2315973" y="807592"/>
              <a:chExt cx="1539722" cy="1865805"/>
            </a:xfrm>
          </p:grpSpPr>
          <p:sp>
            <p:nvSpPr>
              <p:cNvPr id="611" name="額縁 610"/>
              <p:cNvSpPr/>
              <p:nvPr/>
            </p:nvSpPr>
            <p:spPr>
              <a:xfrm rot="10800000">
                <a:off x="2315974" y="807592"/>
                <a:ext cx="1539721" cy="1865805"/>
              </a:xfrm>
              <a:prstGeom prst="bevel">
                <a:avLst>
                  <a:gd name="adj" fmla="val 13472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正方形/長方形 611"/>
              <p:cNvSpPr/>
              <p:nvPr/>
            </p:nvSpPr>
            <p:spPr>
              <a:xfrm>
                <a:off x="3770886" y="807592"/>
                <a:ext cx="84809" cy="1865805"/>
              </a:xfrm>
              <a:prstGeom prst="rect">
                <a:avLst/>
              </a:pr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3" name="正方形/長方形 612"/>
              <p:cNvSpPr/>
              <p:nvPr/>
            </p:nvSpPr>
            <p:spPr>
              <a:xfrm>
                <a:off x="2315973" y="807592"/>
                <a:ext cx="84809" cy="1865805"/>
              </a:xfrm>
              <a:prstGeom prst="rect">
                <a:avLst/>
              </a:pr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正方形/長方形 614"/>
              <p:cNvSpPr/>
              <p:nvPr/>
            </p:nvSpPr>
            <p:spPr>
              <a:xfrm>
                <a:off x="2315973" y="807592"/>
                <a:ext cx="1539722" cy="370029"/>
              </a:xfrm>
              <a:prstGeom prst="rect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8" name="正方形/長方形 27"/>
            <p:cNvSpPr/>
            <p:nvPr/>
          </p:nvSpPr>
          <p:spPr>
            <a:xfrm>
              <a:off x="2400782" y="1166075"/>
              <a:ext cx="1370104" cy="617761"/>
            </a:xfrm>
            <a:custGeom>
              <a:avLst/>
              <a:gdLst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0 w 1152128"/>
                <a:gd name="connsiteY3" fmla="*/ 621928 h 621928"/>
                <a:gd name="connsiteX4" fmla="*/ 0 w 1152128"/>
                <a:gd name="connsiteY4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393903 w 1152128"/>
                <a:gd name="connsiteY3" fmla="*/ 619051 h 621928"/>
                <a:gd name="connsiteX4" fmla="*/ 0 w 1152128"/>
                <a:gd name="connsiteY4" fmla="*/ 621928 h 621928"/>
                <a:gd name="connsiteX5" fmla="*/ 0 w 1152128"/>
                <a:gd name="connsiteY5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393903 w 1152128"/>
                <a:gd name="connsiteY4" fmla="*/ 619051 h 621928"/>
                <a:gd name="connsiteX5" fmla="*/ 0 w 1152128"/>
                <a:gd name="connsiteY5" fmla="*/ 621928 h 621928"/>
                <a:gd name="connsiteX6" fmla="*/ 0 w 1152128"/>
                <a:gd name="connsiteY6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465341 w 1152128"/>
                <a:gd name="connsiteY4" fmla="*/ 619051 h 621928"/>
                <a:gd name="connsiteX5" fmla="*/ 393903 w 1152128"/>
                <a:gd name="connsiteY5" fmla="*/ 619051 h 621928"/>
                <a:gd name="connsiteX6" fmla="*/ 0 w 1152128"/>
                <a:gd name="connsiteY6" fmla="*/ 621928 h 621928"/>
                <a:gd name="connsiteX7" fmla="*/ 0 w 1152128"/>
                <a:gd name="connsiteY7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696322 w 1152128"/>
                <a:gd name="connsiteY4" fmla="*/ 616669 h 621928"/>
                <a:gd name="connsiteX5" fmla="*/ 465341 w 1152128"/>
                <a:gd name="connsiteY5" fmla="*/ 619051 h 621928"/>
                <a:gd name="connsiteX6" fmla="*/ 393903 w 1152128"/>
                <a:gd name="connsiteY6" fmla="*/ 619051 h 621928"/>
                <a:gd name="connsiteX7" fmla="*/ 0 w 1152128"/>
                <a:gd name="connsiteY7" fmla="*/ 621928 h 621928"/>
                <a:gd name="connsiteX8" fmla="*/ 0 w 1152128"/>
                <a:gd name="connsiteY8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696322 w 1152128"/>
                <a:gd name="connsiteY4" fmla="*/ 616669 h 621928"/>
                <a:gd name="connsiteX5" fmla="*/ 396285 w 1152128"/>
                <a:gd name="connsiteY5" fmla="*/ 495226 h 621928"/>
                <a:gd name="connsiteX6" fmla="*/ 393903 w 1152128"/>
                <a:gd name="connsiteY6" fmla="*/ 619051 h 621928"/>
                <a:gd name="connsiteX7" fmla="*/ 0 w 1152128"/>
                <a:gd name="connsiteY7" fmla="*/ 621928 h 621928"/>
                <a:gd name="connsiteX8" fmla="*/ 0 w 1152128"/>
                <a:gd name="connsiteY8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396285 w 1152128"/>
                <a:gd name="connsiteY5" fmla="*/ 495226 h 621928"/>
                <a:gd name="connsiteX6" fmla="*/ 393903 w 1152128"/>
                <a:gd name="connsiteY6" fmla="*/ 619051 h 621928"/>
                <a:gd name="connsiteX7" fmla="*/ 0 w 1152128"/>
                <a:gd name="connsiteY7" fmla="*/ 621928 h 621928"/>
                <a:gd name="connsiteX8" fmla="*/ 0 w 1152128"/>
                <a:gd name="connsiteY8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432003 w 1152128"/>
                <a:gd name="connsiteY5" fmla="*/ 492844 h 621928"/>
                <a:gd name="connsiteX6" fmla="*/ 396285 w 1152128"/>
                <a:gd name="connsiteY6" fmla="*/ 495226 h 621928"/>
                <a:gd name="connsiteX7" fmla="*/ 393903 w 1152128"/>
                <a:gd name="connsiteY7" fmla="*/ 619051 h 621928"/>
                <a:gd name="connsiteX8" fmla="*/ 0 w 1152128"/>
                <a:gd name="connsiteY8" fmla="*/ 621928 h 621928"/>
                <a:gd name="connsiteX9" fmla="*/ 0 w 1152128"/>
                <a:gd name="connsiteY9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420097 w 1152128"/>
                <a:gd name="connsiteY5" fmla="*/ 473794 h 621928"/>
                <a:gd name="connsiteX6" fmla="*/ 396285 w 1152128"/>
                <a:gd name="connsiteY6" fmla="*/ 495226 h 621928"/>
                <a:gd name="connsiteX7" fmla="*/ 393903 w 1152128"/>
                <a:gd name="connsiteY7" fmla="*/ 619051 h 621928"/>
                <a:gd name="connsiteX8" fmla="*/ 0 w 1152128"/>
                <a:gd name="connsiteY8" fmla="*/ 621928 h 621928"/>
                <a:gd name="connsiteX9" fmla="*/ 0 w 1152128"/>
                <a:gd name="connsiteY9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27278 w 1152128"/>
                <a:gd name="connsiteY5" fmla="*/ 490463 h 621928"/>
                <a:gd name="connsiteX6" fmla="*/ 420097 w 1152128"/>
                <a:gd name="connsiteY6" fmla="*/ 473794 h 621928"/>
                <a:gd name="connsiteX7" fmla="*/ 396285 w 1152128"/>
                <a:gd name="connsiteY7" fmla="*/ 495226 h 621928"/>
                <a:gd name="connsiteX8" fmla="*/ 393903 w 1152128"/>
                <a:gd name="connsiteY8" fmla="*/ 619051 h 621928"/>
                <a:gd name="connsiteX9" fmla="*/ 0 w 1152128"/>
                <a:gd name="connsiteY9" fmla="*/ 621928 h 621928"/>
                <a:gd name="connsiteX10" fmla="*/ 0 w 1152128"/>
                <a:gd name="connsiteY10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29660 w 1152128"/>
                <a:gd name="connsiteY5" fmla="*/ 476175 h 621928"/>
                <a:gd name="connsiteX6" fmla="*/ 420097 w 1152128"/>
                <a:gd name="connsiteY6" fmla="*/ 473794 h 621928"/>
                <a:gd name="connsiteX7" fmla="*/ 396285 w 1152128"/>
                <a:gd name="connsiteY7" fmla="*/ 495226 h 621928"/>
                <a:gd name="connsiteX8" fmla="*/ 393903 w 1152128"/>
                <a:gd name="connsiteY8" fmla="*/ 619051 h 621928"/>
                <a:gd name="connsiteX9" fmla="*/ 0 w 1152128"/>
                <a:gd name="connsiteY9" fmla="*/ 621928 h 621928"/>
                <a:gd name="connsiteX10" fmla="*/ 0 w 1152128"/>
                <a:gd name="connsiteY10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29660 w 1152128"/>
                <a:gd name="connsiteY5" fmla="*/ 476175 h 621928"/>
                <a:gd name="connsiteX6" fmla="*/ 420097 w 1152128"/>
                <a:gd name="connsiteY6" fmla="*/ 473794 h 621928"/>
                <a:gd name="connsiteX7" fmla="*/ 410572 w 1152128"/>
                <a:gd name="connsiteY7" fmla="*/ 483319 h 621928"/>
                <a:gd name="connsiteX8" fmla="*/ 396285 w 1152128"/>
                <a:gd name="connsiteY8" fmla="*/ 495226 h 621928"/>
                <a:gd name="connsiteX9" fmla="*/ 393903 w 1152128"/>
                <a:gd name="connsiteY9" fmla="*/ 619051 h 621928"/>
                <a:gd name="connsiteX10" fmla="*/ 0 w 1152128"/>
                <a:gd name="connsiteY10" fmla="*/ 621928 h 621928"/>
                <a:gd name="connsiteX11" fmla="*/ 0 w 1152128"/>
                <a:gd name="connsiteY11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6175 h 621928"/>
                <a:gd name="connsiteX7" fmla="*/ 420097 w 1152128"/>
                <a:gd name="connsiteY7" fmla="*/ 473794 h 621928"/>
                <a:gd name="connsiteX8" fmla="*/ 410572 w 1152128"/>
                <a:gd name="connsiteY8" fmla="*/ 48331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6175 h 621928"/>
                <a:gd name="connsiteX7" fmla="*/ 420097 w 1152128"/>
                <a:gd name="connsiteY7" fmla="*/ 473794 h 621928"/>
                <a:gd name="connsiteX8" fmla="*/ 408190 w 1152128"/>
                <a:gd name="connsiteY8" fmla="*/ 478556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6175 h 621928"/>
                <a:gd name="connsiteX7" fmla="*/ 420097 w 1152128"/>
                <a:gd name="connsiteY7" fmla="*/ 473794 h 621928"/>
                <a:gd name="connsiteX8" fmla="*/ 402996 w 1152128"/>
                <a:gd name="connsiteY8" fmla="*/ 479133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6175 h 621928"/>
                <a:gd name="connsiteX7" fmla="*/ 420097 w 1152128"/>
                <a:gd name="connsiteY7" fmla="*/ 473794 h 621928"/>
                <a:gd name="connsiteX8" fmla="*/ 402996 w 1152128"/>
                <a:gd name="connsiteY8" fmla="*/ 479133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6175 h 621928"/>
                <a:gd name="connsiteX7" fmla="*/ 420097 w 1152128"/>
                <a:gd name="connsiteY7" fmla="*/ 473794 h 621928"/>
                <a:gd name="connsiteX8" fmla="*/ 402996 w 1152128"/>
                <a:gd name="connsiteY8" fmla="*/ 479133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6175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6175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6175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6175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6175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5021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5021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083 w 1152128"/>
                <a:gd name="connsiteY6" fmla="*/ 474444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8636 w 1152128"/>
                <a:gd name="connsiteY5" fmla="*/ 478125 h 621928"/>
                <a:gd name="connsiteX6" fmla="*/ 729083 w 1152128"/>
                <a:gd name="connsiteY6" fmla="*/ 474444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8636 w 1152128"/>
                <a:gd name="connsiteY5" fmla="*/ 478125 h 621928"/>
                <a:gd name="connsiteX6" fmla="*/ 729083 w 1152128"/>
                <a:gd name="connsiteY6" fmla="*/ 474444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8636 w 1152128"/>
                <a:gd name="connsiteY5" fmla="*/ 478125 h 621928"/>
                <a:gd name="connsiteX6" fmla="*/ 729083 w 1152128"/>
                <a:gd name="connsiteY6" fmla="*/ 474444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50944 w 1152128"/>
                <a:gd name="connsiteY5" fmla="*/ 479279 h 621928"/>
                <a:gd name="connsiteX6" fmla="*/ 729083 w 1152128"/>
                <a:gd name="connsiteY6" fmla="*/ 474444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50944 w 1152128"/>
                <a:gd name="connsiteY5" fmla="*/ 479279 h 621928"/>
                <a:gd name="connsiteX6" fmla="*/ 729083 w 1152128"/>
                <a:gd name="connsiteY6" fmla="*/ 474444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50944 w 1152128"/>
                <a:gd name="connsiteY5" fmla="*/ 479279 h 621928"/>
                <a:gd name="connsiteX6" fmla="*/ 729083 w 1152128"/>
                <a:gd name="connsiteY6" fmla="*/ 474444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50944 w 1152128"/>
                <a:gd name="connsiteY5" fmla="*/ 479279 h 621928"/>
                <a:gd name="connsiteX6" fmla="*/ 729083 w 1152128"/>
                <a:gd name="connsiteY6" fmla="*/ 474444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50944 w 1152128"/>
                <a:gd name="connsiteY5" fmla="*/ 479279 h 621928"/>
                <a:gd name="connsiteX6" fmla="*/ 729083 w 1152128"/>
                <a:gd name="connsiteY6" fmla="*/ 474444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52128" h="621928">
                  <a:moveTo>
                    <a:pt x="0" y="0"/>
                  </a:moveTo>
                  <a:lnTo>
                    <a:pt x="1152128" y="0"/>
                  </a:lnTo>
                  <a:lnTo>
                    <a:pt x="1152128" y="621928"/>
                  </a:lnTo>
                  <a:lnTo>
                    <a:pt x="755853" y="616669"/>
                  </a:lnTo>
                  <a:lnTo>
                    <a:pt x="755853" y="492844"/>
                  </a:lnTo>
                  <a:cubicBezTo>
                    <a:pt x="755755" y="485629"/>
                    <a:pt x="756813" y="484762"/>
                    <a:pt x="750944" y="479279"/>
                  </a:cubicBezTo>
                  <a:cubicBezTo>
                    <a:pt x="746157" y="474012"/>
                    <a:pt x="737332" y="474517"/>
                    <a:pt x="729083" y="474444"/>
                  </a:cubicBezTo>
                  <a:lnTo>
                    <a:pt x="420097" y="473794"/>
                  </a:lnTo>
                  <a:cubicBezTo>
                    <a:pt x="410358" y="474997"/>
                    <a:pt x="408696" y="472737"/>
                    <a:pt x="402996" y="477979"/>
                  </a:cubicBezTo>
                  <a:cubicBezTo>
                    <a:pt x="396142" y="483920"/>
                    <a:pt x="398522" y="489862"/>
                    <a:pt x="396285" y="495226"/>
                  </a:cubicBezTo>
                  <a:lnTo>
                    <a:pt x="393903" y="619051"/>
                  </a:lnTo>
                  <a:lnTo>
                    <a:pt x="0" y="6219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>
                <a:alpha val="50196"/>
              </a:srgb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" name="正方形/長方形 378"/>
            <p:cNvSpPr/>
            <p:nvPr/>
          </p:nvSpPr>
          <p:spPr>
            <a:xfrm>
              <a:off x="2315973" y="1783836"/>
              <a:ext cx="1539722" cy="643730"/>
            </a:xfrm>
            <a:prstGeom prst="rect">
              <a:avLst/>
            </a:pr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" name="テキスト ボックス 379"/>
            <p:cNvSpPr txBox="1"/>
            <p:nvPr/>
          </p:nvSpPr>
          <p:spPr>
            <a:xfrm>
              <a:off x="2659584" y="908716"/>
              <a:ext cx="852500" cy="20825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kumimoji="1" lang="ja-JP" altLang="en-US" b="1" spc="50" dirty="0" smtClean="0">
                  <a:ln w="6350">
                    <a:solidFill>
                      <a:schemeClr val="bg1"/>
                    </a:solidFill>
                  </a:ln>
                  <a:effectLst>
                    <a:outerShdw dist="635000" sx="1000" sy="1000" algn="tl" rotWithShape="0">
                      <a:prstClr val="black"/>
                    </a:outerShdw>
                  </a:effectLst>
                  <a:latin typeface="+mj-ea"/>
                  <a:ea typeface="+mj-ea"/>
                </a:rPr>
                <a:t>販 売 店</a:t>
              </a:r>
              <a:endParaRPr kumimoji="1" lang="ja-JP" altLang="en-US" b="1" spc="50" dirty="0">
                <a:ln w="6350">
                  <a:solidFill>
                    <a:schemeClr val="bg1"/>
                  </a:solidFill>
                </a:ln>
                <a:effectLst>
                  <a:outerShdw dist="635000" sx="1000" sy="1000" algn="tl" rotWithShape="0">
                    <a:prstClr val="black"/>
                  </a:outerShdw>
                </a:effectLst>
                <a:latin typeface="+mj-ea"/>
                <a:ea typeface="+mj-ea"/>
              </a:endParaRPr>
            </a:p>
          </p:txBody>
        </p:sp>
      </p:grpSp>
      <p:grpSp>
        <p:nvGrpSpPr>
          <p:cNvPr id="190" name="グループ化 189"/>
          <p:cNvGrpSpPr/>
          <p:nvPr/>
        </p:nvGrpSpPr>
        <p:grpSpPr>
          <a:xfrm>
            <a:off x="6034070" y="857459"/>
            <a:ext cx="1623598" cy="1570107"/>
            <a:chOff x="6034070" y="857459"/>
            <a:chExt cx="1623598" cy="1570107"/>
          </a:xfrm>
        </p:grpSpPr>
        <p:sp>
          <p:nvSpPr>
            <p:cNvPr id="759" name="正方形/長方形 758"/>
            <p:cNvSpPr/>
            <p:nvPr/>
          </p:nvSpPr>
          <p:spPr>
            <a:xfrm>
              <a:off x="6034070" y="857459"/>
              <a:ext cx="1623598" cy="371245"/>
            </a:xfrm>
            <a:prstGeom prst="rect">
              <a:avLst/>
            </a:prstGeom>
            <a:solidFill>
              <a:srgbClr val="FFC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0" name="正方形/長方形 759"/>
            <p:cNvSpPr/>
            <p:nvPr/>
          </p:nvSpPr>
          <p:spPr>
            <a:xfrm>
              <a:off x="6034070" y="1299637"/>
              <a:ext cx="1623598" cy="494993"/>
            </a:xfrm>
            <a:prstGeom prst="rect">
              <a:avLst/>
            </a:pr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1" name="正方形/長方形 760"/>
            <p:cNvSpPr/>
            <p:nvPr/>
          </p:nvSpPr>
          <p:spPr>
            <a:xfrm>
              <a:off x="6136369" y="1299637"/>
              <a:ext cx="1419003" cy="494993"/>
            </a:xfrm>
            <a:prstGeom prst="rect">
              <a:avLst/>
            </a:prstGeom>
            <a:solidFill>
              <a:srgbClr val="80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2" name="正方形/長方形 761"/>
            <p:cNvSpPr/>
            <p:nvPr/>
          </p:nvSpPr>
          <p:spPr>
            <a:xfrm>
              <a:off x="6136369" y="1513759"/>
              <a:ext cx="1419003" cy="101155"/>
            </a:xfrm>
            <a:prstGeom prst="rect">
              <a:avLst/>
            </a:pr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3" name="正方形/長方形 762"/>
            <p:cNvSpPr/>
            <p:nvPr/>
          </p:nvSpPr>
          <p:spPr>
            <a:xfrm>
              <a:off x="6034070" y="928392"/>
              <a:ext cx="1623598" cy="371245"/>
            </a:xfrm>
            <a:prstGeom prst="rect">
              <a:avLst/>
            </a:prstGeom>
            <a:solidFill>
              <a:srgbClr val="FF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5" name="正方形/長方形 764"/>
            <p:cNvSpPr/>
            <p:nvPr/>
          </p:nvSpPr>
          <p:spPr>
            <a:xfrm>
              <a:off x="6792866" y="1299637"/>
              <a:ext cx="106010" cy="494993"/>
            </a:xfrm>
            <a:prstGeom prst="rect">
              <a:avLst/>
            </a:pr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7" name="円/楕円 776"/>
            <p:cNvSpPr/>
            <p:nvPr/>
          </p:nvSpPr>
          <p:spPr>
            <a:xfrm>
              <a:off x="6330818" y="968630"/>
              <a:ext cx="1030102" cy="283582"/>
            </a:xfrm>
            <a:prstGeom prst="ellipse">
              <a:avLst/>
            </a:prstGeom>
            <a:solidFill>
              <a:srgbClr val="FFFF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テキスト ボックス 212"/>
            <p:cNvSpPr txBox="1"/>
            <p:nvPr/>
          </p:nvSpPr>
          <p:spPr>
            <a:xfrm>
              <a:off x="6533933" y="1015927"/>
              <a:ext cx="626208" cy="19339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lang="ja-JP" altLang="en-US" b="1" spc="50" dirty="0" smtClean="0">
                  <a:ln w="11430">
                    <a:noFill/>
                  </a:ln>
                  <a:solidFill>
                    <a:srgbClr val="FF0000"/>
                  </a:solidFill>
                  <a:effectLst>
                    <a:outerShdw dist="635000" sx="1000" sy="1000" algn="tl" rotWithShape="0">
                      <a:prstClr val="black"/>
                    </a:outerShdw>
                  </a:effectLst>
                  <a:latin typeface="+mj-ea"/>
                  <a:ea typeface="+mj-ea"/>
                </a:rPr>
                <a:t>弁　当</a:t>
              </a:r>
              <a:endParaRPr kumimoji="1" lang="ja-JP" altLang="en-US" b="1" spc="50" dirty="0">
                <a:ln w="11430">
                  <a:noFill/>
                </a:ln>
                <a:solidFill>
                  <a:srgbClr val="FF0000"/>
                </a:solidFill>
                <a:effectLst>
                  <a:outerShdw dist="635000" sx="1000" sy="1000" algn="tl" rotWithShape="0">
                    <a:prstClr val="black"/>
                  </a:outerShdw>
                </a:effectLst>
                <a:latin typeface="+mj-ea"/>
                <a:ea typeface="+mj-ea"/>
              </a:endParaRPr>
            </a:p>
          </p:txBody>
        </p:sp>
        <p:grpSp>
          <p:nvGrpSpPr>
            <p:cNvPr id="382" name="グループ化 381"/>
            <p:cNvGrpSpPr/>
            <p:nvPr/>
          </p:nvGrpSpPr>
          <p:grpSpPr>
            <a:xfrm>
              <a:off x="6034070" y="1794630"/>
              <a:ext cx="1623598" cy="632936"/>
              <a:chOff x="6034070" y="1794630"/>
              <a:chExt cx="1623598" cy="632936"/>
            </a:xfrm>
          </p:grpSpPr>
          <p:sp>
            <p:nvSpPr>
              <p:cNvPr id="383" name="正方形/長方形 382"/>
              <p:cNvSpPr/>
              <p:nvPr/>
            </p:nvSpPr>
            <p:spPr>
              <a:xfrm>
                <a:off x="6034070" y="1794630"/>
                <a:ext cx="1623598" cy="632936"/>
              </a:xfrm>
              <a:prstGeom prst="rect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正方形/長方形 383"/>
              <p:cNvSpPr/>
              <p:nvPr/>
            </p:nvSpPr>
            <p:spPr>
              <a:xfrm>
                <a:off x="6034070" y="1896935"/>
                <a:ext cx="1623598" cy="435590"/>
              </a:xfrm>
              <a:prstGeom prst="rect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正方形/長方形 384"/>
              <p:cNvSpPr/>
              <p:nvPr/>
            </p:nvSpPr>
            <p:spPr>
              <a:xfrm>
                <a:off x="6036407" y="2070621"/>
                <a:ext cx="1621261" cy="7857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正方形/長方形 385"/>
              <p:cNvSpPr/>
              <p:nvPr/>
            </p:nvSpPr>
            <p:spPr>
              <a:xfrm>
                <a:off x="6805162" y="1896935"/>
                <a:ext cx="94880" cy="43559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角丸四角形 386"/>
              <p:cNvSpPr/>
              <p:nvPr/>
            </p:nvSpPr>
            <p:spPr>
              <a:xfrm>
                <a:off x="6166974" y="1952864"/>
                <a:ext cx="192901" cy="117758"/>
              </a:xfrm>
              <a:prstGeom prst="roundRect">
                <a:avLst/>
              </a:pr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角丸四角形 387"/>
              <p:cNvSpPr/>
              <p:nvPr/>
            </p:nvSpPr>
            <p:spPr>
              <a:xfrm>
                <a:off x="6479359" y="1952864"/>
                <a:ext cx="192901" cy="117758"/>
              </a:xfrm>
              <a:prstGeom prst="roundRect">
                <a:avLst/>
              </a:pr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角丸四角形 388"/>
              <p:cNvSpPr/>
              <p:nvPr/>
            </p:nvSpPr>
            <p:spPr>
              <a:xfrm>
                <a:off x="7019525" y="1952864"/>
                <a:ext cx="192901" cy="117758"/>
              </a:xfrm>
              <a:prstGeom prst="roundRect">
                <a:avLst/>
              </a:pr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角丸四角形 389"/>
              <p:cNvSpPr/>
              <p:nvPr/>
            </p:nvSpPr>
            <p:spPr>
              <a:xfrm>
                <a:off x="7331910" y="1952864"/>
                <a:ext cx="192901" cy="117758"/>
              </a:xfrm>
              <a:prstGeom prst="roundRect">
                <a:avLst/>
              </a:pr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角丸四角形 390"/>
              <p:cNvSpPr/>
              <p:nvPr/>
            </p:nvSpPr>
            <p:spPr>
              <a:xfrm>
                <a:off x="6166974" y="2214769"/>
                <a:ext cx="192901" cy="117758"/>
              </a:xfrm>
              <a:prstGeom prst="roundRect">
                <a:avLst/>
              </a:pr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角丸四角形 391"/>
              <p:cNvSpPr/>
              <p:nvPr/>
            </p:nvSpPr>
            <p:spPr>
              <a:xfrm>
                <a:off x="6479359" y="2214769"/>
                <a:ext cx="192901" cy="117758"/>
              </a:xfrm>
              <a:prstGeom prst="roundRect">
                <a:avLst/>
              </a:pr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角丸四角形 392"/>
              <p:cNvSpPr/>
              <p:nvPr/>
            </p:nvSpPr>
            <p:spPr>
              <a:xfrm>
                <a:off x="7019525" y="2214769"/>
                <a:ext cx="192901" cy="117758"/>
              </a:xfrm>
              <a:prstGeom prst="roundRect">
                <a:avLst/>
              </a:pr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角丸四角形 393"/>
              <p:cNvSpPr/>
              <p:nvPr/>
            </p:nvSpPr>
            <p:spPr>
              <a:xfrm>
                <a:off x="7331910" y="2214769"/>
                <a:ext cx="192901" cy="117758"/>
              </a:xfrm>
              <a:prstGeom prst="roundRect">
                <a:avLst/>
              </a:pr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0" name="グループ化 169"/>
          <p:cNvGrpSpPr/>
          <p:nvPr/>
        </p:nvGrpSpPr>
        <p:grpSpPr>
          <a:xfrm>
            <a:off x="425885" y="2811392"/>
            <a:ext cx="1583014" cy="1573562"/>
            <a:chOff x="425885" y="2811392"/>
            <a:chExt cx="1583014" cy="1573562"/>
          </a:xfrm>
        </p:grpSpPr>
        <p:sp>
          <p:nvSpPr>
            <p:cNvPr id="430" name="額縁 429"/>
            <p:cNvSpPr/>
            <p:nvPr/>
          </p:nvSpPr>
          <p:spPr>
            <a:xfrm rot="10800000">
              <a:off x="514471" y="2811392"/>
              <a:ext cx="1327513" cy="1503974"/>
            </a:xfrm>
            <a:prstGeom prst="bevel">
              <a:avLst>
                <a:gd name="adj" fmla="val 13472"/>
              </a:avLst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1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1">
                    <a:lumMod val="40000"/>
                    <a:lumOff val="6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1" name="正方形/長方形 430"/>
            <p:cNvSpPr/>
            <p:nvPr/>
          </p:nvSpPr>
          <p:spPr>
            <a:xfrm>
              <a:off x="1768864" y="2811392"/>
              <a:ext cx="73120" cy="15039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正方形/長方形 431"/>
            <p:cNvSpPr/>
            <p:nvPr/>
          </p:nvSpPr>
          <p:spPr>
            <a:xfrm>
              <a:off x="525811" y="2811392"/>
              <a:ext cx="73120" cy="15039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66" name="グループ化 465"/>
            <p:cNvGrpSpPr/>
            <p:nvPr/>
          </p:nvGrpSpPr>
          <p:grpSpPr>
            <a:xfrm>
              <a:off x="514471" y="2811392"/>
              <a:ext cx="1327514" cy="298270"/>
              <a:chOff x="514471" y="854004"/>
              <a:chExt cx="1327514" cy="298270"/>
            </a:xfrm>
          </p:grpSpPr>
          <p:sp>
            <p:nvSpPr>
              <p:cNvPr id="467" name="正方形/長方形 466"/>
              <p:cNvSpPr/>
              <p:nvPr/>
            </p:nvSpPr>
            <p:spPr>
              <a:xfrm>
                <a:off x="514471" y="854004"/>
                <a:ext cx="1327514" cy="298270"/>
              </a:xfrm>
              <a:prstGeom prst="rect">
                <a:avLst/>
              </a:prstGeom>
              <a:solidFill>
                <a:srgbClr val="00B05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テキスト ボックス 467"/>
              <p:cNvSpPr txBox="1"/>
              <p:nvPr/>
            </p:nvSpPr>
            <p:spPr>
              <a:xfrm>
                <a:off x="1217585" y="907194"/>
                <a:ext cx="592519" cy="1204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r>
                  <a:rPr kumimoji="1" lang="ja-JP" altLang="en-US" b="1" spc="50" dirty="0" smtClean="0">
                    <a:ln w="11430">
                      <a:noFill/>
                    </a:ln>
                    <a:solidFill>
                      <a:schemeClr val="bg1"/>
                    </a:solidFill>
                    <a:effectLst>
                      <a:outerShdw dist="635000" sx="1000" sy="1000" algn="tl" rotWithShape="0">
                        <a:prstClr val="black"/>
                      </a:outerShdw>
                    </a:effectLst>
                    <a:latin typeface="+mj-ea"/>
                    <a:ea typeface="+mj-ea"/>
                  </a:rPr>
                  <a:t>ＳＨＯＰ</a:t>
                </a:r>
                <a:endParaRPr kumimoji="1" lang="ja-JP" altLang="en-US" b="1" spc="50" dirty="0">
                  <a:ln w="11430">
                    <a:noFill/>
                  </a:ln>
                  <a:solidFill>
                    <a:schemeClr val="bg1"/>
                  </a:solidFill>
                  <a:effectLst>
                    <a:outerShdw dist="635000" sx="1000" sy="1000" algn="tl" rotWithShape="0">
                      <a:prstClr val="black"/>
                    </a:outerShdw>
                  </a:effectLst>
                  <a:latin typeface="+mj-ea"/>
                  <a:ea typeface="+mj-ea"/>
                </a:endParaRPr>
              </a:p>
            </p:txBody>
          </p:sp>
          <p:sp>
            <p:nvSpPr>
              <p:cNvPr id="469" name="正方形/長方形 468"/>
              <p:cNvSpPr/>
              <p:nvPr/>
            </p:nvSpPr>
            <p:spPr bwMode="auto">
              <a:xfrm>
                <a:off x="562371" y="1061450"/>
                <a:ext cx="1243053" cy="45719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1" name="グループ化 560"/>
            <p:cNvGrpSpPr/>
            <p:nvPr/>
          </p:nvGrpSpPr>
          <p:grpSpPr>
            <a:xfrm>
              <a:off x="1053397" y="3253931"/>
              <a:ext cx="249659" cy="518921"/>
              <a:chOff x="4206962" y="3662853"/>
              <a:chExt cx="733266" cy="1524106"/>
            </a:xfrm>
          </p:grpSpPr>
          <p:sp>
            <p:nvSpPr>
              <p:cNvPr id="562" name="フローチャート: 論理積ゲート 48"/>
              <p:cNvSpPr/>
              <p:nvPr/>
            </p:nvSpPr>
            <p:spPr>
              <a:xfrm rot="16200000">
                <a:off x="4139343" y="3737457"/>
                <a:ext cx="868504" cy="719296"/>
              </a:xfrm>
              <a:prstGeom prst="flowChartDelay">
                <a:avLst/>
              </a:prstGeom>
              <a:solidFill>
                <a:srgbClr val="C0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63" name="グループ化 562"/>
              <p:cNvGrpSpPr/>
              <p:nvPr/>
            </p:nvGrpSpPr>
            <p:grpSpPr>
              <a:xfrm>
                <a:off x="4206962" y="4040073"/>
                <a:ext cx="733266" cy="200148"/>
                <a:chOff x="8029842" y="2291792"/>
                <a:chExt cx="622585" cy="169937"/>
              </a:xfrm>
              <a:solidFill>
                <a:srgbClr val="FFCC99"/>
              </a:solidFill>
            </p:grpSpPr>
            <p:sp>
              <p:nvSpPr>
                <p:cNvPr id="578" name="円/楕円 577"/>
                <p:cNvSpPr/>
                <p:nvPr/>
              </p:nvSpPr>
              <p:spPr>
                <a:xfrm rot="1171363" flipH="1">
                  <a:off x="8533901" y="2291792"/>
                  <a:ext cx="118526" cy="169937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9" name="円/楕円 578"/>
                <p:cNvSpPr/>
                <p:nvPr/>
              </p:nvSpPr>
              <p:spPr>
                <a:xfrm rot="20428637">
                  <a:off x="8029842" y="2291792"/>
                  <a:ext cx="118526" cy="169937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6" name="円/楕円 565"/>
              <p:cNvSpPr/>
              <p:nvPr/>
            </p:nvSpPr>
            <p:spPr>
              <a:xfrm>
                <a:off x="4276762" y="3768073"/>
                <a:ext cx="593665" cy="678474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片側の 2 つの角を丸めた四角形 566"/>
              <p:cNvSpPr/>
              <p:nvPr/>
            </p:nvSpPr>
            <p:spPr>
              <a:xfrm>
                <a:off x="4234357" y="4452014"/>
                <a:ext cx="678475" cy="734945"/>
              </a:xfrm>
              <a:prstGeom prst="round2SameRect">
                <a:avLst>
                  <a:gd name="adj1" fmla="val 40477"/>
                  <a:gd name="adj2" fmla="val 0"/>
                </a:avLst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8" name="正方形/長方形 567"/>
              <p:cNvSpPr/>
              <p:nvPr/>
            </p:nvSpPr>
            <p:spPr>
              <a:xfrm>
                <a:off x="4546672" y="4446548"/>
                <a:ext cx="53847" cy="740411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69" name="グループ化 568"/>
              <p:cNvGrpSpPr/>
              <p:nvPr/>
            </p:nvGrpSpPr>
            <p:grpSpPr>
              <a:xfrm>
                <a:off x="4438131" y="4446548"/>
                <a:ext cx="270926" cy="105220"/>
                <a:chOff x="8125456" y="2636912"/>
                <a:chExt cx="410055" cy="91428"/>
              </a:xfrm>
              <a:solidFill>
                <a:srgbClr val="FF6600"/>
              </a:solidFill>
            </p:grpSpPr>
            <p:sp>
              <p:nvSpPr>
                <p:cNvPr id="576" name="二等辺三角形 575"/>
                <p:cNvSpPr/>
                <p:nvPr/>
              </p:nvSpPr>
              <p:spPr>
                <a:xfrm rot="10800000">
                  <a:off x="8125456" y="2636912"/>
                  <a:ext cx="216024" cy="91428"/>
                </a:xfrm>
                <a:prstGeom prst="triangle">
                  <a:avLst>
                    <a:gd name="adj" fmla="val 79395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7" name="二等辺三角形 576"/>
                <p:cNvSpPr/>
                <p:nvPr/>
              </p:nvSpPr>
              <p:spPr>
                <a:xfrm rot="10800000" flipH="1">
                  <a:off x="8319487" y="2636912"/>
                  <a:ext cx="216024" cy="91428"/>
                </a:xfrm>
                <a:prstGeom prst="triangle">
                  <a:avLst>
                    <a:gd name="adj" fmla="val 79395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70" name="アーチ 569"/>
              <p:cNvSpPr/>
              <p:nvPr/>
            </p:nvSpPr>
            <p:spPr bwMode="auto">
              <a:xfrm>
                <a:off x="4336213" y="4018308"/>
                <a:ext cx="199562" cy="199562"/>
              </a:xfrm>
              <a:prstGeom prst="blockArc">
                <a:avLst>
                  <a:gd name="adj1" fmla="val 11644166"/>
                  <a:gd name="adj2" fmla="val 20432097"/>
                  <a:gd name="adj3" fmla="val 7030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71" name="円/楕円 1"/>
              <p:cNvSpPr/>
              <p:nvPr/>
            </p:nvSpPr>
            <p:spPr bwMode="auto">
              <a:xfrm>
                <a:off x="4434618" y="4267338"/>
                <a:ext cx="263588" cy="96057"/>
              </a:xfrm>
              <a:custGeom>
                <a:avLst/>
                <a:gdLst>
                  <a:gd name="connsiteX0" fmla="*/ 0 w 216659"/>
                  <a:gd name="connsiteY0" fmla="*/ 51527 h 103053"/>
                  <a:gd name="connsiteX1" fmla="*/ 108330 w 216659"/>
                  <a:gd name="connsiteY1" fmla="*/ 0 h 103053"/>
                  <a:gd name="connsiteX2" fmla="*/ 216660 w 216659"/>
                  <a:gd name="connsiteY2" fmla="*/ 51527 h 103053"/>
                  <a:gd name="connsiteX3" fmla="*/ 108330 w 216659"/>
                  <a:gd name="connsiteY3" fmla="*/ 103054 h 103053"/>
                  <a:gd name="connsiteX4" fmla="*/ 0 w 216659"/>
                  <a:gd name="connsiteY4" fmla="*/ 51527 h 103053"/>
                  <a:gd name="connsiteX0" fmla="*/ 0 w 219671"/>
                  <a:gd name="connsiteY0" fmla="*/ 0 h 51527"/>
                  <a:gd name="connsiteX1" fmla="*/ 216660 w 219671"/>
                  <a:gd name="connsiteY1" fmla="*/ 0 h 51527"/>
                  <a:gd name="connsiteX2" fmla="*/ 108330 w 219671"/>
                  <a:gd name="connsiteY2" fmla="*/ 51527 h 51527"/>
                  <a:gd name="connsiteX3" fmla="*/ 0 w 219671"/>
                  <a:gd name="connsiteY3" fmla="*/ 0 h 51527"/>
                  <a:gd name="connsiteX0" fmla="*/ 3415 w 222924"/>
                  <a:gd name="connsiteY0" fmla="*/ 8812 h 96057"/>
                  <a:gd name="connsiteX1" fmla="*/ 220075 w 222924"/>
                  <a:gd name="connsiteY1" fmla="*/ 8812 h 96057"/>
                  <a:gd name="connsiteX2" fmla="*/ 106982 w 222924"/>
                  <a:gd name="connsiteY2" fmla="*/ 96057 h 96057"/>
                  <a:gd name="connsiteX3" fmla="*/ 3415 w 222924"/>
                  <a:gd name="connsiteY3" fmla="*/ 8812 h 96057"/>
                  <a:gd name="connsiteX0" fmla="*/ 2825 w 222584"/>
                  <a:gd name="connsiteY0" fmla="*/ 8812 h 96057"/>
                  <a:gd name="connsiteX1" fmla="*/ 219485 w 222584"/>
                  <a:gd name="connsiteY1" fmla="*/ 8812 h 96057"/>
                  <a:gd name="connsiteX2" fmla="*/ 113536 w 222584"/>
                  <a:gd name="connsiteY2" fmla="*/ 96057 h 96057"/>
                  <a:gd name="connsiteX3" fmla="*/ 2825 w 222584"/>
                  <a:gd name="connsiteY3" fmla="*/ 8812 h 96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584" h="96057">
                    <a:moveTo>
                      <a:pt x="2825" y="8812"/>
                    </a:moveTo>
                    <a:cubicBezTo>
                      <a:pt x="20483" y="-5729"/>
                      <a:pt x="201430" y="224"/>
                      <a:pt x="219485" y="8812"/>
                    </a:cubicBezTo>
                    <a:cubicBezTo>
                      <a:pt x="237540" y="17400"/>
                      <a:pt x="173365" y="96057"/>
                      <a:pt x="113536" y="96057"/>
                    </a:cubicBezTo>
                    <a:cubicBezTo>
                      <a:pt x="53707" y="96057"/>
                      <a:pt x="-14833" y="23353"/>
                      <a:pt x="2825" y="881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72" name="円/楕円 1"/>
              <p:cNvSpPr/>
              <p:nvPr/>
            </p:nvSpPr>
            <p:spPr bwMode="auto">
              <a:xfrm rot="10800000">
                <a:off x="4539237" y="4159568"/>
                <a:ext cx="58956" cy="45719"/>
              </a:xfrm>
              <a:custGeom>
                <a:avLst/>
                <a:gdLst>
                  <a:gd name="connsiteX0" fmla="*/ 0 w 216659"/>
                  <a:gd name="connsiteY0" fmla="*/ 51527 h 103053"/>
                  <a:gd name="connsiteX1" fmla="*/ 108330 w 216659"/>
                  <a:gd name="connsiteY1" fmla="*/ 0 h 103053"/>
                  <a:gd name="connsiteX2" fmla="*/ 216660 w 216659"/>
                  <a:gd name="connsiteY2" fmla="*/ 51527 h 103053"/>
                  <a:gd name="connsiteX3" fmla="*/ 108330 w 216659"/>
                  <a:gd name="connsiteY3" fmla="*/ 103054 h 103053"/>
                  <a:gd name="connsiteX4" fmla="*/ 0 w 216659"/>
                  <a:gd name="connsiteY4" fmla="*/ 51527 h 103053"/>
                  <a:gd name="connsiteX0" fmla="*/ 0 w 219671"/>
                  <a:gd name="connsiteY0" fmla="*/ 0 h 51527"/>
                  <a:gd name="connsiteX1" fmla="*/ 216660 w 219671"/>
                  <a:gd name="connsiteY1" fmla="*/ 0 h 51527"/>
                  <a:gd name="connsiteX2" fmla="*/ 108330 w 219671"/>
                  <a:gd name="connsiteY2" fmla="*/ 51527 h 51527"/>
                  <a:gd name="connsiteX3" fmla="*/ 0 w 219671"/>
                  <a:gd name="connsiteY3" fmla="*/ 0 h 51527"/>
                  <a:gd name="connsiteX0" fmla="*/ 3415 w 222924"/>
                  <a:gd name="connsiteY0" fmla="*/ 8812 h 96057"/>
                  <a:gd name="connsiteX1" fmla="*/ 220075 w 222924"/>
                  <a:gd name="connsiteY1" fmla="*/ 8812 h 96057"/>
                  <a:gd name="connsiteX2" fmla="*/ 106982 w 222924"/>
                  <a:gd name="connsiteY2" fmla="*/ 96057 h 96057"/>
                  <a:gd name="connsiteX3" fmla="*/ 3415 w 222924"/>
                  <a:gd name="connsiteY3" fmla="*/ 8812 h 96057"/>
                  <a:gd name="connsiteX0" fmla="*/ 2825 w 222584"/>
                  <a:gd name="connsiteY0" fmla="*/ 8812 h 96057"/>
                  <a:gd name="connsiteX1" fmla="*/ 219485 w 222584"/>
                  <a:gd name="connsiteY1" fmla="*/ 8812 h 96057"/>
                  <a:gd name="connsiteX2" fmla="*/ 113536 w 222584"/>
                  <a:gd name="connsiteY2" fmla="*/ 96057 h 96057"/>
                  <a:gd name="connsiteX3" fmla="*/ 2825 w 222584"/>
                  <a:gd name="connsiteY3" fmla="*/ 8812 h 96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584" h="96057">
                    <a:moveTo>
                      <a:pt x="2825" y="8812"/>
                    </a:moveTo>
                    <a:cubicBezTo>
                      <a:pt x="20483" y="-5729"/>
                      <a:pt x="201430" y="224"/>
                      <a:pt x="219485" y="8812"/>
                    </a:cubicBezTo>
                    <a:cubicBezTo>
                      <a:pt x="237540" y="17400"/>
                      <a:pt x="173365" y="96057"/>
                      <a:pt x="113536" y="96057"/>
                    </a:cubicBezTo>
                    <a:cubicBezTo>
                      <a:pt x="53707" y="96057"/>
                      <a:pt x="-14833" y="23353"/>
                      <a:pt x="2825" y="8812"/>
                    </a:cubicBezTo>
                    <a:close/>
                  </a:path>
                </a:pathLst>
              </a:custGeom>
              <a:solidFill>
                <a:srgbClr val="FF6600"/>
              </a:solidFill>
              <a:ln w="127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73" name="月 572"/>
              <p:cNvSpPr/>
              <p:nvPr/>
            </p:nvSpPr>
            <p:spPr bwMode="auto">
              <a:xfrm rot="5400000">
                <a:off x="4408123" y="3854265"/>
                <a:ext cx="55740" cy="172000"/>
              </a:xfrm>
              <a:prstGeom prst="moon">
                <a:avLst>
                  <a:gd name="adj" fmla="val 32949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月 573"/>
              <p:cNvSpPr/>
              <p:nvPr/>
            </p:nvSpPr>
            <p:spPr bwMode="auto">
              <a:xfrm rot="5400000">
                <a:off x="4679586" y="3854265"/>
                <a:ext cx="55740" cy="172000"/>
              </a:xfrm>
              <a:prstGeom prst="moon">
                <a:avLst>
                  <a:gd name="adj" fmla="val 32949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アーチ 574"/>
              <p:cNvSpPr/>
              <p:nvPr/>
            </p:nvSpPr>
            <p:spPr bwMode="auto">
              <a:xfrm>
                <a:off x="4619581" y="4018308"/>
                <a:ext cx="199562" cy="199562"/>
              </a:xfrm>
              <a:prstGeom prst="blockArc">
                <a:avLst>
                  <a:gd name="adj1" fmla="val 11644166"/>
                  <a:gd name="adj2" fmla="val 20432097"/>
                  <a:gd name="adj3" fmla="val 7030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914" name="グループ化 913"/>
            <p:cNvGrpSpPr/>
            <p:nvPr/>
          </p:nvGrpSpPr>
          <p:grpSpPr>
            <a:xfrm>
              <a:off x="425885" y="3665165"/>
              <a:ext cx="1583014" cy="719789"/>
              <a:chOff x="425885" y="1707777"/>
              <a:chExt cx="1583014" cy="719789"/>
            </a:xfrm>
          </p:grpSpPr>
          <p:sp>
            <p:nvSpPr>
              <p:cNvPr id="915" name="正方形/長方形 914"/>
              <p:cNvSpPr/>
              <p:nvPr/>
            </p:nvSpPr>
            <p:spPr>
              <a:xfrm>
                <a:off x="525811" y="1879440"/>
                <a:ext cx="1316173" cy="478537"/>
              </a:xfrm>
              <a:prstGeom prst="rect">
                <a:avLst/>
              </a:prstGeom>
              <a:solidFill>
                <a:srgbClr val="00B05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16" name="グループ化 915"/>
              <p:cNvGrpSpPr/>
              <p:nvPr/>
            </p:nvGrpSpPr>
            <p:grpSpPr>
              <a:xfrm>
                <a:off x="425885" y="1858418"/>
                <a:ext cx="584966" cy="569148"/>
                <a:chOff x="452691" y="1858418"/>
                <a:chExt cx="584966" cy="579522"/>
              </a:xfrm>
            </p:grpSpPr>
            <p:grpSp>
              <p:nvGrpSpPr>
                <p:cNvPr id="946" name="グループ化 945"/>
                <p:cNvGrpSpPr/>
                <p:nvPr/>
              </p:nvGrpSpPr>
              <p:grpSpPr>
                <a:xfrm>
                  <a:off x="452691" y="1858418"/>
                  <a:ext cx="584966" cy="379708"/>
                  <a:chOff x="1136576" y="2200275"/>
                  <a:chExt cx="675555" cy="469032"/>
                </a:xfrm>
              </p:grpSpPr>
              <p:grpSp>
                <p:nvGrpSpPr>
                  <p:cNvPr id="972" name="グループ化 971"/>
                  <p:cNvGrpSpPr/>
                  <p:nvPr/>
                </p:nvGrpSpPr>
                <p:grpSpPr>
                  <a:xfrm>
                    <a:off x="1136576" y="2200275"/>
                    <a:ext cx="168349" cy="469032"/>
                    <a:chOff x="1136576" y="2200275"/>
                    <a:chExt cx="168349" cy="469032"/>
                  </a:xfrm>
                </p:grpSpPr>
                <p:sp>
                  <p:nvSpPr>
                    <p:cNvPr id="991" name="片側の 2 つの角を丸めた四角形 990"/>
                    <p:cNvSpPr/>
                    <p:nvPr/>
                  </p:nvSpPr>
                  <p:spPr>
                    <a:xfrm>
                      <a:off x="1165795" y="2200275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2" name="片側の 2 つの角を丸めた四角形 991"/>
                    <p:cNvSpPr/>
                    <p:nvPr/>
                  </p:nvSpPr>
                  <p:spPr>
                    <a:xfrm>
                      <a:off x="1165795" y="225000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3" name="片側の 2 つの角を丸めた四角形 992"/>
                    <p:cNvSpPr/>
                    <p:nvPr/>
                  </p:nvSpPr>
                  <p:spPr>
                    <a:xfrm>
                      <a:off x="1165795" y="230715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4" name="正方形/長方形 993"/>
                    <p:cNvSpPr/>
                    <p:nvPr/>
                  </p:nvSpPr>
                  <p:spPr>
                    <a:xfrm>
                      <a:off x="1136576" y="2381263"/>
                      <a:ext cx="168349" cy="288044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5" name="正方形/長方形 994"/>
                    <p:cNvSpPr/>
                    <p:nvPr/>
                  </p:nvSpPr>
                  <p:spPr>
                    <a:xfrm>
                      <a:off x="1177056" y="2381263"/>
                      <a:ext cx="87388" cy="20234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73" name="グループ化 972"/>
                  <p:cNvGrpSpPr/>
                  <p:nvPr/>
                </p:nvGrpSpPr>
                <p:grpSpPr>
                  <a:xfrm>
                    <a:off x="1305645" y="2200275"/>
                    <a:ext cx="168349" cy="469032"/>
                    <a:chOff x="1136576" y="2200275"/>
                    <a:chExt cx="168349" cy="469032"/>
                  </a:xfrm>
                </p:grpSpPr>
                <p:sp>
                  <p:nvSpPr>
                    <p:cNvPr id="986" name="片側の 2 つの角を丸めた四角形 985"/>
                    <p:cNvSpPr/>
                    <p:nvPr/>
                  </p:nvSpPr>
                  <p:spPr>
                    <a:xfrm>
                      <a:off x="1165795" y="2200275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7" name="片側の 2 つの角を丸めた四角形 986"/>
                    <p:cNvSpPr/>
                    <p:nvPr/>
                  </p:nvSpPr>
                  <p:spPr>
                    <a:xfrm>
                      <a:off x="1165795" y="225000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8" name="片側の 2 つの角を丸めた四角形 987"/>
                    <p:cNvSpPr/>
                    <p:nvPr/>
                  </p:nvSpPr>
                  <p:spPr>
                    <a:xfrm>
                      <a:off x="1165795" y="230715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9" name="正方形/長方形 988"/>
                    <p:cNvSpPr/>
                    <p:nvPr/>
                  </p:nvSpPr>
                  <p:spPr>
                    <a:xfrm>
                      <a:off x="1136576" y="2381263"/>
                      <a:ext cx="168349" cy="288044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0" name="正方形/長方形 989"/>
                    <p:cNvSpPr/>
                    <p:nvPr/>
                  </p:nvSpPr>
                  <p:spPr>
                    <a:xfrm>
                      <a:off x="1177056" y="2381263"/>
                      <a:ext cx="87388" cy="20234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74" name="グループ化 973"/>
                  <p:cNvGrpSpPr/>
                  <p:nvPr/>
                </p:nvGrpSpPr>
                <p:grpSpPr>
                  <a:xfrm>
                    <a:off x="1474713" y="2200275"/>
                    <a:ext cx="168349" cy="469032"/>
                    <a:chOff x="1136576" y="2200275"/>
                    <a:chExt cx="168349" cy="469032"/>
                  </a:xfrm>
                </p:grpSpPr>
                <p:sp>
                  <p:nvSpPr>
                    <p:cNvPr id="981" name="片側の 2 つの角を丸めた四角形 980"/>
                    <p:cNvSpPr/>
                    <p:nvPr/>
                  </p:nvSpPr>
                  <p:spPr>
                    <a:xfrm>
                      <a:off x="1165795" y="2200275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2" name="片側の 2 つの角を丸めた四角形 981"/>
                    <p:cNvSpPr/>
                    <p:nvPr/>
                  </p:nvSpPr>
                  <p:spPr>
                    <a:xfrm>
                      <a:off x="1165795" y="225000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3" name="片側の 2 つの角を丸めた四角形 982"/>
                    <p:cNvSpPr/>
                    <p:nvPr/>
                  </p:nvSpPr>
                  <p:spPr>
                    <a:xfrm>
                      <a:off x="1165795" y="230715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4" name="正方形/長方形 983"/>
                    <p:cNvSpPr/>
                    <p:nvPr/>
                  </p:nvSpPr>
                  <p:spPr>
                    <a:xfrm>
                      <a:off x="1136576" y="2381263"/>
                      <a:ext cx="168349" cy="288044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5" name="正方形/長方形 984"/>
                    <p:cNvSpPr/>
                    <p:nvPr/>
                  </p:nvSpPr>
                  <p:spPr>
                    <a:xfrm>
                      <a:off x="1177056" y="2381263"/>
                      <a:ext cx="87388" cy="20234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75" name="グループ化 974"/>
                  <p:cNvGrpSpPr/>
                  <p:nvPr/>
                </p:nvGrpSpPr>
                <p:grpSpPr>
                  <a:xfrm>
                    <a:off x="1643782" y="2200275"/>
                    <a:ext cx="168349" cy="469032"/>
                    <a:chOff x="1136576" y="2200275"/>
                    <a:chExt cx="168349" cy="469032"/>
                  </a:xfrm>
                </p:grpSpPr>
                <p:sp>
                  <p:nvSpPr>
                    <p:cNvPr id="976" name="片側の 2 つの角を丸めた四角形 975"/>
                    <p:cNvSpPr/>
                    <p:nvPr/>
                  </p:nvSpPr>
                  <p:spPr>
                    <a:xfrm>
                      <a:off x="1165795" y="2200275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7" name="片側の 2 つの角を丸めた四角形 976"/>
                    <p:cNvSpPr/>
                    <p:nvPr/>
                  </p:nvSpPr>
                  <p:spPr>
                    <a:xfrm>
                      <a:off x="1165795" y="225000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8" name="片側の 2 つの角を丸めた四角形 977"/>
                    <p:cNvSpPr/>
                    <p:nvPr/>
                  </p:nvSpPr>
                  <p:spPr>
                    <a:xfrm>
                      <a:off x="1165795" y="230715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9" name="正方形/長方形 978"/>
                    <p:cNvSpPr/>
                    <p:nvPr/>
                  </p:nvSpPr>
                  <p:spPr>
                    <a:xfrm>
                      <a:off x="1136576" y="2381263"/>
                      <a:ext cx="168349" cy="288044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0" name="正方形/長方形 979"/>
                    <p:cNvSpPr/>
                    <p:nvPr/>
                  </p:nvSpPr>
                  <p:spPr>
                    <a:xfrm>
                      <a:off x="1177056" y="2381263"/>
                      <a:ext cx="87388" cy="20234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947" name="グループ化 946"/>
                <p:cNvGrpSpPr/>
                <p:nvPr/>
              </p:nvGrpSpPr>
              <p:grpSpPr>
                <a:xfrm>
                  <a:off x="452691" y="2058232"/>
                  <a:ext cx="584966" cy="379708"/>
                  <a:chOff x="1136576" y="2200275"/>
                  <a:chExt cx="675555" cy="469032"/>
                </a:xfrm>
              </p:grpSpPr>
              <p:grpSp>
                <p:nvGrpSpPr>
                  <p:cNvPr id="948" name="グループ化 947"/>
                  <p:cNvGrpSpPr/>
                  <p:nvPr/>
                </p:nvGrpSpPr>
                <p:grpSpPr>
                  <a:xfrm>
                    <a:off x="1136576" y="2200275"/>
                    <a:ext cx="168349" cy="469032"/>
                    <a:chOff x="1136576" y="2200275"/>
                    <a:chExt cx="168349" cy="469032"/>
                  </a:xfrm>
                </p:grpSpPr>
                <p:sp>
                  <p:nvSpPr>
                    <p:cNvPr id="967" name="片側の 2 つの角を丸めた四角形 966"/>
                    <p:cNvSpPr/>
                    <p:nvPr/>
                  </p:nvSpPr>
                  <p:spPr>
                    <a:xfrm>
                      <a:off x="1165795" y="2200275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8" name="片側の 2 つの角を丸めた四角形 967"/>
                    <p:cNvSpPr/>
                    <p:nvPr/>
                  </p:nvSpPr>
                  <p:spPr>
                    <a:xfrm>
                      <a:off x="1165795" y="225000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9" name="片側の 2 つの角を丸めた四角形 968"/>
                    <p:cNvSpPr/>
                    <p:nvPr/>
                  </p:nvSpPr>
                  <p:spPr>
                    <a:xfrm>
                      <a:off x="1165795" y="230715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0" name="正方形/長方形 969"/>
                    <p:cNvSpPr/>
                    <p:nvPr/>
                  </p:nvSpPr>
                  <p:spPr>
                    <a:xfrm>
                      <a:off x="1136576" y="2381263"/>
                      <a:ext cx="168349" cy="288044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1" name="正方形/長方形 970"/>
                    <p:cNvSpPr/>
                    <p:nvPr/>
                  </p:nvSpPr>
                  <p:spPr>
                    <a:xfrm>
                      <a:off x="1177056" y="2381263"/>
                      <a:ext cx="87388" cy="20234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49" name="グループ化 948"/>
                  <p:cNvGrpSpPr/>
                  <p:nvPr/>
                </p:nvGrpSpPr>
                <p:grpSpPr>
                  <a:xfrm>
                    <a:off x="1305645" y="2200275"/>
                    <a:ext cx="168349" cy="469032"/>
                    <a:chOff x="1136576" y="2200275"/>
                    <a:chExt cx="168349" cy="469032"/>
                  </a:xfrm>
                </p:grpSpPr>
                <p:sp>
                  <p:nvSpPr>
                    <p:cNvPr id="962" name="片側の 2 つの角を丸めた四角形 961"/>
                    <p:cNvSpPr/>
                    <p:nvPr/>
                  </p:nvSpPr>
                  <p:spPr>
                    <a:xfrm>
                      <a:off x="1165795" y="2200275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3" name="片側の 2 つの角を丸めた四角形 962"/>
                    <p:cNvSpPr/>
                    <p:nvPr/>
                  </p:nvSpPr>
                  <p:spPr>
                    <a:xfrm>
                      <a:off x="1165795" y="225000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4" name="片側の 2 つの角を丸めた四角形 963"/>
                    <p:cNvSpPr/>
                    <p:nvPr/>
                  </p:nvSpPr>
                  <p:spPr>
                    <a:xfrm>
                      <a:off x="1165795" y="230715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5" name="正方形/長方形 964"/>
                    <p:cNvSpPr/>
                    <p:nvPr/>
                  </p:nvSpPr>
                  <p:spPr>
                    <a:xfrm>
                      <a:off x="1136576" y="2381263"/>
                      <a:ext cx="168349" cy="288044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6" name="正方形/長方形 965"/>
                    <p:cNvSpPr/>
                    <p:nvPr/>
                  </p:nvSpPr>
                  <p:spPr>
                    <a:xfrm>
                      <a:off x="1177056" y="2381263"/>
                      <a:ext cx="87388" cy="20234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50" name="グループ化 949"/>
                  <p:cNvGrpSpPr/>
                  <p:nvPr/>
                </p:nvGrpSpPr>
                <p:grpSpPr>
                  <a:xfrm>
                    <a:off x="1474713" y="2200275"/>
                    <a:ext cx="168349" cy="469032"/>
                    <a:chOff x="1136576" y="2200275"/>
                    <a:chExt cx="168349" cy="469032"/>
                  </a:xfrm>
                </p:grpSpPr>
                <p:sp>
                  <p:nvSpPr>
                    <p:cNvPr id="957" name="片側の 2 つの角を丸めた四角形 956"/>
                    <p:cNvSpPr/>
                    <p:nvPr/>
                  </p:nvSpPr>
                  <p:spPr>
                    <a:xfrm>
                      <a:off x="1165795" y="2200275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8" name="片側の 2 つの角を丸めた四角形 957"/>
                    <p:cNvSpPr/>
                    <p:nvPr/>
                  </p:nvSpPr>
                  <p:spPr>
                    <a:xfrm>
                      <a:off x="1165795" y="225000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9" name="片側の 2 つの角を丸めた四角形 958"/>
                    <p:cNvSpPr/>
                    <p:nvPr/>
                  </p:nvSpPr>
                  <p:spPr>
                    <a:xfrm>
                      <a:off x="1165795" y="230715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0" name="正方形/長方形 959"/>
                    <p:cNvSpPr/>
                    <p:nvPr/>
                  </p:nvSpPr>
                  <p:spPr>
                    <a:xfrm>
                      <a:off x="1136576" y="2381263"/>
                      <a:ext cx="168349" cy="288044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1" name="正方形/長方形 960"/>
                    <p:cNvSpPr/>
                    <p:nvPr/>
                  </p:nvSpPr>
                  <p:spPr>
                    <a:xfrm>
                      <a:off x="1177056" y="2381263"/>
                      <a:ext cx="87388" cy="20234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51" name="グループ化 950"/>
                  <p:cNvGrpSpPr/>
                  <p:nvPr/>
                </p:nvGrpSpPr>
                <p:grpSpPr>
                  <a:xfrm>
                    <a:off x="1643782" y="2200275"/>
                    <a:ext cx="168349" cy="469032"/>
                    <a:chOff x="1136576" y="2200275"/>
                    <a:chExt cx="168349" cy="469032"/>
                  </a:xfrm>
                </p:grpSpPr>
                <p:sp>
                  <p:nvSpPr>
                    <p:cNvPr id="952" name="片側の 2 つの角を丸めた四角形 951"/>
                    <p:cNvSpPr/>
                    <p:nvPr/>
                  </p:nvSpPr>
                  <p:spPr>
                    <a:xfrm>
                      <a:off x="1165795" y="2200275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3" name="片側の 2 つの角を丸めた四角形 952"/>
                    <p:cNvSpPr/>
                    <p:nvPr/>
                  </p:nvSpPr>
                  <p:spPr>
                    <a:xfrm>
                      <a:off x="1165795" y="225000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4" name="片側の 2 つの角を丸めた四角形 953"/>
                    <p:cNvSpPr/>
                    <p:nvPr/>
                  </p:nvSpPr>
                  <p:spPr>
                    <a:xfrm>
                      <a:off x="1165795" y="230715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5" name="正方形/長方形 954"/>
                    <p:cNvSpPr/>
                    <p:nvPr/>
                  </p:nvSpPr>
                  <p:spPr>
                    <a:xfrm>
                      <a:off x="1136576" y="2381263"/>
                      <a:ext cx="168349" cy="288044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6" name="正方形/長方形 955"/>
                    <p:cNvSpPr/>
                    <p:nvPr/>
                  </p:nvSpPr>
                  <p:spPr>
                    <a:xfrm>
                      <a:off x="1177056" y="2381263"/>
                      <a:ext cx="87388" cy="20234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917" name="グループ化 916"/>
              <p:cNvGrpSpPr/>
              <p:nvPr/>
            </p:nvGrpSpPr>
            <p:grpSpPr>
              <a:xfrm>
                <a:off x="607335" y="1722898"/>
                <a:ext cx="1161529" cy="153378"/>
                <a:chOff x="607335" y="1676678"/>
                <a:chExt cx="1161529" cy="199598"/>
              </a:xfrm>
            </p:grpSpPr>
            <p:sp>
              <p:nvSpPr>
                <p:cNvPr id="943" name="台形 942"/>
                <p:cNvSpPr/>
                <p:nvPr/>
              </p:nvSpPr>
              <p:spPr bwMode="auto">
                <a:xfrm>
                  <a:off x="607335" y="1783835"/>
                  <a:ext cx="1161529" cy="92441"/>
                </a:xfrm>
                <a:prstGeom prst="trapezoid">
                  <a:avLst/>
                </a:prstGeom>
                <a:solidFill>
                  <a:srgbClr val="800000"/>
                </a:solidFill>
                <a:ln w="28575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44" name="台形 943"/>
                <p:cNvSpPr/>
                <p:nvPr/>
              </p:nvSpPr>
              <p:spPr bwMode="auto">
                <a:xfrm>
                  <a:off x="607335" y="1729066"/>
                  <a:ext cx="1161529" cy="92441"/>
                </a:xfrm>
                <a:prstGeom prst="trapezoid">
                  <a:avLst/>
                </a:pr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45" name="台形 944"/>
                <p:cNvSpPr/>
                <p:nvPr/>
              </p:nvSpPr>
              <p:spPr bwMode="auto">
                <a:xfrm>
                  <a:off x="607335" y="1676678"/>
                  <a:ext cx="1161529" cy="92441"/>
                </a:xfrm>
                <a:prstGeom prst="trapezoid">
                  <a:avLst/>
                </a:prstGeom>
                <a:solidFill>
                  <a:srgbClr val="FFC000"/>
                </a:solidFill>
                <a:ln w="28575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918" name="グループ化 917"/>
              <p:cNvGrpSpPr/>
              <p:nvPr/>
            </p:nvGrpSpPr>
            <p:grpSpPr>
              <a:xfrm>
                <a:off x="1513844" y="1707777"/>
                <a:ext cx="495055" cy="719789"/>
                <a:chOff x="1513844" y="1707777"/>
                <a:chExt cx="495055" cy="719789"/>
              </a:xfrm>
            </p:grpSpPr>
            <p:sp>
              <p:nvSpPr>
                <p:cNvPr id="919" name="正方形/長方形 918"/>
                <p:cNvSpPr/>
                <p:nvPr/>
              </p:nvSpPr>
              <p:spPr bwMode="auto">
                <a:xfrm>
                  <a:off x="1513844" y="1707777"/>
                  <a:ext cx="495055" cy="71978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20" name="正方形/長方形 919"/>
                <p:cNvSpPr/>
                <p:nvPr/>
              </p:nvSpPr>
              <p:spPr bwMode="auto">
                <a:xfrm>
                  <a:off x="1575557" y="1771548"/>
                  <a:ext cx="371628" cy="600649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28575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21" name="正方形/長方形 920"/>
                <p:cNvSpPr/>
                <p:nvPr/>
              </p:nvSpPr>
              <p:spPr bwMode="auto">
                <a:xfrm>
                  <a:off x="1575557" y="2221467"/>
                  <a:ext cx="371628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22" name="正方形/長方形 921"/>
                <p:cNvSpPr/>
                <p:nvPr/>
              </p:nvSpPr>
              <p:spPr bwMode="auto">
                <a:xfrm>
                  <a:off x="1575557" y="2059713"/>
                  <a:ext cx="371628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23" name="正方形/長方形 922"/>
                <p:cNvSpPr/>
                <p:nvPr/>
              </p:nvSpPr>
              <p:spPr bwMode="auto">
                <a:xfrm>
                  <a:off x="1575557" y="1897960"/>
                  <a:ext cx="371628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24" name="角丸四角形 923"/>
                <p:cNvSpPr/>
                <p:nvPr/>
              </p:nvSpPr>
              <p:spPr bwMode="auto">
                <a:xfrm>
                  <a:off x="1622630" y="2283975"/>
                  <a:ext cx="60914" cy="87750"/>
                </a:xfrm>
                <a:prstGeom prst="round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25" name="角丸四角形 924"/>
                <p:cNvSpPr/>
                <p:nvPr/>
              </p:nvSpPr>
              <p:spPr bwMode="auto">
                <a:xfrm>
                  <a:off x="1729787" y="2283975"/>
                  <a:ext cx="60914" cy="87750"/>
                </a:xfrm>
                <a:prstGeom prst="round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26" name="角丸四角形 925"/>
                <p:cNvSpPr/>
                <p:nvPr/>
              </p:nvSpPr>
              <p:spPr bwMode="auto">
                <a:xfrm>
                  <a:off x="1836943" y="2283975"/>
                  <a:ext cx="60914" cy="87750"/>
                </a:xfrm>
                <a:prstGeom prst="roundRect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27" name="角丸四角形 926"/>
                <p:cNvSpPr/>
                <p:nvPr/>
              </p:nvSpPr>
              <p:spPr bwMode="auto">
                <a:xfrm>
                  <a:off x="1622630" y="2133956"/>
                  <a:ext cx="60914" cy="87750"/>
                </a:xfrm>
                <a:prstGeom prst="roundRect">
                  <a:avLst/>
                </a:prstGeom>
                <a:solidFill>
                  <a:srgbClr val="0070C0"/>
                </a:solidFill>
                <a:ln w="28575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35" name="角丸四角形 934"/>
                <p:cNvSpPr/>
                <p:nvPr/>
              </p:nvSpPr>
              <p:spPr bwMode="auto">
                <a:xfrm>
                  <a:off x="1729787" y="2133956"/>
                  <a:ext cx="60914" cy="87750"/>
                </a:xfrm>
                <a:prstGeom prst="roundRect">
                  <a:avLst/>
                </a:prstGeom>
                <a:solidFill>
                  <a:srgbClr val="0070C0"/>
                </a:solidFill>
                <a:ln w="28575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36" name="角丸四角形 935"/>
                <p:cNvSpPr/>
                <p:nvPr/>
              </p:nvSpPr>
              <p:spPr bwMode="auto">
                <a:xfrm>
                  <a:off x="1836943" y="2133956"/>
                  <a:ext cx="60914" cy="87750"/>
                </a:xfrm>
                <a:prstGeom prst="roundRect">
                  <a:avLst/>
                </a:prstGeom>
                <a:solidFill>
                  <a:srgbClr val="0070C0"/>
                </a:solidFill>
                <a:ln w="28575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37" name="角丸四角形 936"/>
                <p:cNvSpPr/>
                <p:nvPr/>
              </p:nvSpPr>
              <p:spPr bwMode="auto">
                <a:xfrm>
                  <a:off x="1622630" y="1972031"/>
                  <a:ext cx="60914" cy="87750"/>
                </a:xfrm>
                <a:prstGeom prst="roundRect">
                  <a:avLst/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38" name="角丸四角形 937"/>
                <p:cNvSpPr/>
                <p:nvPr/>
              </p:nvSpPr>
              <p:spPr bwMode="auto">
                <a:xfrm>
                  <a:off x="1729787" y="1972031"/>
                  <a:ext cx="60914" cy="87750"/>
                </a:xfrm>
                <a:prstGeom prst="roundRect">
                  <a:avLst/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39" name="角丸四角形 938"/>
                <p:cNvSpPr/>
                <p:nvPr/>
              </p:nvSpPr>
              <p:spPr bwMode="auto">
                <a:xfrm>
                  <a:off x="1836943" y="1972031"/>
                  <a:ext cx="60914" cy="87750"/>
                </a:xfrm>
                <a:prstGeom prst="roundRect">
                  <a:avLst/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40" name="角丸四角形 939"/>
                <p:cNvSpPr/>
                <p:nvPr/>
              </p:nvSpPr>
              <p:spPr bwMode="auto">
                <a:xfrm>
                  <a:off x="1622630" y="1810106"/>
                  <a:ext cx="60914" cy="87750"/>
                </a:xfrm>
                <a:prstGeom prst="roundRect">
                  <a:avLst/>
                </a:prstGeom>
                <a:solidFill>
                  <a:srgbClr val="FF6600"/>
                </a:solidFill>
                <a:ln w="28575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41" name="角丸四角形 940"/>
                <p:cNvSpPr/>
                <p:nvPr/>
              </p:nvSpPr>
              <p:spPr bwMode="auto">
                <a:xfrm>
                  <a:off x="1729787" y="1810106"/>
                  <a:ext cx="60914" cy="87750"/>
                </a:xfrm>
                <a:prstGeom prst="roundRect">
                  <a:avLst/>
                </a:prstGeom>
                <a:solidFill>
                  <a:srgbClr val="FF6600"/>
                </a:solidFill>
                <a:ln w="28575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42" name="角丸四角形 941"/>
                <p:cNvSpPr/>
                <p:nvPr/>
              </p:nvSpPr>
              <p:spPr bwMode="auto">
                <a:xfrm>
                  <a:off x="1836943" y="1810106"/>
                  <a:ext cx="60914" cy="87750"/>
                </a:xfrm>
                <a:prstGeom prst="roundRect">
                  <a:avLst/>
                </a:prstGeom>
                <a:solidFill>
                  <a:srgbClr val="FF6600"/>
                </a:solidFill>
                <a:ln w="28575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  <p:grpSp>
        <p:nvGrpSpPr>
          <p:cNvPr id="167" name="グループ化 166"/>
          <p:cNvGrpSpPr/>
          <p:nvPr/>
        </p:nvGrpSpPr>
        <p:grpSpPr>
          <a:xfrm>
            <a:off x="4166579" y="2811392"/>
            <a:ext cx="1574583" cy="1583935"/>
            <a:chOff x="4166579" y="2811392"/>
            <a:chExt cx="1574583" cy="1583935"/>
          </a:xfrm>
        </p:grpSpPr>
        <p:grpSp>
          <p:nvGrpSpPr>
            <p:cNvPr id="433" name="グループ化 432"/>
            <p:cNvGrpSpPr/>
            <p:nvPr/>
          </p:nvGrpSpPr>
          <p:grpSpPr>
            <a:xfrm>
              <a:off x="4166579" y="2811392"/>
              <a:ext cx="1574583" cy="1583935"/>
              <a:chOff x="4105161" y="773706"/>
              <a:chExt cx="1272142" cy="1195851"/>
            </a:xfrm>
          </p:grpSpPr>
          <p:sp>
            <p:nvSpPr>
              <p:cNvPr id="434" name="正方形/長方形 433"/>
              <p:cNvSpPr/>
              <p:nvPr/>
            </p:nvSpPr>
            <p:spPr>
              <a:xfrm>
                <a:off x="4105161" y="782225"/>
                <a:ext cx="1272140" cy="118733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5" name="額縁 434"/>
              <p:cNvSpPr/>
              <p:nvPr/>
            </p:nvSpPr>
            <p:spPr>
              <a:xfrm rot="10800000">
                <a:off x="4189971" y="867034"/>
                <a:ext cx="1102521" cy="1102521"/>
              </a:xfrm>
              <a:prstGeom prst="bevel">
                <a:avLst>
                  <a:gd name="adj" fmla="val 15778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正方形/長方形 435"/>
              <p:cNvSpPr/>
              <p:nvPr/>
            </p:nvSpPr>
            <p:spPr>
              <a:xfrm>
                <a:off x="4105163" y="773706"/>
                <a:ext cx="1272140" cy="347756"/>
              </a:xfrm>
              <a:prstGeom prst="rect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5" name="テキスト ボックス 464"/>
            <p:cNvSpPr txBox="1"/>
            <p:nvPr/>
          </p:nvSpPr>
          <p:spPr>
            <a:xfrm>
              <a:off x="4457945" y="2874019"/>
              <a:ext cx="995830" cy="30755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kumimoji="1" lang="ja-JP" altLang="en-US" b="1" spc="50" dirty="0" smtClean="0">
                  <a:ln w="11430">
                    <a:solidFill>
                      <a:schemeClr val="bg1"/>
                    </a:solidFill>
                  </a:ln>
                  <a:solidFill>
                    <a:srgbClr val="FF0000"/>
                  </a:solidFill>
                  <a:effectLst>
                    <a:outerShdw dist="635000" sx="1000" sy="1000" algn="tl" rotWithShape="0">
                      <a:prstClr val="black"/>
                    </a:outerShdw>
                  </a:effectLst>
                  <a:latin typeface="+mj-ea"/>
                  <a:ea typeface="+mj-ea"/>
                </a:rPr>
                <a:t>宝くじ</a:t>
              </a:r>
              <a:endParaRPr kumimoji="1" lang="ja-JP" altLang="en-US" b="1" spc="50" dirty="0">
                <a:ln w="11430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dist="635000" sx="1000" sy="1000" algn="tl" rotWithShape="0">
                    <a:prstClr val="black"/>
                  </a:outerShdw>
                </a:effectLst>
                <a:latin typeface="+mj-ea"/>
                <a:ea typeface="+mj-ea"/>
              </a:endParaRPr>
            </a:p>
          </p:txBody>
        </p:sp>
        <p:grpSp>
          <p:nvGrpSpPr>
            <p:cNvPr id="670" name="グループ化 669"/>
            <p:cNvGrpSpPr/>
            <p:nvPr/>
          </p:nvGrpSpPr>
          <p:grpSpPr>
            <a:xfrm>
              <a:off x="5123498" y="3382146"/>
              <a:ext cx="249659" cy="518921"/>
              <a:chOff x="4206962" y="3662853"/>
              <a:chExt cx="733266" cy="1524106"/>
            </a:xfrm>
          </p:grpSpPr>
          <p:sp>
            <p:nvSpPr>
              <p:cNvPr id="671" name="フローチャート: 論理積ゲート 48"/>
              <p:cNvSpPr/>
              <p:nvPr/>
            </p:nvSpPr>
            <p:spPr>
              <a:xfrm rot="16200000">
                <a:off x="4139343" y="3737457"/>
                <a:ext cx="868504" cy="719296"/>
              </a:xfrm>
              <a:prstGeom prst="flowChartDelay">
                <a:avLst/>
              </a:prstGeom>
              <a:solidFill>
                <a:srgbClr val="C0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72" name="グループ化 671"/>
              <p:cNvGrpSpPr/>
              <p:nvPr/>
            </p:nvGrpSpPr>
            <p:grpSpPr>
              <a:xfrm>
                <a:off x="4206962" y="4040073"/>
                <a:ext cx="733266" cy="200148"/>
                <a:chOff x="8029842" y="2291792"/>
                <a:chExt cx="622585" cy="169937"/>
              </a:xfrm>
              <a:solidFill>
                <a:srgbClr val="FFCC99"/>
              </a:solidFill>
            </p:grpSpPr>
            <p:sp>
              <p:nvSpPr>
                <p:cNvPr id="741" name="円/楕円 740"/>
                <p:cNvSpPr/>
                <p:nvPr/>
              </p:nvSpPr>
              <p:spPr>
                <a:xfrm rot="1171363" flipH="1">
                  <a:off x="8533901" y="2291792"/>
                  <a:ext cx="118526" cy="169937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2" name="円/楕円 741"/>
                <p:cNvSpPr/>
                <p:nvPr/>
              </p:nvSpPr>
              <p:spPr>
                <a:xfrm rot="20428637">
                  <a:off x="8029842" y="2291792"/>
                  <a:ext cx="118526" cy="169937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3" name="円/楕円 672"/>
              <p:cNvSpPr/>
              <p:nvPr/>
            </p:nvSpPr>
            <p:spPr>
              <a:xfrm>
                <a:off x="4276762" y="3768073"/>
                <a:ext cx="593665" cy="678474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片側の 2 つの角を丸めた四角形 675"/>
              <p:cNvSpPr/>
              <p:nvPr/>
            </p:nvSpPr>
            <p:spPr>
              <a:xfrm>
                <a:off x="4234357" y="4452014"/>
                <a:ext cx="678475" cy="734945"/>
              </a:xfrm>
              <a:prstGeom prst="round2SameRect">
                <a:avLst>
                  <a:gd name="adj1" fmla="val 40477"/>
                  <a:gd name="adj2" fmla="val 0"/>
                </a:avLst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正方形/長方形 690"/>
              <p:cNvSpPr/>
              <p:nvPr/>
            </p:nvSpPr>
            <p:spPr>
              <a:xfrm>
                <a:off x="4546672" y="4446548"/>
                <a:ext cx="53847" cy="740411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92" name="グループ化 691"/>
              <p:cNvGrpSpPr/>
              <p:nvPr/>
            </p:nvGrpSpPr>
            <p:grpSpPr>
              <a:xfrm>
                <a:off x="4438131" y="4446548"/>
                <a:ext cx="270926" cy="105220"/>
                <a:chOff x="8125456" y="2636912"/>
                <a:chExt cx="410055" cy="91428"/>
              </a:xfrm>
              <a:solidFill>
                <a:srgbClr val="FF6600"/>
              </a:solidFill>
            </p:grpSpPr>
            <p:sp>
              <p:nvSpPr>
                <p:cNvPr id="699" name="二等辺三角形 698"/>
                <p:cNvSpPr/>
                <p:nvPr/>
              </p:nvSpPr>
              <p:spPr>
                <a:xfrm rot="10800000">
                  <a:off x="8125456" y="2636912"/>
                  <a:ext cx="216024" cy="91428"/>
                </a:xfrm>
                <a:prstGeom prst="triangle">
                  <a:avLst>
                    <a:gd name="adj" fmla="val 79395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0" name="二等辺三角形 739"/>
                <p:cNvSpPr/>
                <p:nvPr/>
              </p:nvSpPr>
              <p:spPr>
                <a:xfrm rot="10800000" flipH="1">
                  <a:off x="8319487" y="2636912"/>
                  <a:ext cx="216024" cy="91428"/>
                </a:xfrm>
                <a:prstGeom prst="triangle">
                  <a:avLst>
                    <a:gd name="adj" fmla="val 79395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93" name="アーチ 692"/>
              <p:cNvSpPr/>
              <p:nvPr/>
            </p:nvSpPr>
            <p:spPr bwMode="auto">
              <a:xfrm>
                <a:off x="4336213" y="4018308"/>
                <a:ext cx="199562" cy="199562"/>
              </a:xfrm>
              <a:prstGeom prst="blockArc">
                <a:avLst>
                  <a:gd name="adj1" fmla="val 11644166"/>
                  <a:gd name="adj2" fmla="val 20432097"/>
                  <a:gd name="adj3" fmla="val 7030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94" name="円/楕円 1"/>
              <p:cNvSpPr/>
              <p:nvPr/>
            </p:nvSpPr>
            <p:spPr bwMode="auto">
              <a:xfrm>
                <a:off x="4434618" y="4267338"/>
                <a:ext cx="263588" cy="96057"/>
              </a:xfrm>
              <a:custGeom>
                <a:avLst/>
                <a:gdLst>
                  <a:gd name="connsiteX0" fmla="*/ 0 w 216659"/>
                  <a:gd name="connsiteY0" fmla="*/ 51527 h 103053"/>
                  <a:gd name="connsiteX1" fmla="*/ 108330 w 216659"/>
                  <a:gd name="connsiteY1" fmla="*/ 0 h 103053"/>
                  <a:gd name="connsiteX2" fmla="*/ 216660 w 216659"/>
                  <a:gd name="connsiteY2" fmla="*/ 51527 h 103053"/>
                  <a:gd name="connsiteX3" fmla="*/ 108330 w 216659"/>
                  <a:gd name="connsiteY3" fmla="*/ 103054 h 103053"/>
                  <a:gd name="connsiteX4" fmla="*/ 0 w 216659"/>
                  <a:gd name="connsiteY4" fmla="*/ 51527 h 103053"/>
                  <a:gd name="connsiteX0" fmla="*/ 0 w 219671"/>
                  <a:gd name="connsiteY0" fmla="*/ 0 h 51527"/>
                  <a:gd name="connsiteX1" fmla="*/ 216660 w 219671"/>
                  <a:gd name="connsiteY1" fmla="*/ 0 h 51527"/>
                  <a:gd name="connsiteX2" fmla="*/ 108330 w 219671"/>
                  <a:gd name="connsiteY2" fmla="*/ 51527 h 51527"/>
                  <a:gd name="connsiteX3" fmla="*/ 0 w 219671"/>
                  <a:gd name="connsiteY3" fmla="*/ 0 h 51527"/>
                  <a:gd name="connsiteX0" fmla="*/ 3415 w 222924"/>
                  <a:gd name="connsiteY0" fmla="*/ 8812 h 96057"/>
                  <a:gd name="connsiteX1" fmla="*/ 220075 w 222924"/>
                  <a:gd name="connsiteY1" fmla="*/ 8812 h 96057"/>
                  <a:gd name="connsiteX2" fmla="*/ 106982 w 222924"/>
                  <a:gd name="connsiteY2" fmla="*/ 96057 h 96057"/>
                  <a:gd name="connsiteX3" fmla="*/ 3415 w 222924"/>
                  <a:gd name="connsiteY3" fmla="*/ 8812 h 96057"/>
                  <a:gd name="connsiteX0" fmla="*/ 2825 w 222584"/>
                  <a:gd name="connsiteY0" fmla="*/ 8812 h 96057"/>
                  <a:gd name="connsiteX1" fmla="*/ 219485 w 222584"/>
                  <a:gd name="connsiteY1" fmla="*/ 8812 h 96057"/>
                  <a:gd name="connsiteX2" fmla="*/ 113536 w 222584"/>
                  <a:gd name="connsiteY2" fmla="*/ 96057 h 96057"/>
                  <a:gd name="connsiteX3" fmla="*/ 2825 w 222584"/>
                  <a:gd name="connsiteY3" fmla="*/ 8812 h 96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584" h="96057">
                    <a:moveTo>
                      <a:pt x="2825" y="8812"/>
                    </a:moveTo>
                    <a:cubicBezTo>
                      <a:pt x="20483" y="-5729"/>
                      <a:pt x="201430" y="224"/>
                      <a:pt x="219485" y="8812"/>
                    </a:cubicBezTo>
                    <a:cubicBezTo>
                      <a:pt x="237540" y="17400"/>
                      <a:pt x="173365" y="96057"/>
                      <a:pt x="113536" y="96057"/>
                    </a:cubicBezTo>
                    <a:cubicBezTo>
                      <a:pt x="53707" y="96057"/>
                      <a:pt x="-14833" y="23353"/>
                      <a:pt x="2825" y="881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95" name="円/楕円 1"/>
              <p:cNvSpPr/>
              <p:nvPr/>
            </p:nvSpPr>
            <p:spPr bwMode="auto">
              <a:xfrm rot="10800000">
                <a:off x="4539237" y="4159568"/>
                <a:ext cx="58956" cy="45719"/>
              </a:xfrm>
              <a:custGeom>
                <a:avLst/>
                <a:gdLst>
                  <a:gd name="connsiteX0" fmla="*/ 0 w 216659"/>
                  <a:gd name="connsiteY0" fmla="*/ 51527 h 103053"/>
                  <a:gd name="connsiteX1" fmla="*/ 108330 w 216659"/>
                  <a:gd name="connsiteY1" fmla="*/ 0 h 103053"/>
                  <a:gd name="connsiteX2" fmla="*/ 216660 w 216659"/>
                  <a:gd name="connsiteY2" fmla="*/ 51527 h 103053"/>
                  <a:gd name="connsiteX3" fmla="*/ 108330 w 216659"/>
                  <a:gd name="connsiteY3" fmla="*/ 103054 h 103053"/>
                  <a:gd name="connsiteX4" fmla="*/ 0 w 216659"/>
                  <a:gd name="connsiteY4" fmla="*/ 51527 h 103053"/>
                  <a:gd name="connsiteX0" fmla="*/ 0 w 219671"/>
                  <a:gd name="connsiteY0" fmla="*/ 0 h 51527"/>
                  <a:gd name="connsiteX1" fmla="*/ 216660 w 219671"/>
                  <a:gd name="connsiteY1" fmla="*/ 0 h 51527"/>
                  <a:gd name="connsiteX2" fmla="*/ 108330 w 219671"/>
                  <a:gd name="connsiteY2" fmla="*/ 51527 h 51527"/>
                  <a:gd name="connsiteX3" fmla="*/ 0 w 219671"/>
                  <a:gd name="connsiteY3" fmla="*/ 0 h 51527"/>
                  <a:gd name="connsiteX0" fmla="*/ 3415 w 222924"/>
                  <a:gd name="connsiteY0" fmla="*/ 8812 h 96057"/>
                  <a:gd name="connsiteX1" fmla="*/ 220075 w 222924"/>
                  <a:gd name="connsiteY1" fmla="*/ 8812 h 96057"/>
                  <a:gd name="connsiteX2" fmla="*/ 106982 w 222924"/>
                  <a:gd name="connsiteY2" fmla="*/ 96057 h 96057"/>
                  <a:gd name="connsiteX3" fmla="*/ 3415 w 222924"/>
                  <a:gd name="connsiteY3" fmla="*/ 8812 h 96057"/>
                  <a:gd name="connsiteX0" fmla="*/ 2825 w 222584"/>
                  <a:gd name="connsiteY0" fmla="*/ 8812 h 96057"/>
                  <a:gd name="connsiteX1" fmla="*/ 219485 w 222584"/>
                  <a:gd name="connsiteY1" fmla="*/ 8812 h 96057"/>
                  <a:gd name="connsiteX2" fmla="*/ 113536 w 222584"/>
                  <a:gd name="connsiteY2" fmla="*/ 96057 h 96057"/>
                  <a:gd name="connsiteX3" fmla="*/ 2825 w 222584"/>
                  <a:gd name="connsiteY3" fmla="*/ 8812 h 96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584" h="96057">
                    <a:moveTo>
                      <a:pt x="2825" y="8812"/>
                    </a:moveTo>
                    <a:cubicBezTo>
                      <a:pt x="20483" y="-5729"/>
                      <a:pt x="201430" y="224"/>
                      <a:pt x="219485" y="8812"/>
                    </a:cubicBezTo>
                    <a:cubicBezTo>
                      <a:pt x="237540" y="17400"/>
                      <a:pt x="173365" y="96057"/>
                      <a:pt x="113536" y="96057"/>
                    </a:cubicBezTo>
                    <a:cubicBezTo>
                      <a:pt x="53707" y="96057"/>
                      <a:pt x="-14833" y="23353"/>
                      <a:pt x="2825" y="8812"/>
                    </a:cubicBezTo>
                    <a:close/>
                  </a:path>
                </a:pathLst>
              </a:custGeom>
              <a:solidFill>
                <a:srgbClr val="FF6600"/>
              </a:solidFill>
              <a:ln w="127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96" name="月 695"/>
              <p:cNvSpPr/>
              <p:nvPr/>
            </p:nvSpPr>
            <p:spPr bwMode="auto">
              <a:xfrm rot="5400000">
                <a:off x="4408123" y="3854265"/>
                <a:ext cx="55740" cy="172000"/>
              </a:xfrm>
              <a:prstGeom prst="moon">
                <a:avLst>
                  <a:gd name="adj" fmla="val 32949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月 696"/>
              <p:cNvSpPr/>
              <p:nvPr/>
            </p:nvSpPr>
            <p:spPr bwMode="auto">
              <a:xfrm rot="5400000">
                <a:off x="4679586" y="3854265"/>
                <a:ext cx="55740" cy="172000"/>
              </a:xfrm>
              <a:prstGeom prst="moon">
                <a:avLst>
                  <a:gd name="adj" fmla="val 32949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アーチ 697"/>
              <p:cNvSpPr/>
              <p:nvPr/>
            </p:nvSpPr>
            <p:spPr bwMode="auto">
              <a:xfrm>
                <a:off x="4619581" y="4018308"/>
                <a:ext cx="199562" cy="199562"/>
              </a:xfrm>
              <a:prstGeom prst="blockArc">
                <a:avLst>
                  <a:gd name="adj1" fmla="val 11644166"/>
                  <a:gd name="adj2" fmla="val 20432097"/>
                  <a:gd name="adj3" fmla="val 7030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996" name="グループ化 995"/>
            <p:cNvGrpSpPr/>
            <p:nvPr/>
          </p:nvGrpSpPr>
          <p:grpSpPr>
            <a:xfrm>
              <a:off x="4562008" y="3382146"/>
              <a:ext cx="249659" cy="518921"/>
              <a:chOff x="4206962" y="3662853"/>
              <a:chExt cx="733266" cy="1524106"/>
            </a:xfrm>
          </p:grpSpPr>
          <p:sp>
            <p:nvSpPr>
              <p:cNvPr id="997" name="フローチャート: 論理積ゲート 48"/>
              <p:cNvSpPr/>
              <p:nvPr/>
            </p:nvSpPr>
            <p:spPr>
              <a:xfrm rot="16200000">
                <a:off x="4139343" y="3737457"/>
                <a:ext cx="868504" cy="719296"/>
              </a:xfrm>
              <a:prstGeom prst="flowChartDelay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98" name="グループ化 997"/>
              <p:cNvGrpSpPr/>
              <p:nvPr/>
            </p:nvGrpSpPr>
            <p:grpSpPr>
              <a:xfrm>
                <a:off x="4206962" y="4040073"/>
                <a:ext cx="733266" cy="200148"/>
                <a:chOff x="8029842" y="2291792"/>
                <a:chExt cx="622585" cy="169937"/>
              </a:xfrm>
              <a:solidFill>
                <a:srgbClr val="FFCC99"/>
              </a:solidFill>
            </p:grpSpPr>
            <p:sp>
              <p:nvSpPr>
                <p:cNvPr id="1011" name="円/楕円 1010"/>
                <p:cNvSpPr/>
                <p:nvPr/>
              </p:nvSpPr>
              <p:spPr>
                <a:xfrm rot="1171363" flipH="1">
                  <a:off x="8533901" y="2291792"/>
                  <a:ext cx="118526" cy="169937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2" name="円/楕円 1011"/>
                <p:cNvSpPr/>
                <p:nvPr/>
              </p:nvSpPr>
              <p:spPr>
                <a:xfrm rot="20428637">
                  <a:off x="8029842" y="2291792"/>
                  <a:ext cx="118526" cy="169937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99" name="円/楕円 998"/>
              <p:cNvSpPr/>
              <p:nvPr/>
            </p:nvSpPr>
            <p:spPr>
              <a:xfrm>
                <a:off x="4276762" y="3768073"/>
                <a:ext cx="593665" cy="678474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0" name="片側の 2 つの角を丸めた四角形 999"/>
              <p:cNvSpPr/>
              <p:nvPr/>
            </p:nvSpPr>
            <p:spPr>
              <a:xfrm>
                <a:off x="4234357" y="4452014"/>
                <a:ext cx="678475" cy="734945"/>
              </a:xfrm>
              <a:prstGeom prst="round2SameRect">
                <a:avLst>
                  <a:gd name="adj1" fmla="val 40477"/>
                  <a:gd name="adj2" fmla="val 0"/>
                </a:avLst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1" name="正方形/長方形 1000"/>
              <p:cNvSpPr/>
              <p:nvPr/>
            </p:nvSpPr>
            <p:spPr>
              <a:xfrm>
                <a:off x="4546672" y="4446548"/>
                <a:ext cx="53847" cy="740411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02" name="グループ化 1001"/>
              <p:cNvGrpSpPr/>
              <p:nvPr/>
            </p:nvGrpSpPr>
            <p:grpSpPr>
              <a:xfrm>
                <a:off x="4438131" y="4446548"/>
                <a:ext cx="270926" cy="105220"/>
                <a:chOff x="8125456" y="2636912"/>
                <a:chExt cx="410055" cy="91428"/>
              </a:xfrm>
              <a:solidFill>
                <a:srgbClr val="FF6600"/>
              </a:solidFill>
            </p:grpSpPr>
            <p:sp>
              <p:nvSpPr>
                <p:cNvPr id="1009" name="二等辺三角形 1008"/>
                <p:cNvSpPr/>
                <p:nvPr/>
              </p:nvSpPr>
              <p:spPr>
                <a:xfrm rot="10800000">
                  <a:off x="8125456" y="2636912"/>
                  <a:ext cx="216024" cy="91428"/>
                </a:xfrm>
                <a:prstGeom prst="triangle">
                  <a:avLst>
                    <a:gd name="adj" fmla="val 79395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0" name="二等辺三角形 1009"/>
                <p:cNvSpPr/>
                <p:nvPr/>
              </p:nvSpPr>
              <p:spPr>
                <a:xfrm rot="10800000" flipH="1">
                  <a:off x="8319487" y="2636912"/>
                  <a:ext cx="216024" cy="91428"/>
                </a:xfrm>
                <a:prstGeom prst="triangle">
                  <a:avLst>
                    <a:gd name="adj" fmla="val 79395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03" name="アーチ 1002"/>
              <p:cNvSpPr/>
              <p:nvPr/>
            </p:nvSpPr>
            <p:spPr bwMode="auto">
              <a:xfrm>
                <a:off x="4336213" y="4018308"/>
                <a:ext cx="199562" cy="199562"/>
              </a:xfrm>
              <a:prstGeom prst="blockArc">
                <a:avLst>
                  <a:gd name="adj1" fmla="val 11644166"/>
                  <a:gd name="adj2" fmla="val 20432097"/>
                  <a:gd name="adj3" fmla="val 7030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04" name="円/楕円 1"/>
              <p:cNvSpPr/>
              <p:nvPr/>
            </p:nvSpPr>
            <p:spPr bwMode="auto">
              <a:xfrm>
                <a:off x="4434618" y="4267338"/>
                <a:ext cx="263588" cy="96057"/>
              </a:xfrm>
              <a:custGeom>
                <a:avLst/>
                <a:gdLst>
                  <a:gd name="connsiteX0" fmla="*/ 0 w 216659"/>
                  <a:gd name="connsiteY0" fmla="*/ 51527 h 103053"/>
                  <a:gd name="connsiteX1" fmla="*/ 108330 w 216659"/>
                  <a:gd name="connsiteY1" fmla="*/ 0 h 103053"/>
                  <a:gd name="connsiteX2" fmla="*/ 216660 w 216659"/>
                  <a:gd name="connsiteY2" fmla="*/ 51527 h 103053"/>
                  <a:gd name="connsiteX3" fmla="*/ 108330 w 216659"/>
                  <a:gd name="connsiteY3" fmla="*/ 103054 h 103053"/>
                  <a:gd name="connsiteX4" fmla="*/ 0 w 216659"/>
                  <a:gd name="connsiteY4" fmla="*/ 51527 h 103053"/>
                  <a:gd name="connsiteX0" fmla="*/ 0 w 219671"/>
                  <a:gd name="connsiteY0" fmla="*/ 0 h 51527"/>
                  <a:gd name="connsiteX1" fmla="*/ 216660 w 219671"/>
                  <a:gd name="connsiteY1" fmla="*/ 0 h 51527"/>
                  <a:gd name="connsiteX2" fmla="*/ 108330 w 219671"/>
                  <a:gd name="connsiteY2" fmla="*/ 51527 h 51527"/>
                  <a:gd name="connsiteX3" fmla="*/ 0 w 219671"/>
                  <a:gd name="connsiteY3" fmla="*/ 0 h 51527"/>
                  <a:gd name="connsiteX0" fmla="*/ 3415 w 222924"/>
                  <a:gd name="connsiteY0" fmla="*/ 8812 h 96057"/>
                  <a:gd name="connsiteX1" fmla="*/ 220075 w 222924"/>
                  <a:gd name="connsiteY1" fmla="*/ 8812 h 96057"/>
                  <a:gd name="connsiteX2" fmla="*/ 106982 w 222924"/>
                  <a:gd name="connsiteY2" fmla="*/ 96057 h 96057"/>
                  <a:gd name="connsiteX3" fmla="*/ 3415 w 222924"/>
                  <a:gd name="connsiteY3" fmla="*/ 8812 h 96057"/>
                  <a:gd name="connsiteX0" fmla="*/ 2825 w 222584"/>
                  <a:gd name="connsiteY0" fmla="*/ 8812 h 96057"/>
                  <a:gd name="connsiteX1" fmla="*/ 219485 w 222584"/>
                  <a:gd name="connsiteY1" fmla="*/ 8812 h 96057"/>
                  <a:gd name="connsiteX2" fmla="*/ 113536 w 222584"/>
                  <a:gd name="connsiteY2" fmla="*/ 96057 h 96057"/>
                  <a:gd name="connsiteX3" fmla="*/ 2825 w 222584"/>
                  <a:gd name="connsiteY3" fmla="*/ 8812 h 96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584" h="96057">
                    <a:moveTo>
                      <a:pt x="2825" y="8812"/>
                    </a:moveTo>
                    <a:cubicBezTo>
                      <a:pt x="20483" y="-5729"/>
                      <a:pt x="201430" y="224"/>
                      <a:pt x="219485" y="8812"/>
                    </a:cubicBezTo>
                    <a:cubicBezTo>
                      <a:pt x="237540" y="17400"/>
                      <a:pt x="173365" y="96057"/>
                      <a:pt x="113536" y="96057"/>
                    </a:cubicBezTo>
                    <a:cubicBezTo>
                      <a:pt x="53707" y="96057"/>
                      <a:pt x="-14833" y="23353"/>
                      <a:pt x="2825" y="881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05" name="円/楕円 1"/>
              <p:cNvSpPr/>
              <p:nvPr/>
            </p:nvSpPr>
            <p:spPr bwMode="auto">
              <a:xfrm rot="10800000">
                <a:off x="4539237" y="4159568"/>
                <a:ext cx="58956" cy="45719"/>
              </a:xfrm>
              <a:custGeom>
                <a:avLst/>
                <a:gdLst>
                  <a:gd name="connsiteX0" fmla="*/ 0 w 216659"/>
                  <a:gd name="connsiteY0" fmla="*/ 51527 h 103053"/>
                  <a:gd name="connsiteX1" fmla="*/ 108330 w 216659"/>
                  <a:gd name="connsiteY1" fmla="*/ 0 h 103053"/>
                  <a:gd name="connsiteX2" fmla="*/ 216660 w 216659"/>
                  <a:gd name="connsiteY2" fmla="*/ 51527 h 103053"/>
                  <a:gd name="connsiteX3" fmla="*/ 108330 w 216659"/>
                  <a:gd name="connsiteY3" fmla="*/ 103054 h 103053"/>
                  <a:gd name="connsiteX4" fmla="*/ 0 w 216659"/>
                  <a:gd name="connsiteY4" fmla="*/ 51527 h 103053"/>
                  <a:gd name="connsiteX0" fmla="*/ 0 w 219671"/>
                  <a:gd name="connsiteY0" fmla="*/ 0 h 51527"/>
                  <a:gd name="connsiteX1" fmla="*/ 216660 w 219671"/>
                  <a:gd name="connsiteY1" fmla="*/ 0 h 51527"/>
                  <a:gd name="connsiteX2" fmla="*/ 108330 w 219671"/>
                  <a:gd name="connsiteY2" fmla="*/ 51527 h 51527"/>
                  <a:gd name="connsiteX3" fmla="*/ 0 w 219671"/>
                  <a:gd name="connsiteY3" fmla="*/ 0 h 51527"/>
                  <a:gd name="connsiteX0" fmla="*/ 3415 w 222924"/>
                  <a:gd name="connsiteY0" fmla="*/ 8812 h 96057"/>
                  <a:gd name="connsiteX1" fmla="*/ 220075 w 222924"/>
                  <a:gd name="connsiteY1" fmla="*/ 8812 h 96057"/>
                  <a:gd name="connsiteX2" fmla="*/ 106982 w 222924"/>
                  <a:gd name="connsiteY2" fmla="*/ 96057 h 96057"/>
                  <a:gd name="connsiteX3" fmla="*/ 3415 w 222924"/>
                  <a:gd name="connsiteY3" fmla="*/ 8812 h 96057"/>
                  <a:gd name="connsiteX0" fmla="*/ 2825 w 222584"/>
                  <a:gd name="connsiteY0" fmla="*/ 8812 h 96057"/>
                  <a:gd name="connsiteX1" fmla="*/ 219485 w 222584"/>
                  <a:gd name="connsiteY1" fmla="*/ 8812 h 96057"/>
                  <a:gd name="connsiteX2" fmla="*/ 113536 w 222584"/>
                  <a:gd name="connsiteY2" fmla="*/ 96057 h 96057"/>
                  <a:gd name="connsiteX3" fmla="*/ 2825 w 222584"/>
                  <a:gd name="connsiteY3" fmla="*/ 8812 h 96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584" h="96057">
                    <a:moveTo>
                      <a:pt x="2825" y="8812"/>
                    </a:moveTo>
                    <a:cubicBezTo>
                      <a:pt x="20483" y="-5729"/>
                      <a:pt x="201430" y="224"/>
                      <a:pt x="219485" y="8812"/>
                    </a:cubicBezTo>
                    <a:cubicBezTo>
                      <a:pt x="237540" y="17400"/>
                      <a:pt x="173365" y="96057"/>
                      <a:pt x="113536" y="96057"/>
                    </a:cubicBezTo>
                    <a:cubicBezTo>
                      <a:pt x="53707" y="96057"/>
                      <a:pt x="-14833" y="23353"/>
                      <a:pt x="2825" y="8812"/>
                    </a:cubicBezTo>
                    <a:close/>
                  </a:path>
                </a:pathLst>
              </a:custGeom>
              <a:solidFill>
                <a:srgbClr val="FF6600"/>
              </a:solidFill>
              <a:ln w="127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06" name="月 1005"/>
              <p:cNvSpPr/>
              <p:nvPr/>
            </p:nvSpPr>
            <p:spPr bwMode="auto">
              <a:xfrm rot="5400000">
                <a:off x="4408123" y="3854265"/>
                <a:ext cx="55740" cy="172000"/>
              </a:xfrm>
              <a:prstGeom prst="moon">
                <a:avLst>
                  <a:gd name="adj" fmla="val 32949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7" name="月 1006"/>
              <p:cNvSpPr/>
              <p:nvPr/>
            </p:nvSpPr>
            <p:spPr bwMode="auto">
              <a:xfrm rot="5400000">
                <a:off x="4679586" y="3854265"/>
                <a:ext cx="55740" cy="172000"/>
              </a:xfrm>
              <a:prstGeom prst="moon">
                <a:avLst>
                  <a:gd name="adj" fmla="val 32949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8" name="アーチ 1007"/>
              <p:cNvSpPr/>
              <p:nvPr/>
            </p:nvSpPr>
            <p:spPr bwMode="auto">
              <a:xfrm>
                <a:off x="4619581" y="4018308"/>
                <a:ext cx="199562" cy="199562"/>
              </a:xfrm>
              <a:prstGeom prst="blockArc">
                <a:avLst>
                  <a:gd name="adj1" fmla="val 11644166"/>
                  <a:gd name="adj2" fmla="val 20432097"/>
                  <a:gd name="adj3" fmla="val 7030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014" name="正方形/長方形 15"/>
            <p:cNvSpPr/>
            <p:nvPr/>
          </p:nvSpPr>
          <p:spPr>
            <a:xfrm>
              <a:off x="4177531" y="3270959"/>
              <a:ext cx="1557832" cy="562706"/>
            </a:xfrm>
            <a:custGeom>
              <a:avLst/>
              <a:gdLst>
                <a:gd name="connsiteX0" fmla="*/ 0 w 1080120"/>
                <a:gd name="connsiteY0" fmla="*/ 0 h 360040"/>
                <a:gd name="connsiteX1" fmla="*/ 1080120 w 1080120"/>
                <a:gd name="connsiteY1" fmla="*/ 0 h 360040"/>
                <a:gd name="connsiteX2" fmla="*/ 1080120 w 1080120"/>
                <a:gd name="connsiteY2" fmla="*/ 360040 h 360040"/>
                <a:gd name="connsiteX3" fmla="*/ 0 w 1080120"/>
                <a:gd name="connsiteY3" fmla="*/ 360040 h 360040"/>
                <a:gd name="connsiteX4" fmla="*/ 0 w 1080120"/>
                <a:gd name="connsiteY4" fmla="*/ 0 h 360040"/>
                <a:gd name="connsiteX0" fmla="*/ 0 w 1080120"/>
                <a:gd name="connsiteY0" fmla="*/ 0 h 360040"/>
                <a:gd name="connsiteX1" fmla="*/ 1080120 w 1080120"/>
                <a:gd name="connsiteY1" fmla="*/ 0 h 360040"/>
                <a:gd name="connsiteX2" fmla="*/ 1080120 w 1080120"/>
                <a:gd name="connsiteY2" fmla="*/ 360040 h 360040"/>
                <a:gd name="connsiteX3" fmla="*/ 253826 w 1080120"/>
                <a:gd name="connsiteY3" fmla="*/ 358329 h 360040"/>
                <a:gd name="connsiteX4" fmla="*/ 0 w 1080120"/>
                <a:gd name="connsiteY4" fmla="*/ 360040 h 360040"/>
                <a:gd name="connsiteX5" fmla="*/ 0 w 1080120"/>
                <a:gd name="connsiteY5" fmla="*/ 0 h 36004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441945 w 1080120"/>
                <a:gd name="connsiteY3" fmla="*/ 360710 h 360710"/>
                <a:gd name="connsiteX4" fmla="*/ 253826 w 1080120"/>
                <a:gd name="connsiteY4" fmla="*/ 358329 h 360710"/>
                <a:gd name="connsiteX5" fmla="*/ 0 w 1080120"/>
                <a:gd name="connsiteY5" fmla="*/ 360040 h 360710"/>
                <a:gd name="connsiteX6" fmla="*/ 0 w 1080120"/>
                <a:gd name="connsiteY6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441945 w 1080120"/>
                <a:gd name="connsiteY3" fmla="*/ 360710 h 360710"/>
                <a:gd name="connsiteX4" fmla="*/ 649114 w 1080120"/>
                <a:gd name="connsiteY4" fmla="*/ 360710 h 360710"/>
                <a:gd name="connsiteX5" fmla="*/ 253826 w 1080120"/>
                <a:gd name="connsiteY5" fmla="*/ 358329 h 360710"/>
                <a:gd name="connsiteX6" fmla="*/ 0 w 1080120"/>
                <a:gd name="connsiteY6" fmla="*/ 360040 h 360710"/>
                <a:gd name="connsiteX7" fmla="*/ 0 w 1080120"/>
                <a:gd name="connsiteY7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441945 w 1080120"/>
                <a:gd name="connsiteY4" fmla="*/ 360710 h 360710"/>
                <a:gd name="connsiteX5" fmla="*/ 649114 w 1080120"/>
                <a:gd name="connsiteY5" fmla="*/ 360710 h 360710"/>
                <a:gd name="connsiteX6" fmla="*/ 253826 w 1080120"/>
                <a:gd name="connsiteY6" fmla="*/ 358329 h 360710"/>
                <a:gd name="connsiteX7" fmla="*/ 0 w 1080120"/>
                <a:gd name="connsiteY7" fmla="*/ 360040 h 360710"/>
                <a:gd name="connsiteX8" fmla="*/ 0 w 1080120"/>
                <a:gd name="connsiteY8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6745 w 1080120"/>
                <a:gd name="connsiteY4" fmla="*/ 360710 h 360710"/>
                <a:gd name="connsiteX5" fmla="*/ 441945 w 1080120"/>
                <a:gd name="connsiteY5" fmla="*/ 360710 h 360710"/>
                <a:gd name="connsiteX6" fmla="*/ 649114 w 1080120"/>
                <a:gd name="connsiteY6" fmla="*/ 360710 h 360710"/>
                <a:gd name="connsiteX7" fmla="*/ 253826 w 1080120"/>
                <a:gd name="connsiteY7" fmla="*/ 358329 h 360710"/>
                <a:gd name="connsiteX8" fmla="*/ 0 w 1080120"/>
                <a:gd name="connsiteY8" fmla="*/ 360040 h 360710"/>
                <a:gd name="connsiteX9" fmla="*/ 0 w 1080120"/>
                <a:gd name="connsiteY9" fmla="*/ 0 h 360710"/>
                <a:gd name="connsiteX0" fmla="*/ 0 w 1080120"/>
                <a:gd name="connsiteY0" fmla="*/ 0 h 363091"/>
                <a:gd name="connsiteX1" fmla="*/ 1080120 w 1080120"/>
                <a:gd name="connsiteY1" fmla="*/ 0 h 363091"/>
                <a:gd name="connsiteX2" fmla="*/ 1080120 w 1080120"/>
                <a:gd name="connsiteY2" fmla="*/ 360040 h 363091"/>
                <a:gd name="connsiteX3" fmla="*/ 834851 w 1080120"/>
                <a:gd name="connsiteY3" fmla="*/ 358329 h 363091"/>
                <a:gd name="connsiteX4" fmla="*/ 746745 w 1080120"/>
                <a:gd name="connsiteY4" fmla="*/ 360710 h 363091"/>
                <a:gd name="connsiteX5" fmla="*/ 441945 w 1080120"/>
                <a:gd name="connsiteY5" fmla="*/ 360710 h 363091"/>
                <a:gd name="connsiteX6" fmla="*/ 649114 w 1080120"/>
                <a:gd name="connsiteY6" fmla="*/ 360710 h 363091"/>
                <a:gd name="connsiteX7" fmla="*/ 341933 w 1080120"/>
                <a:gd name="connsiteY7" fmla="*/ 363091 h 363091"/>
                <a:gd name="connsiteX8" fmla="*/ 253826 w 1080120"/>
                <a:gd name="connsiteY8" fmla="*/ 358329 h 363091"/>
                <a:gd name="connsiteX9" fmla="*/ 0 w 1080120"/>
                <a:gd name="connsiteY9" fmla="*/ 360040 h 363091"/>
                <a:gd name="connsiteX10" fmla="*/ 0 w 1080120"/>
                <a:gd name="connsiteY10" fmla="*/ 0 h 363091"/>
                <a:gd name="connsiteX0" fmla="*/ 0 w 1080120"/>
                <a:gd name="connsiteY0" fmla="*/ 0 h 363091"/>
                <a:gd name="connsiteX1" fmla="*/ 1080120 w 1080120"/>
                <a:gd name="connsiteY1" fmla="*/ 0 h 363091"/>
                <a:gd name="connsiteX2" fmla="*/ 1080120 w 1080120"/>
                <a:gd name="connsiteY2" fmla="*/ 360040 h 363091"/>
                <a:gd name="connsiteX3" fmla="*/ 834851 w 1080120"/>
                <a:gd name="connsiteY3" fmla="*/ 358329 h 363091"/>
                <a:gd name="connsiteX4" fmla="*/ 746745 w 1080120"/>
                <a:gd name="connsiteY4" fmla="*/ 360710 h 363091"/>
                <a:gd name="connsiteX5" fmla="*/ 649114 w 1080120"/>
                <a:gd name="connsiteY5" fmla="*/ 360710 h 363091"/>
                <a:gd name="connsiteX6" fmla="*/ 341933 w 1080120"/>
                <a:gd name="connsiteY6" fmla="*/ 363091 h 363091"/>
                <a:gd name="connsiteX7" fmla="*/ 253826 w 1080120"/>
                <a:gd name="connsiteY7" fmla="*/ 358329 h 363091"/>
                <a:gd name="connsiteX8" fmla="*/ 0 w 1080120"/>
                <a:gd name="connsiteY8" fmla="*/ 360040 h 363091"/>
                <a:gd name="connsiteX9" fmla="*/ 0 w 1080120"/>
                <a:gd name="connsiteY9" fmla="*/ 0 h 363091"/>
                <a:gd name="connsiteX0" fmla="*/ 0 w 1080120"/>
                <a:gd name="connsiteY0" fmla="*/ 0 h 363091"/>
                <a:gd name="connsiteX1" fmla="*/ 1080120 w 1080120"/>
                <a:gd name="connsiteY1" fmla="*/ 0 h 363091"/>
                <a:gd name="connsiteX2" fmla="*/ 1080120 w 1080120"/>
                <a:gd name="connsiteY2" fmla="*/ 360040 h 363091"/>
                <a:gd name="connsiteX3" fmla="*/ 834851 w 1080120"/>
                <a:gd name="connsiteY3" fmla="*/ 358329 h 363091"/>
                <a:gd name="connsiteX4" fmla="*/ 746745 w 1080120"/>
                <a:gd name="connsiteY4" fmla="*/ 360710 h 363091"/>
                <a:gd name="connsiteX5" fmla="*/ 649114 w 1080120"/>
                <a:gd name="connsiteY5" fmla="*/ 360710 h 363091"/>
                <a:gd name="connsiteX6" fmla="*/ 441945 w 1080120"/>
                <a:gd name="connsiteY6" fmla="*/ 360710 h 363091"/>
                <a:gd name="connsiteX7" fmla="*/ 341933 w 1080120"/>
                <a:gd name="connsiteY7" fmla="*/ 363091 h 363091"/>
                <a:gd name="connsiteX8" fmla="*/ 253826 w 1080120"/>
                <a:gd name="connsiteY8" fmla="*/ 358329 h 363091"/>
                <a:gd name="connsiteX9" fmla="*/ 0 w 1080120"/>
                <a:gd name="connsiteY9" fmla="*/ 360040 h 363091"/>
                <a:gd name="connsiteX10" fmla="*/ 0 w 1080120"/>
                <a:gd name="connsiteY10" fmla="*/ 0 h 363091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6745 w 1080120"/>
                <a:gd name="connsiteY4" fmla="*/ 360710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80120" h="360710">
                  <a:moveTo>
                    <a:pt x="0" y="0"/>
                  </a:moveTo>
                  <a:lnTo>
                    <a:pt x="1080120" y="0"/>
                  </a:lnTo>
                  <a:lnTo>
                    <a:pt x="1080120" y="360040"/>
                  </a:lnTo>
                  <a:lnTo>
                    <a:pt x="834851" y="358329"/>
                  </a:lnTo>
                  <a:cubicBezTo>
                    <a:pt x="835645" y="326579"/>
                    <a:pt x="803102" y="275780"/>
                    <a:pt x="744364" y="277367"/>
                  </a:cubicBezTo>
                  <a:cubicBezTo>
                    <a:pt x="685626" y="278954"/>
                    <a:pt x="647526" y="321023"/>
                    <a:pt x="649114" y="360710"/>
                  </a:cubicBezTo>
                  <a:lnTo>
                    <a:pt x="441945" y="360710"/>
                  </a:lnTo>
                  <a:cubicBezTo>
                    <a:pt x="441945" y="324991"/>
                    <a:pt x="410989" y="282130"/>
                    <a:pt x="349077" y="282129"/>
                  </a:cubicBezTo>
                  <a:cubicBezTo>
                    <a:pt x="287165" y="282128"/>
                    <a:pt x="257001" y="323404"/>
                    <a:pt x="253826" y="358329"/>
                  </a:cubicBezTo>
                  <a:lnTo>
                    <a:pt x="0" y="3600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>
                <a:alpha val="30000"/>
              </a:srgb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15" name="グループ化 1014"/>
            <p:cNvGrpSpPr/>
            <p:nvPr/>
          </p:nvGrpSpPr>
          <p:grpSpPr>
            <a:xfrm>
              <a:off x="4166581" y="3833665"/>
              <a:ext cx="1574581" cy="561662"/>
              <a:chOff x="4166581" y="3833665"/>
              <a:chExt cx="1574581" cy="561662"/>
            </a:xfrm>
          </p:grpSpPr>
          <p:sp>
            <p:nvSpPr>
              <p:cNvPr id="1016" name="正方形/長方形 1015"/>
              <p:cNvSpPr/>
              <p:nvPr/>
            </p:nvSpPr>
            <p:spPr>
              <a:xfrm>
                <a:off x="4166581" y="3833665"/>
                <a:ext cx="1574581" cy="561662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17" name="グループ化 1016"/>
              <p:cNvGrpSpPr/>
              <p:nvPr/>
            </p:nvGrpSpPr>
            <p:grpSpPr>
              <a:xfrm>
                <a:off x="4754986" y="3913932"/>
                <a:ext cx="407564" cy="407564"/>
                <a:chOff x="4754986" y="880528"/>
                <a:chExt cx="407564" cy="407564"/>
              </a:xfrm>
            </p:grpSpPr>
            <p:sp>
              <p:nvSpPr>
                <p:cNvPr id="1018" name="円/楕円 1017"/>
                <p:cNvSpPr/>
                <p:nvPr/>
              </p:nvSpPr>
              <p:spPr bwMode="auto">
                <a:xfrm>
                  <a:off x="4754986" y="880528"/>
                  <a:ext cx="407564" cy="40756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9" name="円/楕円 1018"/>
                <p:cNvSpPr/>
                <p:nvPr/>
              </p:nvSpPr>
              <p:spPr bwMode="auto">
                <a:xfrm>
                  <a:off x="4789911" y="915453"/>
                  <a:ext cx="337714" cy="33771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0" name="円/楕円 1019"/>
                <p:cNvSpPr/>
                <p:nvPr/>
              </p:nvSpPr>
              <p:spPr bwMode="auto">
                <a:xfrm>
                  <a:off x="4827270" y="952812"/>
                  <a:ext cx="262996" cy="26299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1" name="円/楕円 1020"/>
                <p:cNvSpPr/>
                <p:nvPr/>
              </p:nvSpPr>
              <p:spPr bwMode="auto">
                <a:xfrm>
                  <a:off x="4875636" y="1001178"/>
                  <a:ext cx="166264" cy="16626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68" name="グループ化 167"/>
          <p:cNvGrpSpPr/>
          <p:nvPr/>
        </p:nvGrpSpPr>
        <p:grpSpPr>
          <a:xfrm>
            <a:off x="2315973" y="2811392"/>
            <a:ext cx="1539722" cy="1573562"/>
            <a:chOff x="2315973" y="2811392"/>
            <a:chExt cx="1539722" cy="1573562"/>
          </a:xfrm>
        </p:grpSpPr>
        <p:grpSp>
          <p:nvGrpSpPr>
            <p:cNvPr id="425" name="グループ化 424"/>
            <p:cNvGrpSpPr/>
            <p:nvPr/>
          </p:nvGrpSpPr>
          <p:grpSpPr>
            <a:xfrm>
              <a:off x="2315973" y="2811392"/>
              <a:ext cx="1539722" cy="1573562"/>
              <a:chOff x="2315973" y="807592"/>
              <a:chExt cx="1539722" cy="1865805"/>
            </a:xfrm>
          </p:grpSpPr>
          <p:sp>
            <p:nvSpPr>
              <p:cNvPr id="426" name="額縁 425"/>
              <p:cNvSpPr/>
              <p:nvPr/>
            </p:nvSpPr>
            <p:spPr>
              <a:xfrm rot="10800000">
                <a:off x="2315974" y="807592"/>
                <a:ext cx="1539721" cy="1865805"/>
              </a:xfrm>
              <a:prstGeom prst="bevel">
                <a:avLst>
                  <a:gd name="adj" fmla="val 13472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正方形/長方形 426"/>
              <p:cNvSpPr/>
              <p:nvPr/>
            </p:nvSpPr>
            <p:spPr>
              <a:xfrm>
                <a:off x="3770886" y="807592"/>
                <a:ext cx="84809" cy="1865805"/>
              </a:xfrm>
              <a:prstGeom prst="rect">
                <a:avLst/>
              </a:pr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正方形/長方形 427"/>
              <p:cNvSpPr/>
              <p:nvPr/>
            </p:nvSpPr>
            <p:spPr>
              <a:xfrm>
                <a:off x="2315973" y="807592"/>
                <a:ext cx="84809" cy="1865805"/>
              </a:xfrm>
              <a:prstGeom prst="rect">
                <a:avLst/>
              </a:prstGeom>
              <a:solidFill>
                <a:srgbClr val="FF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正方形/長方形 428"/>
              <p:cNvSpPr/>
              <p:nvPr/>
            </p:nvSpPr>
            <p:spPr>
              <a:xfrm>
                <a:off x="2315973" y="807592"/>
                <a:ext cx="1539722" cy="370029"/>
              </a:xfrm>
              <a:prstGeom prst="rect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47" name="テキスト ボックス 546"/>
            <p:cNvSpPr txBox="1"/>
            <p:nvPr/>
          </p:nvSpPr>
          <p:spPr>
            <a:xfrm>
              <a:off x="2659584" y="2866104"/>
              <a:ext cx="852500" cy="20825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kumimoji="1" lang="ja-JP" altLang="en-US" b="1" spc="50" dirty="0" smtClean="0">
                  <a:ln w="6350">
                    <a:solidFill>
                      <a:schemeClr val="bg1"/>
                    </a:solidFill>
                  </a:ln>
                  <a:effectLst>
                    <a:outerShdw dist="635000" sx="1000" sy="1000" algn="tl" rotWithShape="0">
                      <a:prstClr val="black"/>
                    </a:outerShdw>
                  </a:effectLst>
                  <a:latin typeface="+mj-ea"/>
                  <a:ea typeface="+mj-ea"/>
                </a:rPr>
                <a:t>販 売 店</a:t>
              </a:r>
              <a:endParaRPr kumimoji="1" lang="ja-JP" altLang="en-US" b="1" spc="50" dirty="0">
                <a:ln w="6350">
                  <a:solidFill>
                    <a:schemeClr val="bg1"/>
                  </a:solidFill>
                </a:ln>
                <a:effectLst>
                  <a:outerShdw dist="635000" sx="1000" sy="1000" algn="tl" rotWithShape="0">
                    <a:prstClr val="black"/>
                  </a:outerShdw>
                </a:effectLst>
                <a:latin typeface="+mj-ea"/>
                <a:ea typeface="+mj-ea"/>
              </a:endParaRPr>
            </a:p>
          </p:txBody>
        </p:sp>
        <p:grpSp>
          <p:nvGrpSpPr>
            <p:cNvPr id="743" name="グループ化 742"/>
            <p:cNvGrpSpPr/>
            <p:nvPr/>
          </p:nvGrpSpPr>
          <p:grpSpPr>
            <a:xfrm>
              <a:off x="2935483" y="3228753"/>
              <a:ext cx="300701" cy="563407"/>
              <a:chOff x="5124262" y="3532193"/>
              <a:chExt cx="883179" cy="1654766"/>
            </a:xfrm>
          </p:grpSpPr>
          <p:sp>
            <p:nvSpPr>
              <p:cNvPr id="744" name="雲 743"/>
              <p:cNvSpPr/>
              <p:nvPr/>
            </p:nvSpPr>
            <p:spPr bwMode="auto">
              <a:xfrm rot="2700000">
                <a:off x="5148896" y="3636369"/>
                <a:ext cx="833911" cy="883179"/>
              </a:xfrm>
              <a:prstGeom prst="cloud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745" name="グループ化 744"/>
              <p:cNvGrpSpPr/>
              <p:nvPr/>
            </p:nvGrpSpPr>
            <p:grpSpPr>
              <a:xfrm>
                <a:off x="5217001" y="3532193"/>
                <a:ext cx="733266" cy="1654766"/>
                <a:chOff x="5217001" y="3532193"/>
                <a:chExt cx="733266" cy="1654766"/>
              </a:xfrm>
            </p:grpSpPr>
            <p:grpSp>
              <p:nvGrpSpPr>
                <p:cNvPr id="746" name="グループ化 745"/>
                <p:cNvGrpSpPr/>
                <p:nvPr/>
              </p:nvGrpSpPr>
              <p:grpSpPr>
                <a:xfrm>
                  <a:off x="5244394" y="3532193"/>
                  <a:ext cx="678474" cy="1654766"/>
                  <a:chOff x="6516402" y="1860572"/>
                  <a:chExt cx="576064" cy="1404992"/>
                </a:xfrm>
              </p:grpSpPr>
              <p:sp>
                <p:nvSpPr>
                  <p:cNvPr id="817" name="片側の 2 つの角を丸めた四角形 816"/>
                  <p:cNvSpPr/>
                  <p:nvPr/>
                </p:nvSpPr>
                <p:spPr>
                  <a:xfrm>
                    <a:off x="6516402" y="2673486"/>
                    <a:ext cx="576064" cy="592078"/>
                  </a:xfrm>
                  <a:prstGeom prst="round2SameRect">
                    <a:avLst>
                      <a:gd name="adj1" fmla="val 40477"/>
                      <a:gd name="adj2" fmla="val 0"/>
                    </a:avLst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8" name="フローチャート: 論理積ゲート 45"/>
                  <p:cNvSpPr/>
                  <p:nvPr/>
                </p:nvSpPr>
                <p:spPr>
                  <a:xfrm rot="16200000">
                    <a:off x="6712170" y="1758070"/>
                    <a:ext cx="184528" cy="389531"/>
                  </a:xfrm>
                  <a:prstGeom prst="flowChartDelay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9" name="片側の 2 つの角を丸めた四角形 818"/>
                  <p:cNvSpPr/>
                  <p:nvPr/>
                </p:nvSpPr>
                <p:spPr>
                  <a:xfrm>
                    <a:off x="6565130" y="2673486"/>
                    <a:ext cx="71526" cy="307809"/>
                  </a:xfrm>
                  <a:prstGeom prst="round2SameRect">
                    <a:avLst>
                      <a:gd name="adj1" fmla="val 25092"/>
                      <a:gd name="adj2" fmla="val 0"/>
                    </a:avLst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0" name="片側の 2 つの角を丸めた四角形 819"/>
                  <p:cNvSpPr/>
                  <p:nvPr/>
                </p:nvSpPr>
                <p:spPr>
                  <a:xfrm>
                    <a:off x="6972212" y="2673487"/>
                    <a:ext cx="71526" cy="307809"/>
                  </a:xfrm>
                  <a:prstGeom prst="round2SameRect">
                    <a:avLst>
                      <a:gd name="adj1" fmla="val 25092"/>
                      <a:gd name="adj2" fmla="val 0"/>
                    </a:avLst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1" name="片側の 2 つの角を丸めた四角形 820"/>
                  <p:cNvSpPr/>
                  <p:nvPr/>
                </p:nvSpPr>
                <p:spPr>
                  <a:xfrm>
                    <a:off x="6722293" y="2586748"/>
                    <a:ext cx="164282" cy="139501"/>
                  </a:xfrm>
                  <a:prstGeom prst="round2SameRect">
                    <a:avLst>
                      <a:gd name="adj1" fmla="val 8420"/>
                      <a:gd name="adj2" fmla="val 50000"/>
                    </a:avLst>
                  </a:pr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49" name="片側の 2 つの角を丸めた四角形 748"/>
                <p:cNvSpPr/>
                <p:nvPr/>
              </p:nvSpPr>
              <p:spPr>
                <a:xfrm>
                  <a:off x="5301787" y="4617443"/>
                  <a:ext cx="563693" cy="569516"/>
                </a:xfrm>
                <a:prstGeom prst="round2SameRect">
                  <a:avLst>
                    <a:gd name="adj1" fmla="val 35043"/>
                    <a:gd name="adj2" fmla="val 0"/>
                  </a:avLst>
                </a:prstGeom>
                <a:solidFill>
                  <a:srgbClr val="0070C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0" name="片側の 2 つの角を丸めた四角形 749"/>
                <p:cNvSpPr/>
                <p:nvPr/>
              </p:nvSpPr>
              <p:spPr>
                <a:xfrm rot="10800000">
                  <a:off x="5416776" y="4926753"/>
                  <a:ext cx="333716" cy="191104"/>
                </a:xfrm>
                <a:prstGeom prst="round2SameRect">
                  <a:avLst>
                    <a:gd name="adj1" fmla="val 25092"/>
                    <a:gd name="adj2" fmla="val 0"/>
                  </a:avLst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1" name="円/楕円 750"/>
                <p:cNvSpPr/>
                <p:nvPr/>
              </p:nvSpPr>
              <p:spPr>
                <a:xfrm rot="1171363" flipH="1">
                  <a:off x="5810670" y="4080141"/>
                  <a:ext cx="139597" cy="200148"/>
                </a:xfrm>
                <a:prstGeom prst="ellipse">
                  <a:avLst/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3" name="円/楕円 792"/>
                <p:cNvSpPr/>
                <p:nvPr/>
              </p:nvSpPr>
              <p:spPr>
                <a:xfrm rot="20428637">
                  <a:off x="5217001" y="4080141"/>
                  <a:ext cx="139597" cy="200148"/>
                </a:xfrm>
                <a:prstGeom prst="ellipse">
                  <a:avLst/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4" name="円/楕円 793"/>
                <p:cNvSpPr/>
                <p:nvPr/>
              </p:nvSpPr>
              <p:spPr>
                <a:xfrm>
                  <a:off x="5286801" y="3808141"/>
                  <a:ext cx="593665" cy="635383"/>
                </a:xfrm>
                <a:prstGeom prst="ellipse">
                  <a:avLst/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9" name="アーチ 798"/>
                <p:cNvSpPr/>
                <p:nvPr/>
              </p:nvSpPr>
              <p:spPr bwMode="auto">
                <a:xfrm>
                  <a:off x="5336960" y="4018308"/>
                  <a:ext cx="199562" cy="199562"/>
                </a:xfrm>
                <a:prstGeom prst="blockArc">
                  <a:avLst>
                    <a:gd name="adj1" fmla="val 11644166"/>
                    <a:gd name="adj2" fmla="val 20998675"/>
                    <a:gd name="adj3" fmla="val 8859"/>
                  </a:avLst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800" name="アーチ 799"/>
                <p:cNvSpPr/>
                <p:nvPr/>
              </p:nvSpPr>
              <p:spPr bwMode="auto">
                <a:xfrm>
                  <a:off x="5613185" y="4018308"/>
                  <a:ext cx="199562" cy="199562"/>
                </a:xfrm>
                <a:prstGeom prst="blockArc">
                  <a:avLst>
                    <a:gd name="adj1" fmla="val 11644166"/>
                    <a:gd name="adj2" fmla="val 20961874"/>
                    <a:gd name="adj3" fmla="val 11207"/>
                  </a:avLst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809" name="円/楕円 808"/>
                <p:cNvSpPr/>
                <p:nvPr/>
              </p:nvSpPr>
              <p:spPr bwMode="auto">
                <a:xfrm>
                  <a:off x="5386029" y="4039649"/>
                  <a:ext cx="100498" cy="100498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0" name="円/楕円 809"/>
                <p:cNvSpPr/>
                <p:nvPr/>
              </p:nvSpPr>
              <p:spPr bwMode="auto">
                <a:xfrm>
                  <a:off x="5662254" y="4039649"/>
                  <a:ext cx="100498" cy="100498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1" name="月 810"/>
                <p:cNvSpPr/>
                <p:nvPr/>
              </p:nvSpPr>
              <p:spPr bwMode="auto">
                <a:xfrm rot="5400000">
                  <a:off x="5414802" y="3878760"/>
                  <a:ext cx="45719" cy="172000"/>
                </a:xfrm>
                <a:prstGeom prst="moon">
                  <a:avLst>
                    <a:gd name="adj" fmla="val 32949"/>
                  </a:avLst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2" name="月 811"/>
                <p:cNvSpPr/>
                <p:nvPr/>
              </p:nvSpPr>
              <p:spPr bwMode="auto">
                <a:xfrm rot="5400000">
                  <a:off x="5686265" y="3878760"/>
                  <a:ext cx="45719" cy="172000"/>
                </a:xfrm>
                <a:prstGeom prst="moon">
                  <a:avLst>
                    <a:gd name="adj" fmla="val 32949"/>
                  </a:avLst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3" name="円/楕円 1"/>
                <p:cNvSpPr/>
                <p:nvPr/>
              </p:nvSpPr>
              <p:spPr bwMode="auto">
                <a:xfrm>
                  <a:off x="5448915" y="4276066"/>
                  <a:ext cx="263588" cy="96057"/>
                </a:xfrm>
                <a:custGeom>
                  <a:avLst/>
                  <a:gdLst>
                    <a:gd name="connsiteX0" fmla="*/ 0 w 216659"/>
                    <a:gd name="connsiteY0" fmla="*/ 51527 h 103053"/>
                    <a:gd name="connsiteX1" fmla="*/ 108330 w 216659"/>
                    <a:gd name="connsiteY1" fmla="*/ 0 h 103053"/>
                    <a:gd name="connsiteX2" fmla="*/ 216660 w 216659"/>
                    <a:gd name="connsiteY2" fmla="*/ 51527 h 103053"/>
                    <a:gd name="connsiteX3" fmla="*/ 108330 w 216659"/>
                    <a:gd name="connsiteY3" fmla="*/ 103054 h 103053"/>
                    <a:gd name="connsiteX4" fmla="*/ 0 w 216659"/>
                    <a:gd name="connsiteY4" fmla="*/ 51527 h 103053"/>
                    <a:gd name="connsiteX0" fmla="*/ 0 w 219671"/>
                    <a:gd name="connsiteY0" fmla="*/ 0 h 51527"/>
                    <a:gd name="connsiteX1" fmla="*/ 216660 w 219671"/>
                    <a:gd name="connsiteY1" fmla="*/ 0 h 51527"/>
                    <a:gd name="connsiteX2" fmla="*/ 108330 w 219671"/>
                    <a:gd name="connsiteY2" fmla="*/ 51527 h 51527"/>
                    <a:gd name="connsiteX3" fmla="*/ 0 w 219671"/>
                    <a:gd name="connsiteY3" fmla="*/ 0 h 51527"/>
                    <a:gd name="connsiteX0" fmla="*/ 3415 w 222924"/>
                    <a:gd name="connsiteY0" fmla="*/ 8812 h 96057"/>
                    <a:gd name="connsiteX1" fmla="*/ 220075 w 222924"/>
                    <a:gd name="connsiteY1" fmla="*/ 8812 h 96057"/>
                    <a:gd name="connsiteX2" fmla="*/ 106982 w 222924"/>
                    <a:gd name="connsiteY2" fmla="*/ 96057 h 96057"/>
                    <a:gd name="connsiteX3" fmla="*/ 3415 w 222924"/>
                    <a:gd name="connsiteY3" fmla="*/ 8812 h 96057"/>
                    <a:gd name="connsiteX0" fmla="*/ 2825 w 222584"/>
                    <a:gd name="connsiteY0" fmla="*/ 8812 h 96057"/>
                    <a:gd name="connsiteX1" fmla="*/ 219485 w 222584"/>
                    <a:gd name="connsiteY1" fmla="*/ 8812 h 96057"/>
                    <a:gd name="connsiteX2" fmla="*/ 113536 w 222584"/>
                    <a:gd name="connsiteY2" fmla="*/ 96057 h 96057"/>
                    <a:gd name="connsiteX3" fmla="*/ 2825 w 222584"/>
                    <a:gd name="connsiteY3" fmla="*/ 8812 h 96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2584" h="96057">
                      <a:moveTo>
                        <a:pt x="2825" y="8812"/>
                      </a:moveTo>
                      <a:cubicBezTo>
                        <a:pt x="20483" y="-5729"/>
                        <a:pt x="201430" y="224"/>
                        <a:pt x="219485" y="8812"/>
                      </a:cubicBezTo>
                      <a:cubicBezTo>
                        <a:pt x="237540" y="17400"/>
                        <a:pt x="173365" y="96057"/>
                        <a:pt x="113536" y="96057"/>
                      </a:cubicBezTo>
                      <a:cubicBezTo>
                        <a:pt x="53707" y="96057"/>
                        <a:pt x="-14833" y="23353"/>
                        <a:pt x="2825" y="881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814" name="円/楕円 1"/>
                <p:cNvSpPr/>
                <p:nvPr/>
              </p:nvSpPr>
              <p:spPr bwMode="auto">
                <a:xfrm rot="10800000">
                  <a:off x="5553534" y="4182427"/>
                  <a:ext cx="58956" cy="45719"/>
                </a:xfrm>
                <a:custGeom>
                  <a:avLst/>
                  <a:gdLst>
                    <a:gd name="connsiteX0" fmla="*/ 0 w 216659"/>
                    <a:gd name="connsiteY0" fmla="*/ 51527 h 103053"/>
                    <a:gd name="connsiteX1" fmla="*/ 108330 w 216659"/>
                    <a:gd name="connsiteY1" fmla="*/ 0 h 103053"/>
                    <a:gd name="connsiteX2" fmla="*/ 216660 w 216659"/>
                    <a:gd name="connsiteY2" fmla="*/ 51527 h 103053"/>
                    <a:gd name="connsiteX3" fmla="*/ 108330 w 216659"/>
                    <a:gd name="connsiteY3" fmla="*/ 103054 h 103053"/>
                    <a:gd name="connsiteX4" fmla="*/ 0 w 216659"/>
                    <a:gd name="connsiteY4" fmla="*/ 51527 h 103053"/>
                    <a:gd name="connsiteX0" fmla="*/ 0 w 219671"/>
                    <a:gd name="connsiteY0" fmla="*/ 0 h 51527"/>
                    <a:gd name="connsiteX1" fmla="*/ 216660 w 219671"/>
                    <a:gd name="connsiteY1" fmla="*/ 0 h 51527"/>
                    <a:gd name="connsiteX2" fmla="*/ 108330 w 219671"/>
                    <a:gd name="connsiteY2" fmla="*/ 51527 h 51527"/>
                    <a:gd name="connsiteX3" fmla="*/ 0 w 219671"/>
                    <a:gd name="connsiteY3" fmla="*/ 0 h 51527"/>
                    <a:gd name="connsiteX0" fmla="*/ 3415 w 222924"/>
                    <a:gd name="connsiteY0" fmla="*/ 8812 h 96057"/>
                    <a:gd name="connsiteX1" fmla="*/ 220075 w 222924"/>
                    <a:gd name="connsiteY1" fmla="*/ 8812 h 96057"/>
                    <a:gd name="connsiteX2" fmla="*/ 106982 w 222924"/>
                    <a:gd name="connsiteY2" fmla="*/ 96057 h 96057"/>
                    <a:gd name="connsiteX3" fmla="*/ 3415 w 222924"/>
                    <a:gd name="connsiteY3" fmla="*/ 8812 h 96057"/>
                    <a:gd name="connsiteX0" fmla="*/ 2825 w 222584"/>
                    <a:gd name="connsiteY0" fmla="*/ 8812 h 96057"/>
                    <a:gd name="connsiteX1" fmla="*/ 219485 w 222584"/>
                    <a:gd name="connsiteY1" fmla="*/ 8812 h 96057"/>
                    <a:gd name="connsiteX2" fmla="*/ 113536 w 222584"/>
                    <a:gd name="connsiteY2" fmla="*/ 96057 h 96057"/>
                    <a:gd name="connsiteX3" fmla="*/ 2825 w 222584"/>
                    <a:gd name="connsiteY3" fmla="*/ 8812 h 96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2584" h="96057">
                      <a:moveTo>
                        <a:pt x="2825" y="8812"/>
                      </a:moveTo>
                      <a:cubicBezTo>
                        <a:pt x="20483" y="-5729"/>
                        <a:pt x="201430" y="224"/>
                        <a:pt x="219485" y="8812"/>
                      </a:cubicBezTo>
                      <a:cubicBezTo>
                        <a:pt x="237540" y="17400"/>
                        <a:pt x="173365" y="96057"/>
                        <a:pt x="113536" y="96057"/>
                      </a:cubicBezTo>
                      <a:cubicBezTo>
                        <a:pt x="53707" y="96057"/>
                        <a:pt x="-14833" y="23353"/>
                        <a:pt x="2825" y="8812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1270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815" name="円/楕円 814"/>
                <p:cNvSpPr/>
                <p:nvPr/>
              </p:nvSpPr>
              <p:spPr bwMode="auto">
                <a:xfrm>
                  <a:off x="5413418" y="4055098"/>
                  <a:ext cx="45720" cy="45720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6" name="円/楕円 815"/>
                <p:cNvSpPr/>
                <p:nvPr/>
              </p:nvSpPr>
              <p:spPr bwMode="auto">
                <a:xfrm>
                  <a:off x="5689643" y="4055098"/>
                  <a:ext cx="45720" cy="45720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022" name="正方形/長方形 27"/>
            <p:cNvSpPr/>
            <p:nvPr/>
          </p:nvSpPr>
          <p:spPr>
            <a:xfrm>
              <a:off x="2400782" y="3123463"/>
              <a:ext cx="1370104" cy="617761"/>
            </a:xfrm>
            <a:custGeom>
              <a:avLst/>
              <a:gdLst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0 w 1152128"/>
                <a:gd name="connsiteY3" fmla="*/ 621928 h 621928"/>
                <a:gd name="connsiteX4" fmla="*/ 0 w 1152128"/>
                <a:gd name="connsiteY4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393903 w 1152128"/>
                <a:gd name="connsiteY3" fmla="*/ 619051 h 621928"/>
                <a:gd name="connsiteX4" fmla="*/ 0 w 1152128"/>
                <a:gd name="connsiteY4" fmla="*/ 621928 h 621928"/>
                <a:gd name="connsiteX5" fmla="*/ 0 w 1152128"/>
                <a:gd name="connsiteY5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393903 w 1152128"/>
                <a:gd name="connsiteY4" fmla="*/ 619051 h 621928"/>
                <a:gd name="connsiteX5" fmla="*/ 0 w 1152128"/>
                <a:gd name="connsiteY5" fmla="*/ 621928 h 621928"/>
                <a:gd name="connsiteX6" fmla="*/ 0 w 1152128"/>
                <a:gd name="connsiteY6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465341 w 1152128"/>
                <a:gd name="connsiteY4" fmla="*/ 619051 h 621928"/>
                <a:gd name="connsiteX5" fmla="*/ 393903 w 1152128"/>
                <a:gd name="connsiteY5" fmla="*/ 619051 h 621928"/>
                <a:gd name="connsiteX6" fmla="*/ 0 w 1152128"/>
                <a:gd name="connsiteY6" fmla="*/ 621928 h 621928"/>
                <a:gd name="connsiteX7" fmla="*/ 0 w 1152128"/>
                <a:gd name="connsiteY7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696322 w 1152128"/>
                <a:gd name="connsiteY4" fmla="*/ 616669 h 621928"/>
                <a:gd name="connsiteX5" fmla="*/ 465341 w 1152128"/>
                <a:gd name="connsiteY5" fmla="*/ 619051 h 621928"/>
                <a:gd name="connsiteX6" fmla="*/ 393903 w 1152128"/>
                <a:gd name="connsiteY6" fmla="*/ 619051 h 621928"/>
                <a:gd name="connsiteX7" fmla="*/ 0 w 1152128"/>
                <a:gd name="connsiteY7" fmla="*/ 621928 h 621928"/>
                <a:gd name="connsiteX8" fmla="*/ 0 w 1152128"/>
                <a:gd name="connsiteY8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696322 w 1152128"/>
                <a:gd name="connsiteY4" fmla="*/ 616669 h 621928"/>
                <a:gd name="connsiteX5" fmla="*/ 396285 w 1152128"/>
                <a:gd name="connsiteY5" fmla="*/ 495226 h 621928"/>
                <a:gd name="connsiteX6" fmla="*/ 393903 w 1152128"/>
                <a:gd name="connsiteY6" fmla="*/ 619051 h 621928"/>
                <a:gd name="connsiteX7" fmla="*/ 0 w 1152128"/>
                <a:gd name="connsiteY7" fmla="*/ 621928 h 621928"/>
                <a:gd name="connsiteX8" fmla="*/ 0 w 1152128"/>
                <a:gd name="connsiteY8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396285 w 1152128"/>
                <a:gd name="connsiteY5" fmla="*/ 495226 h 621928"/>
                <a:gd name="connsiteX6" fmla="*/ 393903 w 1152128"/>
                <a:gd name="connsiteY6" fmla="*/ 619051 h 621928"/>
                <a:gd name="connsiteX7" fmla="*/ 0 w 1152128"/>
                <a:gd name="connsiteY7" fmla="*/ 621928 h 621928"/>
                <a:gd name="connsiteX8" fmla="*/ 0 w 1152128"/>
                <a:gd name="connsiteY8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432003 w 1152128"/>
                <a:gd name="connsiteY5" fmla="*/ 492844 h 621928"/>
                <a:gd name="connsiteX6" fmla="*/ 396285 w 1152128"/>
                <a:gd name="connsiteY6" fmla="*/ 495226 h 621928"/>
                <a:gd name="connsiteX7" fmla="*/ 393903 w 1152128"/>
                <a:gd name="connsiteY7" fmla="*/ 619051 h 621928"/>
                <a:gd name="connsiteX8" fmla="*/ 0 w 1152128"/>
                <a:gd name="connsiteY8" fmla="*/ 621928 h 621928"/>
                <a:gd name="connsiteX9" fmla="*/ 0 w 1152128"/>
                <a:gd name="connsiteY9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420097 w 1152128"/>
                <a:gd name="connsiteY5" fmla="*/ 473794 h 621928"/>
                <a:gd name="connsiteX6" fmla="*/ 396285 w 1152128"/>
                <a:gd name="connsiteY6" fmla="*/ 495226 h 621928"/>
                <a:gd name="connsiteX7" fmla="*/ 393903 w 1152128"/>
                <a:gd name="connsiteY7" fmla="*/ 619051 h 621928"/>
                <a:gd name="connsiteX8" fmla="*/ 0 w 1152128"/>
                <a:gd name="connsiteY8" fmla="*/ 621928 h 621928"/>
                <a:gd name="connsiteX9" fmla="*/ 0 w 1152128"/>
                <a:gd name="connsiteY9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27278 w 1152128"/>
                <a:gd name="connsiteY5" fmla="*/ 490463 h 621928"/>
                <a:gd name="connsiteX6" fmla="*/ 420097 w 1152128"/>
                <a:gd name="connsiteY6" fmla="*/ 473794 h 621928"/>
                <a:gd name="connsiteX7" fmla="*/ 396285 w 1152128"/>
                <a:gd name="connsiteY7" fmla="*/ 495226 h 621928"/>
                <a:gd name="connsiteX8" fmla="*/ 393903 w 1152128"/>
                <a:gd name="connsiteY8" fmla="*/ 619051 h 621928"/>
                <a:gd name="connsiteX9" fmla="*/ 0 w 1152128"/>
                <a:gd name="connsiteY9" fmla="*/ 621928 h 621928"/>
                <a:gd name="connsiteX10" fmla="*/ 0 w 1152128"/>
                <a:gd name="connsiteY10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29660 w 1152128"/>
                <a:gd name="connsiteY5" fmla="*/ 476175 h 621928"/>
                <a:gd name="connsiteX6" fmla="*/ 420097 w 1152128"/>
                <a:gd name="connsiteY6" fmla="*/ 473794 h 621928"/>
                <a:gd name="connsiteX7" fmla="*/ 396285 w 1152128"/>
                <a:gd name="connsiteY7" fmla="*/ 495226 h 621928"/>
                <a:gd name="connsiteX8" fmla="*/ 393903 w 1152128"/>
                <a:gd name="connsiteY8" fmla="*/ 619051 h 621928"/>
                <a:gd name="connsiteX9" fmla="*/ 0 w 1152128"/>
                <a:gd name="connsiteY9" fmla="*/ 621928 h 621928"/>
                <a:gd name="connsiteX10" fmla="*/ 0 w 1152128"/>
                <a:gd name="connsiteY10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29660 w 1152128"/>
                <a:gd name="connsiteY5" fmla="*/ 476175 h 621928"/>
                <a:gd name="connsiteX6" fmla="*/ 420097 w 1152128"/>
                <a:gd name="connsiteY6" fmla="*/ 473794 h 621928"/>
                <a:gd name="connsiteX7" fmla="*/ 410572 w 1152128"/>
                <a:gd name="connsiteY7" fmla="*/ 483319 h 621928"/>
                <a:gd name="connsiteX8" fmla="*/ 396285 w 1152128"/>
                <a:gd name="connsiteY8" fmla="*/ 495226 h 621928"/>
                <a:gd name="connsiteX9" fmla="*/ 393903 w 1152128"/>
                <a:gd name="connsiteY9" fmla="*/ 619051 h 621928"/>
                <a:gd name="connsiteX10" fmla="*/ 0 w 1152128"/>
                <a:gd name="connsiteY10" fmla="*/ 621928 h 621928"/>
                <a:gd name="connsiteX11" fmla="*/ 0 w 1152128"/>
                <a:gd name="connsiteY11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6175 h 621928"/>
                <a:gd name="connsiteX7" fmla="*/ 420097 w 1152128"/>
                <a:gd name="connsiteY7" fmla="*/ 473794 h 621928"/>
                <a:gd name="connsiteX8" fmla="*/ 410572 w 1152128"/>
                <a:gd name="connsiteY8" fmla="*/ 48331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6175 h 621928"/>
                <a:gd name="connsiteX7" fmla="*/ 420097 w 1152128"/>
                <a:gd name="connsiteY7" fmla="*/ 473794 h 621928"/>
                <a:gd name="connsiteX8" fmla="*/ 408190 w 1152128"/>
                <a:gd name="connsiteY8" fmla="*/ 478556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6175 h 621928"/>
                <a:gd name="connsiteX7" fmla="*/ 420097 w 1152128"/>
                <a:gd name="connsiteY7" fmla="*/ 473794 h 621928"/>
                <a:gd name="connsiteX8" fmla="*/ 402996 w 1152128"/>
                <a:gd name="connsiteY8" fmla="*/ 479133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6175 h 621928"/>
                <a:gd name="connsiteX7" fmla="*/ 420097 w 1152128"/>
                <a:gd name="connsiteY7" fmla="*/ 473794 h 621928"/>
                <a:gd name="connsiteX8" fmla="*/ 402996 w 1152128"/>
                <a:gd name="connsiteY8" fmla="*/ 479133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6175 h 621928"/>
                <a:gd name="connsiteX7" fmla="*/ 420097 w 1152128"/>
                <a:gd name="connsiteY7" fmla="*/ 473794 h 621928"/>
                <a:gd name="connsiteX8" fmla="*/ 402996 w 1152128"/>
                <a:gd name="connsiteY8" fmla="*/ 479133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6175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6175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6175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6175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6175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5021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5021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083 w 1152128"/>
                <a:gd name="connsiteY6" fmla="*/ 474444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8636 w 1152128"/>
                <a:gd name="connsiteY5" fmla="*/ 478125 h 621928"/>
                <a:gd name="connsiteX6" fmla="*/ 729083 w 1152128"/>
                <a:gd name="connsiteY6" fmla="*/ 474444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8636 w 1152128"/>
                <a:gd name="connsiteY5" fmla="*/ 478125 h 621928"/>
                <a:gd name="connsiteX6" fmla="*/ 729083 w 1152128"/>
                <a:gd name="connsiteY6" fmla="*/ 474444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8636 w 1152128"/>
                <a:gd name="connsiteY5" fmla="*/ 478125 h 621928"/>
                <a:gd name="connsiteX6" fmla="*/ 729083 w 1152128"/>
                <a:gd name="connsiteY6" fmla="*/ 474444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50944 w 1152128"/>
                <a:gd name="connsiteY5" fmla="*/ 479279 h 621928"/>
                <a:gd name="connsiteX6" fmla="*/ 729083 w 1152128"/>
                <a:gd name="connsiteY6" fmla="*/ 474444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50944 w 1152128"/>
                <a:gd name="connsiteY5" fmla="*/ 479279 h 621928"/>
                <a:gd name="connsiteX6" fmla="*/ 729083 w 1152128"/>
                <a:gd name="connsiteY6" fmla="*/ 474444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50944 w 1152128"/>
                <a:gd name="connsiteY5" fmla="*/ 479279 h 621928"/>
                <a:gd name="connsiteX6" fmla="*/ 729083 w 1152128"/>
                <a:gd name="connsiteY6" fmla="*/ 474444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50944 w 1152128"/>
                <a:gd name="connsiteY5" fmla="*/ 479279 h 621928"/>
                <a:gd name="connsiteX6" fmla="*/ 729083 w 1152128"/>
                <a:gd name="connsiteY6" fmla="*/ 474444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50944 w 1152128"/>
                <a:gd name="connsiteY5" fmla="*/ 479279 h 621928"/>
                <a:gd name="connsiteX6" fmla="*/ 729083 w 1152128"/>
                <a:gd name="connsiteY6" fmla="*/ 474444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52128" h="621928">
                  <a:moveTo>
                    <a:pt x="0" y="0"/>
                  </a:moveTo>
                  <a:lnTo>
                    <a:pt x="1152128" y="0"/>
                  </a:lnTo>
                  <a:lnTo>
                    <a:pt x="1152128" y="621928"/>
                  </a:lnTo>
                  <a:lnTo>
                    <a:pt x="755853" y="616669"/>
                  </a:lnTo>
                  <a:lnTo>
                    <a:pt x="755853" y="492844"/>
                  </a:lnTo>
                  <a:cubicBezTo>
                    <a:pt x="755755" y="485629"/>
                    <a:pt x="756813" y="484762"/>
                    <a:pt x="750944" y="479279"/>
                  </a:cubicBezTo>
                  <a:cubicBezTo>
                    <a:pt x="746157" y="474012"/>
                    <a:pt x="737332" y="474517"/>
                    <a:pt x="729083" y="474444"/>
                  </a:cubicBezTo>
                  <a:lnTo>
                    <a:pt x="420097" y="473794"/>
                  </a:lnTo>
                  <a:cubicBezTo>
                    <a:pt x="410358" y="474997"/>
                    <a:pt x="408696" y="472737"/>
                    <a:pt x="402996" y="477979"/>
                  </a:cubicBezTo>
                  <a:cubicBezTo>
                    <a:pt x="396142" y="483920"/>
                    <a:pt x="398522" y="489862"/>
                    <a:pt x="396285" y="495226"/>
                  </a:cubicBezTo>
                  <a:lnTo>
                    <a:pt x="393903" y="619051"/>
                  </a:lnTo>
                  <a:lnTo>
                    <a:pt x="0" y="6219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>
                <a:alpha val="50196"/>
              </a:srgb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3" name="正方形/長方形 1022"/>
            <p:cNvSpPr/>
            <p:nvPr/>
          </p:nvSpPr>
          <p:spPr>
            <a:xfrm>
              <a:off x="2315973" y="3741224"/>
              <a:ext cx="1539722" cy="643730"/>
            </a:xfrm>
            <a:prstGeom prst="rect">
              <a:avLst/>
            </a:pr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6" name="グループ化 165"/>
          <p:cNvGrpSpPr/>
          <p:nvPr/>
        </p:nvGrpSpPr>
        <p:grpSpPr>
          <a:xfrm>
            <a:off x="6034070" y="2814847"/>
            <a:ext cx="1623598" cy="1570107"/>
            <a:chOff x="6034070" y="2814847"/>
            <a:chExt cx="1623598" cy="1570107"/>
          </a:xfrm>
        </p:grpSpPr>
        <p:sp>
          <p:nvSpPr>
            <p:cNvPr id="437" name="正方形/長方形 436"/>
            <p:cNvSpPr/>
            <p:nvPr/>
          </p:nvSpPr>
          <p:spPr>
            <a:xfrm>
              <a:off x="6034070" y="2814847"/>
              <a:ext cx="1623598" cy="371245"/>
            </a:xfrm>
            <a:prstGeom prst="rect">
              <a:avLst/>
            </a:prstGeom>
            <a:solidFill>
              <a:srgbClr val="FFC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正方形/長方形 437"/>
            <p:cNvSpPr/>
            <p:nvPr/>
          </p:nvSpPr>
          <p:spPr>
            <a:xfrm>
              <a:off x="6034070" y="3257025"/>
              <a:ext cx="1623598" cy="494993"/>
            </a:xfrm>
            <a:prstGeom prst="rect">
              <a:avLst/>
            </a:pr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9" name="正方形/長方形 438"/>
            <p:cNvSpPr/>
            <p:nvPr/>
          </p:nvSpPr>
          <p:spPr>
            <a:xfrm>
              <a:off x="6136369" y="3257025"/>
              <a:ext cx="1419003" cy="494993"/>
            </a:xfrm>
            <a:prstGeom prst="rect">
              <a:avLst/>
            </a:prstGeom>
            <a:solidFill>
              <a:srgbClr val="80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0" name="正方形/長方形 439"/>
            <p:cNvSpPr/>
            <p:nvPr/>
          </p:nvSpPr>
          <p:spPr>
            <a:xfrm>
              <a:off x="6136369" y="3471147"/>
              <a:ext cx="1419003" cy="101155"/>
            </a:xfrm>
            <a:prstGeom prst="rect">
              <a:avLst/>
            </a:pr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正方形/長方形 440"/>
            <p:cNvSpPr/>
            <p:nvPr/>
          </p:nvSpPr>
          <p:spPr>
            <a:xfrm>
              <a:off x="6034070" y="2885780"/>
              <a:ext cx="1623598" cy="371245"/>
            </a:xfrm>
            <a:prstGeom prst="rect">
              <a:avLst/>
            </a:prstGeom>
            <a:solidFill>
              <a:srgbClr val="FF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2" name="正方形/長方形 441"/>
            <p:cNvSpPr/>
            <p:nvPr/>
          </p:nvSpPr>
          <p:spPr>
            <a:xfrm>
              <a:off x="6792866" y="3257025"/>
              <a:ext cx="106010" cy="494993"/>
            </a:xfrm>
            <a:prstGeom prst="rect">
              <a:avLst/>
            </a:pr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3" name="円/楕円 442"/>
            <p:cNvSpPr/>
            <p:nvPr/>
          </p:nvSpPr>
          <p:spPr>
            <a:xfrm>
              <a:off x="6330818" y="2926018"/>
              <a:ext cx="1030102" cy="283582"/>
            </a:xfrm>
            <a:prstGeom prst="ellipse">
              <a:avLst/>
            </a:prstGeom>
            <a:solidFill>
              <a:srgbClr val="FFFF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7" name="テキスト ボックス 456"/>
            <p:cNvSpPr txBox="1"/>
            <p:nvPr/>
          </p:nvSpPr>
          <p:spPr>
            <a:xfrm>
              <a:off x="6533933" y="2973315"/>
              <a:ext cx="626208" cy="19339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lang="ja-JP" altLang="en-US" b="1" spc="50" dirty="0" smtClean="0">
                  <a:ln w="11430">
                    <a:noFill/>
                  </a:ln>
                  <a:solidFill>
                    <a:srgbClr val="FF0000"/>
                  </a:solidFill>
                  <a:effectLst>
                    <a:outerShdw dist="635000" sx="1000" sy="1000" algn="tl" rotWithShape="0">
                      <a:prstClr val="black"/>
                    </a:outerShdw>
                  </a:effectLst>
                  <a:latin typeface="+mj-ea"/>
                  <a:ea typeface="+mj-ea"/>
                </a:rPr>
                <a:t>弁　当</a:t>
              </a:r>
              <a:endParaRPr kumimoji="1" lang="ja-JP" altLang="en-US" b="1" spc="50" dirty="0">
                <a:ln w="11430">
                  <a:noFill/>
                </a:ln>
                <a:solidFill>
                  <a:srgbClr val="FF0000"/>
                </a:solidFill>
                <a:effectLst>
                  <a:outerShdw dist="635000" sx="1000" sy="1000" algn="tl" rotWithShape="0">
                    <a:prstClr val="black"/>
                  </a:outerShdw>
                </a:effectLst>
                <a:latin typeface="+mj-ea"/>
                <a:ea typeface="+mj-ea"/>
              </a:endParaRPr>
            </a:p>
          </p:txBody>
        </p:sp>
        <p:grpSp>
          <p:nvGrpSpPr>
            <p:cNvPr id="604" name="グループ化 603"/>
            <p:cNvGrpSpPr/>
            <p:nvPr/>
          </p:nvGrpSpPr>
          <p:grpSpPr>
            <a:xfrm>
              <a:off x="6484554" y="3308281"/>
              <a:ext cx="249659" cy="563407"/>
              <a:chOff x="6767198" y="3532193"/>
              <a:chExt cx="733266" cy="1654766"/>
            </a:xfrm>
          </p:grpSpPr>
          <p:grpSp>
            <p:nvGrpSpPr>
              <p:cNvPr id="605" name="グループ化 604"/>
              <p:cNvGrpSpPr/>
              <p:nvPr/>
            </p:nvGrpSpPr>
            <p:grpSpPr>
              <a:xfrm>
                <a:off x="6774183" y="3532193"/>
                <a:ext cx="719296" cy="1654766"/>
                <a:chOff x="6499072" y="1860572"/>
                <a:chExt cx="610724" cy="1404992"/>
              </a:xfrm>
            </p:grpSpPr>
            <p:sp>
              <p:nvSpPr>
                <p:cNvPr id="625" name="フローチャート: 論理積ゲート 44"/>
                <p:cNvSpPr/>
                <p:nvPr/>
              </p:nvSpPr>
              <p:spPr>
                <a:xfrm rot="16200000">
                  <a:off x="6435728" y="2034853"/>
                  <a:ext cx="737411" cy="610724"/>
                </a:xfrm>
                <a:prstGeom prst="flowChartDelay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6" name="片側の 2 つの角を丸めた四角形 625"/>
                <p:cNvSpPr/>
                <p:nvPr/>
              </p:nvSpPr>
              <p:spPr>
                <a:xfrm>
                  <a:off x="6516402" y="2673486"/>
                  <a:ext cx="576064" cy="592078"/>
                </a:xfrm>
                <a:prstGeom prst="round2SameRect">
                  <a:avLst>
                    <a:gd name="adj1" fmla="val 40477"/>
                    <a:gd name="adj2" fmla="val 0"/>
                  </a:avLst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7" name="フローチャート: 論理積ゲート 45"/>
                <p:cNvSpPr/>
                <p:nvPr/>
              </p:nvSpPr>
              <p:spPr>
                <a:xfrm rot="16200000">
                  <a:off x="6712170" y="1758070"/>
                  <a:ext cx="184528" cy="389531"/>
                </a:xfrm>
                <a:prstGeom prst="flowChartDelay">
                  <a:avLst/>
                </a:prstGeom>
                <a:solidFill>
                  <a:srgbClr val="FF33CC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8" name="片側の 2 つの角を丸めた四角形 627"/>
                <p:cNvSpPr/>
                <p:nvPr/>
              </p:nvSpPr>
              <p:spPr>
                <a:xfrm>
                  <a:off x="6565130" y="2673486"/>
                  <a:ext cx="71526" cy="307809"/>
                </a:xfrm>
                <a:prstGeom prst="round2SameRect">
                  <a:avLst>
                    <a:gd name="adj1" fmla="val 25092"/>
                    <a:gd name="adj2" fmla="val 0"/>
                  </a:avLst>
                </a:prstGeom>
                <a:solidFill>
                  <a:srgbClr val="FF33CC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9" name="片側の 2 つの角を丸めた四角形 628"/>
                <p:cNvSpPr/>
                <p:nvPr/>
              </p:nvSpPr>
              <p:spPr>
                <a:xfrm>
                  <a:off x="6972212" y="2673487"/>
                  <a:ext cx="71526" cy="307809"/>
                </a:xfrm>
                <a:prstGeom prst="round2SameRect">
                  <a:avLst>
                    <a:gd name="adj1" fmla="val 25092"/>
                    <a:gd name="adj2" fmla="val 0"/>
                  </a:avLst>
                </a:prstGeom>
                <a:solidFill>
                  <a:srgbClr val="FF33CC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0" name="片側の 2 つの角を丸めた四角形 629"/>
                <p:cNvSpPr/>
                <p:nvPr/>
              </p:nvSpPr>
              <p:spPr>
                <a:xfrm>
                  <a:off x="6722293" y="2586748"/>
                  <a:ext cx="164282" cy="139501"/>
                </a:xfrm>
                <a:prstGeom prst="round2SameRect">
                  <a:avLst>
                    <a:gd name="adj1" fmla="val 8420"/>
                    <a:gd name="adj2" fmla="val 50000"/>
                  </a:avLst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06" name="片側の 2 つの角を丸めた四角形 605"/>
              <p:cNvSpPr/>
              <p:nvPr/>
            </p:nvSpPr>
            <p:spPr>
              <a:xfrm>
                <a:off x="6851984" y="4617443"/>
                <a:ext cx="563693" cy="564454"/>
              </a:xfrm>
              <a:prstGeom prst="round2SameRect">
                <a:avLst>
                  <a:gd name="adj1" fmla="val 35043"/>
                  <a:gd name="adj2" fmla="val 0"/>
                </a:avLst>
              </a:prstGeom>
              <a:solidFill>
                <a:srgbClr val="FF33CC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片側の 2 つの角を丸めた四角形 606"/>
              <p:cNvSpPr/>
              <p:nvPr/>
            </p:nvSpPr>
            <p:spPr>
              <a:xfrm rot="10800000">
                <a:off x="6966973" y="4926753"/>
                <a:ext cx="333716" cy="191104"/>
              </a:xfrm>
              <a:prstGeom prst="round2SameRect">
                <a:avLst>
                  <a:gd name="adj1" fmla="val 25092"/>
                  <a:gd name="adj2" fmla="val 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6" name="円/楕円 615"/>
              <p:cNvSpPr/>
              <p:nvPr/>
            </p:nvSpPr>
            <p:spPr>
              <a:xfrm rot="1171363" flipH="1">
                <a:off x="7360867" y="4080141"/>
                <a:ext cx="139597" cy="200148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7" name="円/楕円 616"/>
              <p:cNvSpPr/>
              <p:nvPr/>
            </p:nvSpPr>
            <p:spPr>
              <a:xfrm rot="20428637">
                <a:off x="6767198" y="4080141"/>
                <a:ext cx="139597" cy="200148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円/楕円 617"/>
              <p:cNvSpPr/>
              <p:nvPr/>
            </p:nvSpPr>
            <p:spPr>
              <a:xfrm>
                <a:off x="6836998" y="3808141"/>
                <a:ext cx="593665" cy="635383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円/楕円 618"/>
              <p:cNvSpPr/>
              <p:nvPr/>
            </p:nvSpPr>
            <p:spPr bwMode="auto">
              <a:xfrm>
                <a:off x="6950114" y="4018308"/>
                <a:ext cx="83298" cy="141260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0" name="円/楕円 619"/>
              <p:cNvSpPr/>
              <p:nvPr/>
            </p:nvSpPr>
            <p:spPr bwMode="auto">
              <a:xfrm>
                <a:off x="7237443" y="4018308"/>
                <a:ext cx="83298" cy="141260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アーチ 620"/>
              <p:cNvSpPr/>
              <p:nvPr/>
            </p:nvSpPr>
            <p:spPr bwMode="auto">
              <a:xfrm rot="10800000">
                <a:off x="7031012" y="4167557"/>
                <a:ext cx="199562" cy="199562"/>
              </a:xfrm>
              <a:prstGeom prst="blockArc">
                <a:avLst>
                  <a:gd name="adj1" fmla="val 11644166"/>
                  <a:gd name="adj2" fmla="val 20627195"/>
                  <a:gd name="adj3" fmla="val 11537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22" name="アーチ 621"/>
              <p:cNvSpPr/>
              <p:nvPr/>
            </p:nvSpPr>
            <p:spPr bwMode="auto">
              <a:xfrm>
                <a:off x="6898438" y="3922720"/>
                <a:ext cx="199562" cy="199562"/>
              </a:xfrm>
              <a:prstGeom prst="blockArc">
                <a:avLst>
                  <a:gd name="adj1" fmla="val 11644166"/>
                  <a:gd name="adj2" fmla="val 20003958"/>
                  <a:gd name="adj3" fmla="val 10028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23" name="アーチ 622"/>
              <p:cNvSpPr/>
              <p:nvPr/>
            </p:nvSpPr>
            <p:spPr bwMode="auto">
              <a:xfrm>
                <a:off x="7174663" y="3922720"/>
                <a:ext cx="199562" cy="199562"/>
              </a:xfrm>
              <a:prstGeom prst="blockArc">
                <a:avLst>
                  <a:gd name="adj1" fmla="val 12312087"/>
                  <a:gd name="adj2" fmla="val 20587099"/>
                  <a:gd name="adj3" fmla="val 8909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631" name="グループ化 630"/>
            <p:cNvGrpSpPr/>
            <p:nvPr/>
          </p:nvGrpSpPr>
          <p:grpSpPr>
            <a:xfrm>
              <a:off x="7091146" y="3313291"/>
              <a:ext cx="249659" cy="533527"/>
              <a:chOff x="7687099" y="3619950"/>
              <a:chExt cx="733266" cy="1567009"/>
            </a:xfrm>
          </p:grpSpPr>
          <p:sp>
            <p:nvSpPr>
              <p:cNvPr id="632" name="円/楕円 631"/>
              <p:cNvSpPr/>
              <p:nvPr/>
            </p:nvSpPr>
            <p:spPr>
              <a:xfrm>
                <a:off x="7722288" y="3717273"/>
                <a:ext cx="662888" cy="67847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33" name="グループ化 632"/>
              <p:cNvGrpSpPr/>
              <p:nvPr/>
            </p:nvGrpSpPr>
            <p:grpSpPr>
              <a:xfrm>
                <a:off x="7687099" y="4040073"/>
                <a:ext cx="733266" cy="200148"/>
                <a:chOff x="7274191" y="2291792"/>
                <a:chExt cx="622585" cy="169937"/>
              </a:xfrm>
              <a:solidFill>
                <a:srgbClr val="FFCC99"/>
              </a:solidFill>
            </p:grpSpPr>
            <p:sp>
              <p:nvSpPr>
                <p:cNvPr id="648" name="円/楕円 647"/>
                <p:cNvSpPr/>
                <p:nvPr/>
              </p:nvSpPr>
              <p:spPr>
                <a:xfrm rot="1171363" flipH="1">
                  <a:off x="7778250" y="2291792"/>
                  <a:ext cx="118526" cy="169937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9" name="円/楕円 648"/>
                <p:cNvSpPr/>
                <p:nvPr/>
              </p:nvSpPr>
              <p:spPr>
                <a:xfrm rot="20428637">
                  <a:off x="7274191" y="2291792"/>
                  <a:ext cx="118526" cy="169937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34" name="円/楕円 633"/>
              <p:cNvSpPr/>
              <p:nvPr/>
            </p:nvSpPr>
            <p:spPr>
              <a:xfrm>
                <a:off x="7756899" y="3768073"/>
                <a:ext cx="593665" cy="678474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片側の 2 つの角を丸めた四角形 634"/>
              <p:cNvSpPr/>
              <p:nvPr/>
            </p:nvSpPr>
            <p:spPr>
              <a:xfrm>
                <a:off x="7714494" y="4531357"/>
                <a:ext cx="678475" cy="655602"/>
              </a:xfrm>
              <a:prstGeom prst="round2SameRect">
                <a:avLst>
                  <a:gd name="adj1" fmla="val 19809"/>
                  <a:gd name="adj2" fmla="val 0"/>
                </a:avLst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台形 635"/>
              <p:cNvSpPr/>
              <p:nvPr/>
            </p:nvSpPr>
            <p:spPr>
              <a:xfrm>
                <a:off x="7802422" y="3619950"/>
                <a:ext cx="502620" cy="226586"/>
              </a:xfrm>
              <a:prstGeom prst="trapezoid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円/楕円 636"/>
              <p:cNvSpPr/>
              <p:nvPr/>
            </p:nvSpPr>
            <p:spPr>
              <a:xfrm>
                <a:off x="8008739" y="4702472"/>
                <a:ext cx="77986" cy="77986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円/楕円 637"/>
              <p:cNvSpPr/>
              <p:nvPr/>
            </p:nvSpPr>
            <p:spPr>
              <a:xfrm>
                <a:off x="8008739" y="4872616"/>
                <a:ext cx="77986" cy="77986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円/楕円 638"/>
              <p:cNvSpPr/>
              <p:nvPr/>
            </p:nvSpPr>
            <p:spPr>
              <a:xfrm>
                <a:off x="8008739" y="5042761"/>
                <a:ext cx="77986" cy="77986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片側の 2 つの角を丸めた四角形 639"/>
              <p:cNvSpPr/>
              <p:nvPr/>
            </p:nvSpPr>
            <p:spPr>
              <a:xfrm>
                <a:off x="7895635" y="4414313"/>
                <a:ext cx="304193" cy="117045"/>
              </a:xfrm>
              <a:prstGeom prst="round2SameRect">
                <a:avLst>
                  <a:gd name="adj1" fmla="val 19809"/>
                  <a:gd name="adj2" fmla="val 0"/>
                </a:avLst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角丸四角形 640"/>
              <p:cNvSpPr/>
              <p:nvPr/>
            </p:nvSpPr>
            <p:spPr bwMode="auto">
              <a:xfrm>
                <a:off x="7878435" y="4024749"/>
                <a:ext cx="45719" cy="11539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2" name="角丸四角形 641"/>
              <p:cNvSpPr/>
              <p:nvPr/>
            </p:nvSpPr>
            <p:spPr bwMode="auto">
              <a:xfrm>
                <a:off x="8166545" y="4024749"/>
                <a:ext cx="45719" cy="11539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3" name="円/楕円 1"/>
              <p:cNvSpPr/>
              <p:nvPr/>
            </p:nvSpPr>
            <p:spPr bwMode="auto">
              <a:xfrm>
                <a:off x="7949669" y="4292506"/>
                <a:ext cx="208494" cy="45720"/>
              </a:xfrm>
              <a:custGeom>
                <a:avLst/>
                <a:gdLst>
                  <a:gd name="connsiteX0" fmla="*/ 0 w 216659"/>
                  <a:gd name="connsiteY0" fmla="*/ 51527 h 103053"/>
                  <a:gd name="connsiteX1" fmla="*/ 108330 w 216659"/>
                  <a:gd name="connsiteY1" fmla="*/ 0 h 103053"/>
                  <a:gd name="connsiteX2" fmla="*/ 216660 w 216659"/>
                  <a:gd name="connsiteY2" fmla="*/ 51527 h 103053"/>
                  <a:gd name="connsiteX3" fmla="*/ 108330 w 216659"/>
                  <a:gd name="connsiteY3" fmla="*/ 103054 h 103053"/>
                  <a:gd name="connsiteX4" fmla="*/ 0 w 216659"/>
                  <a:gd name="connsiteY4" fmla="*/ 51527 h 103053"/>
                  <a:gd name="connsiteX0" fmla="*/ 0 w 219671"/>
                  <a:gd name="connsiteY0" fmla="*/ 0 h 51527"/>
                  <a:gd name="connsiteX1" fmla="*/ 216660 w 219671"/>
                  <a:gd name="connsiteY1" fmla="*/ 0 h 51527"/>
                  <a:gd name="connsiteX2" fmla="*/ 108330 w 219671"/>
                  <a:gd name="connsiteY2" fmla="*/ 51527 h 51527"/>
                  <a:gd name="connsiteX3" fmla="*/ 0 w 219671"/>
                  <a:gd name="connsiteY3" fmla="*/ 0 h 51527"/>
                  <a:gd name="connsiteX0" fmla="*/ 3415 w 222924"/>
                  <a:gd name="connsiteY0" fmla="*/ 8812 h 96057"/>
                  <a:gd name="connsiteX1" fmla="*/ 220075 w 222924"/>
                  <a:gd name="connsiteY1" fmla="*/ 8812 h 96057"/>
                  <a:gd name="connsiteX2" fmla="*/ 106982 w 222924"/>
                  <a:gd name="connsiteY2" fmla="*/ 96057 h 96057"/>
                  <a:gd name="connsiteX3" fmla="*/ 3415 w 222924"/>
                  <a:gd name="connsiteY3" fmla="*/ 8812 h 96057"/>
                  <a:gd name="connsiteX0" fmla="*/ 2825 w 222584"/>
                  <a:gd name="connsiteY0" fmla="*/ 8812 h 96057"/>
                  <a:gd name="connsiteX1" fmla="*/ 219485 w 222584"/>
                  <a:gd name="connsiteY1" fmla="*/ 8812 h 96057"/>
                  <a:gd name="connsiteX2" fmla="*/ 113536 w 222584"/>
                  <a:gd name="connsiteY2" fmla="*/ 96057 h 96057"/>
                  <a:gd name="connsiteX3" fmla="*/ 2825 w 222584"/>
                  <a:gd name="connsiteY3" fmla="*/ 8812 h 96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584" h="96057">
                    <a:moveTo>
                      <a:pt x="2825" y="8812"/>
                    </a:moveTo>
                    <a:cubicBezTo>
                      <a:pt x="20483" y="-5729"/>
                      <a:pt x="201430" y="224"/>
                      <a:pt x="219485" y="8812"/>
                    </a:cubicBezTo>
                    <a:cubicBezTo>
                      <a:pt x="237540" y="17400"/>
                      <a:pt x="173365" y="96057"/>
                      <a:pt x="113536" y="96057"/>
                    </a:cubicBezTo>
                    <a:cubicBezTo>
                      <a:pt x="53707" y="96057"/>
                      <a:pt x="-14833" y="23353"/>
                      <a:pt x="2825" y="881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44" name="アーチ 643"/>
              <p:cNvSpPr/>
              <p:nvPr/>
            </p:nvSpPr>
            <p:spPr bwMode="auto">
              <a:xfrm>
                <a:off x="7808637" y="3922720"/>
                <a:ext cx="199562" cy="199562"/>
              </a:xfrm>
              <a:prstGeom prst="blockArc">
                <a:avLst>
                  <a:gd name="adj1" fmla="val 13223917"/>
                  <a:gd name="adj2" fmla="val 19067967"/>
                  <a:gd name="adj3" fmla="val 1625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45" name="アーチ 644"/>
              <p:cNvSpPr/>
              <p:nvPr/>
            </p:nvSpPr>
            <p:spPr bwMode="auto">
              <a:xfrm>
                <a:off x="8089624" y="3922720"/>
                <a:ext cx="199562" cy="199562"/>
              </a:xfrm>
              <a:prstGeom prst="blockArc">
                <a:avLst>
                  <a:gd name="adj1" fmla="val 13223917"/>
                  <a:gd name="adj2" fmla="val 19067932"/>
                  <a:gd name="adj3" fmla="val 16251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46" name="アーチ 645"/>
              <p:cNvSpPr/>
              <p:nvPr/>
            </p:nvSpPr>
            <p:spPr bwMode="auto">
              <a:xfrm>
                <a:off x="7878968" y="4212052"/>
                <a:ext cx="349526" cy="231472"/>
              </a:xfrm>
              <a:prstGeom prst="blockArc">
                <a:avLst>
                  <a:gd name="adj1" fmla="val 11305299"/>
                  <a:gd name="adj2" fmla="val 21367435"/>
                  <a:gd name="adj3" fmla="val 7452"/>
                </a:avLst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47" name="円/楕円 1"/>
              <p:cNvSpPr/>
              <p:nvPr/>
            </p:nvSpPr>
            <p:spPr bwMode="auto">
              <a:xfrm rot="10800000">
                <a:off x="8011582" y="4142252"/>
                <a:ext cx="84668" cy="91606"/>
              </a:xfrm>
              <a:custGeom>
                <a:avLst/>
                <a:gdLst>
                  <a:gd name="connsiteX0" fmla="*/ 0 w 216659"/>
                  <a:gd name="connsiteY0" fmla="*/ 51527 h 103053"/>
                  <a:gd name="connsiteX1" fmla="*/ 108330 w 216659"/>
                  <a:gd name="connsiteY1" fmla="*/ 0 h 103053"/>
                  <a:gd name="connsiteX2" fmla="*/ 216660 w 216659"/>
                  <a:gd name="connsiteY2" fmla="*/ 51527 h 103053"/>
                  <a:gd name="connsiteX3" fmla="*/ 108330 w 216659"/>
                  <a:gd name="connsiteY3" fmla="*/ 103054 h 103053"/>
                  <a:gd name="connsiteX4" fmla="*/ 0 w 216659"/>
                  <a:gd name="connsiteY4" fmla="*/ 51527 h 103053"/>
                  <a:gd name="connsiteX0" fmla="*/ 0 w 219671"/>
                  <a:gd name="connsiteY0" fmla="*/ 0 h 51527"/>
                  <a:gd name="connsiteX1" fmla="*/ 216660 w 219671"/>
                  <a:gd name="connsiteY1" fmla="*/ 0 h 51527"/>
                  <a:gd name="connsiteX2" fmla="*/ 108330 w 219671"/>
                  <a:gd name="connsiteY2" fmla="*/ 51527 h 51527"/>
                  <a:gd name="connsiteX3" fmla="*/ 0 w 219671"/>
                  <a:gd name="connsiteY3" fmla="*/ 0 h 51527"/>
                  <a:gd name="connsiteX0" fmla="*/ 3415 w 222924"/>
                  <a:gd name="connsiteY0" fmla="*/ 8812 h 96057"/>
                  <a:gd name="connsiteX1" fmla="*/ 220075 w 222924"/>
                  <a:gd name="connsiteY1" fmla="*/ 8812 h 96057"/>
                  <a:gd name="connsiteX2" fmla="*/ 106982 w 222924"/>
                  <a:gd name="connsiteY2" fmla="*/ 96057 h 96057"/>
                  <a:gd name="connsiteX3" fmla="*/ 3415 w 222924"/>
                  <a:gd name="connsiteY3" fmla="*/ 8812 h 96057"/>
                  <a:gd name="connsiteX0" fmla="*/ 2825 w 222584"/>
                  <a:gd name="connsiteY0" fmla="*/ 8812 h 96057"/>
                  <a:gd name="connsiteX1" fmla="*/ 219485 w 222584"/>
                  <a:gd name="connsiteY1" fmla="*/ 8812 h 96057"/>
                  <a:gd name="connsiteX2" fmla="*/ 113536 w 222584"/>
                  <a:gd name="connsiteY2" fmla="*/ 96057 h 96057"/>
                  <a:gd name="connsiteX3" fmla="*/ 2825 w 222584"/>
                  <a:gd name="connsiteY3" fmla="*/ 8812 h 96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584" h="96057">
                    <a:moveTo>
                      <a:pt x="2825" y="8812"/>
                    </a:moveTo>
                    <a:cubicBezTo>
                      <a:pt x="20483" y="-5729"/>
                      <a:pt x="201430" y="224"/>
                      <a:pt x="219485" y="8812"/>
                    </a:cubicBezTo>
                    <a:cubicBezTo>
                      <a:pt x="237540" y="17400"/>
                      <a:pt x="173365" y="96057"/>
                      <a:pt x="113536" y="96057"/>
                    </a:cubicBezTo>
                    <a:cubicBezTo>
                      <a:pt x="53707" y="96057"/>
                      <a:pt x="-14833" y="23353"/>
                      <a:pt x="2825" y="8812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037" name="グループ化 1036"/>
            <p:cNvGrpSpPr/>
            <p:nvPr/>
          </p:nvGrpSpPr>
          <p:grpSpPr>
            <a:xfrm>
              <a:off x="6034070" y="3752018"/>
              <a:ext cx="1623598" cy="632936"/>
              <a:chOff x="6034070" y="1794630"/>
              <a:chExt cx="1623598" cy="632936"/>
            </a:xfrm>
          </p:grpSpPr>
          <p:sp>
            <p:nvSpPr>
              <p:cNvPr id="1038" name="正方形/長方形 1037"/>
              <p:cNvSpPr/>
              <p:nvPr/>
            </p:nvSpPr>
            <p:spPr>
              <a:xfrm>
                <a:off x="6034070" y="1794630"/>
                <a:ext cx="1623598" cy="632936"/>
              </a:xfrm>
              <a:prstGeom prst="rect">
                <a:avLst/>
              </a:pr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9" name="正方形/長方形 1038"/>
              <p:cNvSpPr/>
              <p:nvPr/>
            </p:nvSpPr>
            <p:spPr>
              <a:xfrm>
                <a:off x="6034070" y="1896935"/>
                <a:ext cx="1623598" cy="435590"/>
              </a:xfrm>
              <a:prstGeom prst="rect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0" name="正方形/長方形 1039"/>
              <p:cNvSpPr/>
              <p:nvPr/>
            </p:nvSpPr>
            <p:spPr>
              <a:xfrm>
                <a:off x="6036407" y="2070621"/>
                <a:ext cx="1621261" cy="7857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1" name="正方形/長方形 1040"/>
              <p:cNvSpPr/>
              <p:nvPr/>
            </p:nvSpPr>
            <p:spPr>
              <a:xfrm>
                <a:off x="6805162" y="1896935"/>
                <a:ext cx="94880" cy="43559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2" name="角丸四角形 1041"/>
              <p:cNvSpPr/>
              <p:nvPr/>
            </p:nvSpPr>
            <p:spPr>
              <a:xfrm>
                <a:off x="6166974" y="1952864"/>
                <a:ext cx="192901" cy="117758"/>
              </a:xfrm>
              <a:prstGeom prst="roundRect">
                <a:avLst/>
              </a:pr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3" name="角丸四角形 1042"/>
              <p:cNvSpPr/>
              <p:nvPr/>
            </p:nvSpPr>
            <p:spPr>
              <a:xfrm>
                <a:off x="6479359" y="1952864"/>
                <a:ext cx="192901" cy="117758"/>
              </a:xfrm>
              <a:prstGeom prst="roundRect">
                <a:avLst/>
              </a:pr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角丸四角形 1043"/>
              <p:cNvSpPr/>
              <p:nvPr/>
            </p:nvSpPr>
            <p:spPr>
              <a:xfrm>
                <a:off x="7019525" y="1952864"/>
                <a:ext cx="192901" cy="117758"/>
              </a:xfrm>
              <a:prstGeom prst="roundRect">
                <a:avLst/>
              </a:pr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角丸四角形 1044"/>
              <p:cNvSpPr/>
              <p:nvPr/>
            </p:nvSpPr>
            <p:spPr>
              <a:xfrm>
                <a:off x="7331910" y="1952864"/>
                <a:ext cx="192901" cy="117758"/>
              </a:xfrm>
              <a:prstGeom prst="roundRect">
                <a:avLst/>
              </a:pr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角丸四角形 1045"/>
              <p:cNvSpPr/>
              <p:nvPr/>
            </p:nvSpPr>
            <p:spPr>
              <a:xfrm>
                <a:off x="6166974" y="2214769"/>
                <a:ext cx="192901" cy="117758"/>
              </a:xfrm>
              <a:prstGeom prst="roundRect">
                <a:avLst/>
              </a:pr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角丸四角形 1046"/>
              <p:cNvSpPr/>
              <p:nvPr/>
            </p:nvSpPr>
            <p:spPr>
              <a:xfrm>
                <a:off x="6479359" y="2214769"/>
                <a:ext cx="192901" cy="117758"/>
              </a:xfrm>
              <a:prstGeom prst="roundRect">
                <a:avLst/>
              </a:pr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角丸四角形 1047"/>
              <p:cNvSpPr/>
              <p:nvPr/>
            </p:nvSpPr>
            <p:spPr>
              <a:xfrm>
                <a:off x="7019525" y="2214769"/>
                <a:ext cx="192901" cy="117758"/>
              </a:xfrm>
              <a:prstGeom prst="roundRect">
                <a:avLst/>
              </a:pr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角丸四角形 1048"/>
              <p:cNvSpPr/>
              <p:nvPr/>
            </p:nvSpPr>
            <p:spPr>
              <a:xfrm>
                <a:off x="7331910" y="2214769"/>
                <a:ext cx="192901" cy="117758"/>
              </a:xfrm>
              <a:prstGeom prst="roundRect">
                <a:avLst/>
              </a:pr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5" name="グループ化 164"/>
          <p:cNvGrpSpPr/>
          <p:nvPr/>
        </p:nvGrpSpPr>
        <p:grpSpPr>
          <a:xfrm>
            <a:off x="7895635" y="2814847"/>
            <a:ext cx="1602870" cy="1580481"/>
            <a:chOff x="7895635" y="2814847"/>
            <a:chExt cx="1602870" cy="1580481"/>
          </a:xfrm>
        </p:grpSpPr>
        <p:sp>
          <p:nvSpPr>
            <p:cNvPr id="423" name="正方形/長方形 422"/>
            <p:cNvSpPr/>
            <p:nvPr/>
          </p:nvSpPr>
          <p:spPr>
            <a:xfrm>
              <a:off x="7992014" y="3109662"/>
              <a:ext cx="1410112" cy="742152"/>
            </a:xfrm>
            <a:prstGeom prst="rect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4" name="額縁 423"/>
            <p:cNvSpPr/>
            <p:nvPr/>
          </p:nvSpPr>
          <p:spPr>
            <a:xfrm rot="10800000">
              <a:off x="8087600" y="3273640"/>
              <a:ext cx="1218941" cy="1016275"/>
            </a:xfrm>
            <a:prstGeom prst="bevel">
              <a:avLst>
                <a:gd name="adj" fmla="val 13472"/>
              </a:avLst>
            </a:prstGeom>
            <a:solidFill>
              <a:schemeClr val="bg1">
                <a:lumMod val="9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台形 443"/>
            <p:cNvSpPr/>
            <p:nvPr/>
          </p:nvSpPr>
          <p:spPr>
            <a:xfrm>
              <a:off x="7895635" y="2814847"/>
              <a:ext cx="1602870" cy="296738"/>
            </a:xfrm>
            <a:prstGeom prst="trapezoid">
              <a:avLst>
                <a:gd name="adj" fmla="val 17862"/>
              </a:avLst>
            </a:prstGeom>
            <a:pattFill prst="dkVert">
              <a:fgClr>
                <a:srgbClr val="00B0F0"/>
              </a:fgClr>
              <a:bgClr>
                <a:srgbClr val="0070C0"/>
              </a:bgClr>
            </a:patt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5" name="正方形/長方形 444"/>
            <p:cNvSpPr/>
            <p:nvPr/>
          </p:nvSpPr>
          <p:spPr>
            <a:xfrm>
              <a:off x="7992014" y="3114959"/>
              <a:ext cx="1410112" cy="76247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テキスト ボックス 455"/>
            <p:cNvSpPr txBox="1"/>
            <p:nvPr/>
          </p:nvSpPr>
          <p:spPr>
            <a:xfrm>
              <a:off x="8377242" y="2852826"/>
              <a:ext cx="626208" cy="19339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lang="ja-JP" altLang="en-US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dist="635000" sx="1000" sy="1000" algn="tl" rotWithShape="0">
                      <a:prstClr val="black"/>
                    </a:outerShdw>
                  </a:effectLst>
                  <a:latin typeface="+mj-ea"/>
                  <a:ea typeface="+mj-ea"/>
                </a:rPr>
                <a:t>売　店</a:t>
              </a:r>
              <a:endParaRPr kumimoji="1" lang="ja-JP" alt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dist="635000" sx="1000" sy="1000" algn="tl" rotWithShape="0">
                    <a:prstClr val="black"/>
                  </a:outerShdw>
                </a:effectLst>
                <a:latin typeface="+mj-ea"/>
                <a:ea typeface="+mj-ea"/>
              </a:endParaRPr>
            </a:p>
          </p:txBody>
        </p:sp>
        <p:grpSp>
          <p:nvGrpSpPr>
            <p:cNvPr id="650" name="グループ化 649"/>
            <p:cNvGrpSpPr/>
            <p:nvPr/>
          </p:nvGrpSpPr>
          <p:grpSpPr>
            <a:xfrm>
              <a:off x="8578061" y="3308280"/>
              <a:ext cx="266197" cy="563407"/>
              <a:chOff x="8578061" y="3532193"/>
              <a:chExt cx="781840" cy="1654766"/>
            </a:xfrm>
          </p:grpSpPr>
          <p:sp>
            <p:nvSpPr>
              <p:cNvPr id="651" name="星 12 650"/>
              <p:cNvSpPr/>
              <p:nvPr/>
            </p:nvSpPr>
            <p:spPr bwMode="auto">
              <a:xfrm>
                <a:off x="8578061" y="3604327"/>
                <a:ext cx="781840" cy="781838"/>
              </a:xfrm>
              <a:prstGeom prst="star12">
                <a:avLst>
                  <a:gd name="adj" fmla="val 41321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652" name="グループ化 651"/>
              <p:cNvGrpSpPr/>
              <p:nvPr/>
            </p:nvGrpSpPr>
            <p:grpSpPr>
              <a:xfrm>
                <a:off x="8629741" y="3532193"/>
                <a:ext cx="678474" cy="1654766"/>
                <a:chOff x="6516402" y="1860572"/>
                <a:chExt cx="576064" cy="1404992"/>
              </a:xfrm>
            </p:grpSpPr>
            <p:sp>
              <p:nvSpPr>
                <p:cNvPr id="665" name="片側の 2 つの角を丸めた四角形 664"/>
                <p:cNvSpPr/>
                <p:nvPr/>
              </p:nvSpPr>
              <p:spPr>
                <a:xfrm>
                  <a:off x="6516402" y="2673486"/>
                  <a:ext cx="576064" cy="592078"/>
                </a:xfrm>
                <a:prstGeom prst="round2SameRect">
                  <a:avLst>
                    <a:gd name="adj1" fmla="val 40477"/>
                    <a:gd name="adj2" fmla="val 0"/>
                  </a:avLst>
                </a:pr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6" name="フローチャート: 論理積ゲート 45"/>
                <p:cNvSpPr/>
                <p:nvPr/>
              </p:nvSpPr>
              <p:spPr>
                <a:xfrm rot="16200000">
                  <a:off x="6712170" y="1758070"/>
                  <a:ext cx="184528" cy="389531"/>
                </a:xfrm>
                <a:prstGeom prst="flowChartDelay">
                  <a:avLst/>
                </a:prstGeom>
                <a:solidFill>
                  <a:srgbClr val="0070C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7" name="片側の 2 つの角を丸めた四角形 666"/>
                <p:cNvSpPr/>
                <p:nvPr/>
              </p:nvSpPr>
              <p:spPr>
                <a:xfrm>
                  <a:off x="6582406" y="2685502"/>
                  <a:ext cx="71526" cy="307809"/>
                </a:xfrm>
                <a:prstGeom prst="round2SameRect">
                  <a:avLst>
                    <a:gd name="adj1" fmla="val 25092"/>
                    <a:gd name="adj2" fmla="val 0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8" name="片側の 2 つの角を丸めた四角形 667"/>
                <p:cNvSpPr/>
                <p:nvPr/>
              </p:nvSpPr>
              <p:spPr>
                <a:xfrm>
                  <a:off x="6956038" y="2685503"/>
                  <a:ext cx="71526" cy="307809"/>
                </a:xfrm>
                <a:prstGeom prst="round2SameRect">
                  <a:avLst>
                    <a:gd name="adj1" fmla="val 25092"/>
                    <a:gd name="adj2" fmla="val 0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9" name="片側の 2 つの角を丸めた四角形 668"/>
                <p:cNvSpPr/>
                <p:nvPr/>
              </p:nvSpPr>
              <p:spPr>
                <a:xfrm>
                  <a:off x="6722293" y="2586748"/>
                  <a:ext cx="164282" cy="139501"/>
                </a:xfrm>
                <a:prstGeom prst="round2SameRect">
                  <a:avLst>
                    <a:gd name="adj1" fmla="val 8420"/>
                    <a:gd name="adj2" fmla="val 50000"/>
                  </a:avLst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53" name="片側の 2 つの角を丸めた四角形 652"/>
              <p:cNvSpPr/>
              <p:nvPr/>
            </p:nvSpPr>
            <p:spPr>
              <a:xfrm>
                <a:off x="8687134" y="4617443"/>
                <a:ext cx="563693" cy="569516"/>
              </a:xfrm>
              <a:prstGeom prst="round2SameRect">
                <a:avLst>
                  <a:gd name="adj1" fmla="val 35043"/>
                  <a:gd name="adj2" fmla="val 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4" name="円/楕円 653"/>
              <p:cNvSpPr/>
              <p:nvPr/>
            </p:nvSpPr>
            <p:spPr>
              <a:xfrm rot="1171363" flipH="1">
                <a:off x="9196017" y="4080141"/>
                <a:ext cx="139597" cy="200148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円/楕円 654"/>
              <p:cNvSpPr/>
              <p:nvPr/>
            </p:nvSpPr>
            <p:spPr>
              <a:xfrm rot="20428637">
                <a:off x="8602348" y="4080141"/>
                <a:ext cx="139597" cy="200148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円/楕円 655"/>
              <p:cNvSpPr/>
              <p:nvPr/>
            </p:nvSpPr>
            <p:spPr>
              <a:xfrm>
                <a:off x="8672148" y="3808141"/>
                <a:ext cx="593665" cy="635383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7" name="片側の 2 つの角を丸めた四角形 656"/>
              <p:cNvSpPr/>
              <p:nvPr/>
            </p:nvSpPr>
            <p:spPr>
              <a:xfrm>
                <a:off x="8818103" y="4617443"/>
                <a:ext cx="95337" cy="564454"/>
              </a:xfrm>
              <a:prstGeom prst="round2SameRect">
                <a:avLst>
                  <a:gd name="adj1" fmla="val 47502"/>
                  <a:gd name="adj2" fmla="val 0"/>
                </a:avLst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8" name="片側の 2 つの角を丸めた四角形 657"/>
              <p:cNvSpPr/>
              <p:nvPr/>
            </p:nvSpPr>
            <p:spPr>
              <a:xfrm>
                <a:off x="9024953" y="4617443"/>
                <a:ext cx="95337" cy="564454"/>
              </a:xfrm>
              <a:prstGeom prst="round2SameRect">
                <a:avLst>
                  <a:gd name="adj1" fmla="val 47502"/>
                  <a:gd name="adj2" fmla="val 0"/>
                </a:avLst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9" name="円/楕円 658"/>
              <p:cNvSpPr/>
              <p:nvPr/>
            </p:nvSpPr>
            <p:spPr bwMode="auto">
              <a:xfrm>
                <a:off x="8785266" y="4018308"/>
                <a:ext cx="83298" cy="141260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円/楕円 659"/>
              <p:cNvSpPr/>
              <p:nvPr/>
            </p:nvSpPr>
            <p:spPr bwMode="auto">
              <a:xfrm>
                <a:off x="9072595" y="4018308"/>
                <a:ext cx="83298" cy="141260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アーチ 660"/>
              <p:cNvSpPr/>
              <p:nvPr/>
            </p:nvSpPr>
            <p:spPr bwMode="auto">
              <a:xfrm rot="10800000">
                <a:off x="8866164" y="4167557"/>
                <a:ext cx="199562" cy="199562"/>
              </a:xfrm>
              <a:prstGeom prst="blockArc">
                <a:avLst>
                  <a:gd name="adj1" fmla="val 11644166"/>
                  <a:gd name="adj2" fmla="val 20627195"/>
                  <a:gd name="adj3" fmla="val 11537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62" name="アーチ 661"/>
              <p:cNvSpPr/>
              <p:nvPr/>
            </p:nvSpPr>
            <p:spPr bwMode="auto">
              <a:xfrm>
                <a:off x="8733590" y="3922720"/>
                <a:ext cx="199562" cy="199562"/>
              </a:xfrm>
              <a:prstGeom prst="blockArc">
                <a:avLst>
                  <a:gd name="adj1" fmla="val 11644166"/>
                  <a:gd name="adj2" fmla="val 20003958"/>
                  <a:gd name="adj3" fmla="val 10028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63" name="アーチ 662"/>
              <p:cNvSpPr/>
              <p:nvPr/>
            </p:nvSpPr>
            <p:spPr bwMode="auto">
              <a:xfrm>
                <a:off x="9009815" y="3922720"/>
                <a:ext cx="199562" cy="199562"/>
              </a:xfrm>
              <a:prstGeom prst="blockArc">
                <a:avLst>
                  <a:gd name="adj1" fmla="val 12312087"/>
                  <a:gd name="adj2" fmla="val 20587099"/>
                  <a:gd name="adj3" fmla="val 8909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64" name="円/楕円 1"/>
              <p:cNvSpPr/>
              <p:nvPr/>
            </p:nvSpPr>
            <p:spPr bwMode="auto">
              <a:xfrm rot="10800000">
                <a:off x="8932758" y="4183134"/>
                <a:ext cx="66101" cy="57149"/>
              </a:xfrm>
              <a:custGeom>
                <a:avLst/>
                <a:gdLst>
                  <a:gd name="connsiteX0" fmla="*/ 0 w 216659"/>
                  <a:gd name="connsiteY0" fmla="*/ 51527 h 103053"/>
                  <a:gd name="connsiteX1" fmla="*/ 108330 w 216659"/>
                  <a:gd name="connsiteY1" fmla="*/ 0 h 103053"/>
                  <a:gd name="connsiteX2" fmla="*/ 216660 w 216659"/>
                  <a:gd name="connsiteY2" fmla="*/ 51527 h 103053"/>
                  <a:gd name="connsiteX3" fmla="*/ 108330 w 216659"/>
                  <a:gd name="connsiteY3" fmla="*/ 103054 h 103053"/>
                  <a:gd name="connsiteX4" fmla="*/ 0 w 216659"/>
                  <a:gd name="connsiteY4" fmla="*/ 51527 h 103053"/>
                  <a:gd name="connsiteX0" fmla="*/ 0 w 219671"/>
                  <a:gd name="connsiteY0" fmla="*/ 0 h 51527"/>
                  <a:gd name="connsiteX1" fmla="*/ 216660 w 219671"/>
                  <a:gd name="connsiteY1" fmla="*/ 0 h 51527"/>
                  <a:gd name="connsiteX2" fmla="*/ 108330 w 219671"/>
                  <a:gd name="connsiteY2" fmla="*/ 51527 h 51527"/>
                  <a:gd name="connsiteX3" fmla="*/ 0 w 219671"/>
                  <a:gd name="connsiteY3" fmla="*/ 0 h 51527"/>
                  <a:gd name="connsiteX0" fmla="*/ 3415 w 222924"/>
                  <a:gd name="connsiteY0" fmla="*/ 8812 h 96057"/>
                  <a:gd name="connsiteX1" fmla="*/ 220075 w 222924"/>
                  <a:gd name="connsiteY1" fmla="*/ 8812 h 96057"/>
                  <a:gd name="connsiteX2" fmla="*/ 106982 w 222924"/>
                  <a:gd name="connsiteY2" fmla="*/ 96057 h 96057"/>
                  <a:gd name="connsiteX3" fmla="*/ 3415 w 222924"/>
                  <a:gd name="connsiteY3" fmla="*/ 8812 h 96057"/>
                  <a:gd name="connsiteX0" fmla="*/ 2825 w 222584"/>
                  <a:gd name="connsiteY0" fmla="*/ 8812 h 96057"/>
                  <a:gd name="connsiteX1" fmla="*/ 219485 w 222584"/>
                  <a:gd name="connsiteY1" fmla="*/ 8812 h 96057"/>
                  <a:gd name="connsiteX2" fmla="*/ 113536 w 222584"/>
                  <a:gd name="connsiteY2" fmla="*/ 96057 h 96057"/>
                  <a:gd name="connsiteX3" fmla="*/ 2825 w 222584"/>
                  <a:gd name="connsiteY3" fmla="*/ 8812 h 96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584" h="96057">
                    <a:moveTo>
                      <a:pt x="2825" y="8812"/>
                    </a:moveTo>
                    <a:cubicBezTo>
                      <a:pt x="20483" y="-5729"/>
                      <a:pt x="201430" y="224"/>
                      <a:pt x="219485" y="8812"/>
                    </a:cubicBezTo>
                    <a:cubicBezTo>
                      <a:pt x="237540" y="17400"/>
                      <a:pt x="173365" y="96057"/>
                      <a:pt x="113536" y="96057"/>
                    </a:cubicBezTo>
                    <a:cubicBezTo>
                      <a:pt x="53707" y="96057"/>
                      <a:pt x="-14833" y="23353"/>
                      <a:pt x="2825" y="8812"/>
                    </a:cubicBezTo>
                    <a:close/>
                  </a:path>
                </a:pathLst>
              </a:custGeom>
              <a:solidFill>
                <a:srgbClr val="FF6600"/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050" name="グループ化 1049"/>
            <p:cNvGrpSpPr/>
            <p:nvPr/>
          </p:nvGrpSpPr>
          <p:grpSpPr>
            <a:xfrm>
              <a:off x="7992014" y="3775565"/>
              <a:ext cx="1410112" cy="619763"/>
              <a:chOff x="7992014" y="1818177"/>
              <a:chExt cx="1410112" cy="619763"/>
            </a:xfrm>
          </p:grpSpPr>
          <p:sp>
            <p:nvSpPr>
              <p:cNvPr id="1051" name="正方形/長方形 1050"/>
              <p:cNvSpPr/>
              <p:nvPr/>
            </p:nvSpPr>
            <p:spPr>
              <a:xfrm>
                <a:off x="7992014" y="1857124"/>
                <a:ext cx="1410112" cy="580816"/>
              </a:xfrm>
              <a:prstGeom prst="rect">
                <a:avLst/>
              </a:prstGeom>
              <a:pattFill prst="horzBrick">
                <a:fgClr>
                  <a:schemeClr val="bg1">
                    <a:lumMod val="8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正方形/長方形 1051"/>
              <p:cNvSpPr/>
              <p:nvPr/>
            </p:nvSpPr>
            <p:spPr>
              <a:xfrm>
                <a:off x="8017409" y="1818177"/>
                <a:ext cx="1359323" cy="76249"/>
              </a:xfrm>
              <a:prstGeom prst="rect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53" name="グループ化 1052"/>
              <p:cNvGrpSpPr/>
              <p:nvPr/>
            </p:nvGrpSpPr>
            <p:grpSpPr>
              <a:xfrm>
                <a:off x="8181517" y="1979906"/>
                <a:ext cx="1031107" cy="318634"/>
                <a:chOff x="8150532" y="1979906"/>
                <a:chExt cx="1031107" cy="318634"/>
              </a:xfrm>
            </p:grpSpPr>
            <p:sp>
              <p:nvSpPr>
                <p:cNvPr id="1054" name="正方形/長方形 1053"/>
                <p:cNvSpPr/>
                <p:nvPr/>
              </p:nvSpPr>
              <p:spPr>
                <a:xfrm>
                  <a:off x="8150532" y="1979906"/>
                  <a:ext cx="109017" cy="318634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5" name="正方形/長方形 1054"/>
                <p:cNvSpPr/>
                <p:nvPr/>
              </p:nvSpPr>
              <p:spPr>
                <a:xfrm>
                  <a:off x="8335108" y="1979906"/>
                  <a:ext cx="109017" cy="318634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6" name="正方形/長方形 1055"/>
                <p:cNvSpPr/>
                <p:nvPr/>
              </p:nvSpPr>
              <p:spPr>
                <a:xfrm>
                  <a:off x="8519682" y="1979906"/>
                  <a:ext cx="109017" cy="318634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7" name="正方形/長方形 1056"/>
                <p:cNvSpPr/>
                <p:nvPr/>
              </p:nvSpPr>
              <p:spPr>
                <a:xfrm>
                  <a:off x="8704256" y="1979906"/>
                  <a:ext cx="109017" cy="318634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8" name="正方形/長方形 1057"/>
                <p:cNvSpPr/>
                <p:nvPr/>
              </p:nvSpPr>
              <p:spPr>
                <a:xfrm>
                  <a:off x="8888048" y="1979906"/>
                  <a:ext cx="109017" cy="318634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9" name="正方形/長方形 1058"/>
                <p:cNvSpPr/>
                <p:nvPr/>
              </p:nvSpPr>
              <p:spPr>
                <a:xfrm>
                  <a:off x="9072622" y="1979906"/>
                  <a:ext cx="109017" cy="318634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60" name="グループ化 159"/>
          <p:cNvGrpSpPr/>
          <p:nvPr/>
        </p:nvGrpSpPr>
        <p:grpSpPr>
          <a:xfrm>
            <a:off x="546027" y="4763783"/>
            <a:ext cx="1343734" cy="1531036"/>
            <a:chOff x="546027" y="4763783"/>
            <a:chExt cx="1343734" cy="1531036"/>
          </a:xfrm>
        </p:grpSpPr>
        <p:grpSp>
          <p:nvGrpSpPr>
            <p:cNvPr id="1060" name="グループ化 1059"/>
            <p:cNvGrpSpPr/>
            <p:nvPr/>
          </p:nvGrpSpPr>
          <p:grpSpPr>
            <a:xfrm>
              <a:off x="961185" y="4763783"/>
              <a:ext cx="513418" cy="1067149"/>
              <a:chOff x="4206962" y="3662853"/>
              <a:chExt cx="733266" cy="1524106"/>
            </a:xfrm>
          </p:grpSpPr>
          <p:sp>
            <p:nvSpPr>
              <p:cNvPr id="1061" name="フローチャート: 論理積ゲート 48"/>
              <p:cNvSpPr/>
              <p:nvPr/>
            </p:nvSpPr>
            <p:spPr>
              <a:xfrm rot="16200000">
                <a:off x="4139343" y="3737457"/>
                <a:ext cx="868504" cy="719296"/>
              </a:xfrm>
              <a:prstGeom prst="flowChartDelay">
                <a:avLst/>
              </a:prstGeom>
              <a:solidFill>
                <a:srgbClr val="C0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62" name="グループ化 1061"/>
              <p:cNvGrpSpPr/>
              <p:nvPr/>
            </p:nvGrpSpPr>
            <p:grpSpPr>
              <a:xfrm>
                <a:off x="4206962" y="4040073"/>
                <a:ext cx="733266" cy="200148"/>
                <a:chOff x="8029842" y="2291792"/>
                <a:chExt cx="622585" cy="169937"/>
              </a:xfrm>
              <a:solidFill>
                <a:srgbClr val="FFCC99"/>
              </a:solidFill>
            </p:grpSpPr>
            <p:sp>
              <p:nvSpPr>
                <p:cNvPr id="1075" name="円/楕円 1074"/>
                <p:cNvSpPr/>
                <p:nvPr/>
              </p:nvSpPr>
              <p:spPr>
                <a:xfrm rot="1171363" flipH="1">
                  <a:off x="8533901" y="2291792"/>
                  <a:ext cx="118526" cy="169937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6" name="円/楕円 1075"/>
                <p:cNvSpPr/>
                <p:nvPr/>
              </p:nvSpPr>
              <p:spPr>
                <a:xfrm rot="20428637">
                  <a:off x="8029842" y="2291792"/>
                  <a:ext cx="118526" cy="169937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63" name="円/楕円 1062"/>
              <p:cNvSpPr/>
              <p:nvPr/>
            </p:nvSpPr>
            <p:spPr>
              <a:xfrm>
                <a:off x="4276762" y="3768073"/>
                <a:ext cx="593665" cy="678474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片側の 2 つの角を丸めた四角形 1063"/>
              <p:cNvSpPr/>
              <p:nvPr/>
            </p:nvSpPr>
            <p:spPr>
              <a:xfrm>
                <a:off x="4234357" y="4452014"/>
                <a:ext cx="678475" cy="734945"/>
              </a:xfrm>
              <a:prstGeom prst="round2SameRect">
                <a:avLst>
                  <a:gd name="adj1" fmla="val 40477"/>
                  <a:gd name="adj2" fmla="val 0"/>
                </a:avLst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正方形/長方形 1064"/>
              <p:cNvSpPr/>
              <p:nvPr/>
            </p:nvSpPr>
            <p:spPr>
              <a:xfrm>
                <a:off x="4546672" y="4446548"/>
                <a:ext cx="53847" cy="740411"/>
              </a:xfrm>
              <a:prstGeom prst="rect">
                <a:avLst/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66" name="グループ化 1065"/>
              <p:cNvGrpSpPr/>
              <p:nvPr/>
            </p:nvGrpSpPr>
            <p:grpSpPr>
              <a:xfrm>
                <a:off x="4438131" y="4446548"/>
                <a:ext cx="270926" cy="105220"/>
                <a:chOff x="8125456" y="2636912"/>
                <a:chExt cx="410055" cy="91428"/>
              </a:xfrm>
              <a:solidFill>
                <a:srgbClr val="FF6600"/>
              </a:solidFill>
            </p:grpSpPr>
            <p:sp>
              <p:nvSpPr>
                <p:cNvPr id="1073" name="二等辺三角形 1072"/>
                <p:cNvSpPr/>
                <p:nvPr/>
              </p:nvSpPr>
              <p:spPr>
                <a:xfrm rot="10800000">
                  <a:off x="8125456" y="2636912"/>
                  <a:ext cx="216024" cy="91428"/>
                </a:xfrm>
                <a:prstGeom prst="triangle">
                  <a:avLst>
                    <a:gd name="adj" fmla="val 79395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4" name="二等辺三角形 1073"/>
                <p:cNvSpPr/>
                <p:nvPr/>
              </p:nvSpPr>
              <p:spPr>
                <a:xfrm rot="10800000" flipH="1">
                  <a:off x="8319487" y="2636912"/>
                  <a:ext cx="216024" cy="91428"/>
                </a:xfrm>
                <a:prstGeom prst="triangle">
                  <a:avLst>
                    <a:gd name="adj" fmla="val 79395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67" name="アーチ 1066"/>
              <p:cNvSpPr/>
              <p:nvPr/>
            </p:nvSpPr>
            <p:spPr bwMode="auto">
              <a:xfrm>
                <a:off x="4336213" y="4018308"/>
                <a:ext cx="199562" cy="199562"/>
              </a:xfrm>
              <a:prstGeom prst="blockArc">
                <a:avLst>
                  <a:gd name="adj1" fmla="val 11644166"/>
                  <a:gd name="adj2" fmla="val 20432097"/>
                  <a:gd name="adj3" fmla="val 7030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68" name="円/楕円 1"/>
              <p:cNvSpPr/>
              <p:nvPr/>
            </p:nvSpPr>
            <p:spPr bwMode="auto">
              <a:xfrm>
                <a:off x="4434618" y="4267338"/>
                <a:ext cx="263588" cy="96057"/>
              </a:xfrm>
              <a:custGeom>
                <a:avLst/>
                <a:gdLst>
                  <a:gd name="connsiteX0" fmla="*/ 0 w 216659"/>
                  <a:gd name="connsiteY0" fmla="*/ 51527 h 103053"/>
                  <a:gd name="connsiteX1" fmla="*/ 108330 w 216659"/>
                  <a:gd name="connsiteY1" fmla="*/ 0 h 103053"/>
                  <a:gd name="connsiteX2" fmla="*/ 216660 w 216659"/>
                  <a:gd name="connsiteY2" fmla="*/ 51527 h 103053"/>
                  <a:gd name="connsiteX3" fmla="*/ 108330 w 216659"/>
                  <a:gd name="connsiteY3" fmla="*/ 103054 h 103053"/>
                  <a:gd name="connsiteX4" fmla="*/ 0 w 216659"/>
                  <a:gd name="connsiteY4" fmla="*/ 51527 h 103053"/>
                  <a:gd name="connsiteX0" fmla="*/ 0 w 219671"/>
                  <a:gd name="connsiteY0" fmla="*/ 0 h 51527"/>
                  <a:gd name="connsiteX1" fmla="*/ 216660 w 219671"/>
                  <a:gd name="connsiteY1" fmla="*/ 0 h 51527"/>
                  <a:gd name="connsiteX2" fmla="*/ 108330 w 219671"/>
                  <a:gd name="connsiteY2" fmla="*/ 51527 h 51527"/>
                  <a:gd name="connsiteX3" fmla="*/ 0 w 219671"/>
                  <a:gd name="connsiteY3" fmla="*/ 0 h 51527"/>
                  <a:gd name="connsiteX0" fmla="*/ 3415 w 222924"/>
                  <a:gd name="connsiteY0" fmla="*/ 8812 h 96057"/>
                  <a:gd name="connsiteX1" fmla="*/ 220075 w 222924"/>
                  <a:gd name="connsiteY1" fmla="*/ 8812 h 96057"/>
                  <a:gd name="connsiteX2" fmla="*/ 106982 w 222924"/>
                  <a:gd name="connsiteY2" fmla="*/ 96057 h 96057"/>
                  <a:gd name="connsiteX3" fmla="*/ 3415 w 222924"/>
                  <a:gd name="connsiteY3" fmla="*/ 8812 h 96057"/>
                  <a:gd name="connsiteX0" fmla="*/ 2825 w 222584"/>
                  <a:gd name="connsiteY0" fmla="*/ 8812 h 96057"/>
                  <a:gd name="connsiteX1" fmla="*/ 219485 w 222584"/>
                  <a:gd name="connsiteY1" fmla="*/ 8812 h 96057"/>
                  <a:gd name="connsiteX2" fmla="*/ 113536 w 222584"/>
                  <a:gd name="connsiteY2" fmla="*/ 96057 h 96057"/>
                  <a:gd name="connsiteX3" fmla="*/ 2825 w 222584"/>
                  <a:gd name="connsiteY3" fmla="*/ 8812 h 96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584" h="96057">
                    <a:moveTo>
                      <a:pt x="2825" y="8812"/>
                    </a:moveTo>
                    <a:cubicBezTo>
                      <a:pt x="20483" y="-5729"/>
                      <a:pt x="201430" y="224"/>
                      <a:pt x="219485" y="8812"/>
                    </a:cubicBezTo>
                    <a:cubicBezTo>
                      <a:pt x="237540" y="17400"/>
                      <a:pt x="173365" y="96057"/>
                      <a:pt x="113536" y="96057"/>
                    </a:cubicBezTo>
                    <a:cubicBezTo>
                      <a:pt x="53707" y="96057"/>
                      <a:pt x="-14833" y="23353"/>
                      <a:pt x="2825" y="881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69" name="円/楕円 1"/>
              <p:cNvSpPr/>
              <p:nvPr/>
            </p:nvSpPr>
            <p:spPr bwMode="auto">
              <a:xfrm rot="10800000">
                <a:off x="4539237" y="4159568"/>
                <a:ext cx="58956" cy="45719"/>
              </a:xfrm>
              <a:custGeom>
                <a:avLst/>
                <a:gdLst>
                  <a:gd name="connsiteX0" fmla="*/ 0 w 216659"/>
                  <a:gd name="connsiteY0" fmla="*/ 51527 h 103053"/>
                  <a:gd name="connsiteX1" fmla="*/ 108330 w 216659"/>
                  <a:gd name="connsiteY1" fmla="*/ 0 h 103053"/>
                  <a:gd name="connsiteX2" fmla="*/ 216660 w 216659"/>
                  <a:gd name="connsiteY2" fmla="*/ 51527 h 103053"/>
                  <a:gd name="connsiteX3" fmla="*/ 108330 w 216659"/>
                  <a:gd name="connsiteY3" fmla="*/ 103054 h 103053"/>
                  <a:gd name="connsiteX4" fmla="*/ 0 w 216659"/>
                  <a:gd name="connsiteY4" fmla="*/ 51527 h 103053"/>
                  <a:gd name="connsiteX0" fmla="*/ 0 w 219671"/>
                  <a:gd name="connsiteY0" fmla="*/ 0 h 51527"/>
                  <a:gd name="connsiteX1" fmla="*/ 216660 w 219671"/>
                  <a:gd name="connsiteY1" fmla="*/ 0 h 51527"/>
                  <a:gd name="connsiteX2" fmla="*/ 108330 w 219671"/>
                  <a:gd name="connsiteY2" fmla="*/ 51527 h 51527"/>
                  <a:gd name="connsiteX3" fmla="*/ 0 w 219671"/>
                  <a:gd name="connsiteY3" fmla="*/ 0 h 51527"/>
                  <a:gd name="connsiteX0" fmla="*/ 3415 w 222924"/>
                  <a:gd name="connsiteY0" fmla="*/ 8812 h 96057"/>
                  <a:gd name="connsiteX1" fmla="*/ 220075 w 222924"/>
                  <a:gd name="connsiteY1" fmla="*/ 8812 h 96057"/>
                  <a:gd name="connsiteX2" fmla="*/ 106982 w 222924"/>
                  <a:gd name="connsiteY2" fmla="*/ 96057 h 96057"/>
                  <a:gd name="connsiteX3" fmla="*/ 3415 w 222924"/>
                  <a:gd name="connsiteY3" fmla="*/ 8812 h 96057"/>
                  <a:gd name="connsiteX0" fmla="*/ 2825 w 222584"/>
                  <a:gd name="connsiteY0" fmla="*/ 8812 h 96057"/>
                  <a:gd name="connsiteX1" fmla="*/ 219485 w 222584"/>
                  <a:gd name="connsiteY1" fmla="*/ 8812 h 96057"/>
                  <a:gd name="connsiteX2" fmla="*/ 113536 w 222584"/>
                  <a:gd name="connsiteY2" fmla="*/ 96057 h 96057"/>
                  <a:gd name="connsiteX3" fmla="*/ 2825 w 222584"/>
                  <a:gd name="connsiteY3" fmla="*/ 8812 h 96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584" h="96057">
                    <a:moveTo>
                      <a:pt x="2825" y="8812"/>
                    </a:moveTo>
                    <a:cubicBezTo>
                      <a:pt x="20483" y="-5729"/>
                      <a:pt x="201430" y="224"/>
                      <a:pt x="219485" y="8812"/>
                    </a:cubicBezTo>
                    <a:cubicBezTo>
                      <a:pt x="237540" y="17400"/>
                      <a:pt x="173365" y="96057"/>
                      <a:pt x="113536" y="96057"/>
                    </a:cubicBezTo>
                    <a:cubicBezTo>
                      <a:pt x="53707" y="96057"/>
                      <a:pt x="-14833" y="23353"/>
                      <a:pt x="2825" y="8812"/>
                    </a:cubicBezTo>
                    <a:close/>
                  </a:path>
                </a:pathLst>
              </a:custGeom>
              <a:solidFill>
                <a:srgbClr val="FF6600"/>
              </a:solidFill>
              <a:ln w="127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70" name="月 1069"/>
              <p:cNvSpPr/>
              <p:nvPr/>
            </p:nvSpPr>
            <p:spPr bwMode="auto">
              <a:xfrm rot="5400000">
                <a:off x="4408123" y="3854265"/>
                <a:ext cx="55740" cy="172000"/>
              </a:xfrm>
              <a:prstGeom prst="moon">
                <a:avLst>
                  <a:gd name="adj" fmla="val 32949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月 1070"/>
              <p:cNvSpPr/>
              <p:nvPr/>
            </p:nvSpPr>
            <p:spPr bwMode="auto">
              <a:xfrm rot="5400000">
                <a:off x="4679586" y="3854265"/>
                <a:ext cx="55740" cy="172000"/>
              </a:xfrm>
              <a:prstGeom prst="moon">
                <a:avLst>
                  <a:gd name="adj" fmla="val 32949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アーチ 1071"/>
              <p:cNvSpPr/>
              <p:nvPr/>
            </p:nvSpPr>
            <p:spPr bwMode="auto">
              <a:xfrm>
                <a:off x="4619581" y="4018308"/>
                <a:ext cx="199562" cy="199562"/>
              </a:xfrm>
              <a:prstGeom prst="blockArc">
                <a:avLst>
                  <a:gd name="adj1" fmla="val 11644166"/>
                  <a:gd name="adj2" fmla="val 20432097"/>
                  <a:gd name="adj3" fmla="val 7030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081" name="グループ化 1080"/>
            <p:cNvGrpSpPr/>
            <p:nvPr/>
          </p:nvGrpSpPr>
          <p:grpSpPr>
            <a:xfrm>
              <a:off x="546027" y="5702880"/>
              <a:ext cx="1343734" cy="591939"/>
              <a:chOff x="426888" y="5702880"/>
              <a:chExt cx="1582011" cy="591939"/>
            </a:xfrm>
          </p:grpSpPr>
          <p:sp>
            <p:nvSpPr>
              <p:cNvPr id="1077" name="正方形/長方形 1076"/>
              <p:cNvSpPr/>
              <p:nvPr/>
            </p:nvSpPr>
            <p:spPr>
              <a:xfrm>
                <a:off x="426888" y="5779080"/>
                <a:ext cx="1582011" cy="51573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正方形/長方形 1078"/>
              <p:cNvSpPr/>
              <p:nvPr/>
            </p:nvSpPr>
            <p:spPr>
              <a:xfrm>
                <a:off x="426888" y="5774528"/>
                <a:ext cx="1582011" cy="66503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正方形/長方形 1079"/>
              <p:cNvSpPr/>
              <p:nvPr/>
            </p:nvSpPr>
            <p:spPr>
              <a:xfrm>
                <a:off x="426888" y="5702880"/>
                <a:ext cx="1582011" cy="93083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1" name="グループ化 160"/>
          <p:cNvGrpSpPr/>
          <p:nvPr/>
        </p:nvGrpSpPr>
        <p:grpSpPr>
          <a:xfrm>
            <a:off x="2405307" y="4733193"/>
            <a:ext cx="1343734" cy="1561626"/>
            <a:chOff x="2405307" y="4733193"/>
            <a:chExt cx="1343734" cy="1561626"/>
          </a:xfrm>
        </p:grpSpPr>
        <p:grpSp>
          <p:nvGrpSpPr>
            <p:cNvPr id="580" name="グループ化 579"/>
            <p:cNvGrpSpPr/>
            <p:nvPr/>
          </p:nvGrpSpPr>
          <p:grpSpPr>
            <a:xfrm>
              <a:off x="2767982" y="4733193"/>
              <a:ext cx="618385" cy="1158634"/>
              <a:chOff x="5124262" y="3532193"/>
              <a:chExt cx="883179" cy="1654766"/>
            </a:xfrm>
          </p:grpSpPr>
          <p:sp>
            <p:nvSpPr>
              <p:cNvPr id="581" name="雲 580"/>
              <p:cNvSpPr/>
              <p:nvPr/>
            </p:nvSpPr>
            <p:spPr bwMode="auto">
              <a:xfrm rot="2700000">
                <a:off x="5148896" y="3636369"/>
                <a:ext cx="833911" cy="883179"/>
              </a:xfrm>
              <a:prstGeom prst="cloud">
                <a:avLst/>
              </a:prstGeom>
              <a:solidFill>
                <a:srgbClr val="CC6600"/>
              </a:solidFill>
              <a:ln w="127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582" name="グループ化 581"/>
              <p:cNvGrpSpPr/>
              <p:nvPr/>
            </p:nvGrpSpPr>
            <p:grpSpPr>
              <a:xfrm>
                <a:off x="5217001" y="3532193"/>
                <a:ext cx="733266" cy="1654766"/>
                <a:chOff x="5217001" y="3532193"/>
                <a:chExt cx="733266" cy="1654766"/>
              </a:xfrm>
            </p:grpSpPr>
            <p:grpSp>
              <p:nvGrpSpPr>
                <p:cNvPr id="583" name="グループ化 582"/>
                <p:cNvGrpSpPr/>
                <p:nvPr/>
              </p:nvGrpSpPr>
              <p:grpSpPr>
                <a:xfrm>
                  <a:off x="5244394" y="3532193"/>
                  <a:ext cx="678474" cy="1654766"/>
                  <a:chOff x="6516402" y="1860572"/>
                  <a:chExt cx="576064" cy="1404992"/>
                </a:xfrm>
              </p:grpSpPr>
              <p:sp>
                <p:nvSpPr>
                  <p:cNvPr id="599" name="片側の 2 つの角を丸めた四角形 598"/>
                  <p:cNvSpPr/>
                  <p:nvPr/>
                </p:nvSpPr>
                <p:spPr>
                  <a:xfrm>
                    <a:off x="6516402" y="2673486"/>
                    <a:ext cx="576064" cy="592078"/>
                  </a:xfrm>
                  <a:prstGeom prst="round2SameRect">
                    <a:avLst>
                      <a:gd name="adj1" fmla="val 40477"/>
                      <a:gd name="adj2" fmla="val 0"/>
                    </a:avLst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0" name="フローチャート: 論理積ゲート 45"/>
                  <p:cNvSpPr/>
                  <p:nvPr/>
                </p:nvSpPr>
                <p:spPr>
                  <a:xfrm rot="16200000">
                    <a:off x="6712170" y="1758070"/>
                    <a:ext cx="184528" cy="389531"/>
                  </a:xfrm>
                  <a:prstGeom prst="flowChartDelay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1" name="片側の 2 つの角を丸めた四角形 600"/>
                  <p:cNvSpPr/>
                  <p:nvPr/>
                </p:nvSpPr>
                <p:spPr>
                  <a:xfrm>
                    <a:off x="6565130" y="2673486"/>
                    <a:ext cx="71526" cy="307809"/>
                  </a:xfrm>
                  <a:prstGeom prst="round2SameRect">
                    <a:avLst>
                      <a:gd name="adj1" fmla="val 25092"/>
                      <a:gd name="adj2" fmla="val 0"/>
                    </a:avLst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2" name="片側の 2 つの角を丸めた四角形 601"/>
                  <p:cNvSpPr/>
                  <p:nvPr/>
                </p:nvSpPr>
                <p:spPr>
                  <a:xfrm>
                    <a:off x="6972212" y="2673487"/>
                    <a:ext cx="71526" cy="307809"/>
                  </a:xfrm>
                  <a:prstGeom prst="round2SameRect">
                    <a:avLst>
                      <a:gd name="adj1" fmla="val 25092"/>
                      <a:gd name="adj2" fmla="val 0"/>
                    </a:avLst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3" name="片側の 2 つの角を丸めた四角形 602"/>
                  <p:cNvSpPr/>
                  <p:nvPr/>
                </p:nvSpPr>
                <p:spPr>
                  <a:xfrm>
                    <a:off x="6722293" y="2586748"/>
                    <a:ext cx="164282" cy="139501"/>
                  </a:xfrm>
                  <a:prstGeom prst="round2SameRect">
                    <a:avLst>
                      <a:gd name="adj1" fmla="val 8420"/>
                      <a:gd name="adj2" fmla="val 50000"/>
                    </a:avLst>
                  </a:pr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84" name="片側の 2 つの角を丸めた四角形 583"/>
                <p:cNvSpPr/>
                <p:nvPr/>
              </p:nvSpPr>
              <p:spPr>
                <a:xfrm>
                  <a:off x="5301787" y="4617443"/>
                  <a:ext cx="563693" cy="569516"/>
                </a:xfrm>
                <a:prstGeom prst="round2SameRect">
                  <a:avLst>
                    <a:gd name="adj1" fmla="val 35043"/>
                    <a:gd name="adj2" fmla="val 0"/>
                  </a:avLst>
                </a:prstGeom>
                <a:solidFill>
                  <a:srgbClr val="0070C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5" name="片側の 2 つの角を丸めた四角形 584"/>
                <p:cNvSpPr/>
                <p:nvPr/>
              </p:nvSpPr>
              <p:spPr>
                <a:xfrm rot="10800000">
                  <a:off x="5416776" y="4926753"/>
                  <a:ext cx="333716" cy="191104"/>
                </a:xfrm>
                <a:prstGeom prst="round2SameRect">
                  <a:avLst>
                    <a:gd name="adj1" fmla="val 25092"/>
                    <a:gd name="adj2" fmla="val 0"/>
                  </a:avLst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円/楕円 585"/>
                <p:cNvSpPr/>
                <p:nvPr/>
              </p:nvSpPr>
              <p:spPr>
                <a:xfrm rot="1171363" flipH="1">
                  <a:off x="5810670" y="4080141"/>
                  <a:ext cx="139597" cy="200148"/>
                </a:xfrm>
                <a:prstGeom prst="ellipse">
                  <a:avLst/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7" name="円/楕円 586"/>
                <p:cNvSpPr/>
                <p:nvPr/>
              </p:nvSpPr>
              <p:spPr>
                <a:xfrm rot="20428637">
                  <a:off x="5217001" y="4080141"/>
                  <a:ext cx="139597" cy="200148"/>
                </a:xfrm>
                <a:prstGeom prst="ellipse">
                  <a:avLst/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8" name="円/楕円 587"/>
                <p:cNvSpPr/>
                <p:nvPr/>
              </p:nvSpPr>
              <p:spPr>
                <a:xfrm>
                  <a:off x="5286801" y="3808141"/>
                  <a:ext cx="593665" cy="635383"/>
                </a:xfrm>
                <a:prstGeom prst="ellipse">
                  <a:avLst/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9" name="アーチ 588"/>
                <p:cNvSpPr/>
                <p:nvPr/>
              </p:nvSpPr>
              <p:spPr bwMode="auto">
                <a:xfrm>
                  <a:off x="5336960" y="4018308"/>
                  <a:ext cx="199562" cy="199562"/>
                </a:xfrm>
                <a:prstGeom prst="blockArc">
                  <a:avLst>
                    <a:gd name="adj1" fmla="val 11644166"/>
                    <a:gd name="adj2" fmla="val 20998675"/>
                    <a:gd name="adj3" fmla="val 8859"/>
                  </a:avLst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90" name="アーチ 589"/>
                <p:cNvSpPr/>
                <p:nvPr/>
              </p:nvSpPr>
              <p:spPr bwMode="auto">
                <a:xfrm>
                  <a:off x="5613185" y="4018308"/>
                  <a:ext cx="199562" cy="199562"/>
                </a:xfrm>
                <a:prstGeom prst="blockArc">
                  <a:avLst>
                    <a:gd name="adj1" fmla="val 11644166"/>
                    <a:gd name="adj2" fmla="val 20961874"/>
                    <a:gd name="adj3" fmla="val 11207"/>
                  </a:avLst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91" name="円/楕円 590"/>
                <p:cNvSpPr/>
                <p:nvPr/>
              </p:nvSpPr>
              <p:spPr bwMode="auto">
                <a:xfrm>
                  <a:off x="5386029" y="4039649"/>
                  <a:ext cx="100498" cy="100498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2" name="円/楕円 591"/>
                <p:cNvSpPr/>
                <p:nvPr/>
              </p:nvSpPr>
              <p:spPr bwMode="auto">
                <a:xfrm>
                  <a:off x="5662254" y="4039649"/>
                  <a:ext cx="100498" cy="100498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3" name="月 592"/>
                <p:cNvSpPr/>
                <p:nvPr/>
              </p:nvSpPr>
              <p:spPr bwMode="auto">
                <a:xfrm rot="5400000">
                  <a:off x="5414802" y="3878760"/>
                  <a:ext cx="45719" cy="172000"/>
                </a:xfrm>
                <a:prstGeom prst="moon">
                  <a:avLst>
                    <a:gd name="adj" fmla="val 32949"/>
                  </a:avLst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4" name="月 593"/>
                <p:cNvSpPr/>
                <p:nvPr/>
              </p:nvSpPr>
              <p:spPr bwMode="auto">
                <a:xfrm rot="5400000">
                  <a:off x="5686265" y="3878760"/>
                  <a:ext cx="45719" cy="172000"/>
                </a:xfrm>
                <a:prstGeom prst="moon">
                  <a:avLst>
                    <a:gd name="adj" fmla="val 32949"/>
                  </a:avLst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5" name="円/楕円 1"/>
                <p:cNvSpPr/>
                <p:nvPr/>
              </p:nvSpPr>
              <p:spPr bwMode="auto">
                <a:xfrm>
                  <a:off x="5448915" y="4276066"/>
                  <a:ext cx="263588" cy="96057"/>
                </a:xfrm>
                <a:custGeom>
                  <a:avLst/>
                  <a:gdLst>
                    <a:gd name="connsiteX0" fmla="*/ 0 w 216659"/>
                    <a:gd name="connsiteY0" fmla="*/ 51527 h 103053"/>
                    <a:gd name="connsiteX1" fmla="*/ 108330 w 216659"/>
                    <a:gd name="connsiteY1" fmla="*/ 0 h 103053"/>
                    <a:gd name="connsiteX2" fmla="*/ 216660 w 216659"/>
                    <a:gd name="connsiteY2" fmla="*/ 51527 h 103053"/>
                    <a:gd name="connsiteX3" fmla="*/ 108330 w 216659"/>
                    <a:gd name="connsiteY3" fmla="*/ 103054 h 103053"/>
                    <a:gd name="connsiteX4" fmla="*/ 0 w 216659"/>
                    <a:gd name="connsiteY4" fmla="*/ 51527 h 103053"/>
                    <a:gd name="connsiteX0" fmla="*/ 0 w 219671"/>
                    <a:gd name="connsiteY0" fmla="*/ 0 h 51527"/>
                    <a:gd name="connsiteX1" fmla="*/ 216660 w 219671"/>
                    <a:gd name="connsiteY1" fmla="*/ 0 h 51527"/>
                    <a:gd name="connsiteX2" fmla="*/ 108330 w 219671"/>
                    <a:gd name="connsiteY2" fmla="*/ 51527 h 51527"/>
                    <a:gd name="connsiteX3" fmla="*/ 0 w 219671"/>
                    <a:gd name="connsiteY3" fmla="*/ 0 h 51527"/>
                    <a:gd name="connsiteX0" fmla="*/ 3415 w 222924"/>
                    <a:gd name="connsiteY0" fmla="*/ 8812 h 96057"/>
                    <a:gd name="connsiteX1" fmla="*/ 220075 w 222924"/>
                    <a:gd name="connsiteY1" fmla="*/ 8812 h 96057"/>
                    <a:gd name="connsiteX2" fmla="*/ 106982 w 222924"/>
                    <a:gd name="connsiteY2" fmla="*/ 96057 h 96057"/>
                    <a:gd name="connsiteX3" fmla="*/ 3415 w 222924"/>
                    <a:gd name="connsiteY3" fmla="*/ 8812 h 96057"/>
                    <a:gd name="connsiteX0" fmla="*/ 2825 w 222584"/>
                    <a:gd name="connsiteY0" fmla="*/ 8812 h 96057"/>
                    <a:gd name="connsiteX1" fmla="*/ 219485 w 222584"/>
                    <a:gd name="connsiteY1" fmla="*/ 8812 h 96057"/>
                    <a:gd name="connsiteX2" fmla="*/ 113536 w 222584"/>
                    <a:gd name="connsiteY2" fmla="*/ 96057 h 96057"/>
                    <a:gd name="connsiteX3" fmla="*/ 2825 w 222584"/>
                    <a:gd name="connsiteY3" fmla="*/ 8812 h 96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2584" h="96057">
                      <a:moveTo>
                        <a:pt x="2825" y="8812"/>
                      </a:moveTo>
                      <a:cubicBezTo>
                        <a:pt x="20483" y="-5729"/>
                        <a:pt x="201430" y="224"/>
                        <a:pt x="219485" y="8812"/>
                      </a:cubicBezTo>
                      <a:cubicBezTo>
                        <a:pt x="237540" y="17400"/>
                        <a:pt x="173365" y="96057"/>
                        <a:pt x="113536" y="96057"/>
                      </a:cubicBezTo>
                      <a:cubicBezTo>
                        <a:pt x="53707" y="96057"/>
                        <a:pt x="-14833" y="23353"/>
                        <a:pt x="2825" y="881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96" name="円/楕円 1"/>
                <p:cNvSpPr/>
                <p:nvPr/>
              </p:nvSpPr>
              <p:spPr bwMode="auto">
                <a:xfrm rot="10800000">
                  <a:off x="5553534" y="4182427"/>
                  <a:ext cx="58956" cy="45719"/>
                </a:xfrm>
                <a:custGeom>
                  <a:avLst/>
                  <a:gdLst>
                    <a:gd name="connsiteX0" fmla="*/ 0 w 216659"/>
                    <a:gd name="connsiteY0" fmla="*/ 51527 h 103053"/>
                    <a:gd name="connsiteX1" fmla="*/ 108330 w 216659"/>
                    <a:gd name="connsiteY1" fmla="*/ 0 h 103053"/>
                    <a:gd name="connsiteX2" fmla="*/ 216660 w 216659"/>
                    <a:gd name="connsiteY2" fmla="*/ 51527 h 103053"/>
                    <a:gd name="connsiteX3" fmla="*/ 108330 w 216659"/>
                    <a:gd name="connsiteY3" fmla="*/ 103054 h 103053"/>
                    <a:gd name="connsiteX4" fmla="*/ 0 w 216659"/>
                    <a:gd name="connsiteY4" fmla="*/ 51527 h 103053"/>
                    <a:gd name="connsiteX0" fmla="*/ 0 w 219671"/>
                    <a:gd name="connsiteY0" fmla="*/ 0 h 51527"/>
                    <a:gd name="connsiteX1" fmla="*/ 216660 w 219671"/>
                    <a:gd name="connsiteY1" fmla="*/ 0 h 51527"/>
                    <a:gd name="connsiteX2" fmla="*/ 108330 w 219671"/>
                    <a:gd name="connsiteY2" fmla="*/ 51527 h 51527"/>
                    <a:gd name="connsiteX3" fmla="*/ 0 w 219671"/>
                    <a:gd name="connsiteY3" fmla="*/ 0 h 51527"/>
                    <a:gd name="connsiteX0" fmla="*/ 3415 w 222924"/>
                    <a:gd name="connsiteY0" fmla="*/ 8812 h 96057"/>
                    <a:gd name="connsiteX1" fmla="*/ 220075 w 222924"/>
                    <a:gd name="connsiteY1" fmla="*/ 8812 h 96057"/>
                    <a:gd name="connsiteX2" fmla="*/ 106982 w 222924"/>
                    <a:gd name="connsiteY2" fmla="*/ 96057 h 96057"/>
                    <a:gd name="connsiteX3" fmla="*/ 3415 w 222924"/>
                    <a:gd name="connsiteY3" fmla="*/ 8812 h 96057"/>
                    <a:gd name="connsiteX0" fmla="*/ 2825 w 222584"/>
                    <a:gd name="connsiteY0" fmla="*/ 8812 h 96057"/>
                    <a:gd name="connsiteX1" fmla="*/ 219485 w 222584"/>
                    <a:gd name="connsiteY1" fmla="*/ 8812 h 96057"/>
                    <a:gd name="connsiteX2" fmla="*/ 113536 w 222584"/>
                    <a:gd name="connsiteY2" fmla="*/ 96057 h 96057"/>
                    <a:gd name="connsiteX3" fmla="*/ 2825 w 222584"/>
                    <a:gd name="connsiteY3" fmla="*/ 8812 h 96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2584" h="96057">
                      <a:moveTo>
                        <a:pt x="2825" y="8812"/>
                      </a:moveTo>
                      <a:cubicBezTo>
                        <a:pt x="20483" y="-5729"/>
                        <a:pt x="201430" y="224"/>
                        <a:pt x="219485" y="8812"/>
                      </a:cubicBezTo>
                      <a:cubicBezTo>
                        <a:pt x="237540" y="17400"/>
                        <a:pt x="173365" y="96057"/>
                        <a:pt x="113536" y="96057"/>
                      </a:cubicBezTo>
                      <a:cubicBezTo>
                        <a:pt x="53707" y="96057"/>
                        <a:pt x="-14833" y="23353"/>
                        <a:pt x="2825" y="8812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12700">
                  <a:solidFill>
                    <a:schemeClr val="tx1"/>
                  </a:solidFill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97" name="円/楕円 596"/>
                <p:cNvSpPr/>
                <p:nvPr/>
              </p:nvSpPr>
              <p:spPr bwMode="auto">
                <a:xfrm>
                  <a:off x="5413418" y="4055098"/>
                  <a:ext cx="45720" cy="45720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8" name="円/楕円 597"/>
                <p:cNvSpPr/>
                <p:nvPr/>
              </p:nvSpPr>
              <p:spPr bwMode="auto">
                <a:xfrm>
                  <a:off x="5689643" y="4055098"/>
                  <a:ext cx="45720" cy="45720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82" name="グループ化 1081"/>
            <p:cNvGrpSpPr/>
            <p:nvPr/>
          </p:nvGrpSpPr>
          <p:grpSpPr>
            <a:xfrm>
              <a:off x="2405307" y="5702880"/>
              <a:ext cx="1343734" cy="591939"/>
              <a:chOff x="426888" y="5702880"/>
              <a:chExt cx="1582011" cy="591939"/>
            </a:xfrm>
          </p:grpSpPr>
          <p:sp>
            <p:nvSpPr>
              <p:cNvPr id="1083" name="正方形/長方形 1082"/>
              <p:cNvSpPr/>
              <p:nvPr/>
            </p:nvSpPr>
            <p:spPr>
              <a:xfrm>
                <a:off x="426888" y="5779080"/>
                <a:ext cx="1582011" cy="51573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正方形/長方形 1083"/>
              <p:cNvSpPr/>
              <p:nvPr/>
            </p:nvSpPr>
            <p:spPr>
              <a:xfrm>
                <a:off x="426888" y="5774528"/>
                <a:ext cx="1582011" cy="66503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正方形/長方形 1084"/>
              <p:cNvSpPr/>
              <p:nvPr/>
            </p:nvSpPr>
            <p:spPr>
              <a:xfrm>
                <a:off x="426888" y="5702880"/>
                <a:ext cx="1582011" cy="93083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3" name="グループ化 162"/>
          <p:cNvGrpSpPr/>
          <p:nvPr/>
        </p:nvGrpSpPr>
        <p:grpSpPr>
          <a:xfrm>
            <a:off x="6169587" y="4732356"/>
            <a:ext cx="1343734" cy="1562463"/>
            <a:chOff x="6169587" y="4732356"/>
            <a:chExt cx="1343734" cy="1562463"/>
          </a:xfrm>
        </p:grpSpPr>
        <p:grpSp>
          <p:nvGrpSpPr>
            <p:cNvPr id="858" name="グループ化 857"/>
            <p:cNvGrpSpPr/>
            <p:nvPr/>
          </p:nvGrpSpPr>
          <p:grpSpPr>
            <a:xfrm>
              <a:off x="6584745" y="4732356"/>
              <a:ext cx="513418" cy="1097185"/>
              <a:chOff x="7687099" y="3619950"/>
              <a:chExt cx="733266" cy="1567009"/>
            </a:xfrm>
          </p:grpSpPr>
          <p:sp>
            <p:nvSpPr>
              <p:cNvPr id="859" name="円/楕円 858"/>
              <p:cNvSpPr/>
              <p:nvPr/>
            </p:nvSpPr>
            <p:spPr>
              <a:xfrm>
                <a:off x="7722288" y="3717273"/>
                <a:ext cx="662888" cy="67847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60" name="グループ化 859"/>
              <p:cNvGrpSpPr/>
              <p:nvPr/>
            </p:nvGrpSpPr>
            <p:grpSpPr>
              <a:xfrm>
                <a:off x="7687099" y="4040073"/>
                <a:ext cx="733266" cy="200148"/>
                <a:chOff x="7274191" y="2291792"/>
                <a:chExt cx="622585" cy="169937"/>
              </a:xfrm>
              <a:solidFill>
                <a:srgbClr val="FFCC99"/>
              </a:solidFill>
            </p:grpSpPr>
            <p:sp>
              <p:nvSpPr>
                <p:cNvPr id="884" name="円/楕円 883"/>
                <p:cNvSpPr/>
                <p:nvPr/>
              </p:nvSpPr>
              <p:spPr>
                <a:xfrm rot="1171363" flipH="1">
                  <a:off x="7778250" y="2291792"/>
                  <a:ext cx="118526" cy="169937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5" name="円/楕円 884"/>
                <p:cNvSpPr/>
                <p:nvPr/>
              </p:nvSpPr>
              <p:spPr>
                <a:xfrm rot="20428637">
                  <a:off x="7274191" y="2291792"/>
                  <a:ext cx="118526" cy="169937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61" name="円/楕円 860"/>
              <p:cNvSpPr/>
              <p:nvPr/>
            </p:nvSpPr>
            <p:spPr>
              <a:xfrm>
                <a:off x="7756899" y="3768073"/>
                <a:ext cx="593665" cy="678474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片側の 2 つの角を丸めた四角形 861"/>
              <p:cNvSpPr/>
              <p:nvPr/>
            </p:nvSpPr>
            <p:spPr>
              <a:xfrm>
                <a:off x="7714494" y="4531357"/>
                <a:ext cx="678475" cy="655602"/>
              </a:xfrm>
              <a:prstGeom prst="round2SameRect">
                <a:avLst>
                  <a:gd name="adj1" fmla="val 19809"/>
                  <a:gd name="adj2" fmla="val 0"/>
                </a:avLst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台形 862"/>
              <p:cNvSpPr/>
              <p:nvPr/>
            </p:nvSpPr>
            <p:spPr>
              <a:xfrm>
                <a:off x="7802422" y="3619950"/>
                <a:ext cx="502620" cy="226586"/>
              </a:xfrm>
              <a:prstGeom prst="trapezoid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円/楕円 863"/>
              <p:cNvSpPr/>
              <p:nvPr/>
            </p:nvSpPr>
            <p:spPr>
              <a:xfrm>
                <a:off x="8008739" y="4702472"/>
                <a:ext cx="77986" cy="77986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円/楕円 864"/>
              <p:cNvSpPr/>
              <p:nvPr/>
            </p:nvSpPr>
            <p:spPr>
              <a:xfrm>
                <a:off x="8008739" y="4872616"/>
                <a:ext cx="77986" cy="77986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円/楕円 865"/>
              <p:cNvSpPr/>
              <p:nvPr/>
            </p:nvSpPr>
            <p:spPr>
              <a:xfrm>
                <a:off x="8008739" y="5042761"/>
                <a:ext cx="77986" cy="77986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片側の 2 つの角を丸めた四角形 866"/>
              <p:cNvSpPr/>
              <p:nvPr/>
            </p:nvSpPr>
            <p:spPr>
              <a:xfrm>
                <a:off x="7895635" y="4414313"/>
                <a:ext cx="304193" cy="117045"/>
              </a:xfrm>
              <a:prstGeom prst="round2SameRect">
                <a:avLst>
                  <a:gd name="adj1" fmla="val 19809"/>
                  <a:gd name="adj2" fmla="val 0"/>
                </a:avLst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角丸四角形 867"/>
              <p:cNvSpPr/>
              <p:nvPr/>
            </p:nvSpPr>
            <p:spPr bwMode="auto">
              <a:xfrm>
                <a:off x="7878435" y="4024749"/>
                <a:ext cx="45719" cy="11539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9" name="角丸四角形 868"/>
              <p:cNvSpPr/>
              <p:nvPr/>
            </p:nvSpPr>
            <p:spPr bwMode="auto">
              <a:xfrm>
                <a:off x="8166545" y="4024749"/>
                <a:ext cx="45719" cy="11539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0" name="円/楕円 1"/>
              <p:cNvSpPr/>
              <p:nvPr/>
            </p:nvSpPr>
            <p:spPr bwMode="auto">
              <a:xfrm>
                <a:off x="7949669" y="4292506"/>
                <a:ext cx="208494" cy="45720"/>
              </a:xfrm>
              <a:custGeom>
                <a:avLst/>
                <a:gdLst>
                  <a:gd name="connsiteX0" fmla="*/ 0 w 216659"/>
                  <a:gd name="connsiteY0" fmla="*/ 51527 h 103053"/>
                  <a:gd name="connsiteX1" fmla="*/ 108330 w 216659"/>
                  <a:gd name="connsiteY1" fmla="*/ 0 h 103053"/>
                  <a:gd name="connsiteX2" fmla="*/ 216660 w 216659"/>
                  <a:gd name="connsiteY2" fmla="*/ 51527 h 103053"/>
                  <a:gd name="connsiteX3" fmla="*/ 108330 w 216659"/>
                  <a:gd name="connsiteY3" fmla="*/ 103054 h 103053"/>
                  <a:gd name="connsiteX4" fmla="*/ 0 w 216659"/>
                  <a:gd name="connsiteY4" fmla="*/ 51527 h 103053"/>
                  <a:gd name="connsiteX0" fmla="*/ 0 w 219671"/>
                  <a:gd name="connsiteY0" fmla="*/ 0 h 51527"/>
                  <a:gd name="connsiteX1" fmla="*/ 216660 w 219671"/>
                  <a:gd name="connsiteY1" fmla="*/ 0 h 51527"/>
                  <a:gd name="connsiteX2" fmla="*/ 108330 w 219671"/>
                  <a:gd name="connsiteY2" fmla="*/ 51527 h 51527"/>
                  <a:gd name="connsiteX3" fmla="*/ 0 w 219671"/>
                  <a:gd name="connsiteY3" fmla="*/ 0 h 51527"/>
                  <a:gd name="connsiteX0" fmla="*/ 3415 w 222924"/>
                  <a:gd name="connsiteY0" fmla="*/ 8812 h 96057"/>
                  <a:gd name="connsiteX1" fmla="*/ 220075 w 222924"/>
                  <a:gd name="connsiteY1" fmla="*/ 8812 h 96057"/>
                  <a:gd name="connsiteX2" fmla="*/ 106982 w 222924"/>
                  <a:gd name="connsiteY2" fmla="*/ 96057 h 96057"/>
                  <a:gd name="connsiteX3" fmla="*/ 3415 w 222924"/>
                  <a:gd name="connsiteY3" fmla="*/ 8812 h 96057"/>
                  <a:gd name="connsiteX0" fmla="*/ 2825 w 222584"/>
                  <a:gd name="connsiteY0" fmla="*/ 8812 h 96057"/>
                  <a:gd name="connsiteX1" fmla="*/ 219485 w 222584"/>
                  <a:gd name="connsiteY1" fmla="*/ 8812 h 96057"/>
                  <a:gd name="connsiteX2" fmla="*/ 113536 w 222584"/>
                  <a:gd name="connsiteY2" fmla="*/ 96057 h 96057"/>
                  <a:gd name="connsiteX3" fmla="*/ 2825 w 222584"/>
                  <a:gd name="connsiteY3" fmla="*/ 8812 h 96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584" h="96057">
                    <a:moveTo>
                      <a:pt x="2825" y="8812"/>
                    </a:moveTo>
                    <a:cubicBezTo>
                      <a:pt x="20483" y="-5729"/>
                      <a:pt x="201430" y="224"/>
                      <a:pt x="219485" y="8812"/>
                    </a:cubicBezTo>
                    <a:cubicBezTo>
                      <a:pt x="237540" y="17400"/>
                      <a:pt x="173365" y="96057"/>
                      <a:pt x="113536" y="96057"/>
                    </a:cubicBezTo>
                    <a:cubicBezTo>
                      <a:pt x="53707" y="96057"/>
                      <a:pt x="-14833" y="23353"/>
                      <a:pt x="2825" y="881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77" name="アーチ 876"/>
              <p:cNvSpPr/>
              <p:nvPr/>
            </p:nvSpPr>
            <p:spPr bwMode="auto">
              <a:xfrm>
                <a:off x="7808637" y="3922720"/>
                <a:ext cx="199562" cy="199562"/>
              </a:xfrm>
              <a:prstGeom prst="blockArc">
                <a:avLst>
                  <a:gd name="adj1" fmla="val 13223917"/>
                  <a:gd name="adj2" fmla="val 19067967"/>
                  <a:gd name="adj3" fmla="val 1625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81" name="アーチ 880"/>
              <p:cNvSpPr/>
              <p:nvPr/>
            </p:nvSpPr>
            <p:spPr bwMode="auto">
              <a:xfrm>
                <a:off x="8089624" y="3922720"/>
                <a:ext cx="199562" cy="199562"/>
              </a:xfrm>
              <a:prstGeom prst="blockArc">
                <a:avLst>
                  <a:gd name="adj1" fmla="val 13223917"/>
                  <a:gd name="adj2" fmla="val 19067932"/>
                  <a:gd name="adj3" fmla="val 16251"/>
                </a:avLst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82" name="アーチ 881"/>
              <p:cNvSpPr/>
              <p:nvPr/>
            </p:nvSpPr>
            <p:spPr bwMode="auto">
              <a:xfrm>
                <a:off x="7878968" y="4212052"/>
                <a:ext cx="349526" cy="231472"/>
              </a:xfrm>
              <a:prstGeom prst="blockArc">
                <a:avLst>
                  <a:gd name="adj1" fmla="val 11305299"/>
                  <a:gd name="adj2" fmla="val 21367435"/>
                  <a:gd name="adj3" fmla="val 7452"/>
                </a:avLst>
              </a:prstGeom>
              <a:solidFill>
                <a:srgbClr val="FF6600"/>
              </a:solidFill>
              <a:ln w="127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83" name="円/楕円 1"/>
              <p:cNvSpPr/>
              <p:nvPr/>
            </p:nvSpPr>
            <p:spPr bwMode="auto">
              <a:xfrm rot="10800000">
                <a:off x="8011582" y="4142252"/>
                <a:ext cx="84668" cy="91606"/>
              </a:xfrm>
              <a:custGeom>
                <a:avLst/>
                <a:gdLst>
                  <a:gd name="connsiteX0" fmla="*/ 0 w 216659"/>
                  <a:gd name="connsiteY0" fmla="*/ 51527 h 103053"/>
                  <a:gd name="connsiteX1" fmla="*/ 108330 w 216659"/>
                  <a:gd name="connsiteY1" fmla="*/ 0 h 103053"/>
                  <a:gd name="connsiteX2" fmla="*/ 216660 w 216659"/>
                  <a:gd name="connsiteY2" fmla="*/ 51527 h 103053"/>
                  <a:gd name="connsiteX3" fmla="*/ 108330 w 216659"/>
                  <a:gd name="connsiteY3" fmla="*/ 103054 h 103053"/>
                  <a:gd name="connsiteX4" fmla="*/ 0 w 216659"/>
                  <a:gd name="connsiteY4" fmla="*/ 51527 h 103053"/>
                  <a:gd name="connsiteX0" fmla="*/ 0 w 219671"/>
                  <a:gd name="connsiteY0" fmla="*/ 0 h 51527"/>
                  <a:gd name="connsiteX1" fmla="*/ 216660 w 219671"/>
                  <a:gd name="connsiteY1" fmla="*/ 0 h 51527"/>
                  <a:gd name="connsiteX2" fmla="*/ 108330 w 219671"/>
                  <a:gd name="connsiteY2" fmla="*/ 51527 h 51527"/>
                  <a:gd name="connsiteX3" fmla="*/ 0 w 219671"/>
                  <a:gd name="connsiteY3" fmla="*/ 0 h 51527"/>
                  <a:gd name="connsiteX0" fmla="*/ 3415 w 222924"/>
                  <a:gd name="connsiteY0" fmla="*/ 8812 h 96057"/>
                  <a:gd name="connsiteX1" fmla="*/ 220075 w 222924"/>
                  <a:gd name="connsiteY1" fmla="*/ 8812 h 96057"/>
                  <a:gd name="connsiteX2" fmla="*/ 106982 w 222924"/>
                  <a:gd name="connsiteY2" fmla="*/ 96057 h 96057"/>
                  <a:gd name="connsiteX3" fmla="*/ 3415 w 222924"/>
                  <a:gd name="connsiteY3" fmla="*/ 8812 h 96057"/>
                  <a:gd name="connsiteX0" fmla="*/ 2825 w 222584"/>
                  <a:gd name="connsiteY0" fmla="*/ 8812 h 96057"/>
                  <a:gd name="connsiteX1" fmla="*/ 219485 w 222584"/>
                  <a:gd name="connsiteY1" fmla="*/ 8812 h 96057"/>
                  <a:gd name="connsiteX2" fmla="*/ 113536 w 222584"/>
                  <a:gd name="connsiteY2" fmla="*/ 96057 h 96057"/>
                  <a:gd name="connsiteX3" fmla="*/ 2825 w 222584"/>
                  <a:gd name="connsiteY3" fmla="*/ 8812 h 96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584" h="96057">
                    <a:moveTo>
                      <a:pt x="2825" y="8812"/>
                    </a:moveTo>
                    <a:cubicBezTo>
                      <a:pt x="20483" y="-5729"/>
                      <a:pt x="201430" y="224"/>
                      <a:pt x="219485" y="8812"/>
                    </a:cubicBezTo>
                    <a:cubicBezTo>
                      <a:pt x="237540" y="17400"/>
                      <a:pt x="173365" y="96057"/>
                      <a:pt x="113536" y="96057"/>
                    </a:cubicBezTo>
                    <a:cubicBezTo>
                      <a:pt x="53707" y="96057"/>
                      <a:pt x="-14833" y="23353"/>
                      <a:pt x="2825" y="8812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086" name="グループ化 1085"/>
            <p:cNvGrpSpPr/>
            <p:nvPr/>
          </p:nvGrpSpPr>
          <p:grpSpPr>
            <a:xfrm>
              <a:off x="6169587" y="5702880"/>
              <a:ext cx="1343734" cy="591939"/>
              <a:chOff x="426888" y="5702880"/>
              <a:chExt cx="1582011" cy="591939"/>
            </a:xfrm>
          </p:grpSpPr>
          <p:sp>
            <p:nvSpPr>
              <p:cNvPr id="1087" name="正方形/長方形 1086"/>
              <p:cNvSpPr/>
              <p:nvPr/>
            </p:nvSpPr>
            <p:spPr>
              <a:xfrm>
                <a:off x="426888" y="5779080"/>
                <a:ext cx="1582011" cy="51573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正方形/長方形 1087"/>
              <p:cNvSpPr/>
              <p:nvPr/>
            </p:nvSpPr>
            <p:spPr>
              <a:xfrm>
                <a:off x="426888" y="5774528"/>
                <a:ext cx="1582011" cy="66503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正方形/長方形 1088"/>
              <p:cNvSpPr/>
              <p:nvPr/>
            </p:nvSpPr>
            <p:spPr>
              <a:xfrm>
                <a:off x="426888" y="5702880"/>
                <a:ext cx="1582011" cy="93083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4" name="グループ化 163"/>
          <p:cNvGrpSpPr/>
          <p:nvPr/>
        </p:nvGrpSpPr>
        <p:grpSpPr>
          <a:xfrm>
            <a:off x="8028867" y="4717266"/>
            <a:ext cx="1343734" cy="1577553"/>
            <a:chOff x="8028867" y="4717266"/>
            <a:chExt cx="1343734" cy="1577553"/>
          </a:xfrm>
        </p:grpSpPr>
        <p:grpSp>
          <p:nvGrpSpPr>
            <p:cNvPr id="822" name="グループ化 821"/>
            <p:cNvGrpSpPr/>
            <p:nvPr/>
          </p:nvGrpSpPr>
          <p:grpSpPr>
            <a:xfrm>
              <a:off x="8444025" y="4717266"/>
              <a:ext cx="513418" cy="1158634"/>
              <a:chOff x="6767198" y="3532193"/>
              <a:chExt cx="733266" cy="1654766"/>
            </a:xfrm>
          </p:grpSpPr>
          <p:grpSp>
            <p:nvGrpSpPr>
              <p:cNvPr id="823" name="グループ化 822"/>
              <p:cNvGrpSpPr/>
              <p:nvPr/>
            </p:nvGrpSpPr>
            <p:grpSpPr>
              <a:xfrm>
                <a:off x="6774183" y="3532193"/>
                <a:ext cx="719296" cy="1654766"/>
                <a:chOff x="6499072" y="1860572"/>
                <a:chExt cx="610724" cy="1404992"/>
              </a:xfrm>
            </p:grpSpPr>
            <p:sp>
              <p:nvSpPr>
                <p:cNvPr id="834" name="フローチャート: 論理積ゲート 44"/>
                <p:cNvSpPr/>
                <p:nvPr/>
              </p:nvSpPr>
              <p:spPr>
                <a:xfrm rot="16200000">
                  <a:off x="6435728" y="2034853"/>
                  <a:ext cx="737411" cy="610724"/>
                </a:xfrm>
                <a:prstGeom prst="flowChartDelay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5" name="片側の 2 つの角を丸めた四角形 834"/>
                <p:cNvSpPr/>
                <p:nvPr/>
              </p:nvSpPr>
              <p:spPr>
                <a:xfrm>
                  <a:off x="6516402" y="2673486"/>
                  <a:ext cx="576064" cy="592078"/>
                </a:xfrm>
                <a:prstGeom prst="round2SameRect">
                  <a:avLst>
                    <a:gd name="adj1" fmla="val 40477"/>
                    <a:gd name="adj2" fmla="val 0"/>
                  </a:avLst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6" name="フローチャート: 論理積ゲート 45"/>
                <p:cNvSpPr/>
                <p:nvPr/>
              </p:nvSpPr>
              <p:spPr>
                <a:xfrm rot="16200000">
                  <a:off x="6712170" y="1758070"/>
                  <a:ext cx="184528" cy="389531"/>
                </a:xfrm>
                <a:prstGeom prst="flowChartDelay">
                  <a:avLst/>
                </a:prstGeom>
                <a:solidFill>
                  <a:srgbClr val="FF33CC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1" name="片側の 2 つの角を丸めた四角形 840"/>
                <p:cNvSpPr/>
                <p:nvPr/>
              </p:nvSpPr>
              <p:spPr>
                <a:xfrm>
                  <a:off x="6565130" y="2673486"/>
                  <a:ext cx="71526" cy="307809"/>
                </a:xfrm>
                <a:prstGeom prst="round2SameRect">
                  <a:avLst>
                    <a:gd name="adj1" fmla="val 25092"/>
                    <a:gd name="adj2" fmla="val 0"/>
                  </a:avLst>
                </a:prstGeom>
                <a:solidFill>
                  <a:srgbClr val="FF33CC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1" name="片側の 2 つの角を丸めた四角形 850"/>
                <p:cNvSpPr/>
                <p:nvPr/>
              </p:nvSpPr>
              <p:spPr>
                <a:xfrm>
                  <a:off x="6972212" y="2673487"/>
                  <a:ext cx="71526" cy="307809"/>
                </a:xfrm>
                <a:prstGeom prst="round2SameRect">
                  <a:avLst>
                    <a:gd name="adj1" fmla="val 25092"/>
                    <a:gd name="adj2" fmla="val 0"/>
                  </a:avLst>
                </a:prstGeom>
                <a:solidFill>
                  <a:srgbClr val="FF33CC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7" name="片側の 2 つの角を丸めた四角形 856"/>
                <p:cNvSpPr/>
                <p:nvPr/>
              </p:nvSpPr>
              <p:spPr>
                <a:xfrm>
                  <a:off x="6722293" y="2586748"/>
                  <a:ext cx="164282" cy="139501"/>
                </a:xfrm>
                <a:prstGeom prst="round2SameRect">
                  <a:avLst>
                    <a:gd name="adj1" fmla="val 8420"/>
                    <a:gd name="adj2" fmla="val 50000"/>
                  </a:avLst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24" name="片側の 2 つの角を丸めた四角形 823"/>
              <p:cNvSpPr/>
              <p:nvPr/>
            </p:nvSpPr>
            <p:spPr>
              <a:xfrm>
                <a:off x="6851984" y="4617443"/>
                <a:ext cx="563693" cy="564454"/>
              </a:xfrm>
              <a:prstGeom prst="round2SameRect">
                <a:avLst>
                  <a:gd name="adj1" fmla="val 35043"/>
                  <a:gd name="adj2" fmla="val 0"/>
                </a:avLst>
              </a:prstGeom>
              <a:solidFill>
                <a:srgbClr val="FF33CC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片側の 2 つの角を丸めた四角形 824"/>
              <p:cNvSpPr/>
              <p:nvPr/>
            </p:nvSpPr>
            <p:spPr>
              <a:xfrm rot="10800000">
                <a:off x="6966972" y="4851075"/>
                <a:ext cx="333716" cy="191104"/>
              </a:xfrm>
              <a:prstGeom prst="round2SameRect">
                <a:avLst>
                  <a:gd name="adj1" fmla="val 25092"/>
                  <a:gd name="adj2" fmla="val 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円/楕円 825"/>
              <p:cNvSpPr/>
              <p:nvPr/>
            </p:nvSpPr>
            <p:spPr>
              <a:xfrm rot="1171363" flipH="1">
                <a:off x="7360867" y="4080141"/>
                <a:ext cx="139597" cy="200148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円/楕円 826"/>
              <p:cNvSpPr/>
              <p:nvPr/>
            </p:nvSpPr>
            <p:spPr>
              <a:xfrm rot="20428637">
                <a:off x="6767198" y="4080141"/>
                <a:ext cx="139597" cy="200148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円/楕円 827"/>
              <p:cNvSpPr/>
              <p:nvPr/>
            </p:nvSpPr>
            <p:spPr>
              <a:xfrm>
                <a:off x="6836998" y="3808141"/>
                <a:ext cx="593665" cy="635383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円/楕円 828"/>
              <p:cNvSpPr/>
              <p:nvPr/>
            </p:nvSpPr>
            <p:spPr bwMode="auto">
              <a:xfrm>
                <a:off x="6950114" y="4018308"/>
                <a:ext cx="83298" cy="141260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円/楕円 829"/>
              <p:cNvSpPr/>
              <p:nvPr/>
            </p:nvSpPr>
            <p:spPr bwMode="auto">
              <a:xfrm>
                <a:off x="7237443" y="4018308"/>
                <a:ext cx="83298" cy="141260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アーチ 830"/>
              <p:cNvSpPr/>
              <p:nvPr/>
            </p:nvSpPr>
            <p:spPr bwMode="auto">
              <a:xfrm rot="10800000">
                <a:off x="7031012" y="4167557"/>
                <a:ext cx="199562" cy="199562"/>
              </a:xfrm>
              <a:prstGeom prst="blockArc">
                <a:avLst>
                  <a:gd name="adj1" fmla="val 11644166"/>
                  <a:gd name="adj2" fmla="val 20627195"/>
                  <a:gd name="adj3" fmla="val 11537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32" name="アーチ 831"/>
              <p:cNvSpPr/>
              <p:nvPr/>
            </p:nvSpPr>
            <p:spPr bwMode="auto">
              <a:xfrm>
                <a:off x="6898438" y="3922720"/>
                <a:ext cx="199562" cy="199562"/>
              </a:xfrm>
              <a:prstGeom prst="blockArc">
                <a:avLst>
                  <a:gd name="adj1" fmla="val 11644166"/>
                  <a:gd name="adj2" fmla="val 20003958"/>
                  <a:gd name="adj3" fmla="val 10028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33" name="アーチ 832"/>
              <p:cNvSpPr/>
              <p:nvPr/>
            </p:nvSpPr>
            <p:spPr bwMode="auto">
              <a:xfrm>
                <a:off x="7174663" y="3922720"/>
                <a:ext cx="199562" cy="199562"/>
              </a:xfrm>
              <a:prstGeom prst="blockArc">
                <a:avLst>
                  <a:gd name="adj1" fmla="val 12312087"/>
                  <a:gd name="adj2" fmla="val 20587099"/>
                  <a:gd name="adj3" fmla="val 8909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090" name="グループ化 1089"/>
            <p:cNvGrpSpPr/>
            <p:nvPr/>
          </p:nvGrpSpPr>
          <p:grpSpPr>
            <a:xfrm>
              <a:off x="8028867" y="5702880"/>
              <a:ext cx="1343734" cy="591939"/>
              <a:chOff x="426888" y="5702880"/>
              <a:chExt cx="1582011" cy="591939"/>
            </a:xfrm>
          </p:grpSpPr>
          <p:sp>
            <p:nvSpPr>
              <p:cNvPr id="1091" name="正方形/長方形 1090"/>
              <p:cNvSpPr/>
              <p:nvPr/>
            </p:nvSpPr>
            <p:spPr>
              <a:xfrm>
                <a:off x="426888" y="5779080"/>
                <a:ext cx="1582011" cy="51573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2" name="正方形/長方形 1091"/>
              <p:cNvSpPr/>
              <p:nvPr/>
            </p:nvSpPr>
            <p:spPr>
              <a:xfrm>
                <a:off x="426888" y="5774528"/>
                <a:ext cx="1582011" cy="66503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3" name="正方形/長方形 1092"/>
              <p:cNvSpPr/>
              <p:nvPr/>
            </p:nvSpPr>
            <p:spPr>
              <a:xfrm>
                <a:off x="426888" y="5702880"/>
                <a:ext cx="1582011" cy="93083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2" name="グループ化 161"/>
          <p:cNvGrpSpPr/>
          <p:nvPr/>
        </p:nvGrpSpPr>
        <p:grpSpPr>
          <a:xfrm>
            <a:off x="4295067" y="4745379"/>
            <a:ext cx="1343734" cy="1549440"/>
            <a:chOff x="4295067" y="4745379"/>
            <a:chExt cx="1343734" cy="1549440"/>
          </a:xfrm>
        </p:grpSpPr>
        <p:grpSp>
          <p:nvGrpSpPr>
            <p:cNvPr id="886" name="グループ化 885"/>
            <p:cNvGrpSpPr/>
            <p:nvPr/>
          </p:nvGrpSpPr>
          <p:grpSpPr>
            <a:xfrm>
              <a:off x="4693220" y="4745379"/>
              <a:ext cx="547428" cy="1158635"/>
              <a:chOff x="8578061" y="3532193"/>
              <a:chExt cx="781840" cy="1654766"/>
            </a:xfrm>
          </p:grpSpPr>
          <p:sp>
            <p:nvSpPr>
              <p:cNvPr id="887" name="星 12 886"/>
              <p:cNvSpPr/>
              <p:nvPr/>
            </p:nvSpPr>
            <p:spPr bwMode="auto">
              <a:xfrm>
                <a:off x="8578061" y="3604327"/>
                <a:ext cx="781840" cy="781838"/>
              </a:xfrm>
              <a:prstGeom prst="star12">
                <a:avLst>
                  <a:gd name="adj" fmla="val 41321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888" name="グループ化 887"/>
              <p:cNvGrpSpPr/>
              <p:nvPr/>
            </p:nvGrpSpPr>
            <p:grpSpPr>
              <a:xfrm>
                <a:off x="8629741" y="3532193"/>
                <a:ext cx="678474" cy="1654766"/>
                <a:chOff x="6516402" y="1860572"/>
                <a:chExt cx="576064" cy="1404992"/>
              </a:xfrm>
            </p:grpSpPr>
            <p:sp>
              <p:nvSpPr>
                <p:cNvPr id="909" name="片側の 2 つの角を丸めた四角形 908"/>
                <p:cNvSpPr/>
                <p:nvPr/>
              </p:nvSpPr>
              <p:spPr>
                <a:xfrm>
                  <a:off x="6516402" y="2673486"/>
                  <a:ext cx="576064" cy="592078"/>
                </a:xfrm>
                <a:prstGeom prst="round2SameRect">
                  <a:avLst>
                    <a:gd name="adj1" fmla="val 40477"/>
                    <a:gd name="adj2" fmla="val 0"/>
                  </a:avLst>
                </a:pr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0" name="フローチャート: 論理積ゲート 45"/>
                <p:cNvSpPr/>
                <p:nvPr/>
              </p:nvSpPr>
              <p:spPr>
                <a:xfrm rot="16200000">
                  <a:off x="6712170" y="1758070"/>
                  <a:ext cx="184528" cy="389531"/>
                </a:xfrm>
                <a:prstGeom prst="flowChartDelay">
                  <a:avLst/>
                </a:prstGeom>
                <a:solidFill>
                  <a:srgbClr val="0070C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1" name="片側の 2 つの角を丸めた四角形 910"/>
                <p:cNvSpPr/>
                <p:nvPr/>
              </p:nvSpPr>
              <p:spPr>
                <a:xfrm>
                  <a:off x="6582406" y="2685502"/>
                  <a:ext cx="71526" cy="307809"/>
                </a:xfrm>
                <a:prstGeom prst="round2SameRect">
                  <a:avLst>
                    <a:gd name="adj1" fmla="val 25092"/>
                    <a:gd name="adj2" fmla="val 0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2" name="片側の 2 つの角を丸めた四角形 911"/>
                <p:cNvSpPr/>
                <p:nvPr/>
              </p:nvSpPr>
              <p:spPr>
                <a:xfrm>
                  <a:off x="6956038" y="2685503"/>
                  <a:ext cx="71526" cy="307809"/>
                </a:xfrm>
                <a:prstGeom prst="round2SameRect">
                  <a:avLst>
                    <a:gd name="adj1" fmla="val 25092"/>
                    <a:gd name="adj2" fmla="val 0"/>
                  </a:avLst>
                </a:prstGeom>
                <a:solidFill>
                  <a:srgbClr val="C00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3" name="片側の 2 つの角を丸めた四角形 912"/>
                <p:cNvSpPr/>
                <p:nvPr/>
              </p:nvSpPr>
              <p:spPr>
                <a:xfrm>
                  <a:off x="6722293" y="2586748"/>
                  <a:ext cx="164282" cy="139501"/>
                </a:xfrm>
                <a:prstGeom prst="round2SameRect">
                  <a:avLst>
                    <a:gd name="adj1" fmla="val 8420"/>
                    <a:gd name="adj2" fmla="val 50000"/>
                  </a:avLst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89" name="片側の 2 つの角を丸めた四角形 888"/>
              <p:cNvSpPr/>
              <p:nvPr/>
            </p:nvSpPr>
            <p:spPr>
              <a:xfrm>
                <a:off x="8687134" y="4617443"/>
                <a:ext cx="563693" cy="569516"/>
              </a:xfrm>
              <a:prstGeom prst="round2SameRect">
                <a:avLst>
                  <a:gd name="adj1" fmla="val 35043"/>
                  <a:gd name="adj2" fmla="val 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円/楕円 889"/>
              <p:cNvSpPr/>
              <p:nvPr/>
            </p:nvSpPr>
            <p:spPr>
              <a:xfrm rot="1171363" flipH="1">
                <a:off x="9196017" y="4080141"/>
                <a:ext cx="139597" cy="200148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円/楕円 893"/>
              <p:cNvSpPr/>
              <p:nvPr/>
            </p:nvSpPr>
            <p:spPr>
              <a:xfrm rot="20428637">
                <a:off x="8602348" y="4080141"/>
                <a:ext cx="139597" cy="200148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円/楕円 897"/>
              <p:cNvSpPr/>
              <p:nvPr/>
            </p:nvSpPr>
            <p:spPr>
              <a:xfrm>
                <a:off x="8672148" y="3808141"/>
                <a:ext cx="593665" cy="635383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片側の 2 つの角を丸めた四角形 900"/>
              <p:cNvSpPr/>
              <p:nvPr/>
            </p:nvSpPr>
            <p:spPr>
              <a:xfrm>
                <a:off x="8818103" y="4617443"/>
                <a:ext cx="95337" cy="564454"/>
              </a:xfrm>
              <a:prstGeom prst="round2SameRect">
                <a:avLst>
                  <a:gd name="adj1" fmla="val 47502"/>
                  <a:gd name="adj2" fmla="val 0"/>
                </a:avLst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片側の 2 つの角を丸めた四角形 901"/>
              <p:cNvSpPr/>
              <p:nvPr/>
            </p:nvSpPr>
            <p:spPr>
              <a:xfrm>
                <a:off x="9024953" y="4617443"/>
                <a:ext cx="95337" cy="564454"/>
              </a:xfrm>
              <a:prstGeom prst="round2SameRect">
                <a:avLst>
                  <a:gd name="adj1" fmla="val 47502"/>
                  <a:gd name="adj2" fmla="val 0"/>
                </a:avLst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円/楕円 902"/>
              <p:cNvSpPr/>
              <p:nvPr/>
            </p:nvSpPr>
            <p:spPr bwMode="auto">
              <a:xfrm>
                <a:off x="8785266" y="4018308"/>
                <a:ext cx="83298" cy="141260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円/楕円 903"/>
              <p:cNvSpPr/>
              <p:nvPr/>
            </p:nvSpPr>
            <p:spPr bwMode="auto">
              <a:xfrm>
                <a:off x="9072595" y="4018308"/>
                <a:ext cx="83298" cy="141260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アーチ 904"/>
              <p:cNvSpPr/>
              <p:nvPr/>
            </p:nvSpPr>
            <p:spPr bwMode="auto">
              <a:xfrm rot="10800000">
                <a:off x="8866164" y="4167557"/>
                <a:ext cx="199562" cy="199562"/>
              </a:xfrm>
              <a:prstGeom prst="blockArc">
                <a:avLst>
                  <a:gd name="adj1" fmla="val 11644166"/>
                  <a:gd name="adj2" fmla="val 20627195"/>
                  <a:gd name="adj3" fmla="val 11537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06" name="アーチ 905"/>
              <p:cNvSpPr/>
              <p:nvPr/>
            </p:nvSpPr>
            <p:spPr bwMode="auto">
              <a:xfrm>
                <a:off x="8733590" y="3922720"/>
                <a:ext cx="199562" cy="199562"/>
              </a:xfrm>
              <a:prstGeom prst="blockArc">
                <a:avLst>
                  <a:gd name="adj1" fmla="val 11644166"/>
                  <a:gd name="adj2" fmla="val 20003958"/>
                  <a:gd name="adj3" fmla="val 10028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07" name="アーチ 906"/>
              <p:cNvSpPr/>
              <p:nvPr/>
            </p:nvSpPr>
            <p:spPr bwMode="auto">
              <a:xfrm>
                <a:off x="9009815" y="3922720"/>
                <a:ext cx="199562" cy="199562"/>
              </a:xfrm>
              <a:prstGeom prst="blockArc">
                <a:avLst>
                  <a:gd name="adj1" fmla="val 12312087"/>
                  <a:gd name="adj2" fmla="val 20587099"/>
                  <a:gd name="adj3" fmla="val 8909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08" name="円/楕円 1"/>
              <p:cNvSpPr/>
              <p:nvPr/>
            </p:nvSpPr>
            <p:spPr bwMode="auto">
              <a:xfrm rot="10800000">
                <a:off x="8932758" y="4183134"/>
                <a:ext cx="66101" cy="57149"/>
              </a:xfrm>
              <a:custGeom>
                <a:avLst/>
                <a:gdLst>
                  <a:gd name="connsiteX0" fmla="*/ 0 w 216659"/>
                  <a:gd name="connsiteY0" fmla="*/ 51527 h 103053"/>
                  <a:gd name="connsiteX1" fmla="*/ 108330 w 216659"/>
                  <a:gd name="connsiteY1" fmla="*/ 0 h 103053"/>
                  <a:gd name="connsiteX2" fmla="*/ 216660 w 216659"/>
                  <a:gd name="connsiteY2" fmla="*/ 51527 h 103053"/>
                  <a:gd name="connsiteX3" fmla="*/ 108330 w 216659"/>
                  <a:gd name="connsiteY3" fmla="*/ 103054 h 103053"/>
                  <a:gd name="connsiteX4" fmla="*/ 0 w 216659"/>
                  <a:gd name="connsiteY4" fmla="*/ 51527 h 103053"/>
                  <a:gd name="connsiteX0" fmla="*/ 0 w 219671"/>
                  <a:gd name="connsiteY0" fmla="*/ 0 h 51527"/>
                  <a:gd name="connsiteX1" fmla="*/ 216660 w 219671"/>
                  <a:gd name="connsiteY1" fmla="*/ 0 h 51527"/>
                  <a:gd name="connsiteX2" fmla="*/ 108330 w 219671"/>
                  <a:gd name="connsiteY2" fmla="*/ 51527 h 51527"/>
                  <a:gd name="connsiteX3" fmla="*/ 0 w 219671"/>
                  <a:gd name="connsiteY3" fmla="*/ 0 h 51527"/>
                  <a:gd name="connsiteX0" fmla="*/ 3415 w 222924"/>
                  <a:gd name="connsiteY0" fmla="*/ 8812 h 96057"/>
                  <a:gd name="connsiteX1" fmla="*/ 220075 w 222924"/>
                  <a:gd name="connsiteY1" fmla="*/ 8812 h 96057"/>
                  <a:gd name="connsiteX2" fmla="*/ 106982 w 222924"/>
                  <a:gd name="connsiteY2" fmla="*/ 96057 h 96057"/>
                  <a:gd name="connsiteX3" fmla="*/ 3415 w 222924"/>
                  <a:gd name="connsiteY3" fmla="*/ 8812 h 96057"/>
                  <a:gd name="connsiteX0" fmla="*/ 2825 w 222584"/>
                  <a:gd name="connsiteY0" fmla="*/ 8812 h 96057"/>
                  <a:gd name="connsiteX1" fmla="*/ 219485 w 222584"/>
                  <a:gd name="connsiteY1" fmla="*/ 8812 h 96057"/>
                  <a:gd name="connsiteX2" fmla="*/ 113536 w 222584"/>
                  <a:gd name="connsiteY2" fmla="*/ 96057 h 96057"/>
                  <a:gd name="connsiteX3" fmla="*/ 2825 w 222584"/>
                  <a:gd name="connsiteY3" fmla="*/ 8812 h 96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584" h="96057">
                    <a:moveTo>
                      <a:pt x="2825" y="8812"/>
                    </a:moveTo>
                    <a:cubicBezTo>
                      <a:pt x="20483" y="-5729"/>
                      <a:pt x="201430" y="224"/>
                      <a:pt x="219485" y="8812"/>
                    </a:cubicBezTo>
                    <a:cubicBezTo>
                      <a:pt x="237540" y="17400"/>
                      <a:pt x="173365" y="96057"/>
                      <a:pt x="113536" y="96057"/>
                    </a:cubicBezTo>
                    <a:cubicBezTo>
                      <a:pt x="53707" y="96057"/>
                      <a:pt x="-14833" y="23353"/>
                      <a:pt x="2825" y="8812"/>
                    </a:cubicBezTo>
                    <a:close/>
                  </a:path>
                </a:pathLst>
              </a:custGeom>
              <a:solidFill>
                <a:srgbClr val="FF6600"/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094" name="グループ化 1093"/>
            <p:cNvGrpSpPr/>
            <p:nvPr/>
          </p:nvGrpSpPr>
          <p:grpSpPr>
            <a:xfrm>
              <a:off x="4295067" y="5702880"/>
              <a:ext cx="1343734" cy="591939"/>
              <a:chOff x="426888" y="5702880"/>
              <a:chExt cx="1582011" cy="591939"/>
            </a:xfrm>
          </p:grpSpPr>
          <p:sp>
            <p:nvSpPr>
              <p:cNvPr id="1095" name="正方形/長方形 1094"/>
              <p:cNvSpPr/>
              <p:nvPr/>
            </p:nvSpPr>
            <p:spPr>
              <a:xfrm>
                <a:off x="426888" y="5779080"/>
                <a:ext cx="1582011" cy="51573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6" name="正方形/長方形 1095"/>
              <p:cNvSpPr/>
              <p:nvPr/>
            </p:nvSpPr>
            <p:spPr>
              <a:xfrm>
                <a:off x="426888" y="5774528"/>
                <a:ext cx="1582011" cy="66503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7" name="正方形/長方形 1096"/>
              <p:cNvSpPr/>
              <p:nvPr/>
            </p:nvSpPr>
            <p:spPr>
              <a:xfrm>
                <a:off x="426888" y="5702880"/>
                <a:ext cx="1582011" cy="93083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752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1" name="グループ化 190"/>
          <p:cNvGrpSpPr/>
          <p:nvPr/>
        </p:nvGrpSpPr>
        <p:grpSpPr>
          <a:xfrm>
            <a:off x="7895635" y="857459"/>
            <a:ext cx="1602870" cy="1580481"/>
            <a:chOff x="7895635" y="857459"/>
            <a:chExt cx="1602870" cy="1580481"/>
          </a:xfrm>
        </p:grpSpPr>
        <p:sp>
          <p:nvSpPr>
            <p:cNvPr id="758" name="正方形/長方形 757"/>
            <p:cNvSpPr/>
            <p:nvPr/>
          </p:nvSpPr>
          <p:spPr>
            <a:xfrm>
              <a:off x="7992014" y="1152274"/>
              <a:ext cx="1410112" cy="742152"/>
            </a:xfrm>
            <a:prstGeom prst="rect">
              <a:avLst/>
            </a:prstGeom>
            <a:solidFill>
              <a:srgbClr val="FFCC9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額縁 207"/>
            <p:cNvSpPr/>
            <p:nvPr/>
          </p:nvSpPr>
          <p:spPr>
            <a:xfrm rot="10800000">
              <a:off x="8087600" y="1316252"/>
              <a:ext cx="1218941" cy="1016275"/>
            </a:xfrm>
            <a:prstGeom prst="bevel">
              <a:avLst>
                <a:gd name="adj" fmla="val 13472"/>
              </a:avLst>
            </a:prstGeom>
            <a:solidFill>
              <a:schemeClr val="bg1">
                <a:lumMod val="9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0" name="台形 779"/>
            <p:cNvSpPr/>
            <p:nvPr/>
          </p:nvSpPr>
          <p:spPr>
            <a:xfrm>
              <a:off x="7895635" y="857459"/>
              <a:ext cx="1602870" cy="296738"/>
            </a:xfrm>
            <a:prstGeom prst="trapezoid">
              <a:avLst>
                <a:gd name="adj" fmla="val 17862"/>
              </a:avLst>
            </a:prstGeom>
            <a:pattFill prst="dkVert">
              <a:fgClr>
                <a:srgbClr val="00B0F0"/>
              </a:fgClr>
              <a:bgClr>
                <a:srgbClr val="0070C0"/>
              </a:bgClr>
            </a:patt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1" name="正方形/長方形 780"/>
            <p:cNvSpPr/>
            <p:nvPr/>
          </p:nvSpPr>
          <p:spPr>
            <a:xfrm>
              <a:off x="7992014" y="1157571"/>
              <a:ext cx="1410112" cy="76247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/>
            <p:cNvGrpSpPr/>
            <p:nvPr/>
          </p:nvGrpSpPr>
          <p:grpSpPr>
            <a:xfrm>
              <a:off x="7992014" y="1818177"/>
              <a:ext cx="1410112" cy="619763"/>
              <a:chOff x="7992014" y="1818177"/>
              <a:chExt cx="1410112" cy="619763"/>
            </a:xfrm>
          </p:grpSpPr>
          <p:sp>
            <p:nvSpPr>
              <p:cNvPr id="209" name="正方形/長方形 208"/>
              <p:cNvSpPr/>
              <p:nvPr/>
            </p:nvSpPr>
            <p:spPr>
              <a:xfrm>
                <a:off x="7992014" y="1857124"/>
                <a:ext cx="1410112" cy="580816"/>
              </a:xfrm>
              <a:prstGeom prst="rect">
                <a:avLst/>
              </a:prstGeom>
              <a:pattFill prst="horzBrick">
                <a:fgClr>
                  <a:schemeClr val="bg1">
                    <a:lumMod val="8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正方形/長方形 778"/>
              <p:cNvSpPr/>
              <p:nvPr/>
            </p:nvSpPr>
            <p:spPr>
              <a:xfrm>
                <a:off x="8017409" y="1818177"/>
                <a:ext cx="1359323" cy="76249"/>
              </a:xfrm>
              <a:prstGeom prst="rect">
                <a:avLst/>
              </a:pr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" name="グループ化 13"/>
              <p:cNvGrpSpPr/>
              <p:nvPr/>
            </p:nvGrpSpPr>
            <p:grpSpPr>
              <a:xfrm>
                <a:off x="8181517" y="1979906"/>
                <a:ext cx="1031107" cy="318634"/>
                <a:chOff x="8150532" y="1979906"/>
                <a:chExt cx="1031107" cy="318634"/>
              </a:xfrm>
            </p:grpSpPr>
            <p:sp>
              <p:nvSpPr>
                <p:cNvPr id="782" name="正方形/長方形 781"/>
                <p:cNvSpPr/>
                <p:nvPr/>
              </p:nvSpPr>
              <p:spPr>
                <a:xfrm>
                  <a:off x="8150532" y="1979906"/>
                  <a:ext cx="109017" cy="318634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3" name="正方形/長方形 782"/>
                <p:cNvSpPr/>
                <p:nvPr/>
              </p:nvSpPr>
              <p:spPr>
                <a:xfrm>
                  <a:off x="8335108" y="1979906"/>
                  <a:ext cx="109017" cy="318634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4" name="正方形/長方形 783"/>
                <p:cNvSpPr/>
                <p:nvPr/>
              </p:nvSpPr>
              <p:spPr>
                <a:xfrm>
                  <a:off x="8519682" y="1979906"/>
                  <a:ext cx="109017" cy="318634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5" name="正方形/長方形 784"/>
                <p:cNvSpPr/>
                <p:nvPr/>
              </p:nvSpPr>
              <p:spPr>
                <a:xfrm>
                  <a:off x="8704256" y="1979906"/>
                  <a:ext cx="109017" cy="318634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6" name="正方形/長方形 785"/>
                <p:cNvSpPr/>
                <p:nvPr/>
              </p:nvSpPr>
              <p:spPr>
                <a:xfrm>
                  <a:off x="8888048" y="1979906"/>
                  <a:ext cx="109017" cy="318634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7" name="正方形/長方形 786"/>
                <p:cNvSpPr/>
                <p:nvPr/>
              </p:nvSpPr>
              <p:spPr>
                <a:xfrm>
                  <a:off x="9072622" y="1979906"/>
                  <a:ext cx="109017" cy="318634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3" name="テキスト ボックス 22"/>
            <p:cNvSpPr txBox="1"/>
            <p:nvPr/>
          </p:nvSpPr>
          <p:spPr>
            <a:xfrm>
              <a:off x="8377242" y="895438"/>
              <a:ext cx="626208" cy="19339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lang="ja-JP" altLang="en-US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dist="635000" sx="1000" sy="1000" algn="tl" rotWithShape="0">
                      <a:prstClr val="black"/>
                    </a:outerShdw>
                  </a:effectLst>
                  <a:latin typeface="+mj-ea"/>
                  <a:ea typeface="+mj-ea"/>
                </a:rPr>
                <a:t>売　店</a:t>
              </a:r>
              <a:endParaRPr kumimoji="1" lang="ja-JP" alt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dist="635000" sx="1000" sy="1000" algn="tl" rotWithShape="0">
                    <a:prstClr val="black"/>
                  </a:outerShdw>
                </a:effectLst>
                <a:latin typeface="+mj-ea"/>
                <a:ea typeface="+mj-ea"/>
              </a:endParaRPr>
            </a:p>
          </p:txBody>
        </p:sp>
      </p:grpSp>
      <p:grpSp>
        <p:nvGrpSpPr>
          <p:cNvPr id="189" name="グループ化 188"/>
          <p:cNvGrpSpPr/>
          <p:nvPr/>
        </p:nvGrpSpPr>
        <p:grpSpPr>
          <a:xfrm>
            <a:off x="4166579" y="854004"/>
            <a:ext cx="1574583" cy="1583935"/>
            <a:chOff x="4166579" y="854004"/>
            <a:chExt cx="1574583" cy="1583935"/>
          </a:xfrm>
        </p:grpSpPr>
        <p:grpSp>
          <p:nvGrpSpPr>
            <p:cNvPr id="17" name="グループ化 16"/>
            <p:cNvGrpSpPr/>
            <p:nvPr/>
          </p:nvGrpSpPr>
          <p:grpSpPr>
            <a:xfrm>
              <a:off x="4166579" y="854004"/>
              <a:ext cx="1574583" cy="1583935"/>
              <a:chOff x="4105161" y="773706"/>
              <a:chExt cx="1272142" cy="1195851"/>
            </a:xfrm>
          </p:grpSpPr>
          <p:sp>
            <p:nvSpPr>
              <p:cNvPr id="734" name="正方形/長方形 733"/>
              <p:cNvSpPr/>
              <p:nvPr/>
            </p:nvSpPr>
            <p:spPr>
              <a:xfrm>
                <a:off x="4105161" y="782225"/>
                <a:ext cx="1272140" cy="118733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5" name="額縁 734"/>
              <p:cNvSpPr/>
              <p:nvPr/>
            </p:nvSpPr>
            <p:spPr>
              <a:xfrm rot="10800000">
                <a:off x="4189971" y="867034"/>
                <a:ext cx="1102521" cy="1102521"/>
              </a:xfrm>
              <a:prstGeom prst="bevel">
                <a:avLst>
                  <a:gd name="adj" fmla="val 15778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正方形/長方形 752"/>
              <p:cNvSpPr/>
              <p:nvPr/>
            </p:nvSpPr>
            <p:spPr>
              <a:xfrm>
                <a:off x="4105163" y="773706"/>
                <a:ext cx="1272140" cy="347756"/>
              </a:xfrm>
              <a:prstGeom prst="rect">
                <a:avLst/>
              </a:pr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4" name="正方形/長方形 15"/>
            <p:cNvSpPr/>
            <p:nvPr/>
          </p:nvSpPr>
          <p:spPr>
            <a:xfrm>
              <a:off x="4177531" y="1313571"/>
              <a:ext cx="1557832" cy="562706"/>
            </a:xfrm>
            <a:custGeom>
              <a:avLst/>
              <a:gdLst>
                <a:gd name="connsiteX0" fmla="*/ 0 w 1080120"/>
                <a:gd name="connsiteY0" fmla="*/ 0 h 360040"/>
                <a:gd name="connsiteX1" fmla="*/ 1080120 w 1080120"/>
                <a:gd name="connsiteY1" fmla="*/ 0 h 360040"/>
                <a:gd name="connsiteX2" fmla="*/ 1080120 w 1080120"/>
                <a:gd name="connsiteY2" fmla="*/ 360040 h 360040"/>
                <a:gd name="connsiteX3" fmla="*/ 0 w 1080120"/>
                <a:gd name="connsiteY3" fmla="*/ 360040 h 360040"/>
                <a:gd name="connsiteX4" fmla="*/ 0 w 1080120"/>
                <a:gd name="connsiteY4" fmla="*/ 0 h 360040"/>
                <a:gd name="connsiteX0" fmla="*/ 0 w 1080120"/>
                <a:gd name="connsiteY0" fmla="*/ 0 h 360040"/>
                <a:gd name="connsiteX1" fmla="*/ 1080120 w 1080120"/>
                <a:gd name="connsiteY1" fmla="*/ 0 h 360040"/>
                <a:gd name="connsiteX2" fmla="*/ 1080120 w 1080120"/>
                <a:gd name="connsiteY2" fmla="*/ 360040 h 360040"/>
                <a:gd name="connsiteX3" fmla="*/ 253826 w 1080120"/>
                <a:gd name="connsiteY3" fmla="*/ 358329 h 360040"/>
                <a:gd name="connsiteX4" fmla="*/ 0 w 1080120"/>
                <a:gd name="connsiteY4" fmla="*/ 360040 h 360040"/>
                <a:gd name="connsiteX5" fmla="*/ 0 w 1080120"/>
                <a:gd name="connsiteY5" fmla="*/ 0 h 36004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441945 w 1080120"/>
                <a:gd name="connsiteY3" fmla="*/ 360710 h 360710"/>
                <a:gd name="connsiteX4" fmla="*/ 253826 w 1080120"/>
                <a:gd name="connsiteY4" fmla="*/ 358329 h 360710"/>
                <a:gd name="connsiteX5" fmla="*/ 0 w 1080120"/>
                <a:gd name="connsiteY5" fmla="*/ 360040 h 360710"/>
                <a:gd name="connsiteX6" fmla="*/ 0 w 1080120"/>
                <a:gd name="connsiteY6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441945 w 1080120"/>
                <a:gd name="connsiteY3" fmla="*/ 360710 h 360710"/>
                <a:gd name="connsiteX4" fmla="*/ 649114 w 1080120"/>
                <a:gd name="connsiteY4" fmla="*/ 360710 h 360710"/>
                <a:gd name="connsiteX5" fmla="*/ 253826 w 1080120"/>
                <a:gd name="connsiteY5" fmla="*/ 358329 h 360710"/>
                <a:gd name="connsiteX6" fmla="*/ 0 w 1080120"/>
                <a:gd name="connsiteY6" fmla="*/ 360040 h 360710"/>
                <a:gd name="connsiteX7" fmla="*/ 0 w 1080120"/>
                <a:gd name="connsiteY7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441945 w 1080120"/>
                <a:gd name="connsiteY4" fmla="*/ 360710 h 360710"/>
                <a:gd name="connsiteX5" fmla="*/ 649114 w 1080120"/>
                <a:gd name="connsiteY5" fmla="*/ 360710 h 360710"/>
                <a:gd name="connsiteX6" fmla="*/ 253826 w 1080120"/>
                <a:gd name="connsiteY6" fmla="*/ 358329 h 360710"/>
                <a:gd name="connsiteX7" fmla="*/ 0 w 1080120"/>
                <a:gd name="connsiteY7" fmla="*/ 360040 h 360710"/>
                <a:gd name="connsiteX8" fmla="*/ 0 w 1080120"/>
                <a:gd name="connsiteY8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6745 w 1080120"/>
                <a:gd name="connsiteY4" fmla="*/ 360710 h 360710"/>
                <a:gd name="connsiteX5" fmla="*/ 441945 w 1080120"/>
                <a:gd name="connsiteY5" fmla="*/ 360710 h 360710"/>
                <a:gd name="connsiteX6" fmla="*/ 649114 w 1080120"/>
                <a:gd name="connsiteY6" fmla="*/ 360710 h 360710"/>
                <a:gd name="connsiteX7" fmla="*/ 253826 w 1080120"/>
                <a:gd name="connsiteY7" fmla="*/ 358329 h 360710"/>
                <a:gd name="connsiteX8" fmla="*/ 0 w 1080120"/>
                <a:gd name="connsiteY8" fmla="*/ 360040 h 360710"/>
                <a:gd name="connsiteX9" fmla="*/ 0 w 1080120"/>
                <a:gd name="connsiteY9" fmla="*/ 0 h 360710"/>
                <a:gd name="connsiteX0" fmla="*/ 0 w 1080120"/>
                <a:gd name="connsiteY0" fmla="*/ 0 h 363091"/>
                <a:gd name="connsiteX1" fmla="*/ 1080120 w 1080120"/>
                <a:gd name="connsiteY1" fmla="*/ 0 h 363091"/>
                <a:gd name="connsiteX2" fmla="*/ 1080120 w 1080120"/>
                <a:gd name="connsiteY2" fmla="*/ 360040 h 363091"/>
                <a:gd name="connsiteX3" fmla="*/ 834851 w 1080120"/>
                <a:gd name="connsiteY3" fmla="*/ 358329 h 363091"/>
                <a:gd name="connsiteX4" fmla="*/ 746745 w 1080120"/>
                <a:gd name="connsiteY4" fmla="*/ 360710 h 363091"/>
                <a:gd name="connsiteX5" fmla="*/ 441945 w 1080120"/>
                <a:gd name="connsiteY5" fmla="*/ 360710 h 363091"/>
                <a:gd name="connsiteX6" fmla="*/ 649114 w 1080120"/>
                <a:gd name="connsiteY6" fmla="*/ 360710 h 363091"/>
                <a:gd name="connsiteX7" fmla="*/ 341933 w 1080120"/>
                <a:gd name="connsiteY7" fmla="*/ 363091 h 363091"/>
                <a:gd name="connsiteX8" fmla="*/ 253826 w 1080120"/>
                <a:gd name="connsiteY8" fmla="*/ 358329 h 363091"/>
                <a:gd name="connsiteX9" fmla="*/ 0 w 1080120"/>
                <a:gd name="connsiteY9" fmla="*/ 360040 h 363091"/>
                <a:gd name="connsiteX10" fmla="*/ 0 w 1080120"/>
                <a:gd name="connsiteY10" fmla="*/ 0 h 363091"/>
                <a:gd name="connsiteX0" fmla="*/ 0 w 1080120"/>
                <a:gd name="connsiteY0" fmla="*/ 0 h 363091"/>
                <a:gd name="connsiteX1" fmla="*/ 1080120 w 1080120"/>
                <a:gd name="connsiteY1" fmla="*/ 0 h 363091"/>
                <a:gd name="connsiteX2" fmla="*/ 1080120 w 1080120"/>
                <a:gd name="connsiteY2" fmla="*/ 360040 h 363091"/>
                <a:gd name="connsiteX3" fmla="*/ 834851 w 1080120"/>
                <a:gd name="connsiteY3" fmla="*/ 358329 h 363091"/>
                <a:gd name="connsiteX4" fmla="*/ 746745 w 1080120"/>
                <a:gd name="connsiteY4" fmla="*/ 360710 h 363091"/>
                <a:gd name="connsiteX5" fmla="*/ 649114 w 1080120"/>
                <a:gd name="connsiteY5" fmla="*/ 360710 h 363091"/>
                <a:gd name="connsiteX6" fmla="*/ 341933 w 1080120"/>
                <a:gd name="connsiteY6" fmla="*/ 363091 h 363091"/>
                <a:gd name="connsiteX7" fmla="*/ 253826 w 1080120"/>
                <a:gd name="connsiteY7" fmla="*/ 358329 h 363091"/>
                <a:gd name="connsiteX8" fmla="*/ 0 w 1080120"/>
                <a:gd name="connsiteY8" fmla="*/ 360040 h 363091"/>
                <a:gd name="connsiteX9" fmla="*/ 0 w 1080120"/>
                <a:gd name="connsiteY9" fmla="*/ 0 h 363091"/>
                <a:gd name="connsiteX0" fmla="*/ 0 w 1080120"/>
                <a:gd name="connsiteY0" fmla="*/ 0 h 363091"/>
                <a:gd name="connsiteX1" fmla="*/ 1080120 w 1080120"/>
                <a:gd name="connsiteY1" fmla="*/ 0 h 363091"/>
                <a:gd name="connsiteX2" fmla="*/ 1080120 w 1080120"/>
                <a:gd name="connsiteY2" fmla="*/ 360040 h 363091"/>
                <a:gd name="connsiteX3" fmla="*/ 834851 w 1080120"/>
                <a:gd name="connsiteY3" fmla="*/ 358329 h 363091"/>
                <a:gd name="connsiteX4" fmla="*/ 746745 w 1080120"/>
                <a:gd name="connsiteY4" fmla="*/ 360710 h 363091"/>
                <a:gd name="connsiteX5" fmla="*/ 649114 w 1080120"/>
                <a:gd name="connsiteY5" fmla="*/ 360710 h 363091"/>
                <a:gd name="connsiteX6" fmla="*/ 441945 w 1080120"/>
                <a:gd name="connsiteY6" fmla="*/ 360710 h 363091"/>
                <a:gd name="connsiteX7" fmla="*/ 341933 w 1080120"/>
                <a:gd name="connsiteY7" fmla="*/ 363091 h 363091"/>
                <a:gd name="connsiteX8" fmla="*/ 253826 w 1080120"/>
                <a:gd name="connsiteY8" fmla="*/ 358329 h 363091"/>
                <a:gd name="connsiteX9" fmla="*/ 0 w 1080120"/>
                <a:gd name="connsiteY9" fmla="*/ 360040 h 363091"/>
                <a:gd name="connsiteX10" fmla="*/ 0 w 1080120"/>
                <a:gd name="connsiteY10" fmla="*/ 0 h 363091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6745 w 1080120"/>
                <a:gd name="connsiteY4" fmla="*/ 360710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80120" h="360710">
                  <a:moveTo>
                    <a:pt x="0" y="0"/>
                  </a:moveTo>
                  <a:lnTo>
                    <a:pt x="1080120" y="0"/>
                  </a:lnTo>
                  <a:lnTo>
                    <a:pt x="1080120" y="360040"/>
                  </a:lnTo>
                  <a:lnTo>
                    <a:pt x="834851" y="358329"/>
                  </a:lnTo>
                  <a:cubicBezTo>
                    <a:pt x="835645" y="326579"/>
                    <a:pt x="803102" y="275780"/>
                    <a:pt x="744364" y="277367"/>
                  </a:cubicBezTo>
                  <a:cubicBezTo>
                    <a:pt x="685626" y="278954"/>
                    <a:pt x="647526" y="321023"/>
                    <a:pt x="649114" y="360710"/>
                  </a:cubicBezTo>
                  <a:lnTo>
                    <a:pt x="441945" y="360710"/>
                  </a:lnTo>
                  <a:cubicBezTo>
                    <a:pt x="441945" y="324991"/>
                    <a:pt x="410989" y="282130"/>
                    <a:pt x="349077" y="282129"/>
                  </a:cubicBezTo>
                  <a:cubicBezTo>
                    <a:pt x="287165" y="282128"/>
                    <a:pt x="257001" y="323404"/>
                    <a:pt x="253826" y="358329"/>
                  </a:cubicBezTo>
                  <a:lnTo>
                    <a:pt x="0" y="3600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>
                <a:alpha val="30000"/>
              </a:srgb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正方形/長方形 214"/>
            <p:cNvSpPr/>
            <p:nvPr/>
          </p:nvSpPr>
          <p:spPr>
            <a:xfrm>
              <a:off x="4166581" y="1876277"/>
              <a:ext cx="1574581" cy="561662"/>
            </a:xfrm>
            <a:prstGeom prst="rect">
              <a:avLst/>
            </a:prstGeom>
            <a:solidFill>
              <a:srgbClr val="FFFF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" name="グループ化 24"/>
            <p:cNvGrpSpPr/>
            <p:nvPr/>
          </p:nvGrpSpPr>
          <p:grpSpPr>
            <a:xfrm>
              <a:off x="4754986" y="1956544"/>
              <a:ext cx="407564" cy="407564"/>
              <a:chOff x="4754986" y="880528"/>
              <a:chExt cx="407564" cy="407564"/>
            </a:xfrm>
          </p:grpSpPr>
          <p:sp>
            <p:nvSpPr>
              <p:cNvPr id="24" name="円/楕円 23"/>
              <p:cNvSpPr/>
              <p:nvPr/>
            </p:nvSpPr>
            <p:spPr bwMode="auto">
              <a:xfrm>
                <a:off x="4754986" y="880528"/>
                <a:ext cx="407564" cy="40756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円/楕円 219"/>
              <p:cNvSpPr/>
              <p:nvPr/>
            </p:nvSpPr>
            <p:spPr bwMode="auto">
              <a:xfrm>
                <a:off x="4789911" y="915453"/>
                <a:ext cx="337714" cy="33771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円/楕円 220"/>
              <p:cNvSpPr/>
              <p:nvPr/>
            </p:nvSpPr>
            <p:spPr bwMode="auto">
              <a:xfrm>
                <a:off x="4827270" y="952812"/>
                <a:ext cx="262996" cy="262996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円/楕円 221"/>
              <p:cNvSpPr/>
              <p:nvPr/>
            </p:nvSpPr>
            <p:spPr bwMode="auto">
              <a:xfrm>
                <a:off x="4875636" y="1001178"/>
                <a:ext cx="166264" cy="16626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4" name="テキスト ボックス 223"/>
            <p:cNvSpPr txBox="1"/>
            <p:nvPr/>
          </p:nvSpPr>
          <p:spPr>
            <a:xfrm>
              <a:off x="4457945" y="916631"/>
              <a:ext cx="995830" cy="30755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kumimoji="1" lang="ja-JP" altLang="en-US" b="1" spc="50" dirty="0" smtClean="0">
                  <a:ln w="11430">
                    <a:solidFill>
                      <a:schemeClr val="bg1"/>
                    </a:solidFill>
                  </a:ln>
                  <a:solidFill>
                    <a:srgbClr val="FF0000"/>
                  </a:solidFill>
                  <a:effectLst>
                    <a:outerShdw dist="635000" sx="1000" sy="1000" algn="tl" rotWithShape="0">
                      <a:prstClr val="black"/>
                    </a:outerShdw>
                  </a:effectLst>
                  <a:latin typeface="+mj-ea"/>
                  <a:ea typeface="+mj-ea"/>
                </a:rPr>
                <a:t>宝くじ</a:t>
              </a:r>
              <a:endParaRPr kumimoji="1" lang="ja-JP" altLang="en-US" b="1" spc="50" dirty="0">
                <a:ln w="11430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dist="635000" sx="1000" sy="1000" algn="tl" rotWithShape="0">
                    <a:prstClr val="black"/>
                  </a:outerShdw>
                </a:effectLst>
                <a:latin typeface="+mj-ea"/>
                <a:ea typeface="+mj-ea"/>
              </a:endParaRPr>
            </a:p>
          </p:txBody>
        </p:sp>
      </p:grpSp>
      <p:grpSp>
        <p:nvGrpSpPr>
          <p:cNvPr id="174" name="グループ化 173"/>
          <p:cNvGrpSpPr/>
          <p:nvPr/>
        </p:nvGrpSpPr>
        <p:grpSpPr>
          <a:xfrm>
            <a:off x="425885" y="854004"/>
            <a:ext cx="1583014" cy="1573562"/>
            <a:chOff x="425885" y="854004"/>
            <a:chExt cx="1583014" cy="1573562"/>
          </a:xfrm>
        </p:grpSpPr>
        <p:sp>
          <p:nvSpPr>
            <p:cNvPr id="564" name="額縁 563"/>
            <p:cNvSpPr/>
            <p:nvPr/>
          </p:nvSpPr>
          <p:spPr>
            <a:xfrm rot="10800000">
              <a:off x="514471" y="854004"/>
              <a:ext cx="1327513" cy="1503974"/>
            </a:xfrm>
            <a:prstGeom prst="bevel">
              <a:avLst>
                <a:gd name="adj" fmla="val 13472"/>
              </a:avLst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1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1">
                    <a:lumMod val="40000"/>
                    <a:lumOff val="6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5" name="正方形/長方形 564"/>
            <p:cNvSpPr/>
            <p:nvPr/>
          </p:nvSpPr>
          <p:spPr>
            <a:xfrm>
              <a:off x="1768864" y="854004"/>
              <a:ext cx="73120" cy="15039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8" name="正方形/長方形 607"/>
            <p:cNvSpPr/>
            <p:nvPr/>
          </p:nvSpPr>
          <p:spPr>
            <a:xfrm>
              <a:off x="525811" y="854004"/>
              <a:ext cx="73120" cy="15039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34" name="グループ化 933"/>
            <p:cNvGrpSpPr/>
            <p:nvPr/>
          </p:nvGrpSpPr>
          <p:grpSpPr>
            <a:xfrm>
              <a:off x="514471" y="854004"/>
              <a:ext cx="1327514" cy="298270"/>
              <a:chOff x="514471" y="854004"/>
              <a:chExt cx="1327514" cy="298270"/>
            </a:xfrm>
          </p:grpSpPr>
          <p:sp>
            <p:nvSpPr>
              <p:cNvPr id="610" name="正方形/長方形 609"/>
              <p:cNvSpPr/>
              <p:nvPr/>
            </p:nvSpPr>
            <p:spPr>
              <a:xfrm>
                <a:off x="514471" y="854004"/>
                <a:ext cx="1327514" cy="298270"/>
              </a:xfrm>
              <a:prstGeom prst="rect">
                <a:avLst/>
              </a:prstGeom>
              <a:solidFill>
                <a:srgbClr val="00B05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テキスト ボックス 224"/>
              <p:cNvSpPr txBox="1"/>
              <p:nvPr/>
            </p:nvSpPr>
            <p:spPr>
              <a:xfrm>
                <a:off x="1217585" y="907194"/>
                <a:ext cx="592519" cy="1204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r>
                  <a:rPr kumimoji="1" lang="ja-JP" altLang="en-US" b="1" spc="50" dirty="0" smtClean="0">
                    <a:ln w="11430">
                      <a:noFill/>
                    </a:ln>
                    <a:solidFill>
                      <a:schemeClr val="bg1"/>
                    </a:solidFill>
                    <a:effectLst>
                      <a:outerShdw dist="635000" sx="1000" sy="1000" algn="tl" rotWithShape="0">
                        <a:prstClr val="black"/>
                      </a:outerShdw>
                    </a:effectLst>
                    <a:latin typeface="+mj-ea"/>
                    <a:ea typeface="+mj-ea"/>
                  </a:rPr>
                  <a:t>ＳＨＯＰ</a:t>
                </a:r>
                <a:endParaRPr kumimoji="1" lang="ja-JP" altLang="en-US" b="1" spc="50" dirty="0">
                  <a:ln w="11430">
                    <a:noFill/>
                  </a:ln>
                  <a:solidFill>
                    <a:schemeClr val="bg1"/>
                  </a:solidFill>
                  <a:effectLst>
                    <a:outerShdw dist="635000" sx="1000" sy="1000" algn="tl" rotWithShape="0">
                      <a:prstClr val="black"/>
                    </a:outerShdw>
                  </a:effectLst>
                  <a:latin typeface="+mj-ea"/>
                  <a:ea typeface="+mj-ea"/>
                </a:endParaRPr>
              </a:p>
            </p:txBody>
          </p:sp>
          <p:sp>
            <p:nvSpPr>
              <p:cNvPr id="26" name="正方形/長方形 25"/>
              <p:cNvSpPr/>
              <p:nvPr/>
            </p:nvSpPr>
            <p:spPr bwMode="auto">
              <a:xfrm>
                <a:off x="562371" y="1061450"/>
                <a:ext cx="1243053" cy="45719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33" name="グループ化 932"/>
            <p:cNvGrpSpPr/>
            <p:nvPr/>
          </p:nvGrpSpPr>
          <p:grpSpPr>
            <a:xfrm>
              <a:off x="425885" y="1707777"/>
              <a:ext cx="1583014" cy="719789"/>
              <a:chOff x="425885" y="1707777"/>
              <a:chExt cx="1583014" cy="719789"/>
            </a:xfrm>
          </p:grpSpPr>
          <p:sp>
            <p:nvSpPr>
              <p:cNvPr id="302" name="正方形/長方形 301"/>
              <p:cNvSpPr/>
              <p:nvPr/>
            </p:nvSpPr>
            <p:spPr>
              <a:xfrm>
                <a:off x="525811" y="1879440"/>
                <a:ext cx="1316173" cy="478537"/>
              </a:xfrm>
              <a:prstGeom prst="rect">
                <a:avLst/>
              </a:prstGeom>
              <a:solidFill>
                <a:srgbClr val="00B05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03" name="グループ化 302"/>
              <p:cNvGrpSpPr/>
              <p:nvPr/>
            </p:nvGrpSpPr>
            <p:grpSpPr>
              <a:xfrm>
                <a:off x="425885" y="1858418"/>
                <a:ext cx="584966" cy="569148"/>
                <a:chOff x="452691" y="1858418"/>
                <a:chExt cx="584966" cy="579522"/>
              </a:xfrm>
            </p:grpSpPr>
            <p:grpSp>
              <p:nvGrpSpPr>
                <p:cNvPr id="304" name="グループ化 303"/>
                <p:cNvGrpSpPr/>
                <p:nvPr/>
              </p:nvGrpSpPr>
              <p:grpSpPr>
                <a:xfrm>
                  <a:off x="452691" y="1858418"/>
                  <a:ext cx="584966" cy="379708"/>
                  <a:chOff x="1136576" y="2200275"/>
                  <a:chExt cx="675555" cy="469032"/>
                </a:xfrm>
              </p:grpSpPr>
              <p:grpSp>
                <p:nvGrpSpPr>
                  <p:cNvPr id="330" name="グループ化 329"/>
                  <p:cNvGrpSpPr/>
                  <p:nvPr/>
                </p:nvGrpSpPr>
                <p:grpSpPr>
                  <a:xfrm>
                    <a:off x="1136576" y="2200275"/>
                    <a:ext cx="168349" cy="469032"/>
                    <a:chOff x="1136576" y="2200275"/>
                    <a:chExt cx="168349" cy="469032"/>
                  </a:xfrm>
                </p:grpSpPr>
                <p:sp>
                  <p:nvSpPr>
                    <p:cNvPr id="349" name="片側の 2 つの角を丸めた四角形 348"/>
                    <p:cNvSpPr/>
                    <p:nvPr/>
                  </p:nvSpPr>
                  <p:spPr>
                    <a:xfrm>
                      <a:off x="1165795" y="2200275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0" name="片側の 2 つの角を丸めた四角形 349"/>
                    <p:cNvSpPr/>
                    <p:nvPr/>
                  </p:nvSpPr>
                  <p:spPr>
                    <a:xfrm>
                      <a:off x="1165795" y="225000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1" name="片側の 2 つの角を丸めた四角形 350"/>
                    <p:cNvSpPr/>
                    <p:nvPr/>
                  </p:nvSpPr>
                  <p:spPr>
                    <a:xfrm>
                      <a:off x="1165795" y="230715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2" name="正方形/長方形 351"/>
                    <p:cNvSpPr/>
                    <p:nvPr/>
                  </p:nvSpPr>
                  <p:spPr>
                    <a:xfrm>
                      <a:off x="1136576" y="2381263"/>
                      <a:ext cx="168349" cy="288044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53" name="正方形/長方形 352"/>
                    <p:cNvSpPr/>
                    <p:nvPr/>
                  </p:nvSpPr>
                  <p:spPr>
                    <a:xfrm>
                      <a:off x="1177056" y="2381263"/>
                      <a:ext cx="87388" cy="20234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31" name="グループ化 330"/>
                  <p:cNvGrpSpPr/>
                  <p:nvPr/>
                </p:nvGrpSpPr>
                <p:grpSpPr>
                  <a:xfrm>
                    <a:off x="1305645" y="2200275"/>
                    <a:ext cx="168349" cy="469032"/>
                    <a:chOff x="1136576" y="2200275"/>
                    <a:chExt cx="168349" cy="469032"/>
                  </a:xfrm>
                </p:grpSpPr>
                <p:sp>
                  <p:nvSpPr>
                    <p:cNvPr id="344" name="片側の 2 つの角を丸めた四角形 343"/>
                    <p:cNvSpPr/>
                    <p:nvPr/>
                  </p:nvSpPr>
                  <p:spPr>
                    <a:xfrm>
                      <a:off x="1165795" y="2200275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5" name="片側の 2 つの角を丸めた四角形 344"/>
                    <p:cNvSpPr/>
                    <p:nvPr/>
                  </p:nvSpPr>
                  <p:spPr>
                    <a:xfrm>
                      <a:off x="1165795" y="225000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6" name="片側の 2 つの角を丸めた四角形 345"/>
                    <p:cNvSpPr/>
                    <p:nvPr/>
                  </p:nvSpPr>
                  <p:spPr>
                    <a:xfrm>
                      <a:off x="1165795" y="230715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7" name="正方形/長方形 346"/>
                    <p:cNvSpPr/>
                    <p:nvPr/>
                  </p:nvSpPr>
                  <p:spPr>
                    <a:xfrm>
                      <a:off x="1136576" y="2381263"/>
                      <a:ext cx="168349" cy="288044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8" name="正方形/長方形 347"/>
                    <p:cNvSpPr/>
                    <p:nvPr/>
                  </p:nvSpPr>
                  <p:spPr>
                    <a:xfrm>
                      <a:off x="1177056" y="2381263"/>
                      <a:ext cx="87388" cy="20234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32" name="グループ化 331"/>
                  <p:cNvGrpSpPr/>
                  <p:nvPr/>
                </p:nvGrpSpPr>
                <p:grpSpPr>
                  <a:xfrm>
                    <a:off x="1474713" y="2200275"/>
                    <a:ext cx="168349" cy="469032"/>
                    <a:chOff x="1136576" y="2200275"/>
                    <a:chExt cx="168349" cy="469032"/>
                  </a:xfrm>
                </p:grpSpPr>
                <p:sp>
                  <p:nvSpPr>
                    <p:cNvPr id="339" name="片側の 2 つの角を丸めた四角形 338"/>
                    <p:cNvSpPr/>
                    <p:nvPr/>
                  </p:nvSpPr>
                  <p:spPr>
                    <a:xfrm>
                      <a:off x="1165795" y="2200275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0" name="片側の 2 つの角を丸めた四角形 339"/>
                    <p:cNvSpPr/>
                    <p:nvPr/>
                  </p:nvSpPr>
                  <p:spPr>
                    <a:xfrm>
                      <a:off x="1165795" y="225000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1" name="片側の 2 つの角を丸めた四角形 340"/>
                    <p:cNvSpPr/>
                    <p:nvPr/>
                  </p:nvSpPr>
                  <p:spPr>
                    <a:xfrm>
                      <a:off x="1165795" y="230715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2" name="正方形/長方形 341"/>
                    <p:cNvSpPr/>
                    <p:nvPr/>
                  </p:nvSpPr>
                  <p:spPr>
                    <a:xfrm>
                      <a:off x="1136576" y="2381263"/>
                      <a:ext cx="168349" cy="288044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3" name="正方形/長方形 342"/>
                    <p:cNvSpPr/>
                    <p:nvPr/>
                  </p:nvSpPr>
                  <p:spPr>
                    <a:xfrm>
                      <a:off x="1177056" y="2381263"/>
                      <a:ext cx="87388" cy="20234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33" name="グループ化 332"/>
                  <p:cNvGrpSpPr/>
                  <p:nvPr/>
                </p:nvGrpSpPr>
                <p:grpSpPr>
                  <a:xfrm>
                    <a:off x="1643782" y="2200275"/>
                    <a:ext cx="168349" cy="469032"/>
                    <a:chOff x="1136576" y="2200275"/>
                    <a:chExt cx="168349" cy="469032"/>
                  </a:xfrm>
                </p:grpSpPr>
                <p:sp>
                  <p:nvSpPr>
                    <p:cNvPr id="334" name="片側の 2 つの角を丸めた四角形 333"/>
                    <p:cNvSpPr/>
                    <p:nvPr/>
                  </p:nvSpPr>
                  <p:spPr>
                    <a:xfrm>
                      <a:off x="1165795" y="2200275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5" name="片側の 2 つの角を丸めた四角形 334"/>
                    <p:cNvSpPr/>
                    <p:nvPr/>
                  </p:nvSpPr>
                  <p:spPr>
                    <a:xfrm>
                      <a:off x="1165795" y="225000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6" name="片側の 2 つの角を丸めた四角形 335"/>
                    <p:cNvSpPr/>
                    <p:nvPr/>
                  </p:nvSpPr>
                  <p:spPr>
                    <a:xfrm>
                      <a:off x="1165795" y="230715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7" name="正方形/長方形 336"/>
                    <p:cNvSpPr/>
                    <p:nvPr/>
                  </p:nvSpPr>
                  <p:spPr>
                    <a:xfrm>
                      <a:off x="1136576" y="2381263"/>
                      <a:ext cx="168349" cy="288044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8" name="正方形/長方形 337"/>
                    <p:cNvSpPr/>
                    <p:nvPr/>
                  </p:nvSpPr>
                  <p:spPr>
                    <a:xfrm>
                      <a:off x="1177056" y="2381263"/>
                      <a:ext cx="87388" cy="20234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305" name="グループ化 304"/>
                <p:cNvGrpSpPr/>
                <p:nvPr/>
              </p:nvGrpSpPr>
              <p:grpSpPr>
                <a:xfrm>
                  <a:off x="452691" y="2058232"/>
                  <a:ext cx="584966" cy="379708"/>
                  <a:chOff x="1136576" y="2200275"/>
                  <a:chExt cx="675555" cy="469032"/>
                </a:xfrm>
              </p:grpSpPr>
              <p:grpSp>
                <p:nvGrpSpPr>
                  <p:cNvPr id="306" name="グループ化 305"/>
                  <p:cNvGrpSpPr/>
                  <p:nvPr/>
                </p:nvGrpSpPr>
                <p:grpSpPr>
                  <a:xfrm>
                    <a:off x="1136576" y="2200275"/>
                    <a:ext cx="168349" cy="469032"/>
                    <a:chOff x="1136576" y="2200275"/>
                    <a:chExt cx="168349" cy="469032"/>
                  </a:xfrm>
                </p:grpSpPr>
                <p:sp>
                  <p:nvSpPr>
                    <p:cNvPr id="325" name="片側の 2 つの角を丸めた四角形 324"/>
                    <p:cNvSpPr/>
                    <p:nvPr/>
                  </p:nvSpPr>
                  <p:spPr>
                    <a:xfrm>
                      <a:off x="1165795" y="2200275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6" name="片側の 2 つの角を丸めた四角形 325"/>
                    <p:cNvSpPr/>
                    <p:nvPr/>
                  </p:nvSpPr>
                  <p:spPr>
                    <a:xfrm>
                      <a:off x="1165795" y="225000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7" name="片側の 2 つの角を丸めた四角形 326"/>
                    <p:cNvSpPr/>
                    <p:nvPr/>
                  </p:nvSpPr>
                  <p:spPr>
                    <a:xfrm>
                      <a:off x="1165795" y="230715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8" name="正方形/長方形 327"/>
                    <p:cNvSpPr/>
                    <p:nvPr/>
                  </p:nvSpPr>
                  <p:spPr>
                    <a:xfrm>
                      <a:off x="1136576" y="2381263"/>
                      <a:ext cx="168349" cy="288044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9" name="正方形/長方形 328"/>
                    <p:cNvSpPr/>
                    <p:nvPr/>
                  </p:nvSpPr>
                  <p:spPr>
                    <a:xfrm>
                      <a:off x="1177056" y="2381263"/>
                      <a:ext cx="87388" cy="20234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07" name="グループ化 306"/>
                  <p:cNvGrpSpPr/>
                  <p:nvPr/>
                </p:nvGrpSpPr>
                <p:grpSpPr>
                  <a:xfrm>
                    <a:off x="1305645" y="2200275"/>
                    <a:ext cx="168349" cy="469032"/>
                    <a:chOff x="1136576" y="2200275"/>
                    <a:chExt cx="168349" cy="469032"/>
                  </a:xfrm>
                </p:grpSpPr>
                <p:sp>
                  <p:nvSpPr>
                    <p:cNvPr id="320" name="片側の 2 つの角を丸めた四角形 319"/>
                    <p:cNvSpPr/>
                    <p:nvPr/>
                  </p:nvSpPr>
                  <p:spPr>
                    <a:xfrm>
                      <a:off x="1165795" y="2200275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1" name="片側の 2 つの角を丸めた四角形 320"/>
                    <p:cNvSpPr/>
                    <p:nvPr/>
                  </p:nvSpPr>
                  <p:spPr>
                    <a:xfrm>
                      <a:off x="1165795" y="225000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2" name="片側の 2 つの角を丸めた四角形 321"/>
                    <p:cNvSpPr/>
                    <p:nvPr/>
                  </p:nvSpPr>
                  <p:spPr>
                    <a:xfrm>
                      <a:off x="1165795" y="230715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3" name="正方形/長方形 322"/>
                    <p:cNvSpPr/>
                    <p:nvPr/>
                  </p:nvSpPr>
                  <p:spPr>
                    <a:xfrm>
                      <a:off x="1136576" y="2381263"/>
                      <a:ext cx="168349" cy="288044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4" name="正方形/長方形 323"/>
                    <p:cNvSpPr/>
                    <p:nvPr/>
                  </p:nvSpPr>
                  <p:spPr>
                    <a:xfrm>
                      <a:off x="1177056" y="2381263"/>
                      <a:ext cx="87388" cy="20234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08" name="グループ化 307"/>
                  <p:cNvGrpSpPr/>
                  <p:nvPr/>
                </p:nvGrpSpPr>
                <p:grpSpPr>
                  <a:xfrm>
                    <a:off x="1474713" y="2200275"/>
                    <a:ext cx="168349" cy="469032"/>
                    <a:chOff x="1136576" y="2200275"/>
                    <a:chExt cx="168349" cy="469032"/>
                  </a:xfrm>
                </p:grpSpPr>
                <p:sp>
                  <p:nvSpPr>
                    <p:cNvPr id="315" name="片側の 2 つの角を丸めた四角形 314"/>
                    <p:cNvSpPr/>
                    <p:nvPr/>
                  </p:nvSpPr>
                  <p:spPr>
                    <a:xfrm>
                      <a:off x="1165795" y="2200275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6" name="片側の 2 つの角を丸めた四角形 315"/>
                    <p:cNvSpPr/>
                    <p:nvPr/>
                  </p:nvSpPr>
                  <p:spPr>
                    <a:xfrm>
                      <a:off x="1165795" y="225000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7" name="片側の 2 つの角を丸めた四角形 316"/>
                    <p:cNvSpPr/>
                    <p:nvPr/>
                  </p:nvSpPr>
                  <p:spPr>
                    <a:xfrm>
                      <a:off x="1165795" y="230715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8" name="正方形/長方形 317"/>
                    <p:cNvSpPr/>
                    <p:nvPr/>
                  </p:nvSpPr>
                  <p:spPr>
                    <a:xfrm>
                      <a:off x="1136576" y="2381263"/>
                      <a:ext cx="168349" cy="288044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9" name="正方形/長方形 318"/>
                    <p:cNvSpPr/>
                    <p:nvPr/>
                  </p:nvSpPr>
                  <p:spPr>
                    <a:xfrm>
                      <a:off x="1177056" y="2381263"/>
                      <a:ext cx="87388" cy="20234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09" name="グループ化 308"/>
                  <p:cNvGrpSpPr/>
                  <p:nvPr/>
                </p:nvGrpSpPr>
                <p:grpSpPr>
                  <a:xfrm>
                    <a:off x="1643782" y="2200275"/>
                    <a:ext cx="168349" cy="469032"/>
                    <a:chOff x="1136576" y="2200275"/>
                    <a:chExt cx="168349" cy="469032"/>
                  </a:xfrm>
                </p:grpSpPr>
                <p:sp>
                  <p:nvSpPr>
                    <p:cNvPr id="310" name="片側の 2 つの角を丸めた四角形 309"/>
                    <p:cNvSpPr/>
                    <p:nvPr/>
                  </p:nvSpPr>
                  <p:spPr>
                    <a:xfrm>
                      <a:off x="1165795" y="2200275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1" name="片側の 2 つの角を丸めた四角形 310"/>
                    <p:cNvSpPr/>
                    <p:nvPr/>
                  </p:nvSpPr>
                  <p:spPr>
                    <a:xfrm>
                      <a:off x="1165795" y="225000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2" name="片側の 2 つの角を丸めた四角形 311"/>
                    <p:cNvSpPr/>
                    <p:nvPr/>
                  </p:nvSpPr>
                  <p:spPr>
                    <a:xfrm>
                      <a:off x="1165795" y="230715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3" name="正方形/長方形 312"/>
                    <p:cNvSpPr/>
                    <p:nvPr/>
                  </p:nvSpPr>
                  <p:spPr>
                    <a:xfrm>
                      <a:off x="1136576" y="2381263"/>
                      <a:ext cx="168349" cy="288044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4" name="正方形/長方形 313"/>
                    <p:cNvSpPr/>
                    <p:nvPr/>
                  </p:nvSpPr>
                  <p:spPr>
                    <a:xfrm>
                      <a:off x="1177056" y="2381263"/>
                      <a:ext cx="87388" cy="20234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354" name="グループ化 353"/>
              <p:cNvGrpSpPr/>
              <p:nvPr/>
            </p:nvGrpSpPr>
            <p:grpSpPr>
              <a:xfrm>
                <a:off x="607335" y="1722898"/>
                <a:ext cx="1161529" cy="153378"/>
                <a:chOff x="607335" y="1676678"/>
                <a:chExt cx="1161529" cy="199598"/>
              </a:xfrm>
            </p:grpSpPr>
            <p:sp>
              <p:nvSpPr>
                <p:cNvPr id="355" name="台形 354"/>
                <p:cNvSpPr/>
                <p:nvPr/>
              </p:nvSpPr>
              <p:spPr bwMode="auto">
                <a:xfrm>
                  <a:off x="607335" y="1783835"/>
                  <a:ext cx="1161529" cy="92441"/>
                </a:xfrm>
                <a:prstGeom prst="trapezoid">
                  <a:avLst/>
                </a:prstGeom>
                <a:solidFill>
                  <a:srgbClr val="800000"/>
                </a:solidFill>
                <a:ln w="28575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56" name="台形 355"/>
                <p:cNvSpPr/>
                <p:nvPr/>
              </p:nvSpPr>
              <p:spPr bwMode="auto">
                <a:xfrm>
                  <a:off x="607335" y="1729066"/>
                  <a:ext cx="1161529" cy="92441"/>
                </a:xfrm>
                <a:prstGeom prst="trapezoid">
                  <a:avLst/>
                </a:prstGeom>
                <a:solidFill>
                  <a:srgbClr val="CC6600"/>
                </a:solidFill>
                <a:ln w="28575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57" name="台形 356"/>
                <p:cNvSpPr/>
                <p:nvPr/>
              </p:nvSpPr>
              <p:spPr bwMode="auto">
                <a:xfrm>
                  <a:off x="607335" y="1676678"/>
                  <a:ext cx="1161529" cy="92441"/>
                </a:xfrm>
                <a:prstGeom prst="trapezoid">
                  <a:avLst/>
                </a:prstGeom>
                <a:solidFill>
                  <a:srgbClr val="FFC000"/>
                </a:solidFill>
                <a:ln w="28575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358" name="グループ化 357"/>
              <p:cNvGrpSpPr/>
              <p:nvPr/>
            </p:nvGrpSpPr>
            <p:grpSpPr>
              <a:xfrm>
                <a:off x="1513844" y="1707777"/>
                <a:ext cx="495055" cy="719789"/>
                <a:chOff x="1513844" y="1707777"/>
                <a:chExt cx="495055" cy="719789"/>
              </a:xfrm>
            </p:grpSpPr>
            <p:sp>
              <p:nvSpPr>
                <p:cNvPr id="359" name="正方形/長方形 358"/>
                <p:cNvSpPr/>
                <p:nvPr/>
              </p:nvSpPr>
              <p:spPr bwMode="auto">
                <a:xfrm>
                  <a:off x="1513844" y="1707777"/>
                  <a:ext cx="495055" cy="71978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60" name="正方形/長方形 359"/>
                <p:cNvSpPr/>
                <p:nvPr/>
              </p:nvSpPr>
              <p:spPr bwMode="auto">
                <a:xfrm>
                  <a:off x="1575557" y="1771548"/>
                  <a:ext cx="371628" cy="600649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28575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61" name="正方形/長方形 360"/>
                <p:cNvSpPr/>
                <p:nvPr/>
              </p:nvSpPr>
              <p:spPr bwMode="auto">
                <a:xfrm>
                  <a:off x="1575557" y="2221467"/>
                  <a:ext cx="371628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62" name="正方形/長方形 361"/>
                <p:cNvSpPr/>
                <p:nvPr/>
              </p:nvSpPr>
              <p:spPr bwMode="auto">
                <a:xfrm>
                  <a:off x="1575557" y="2059713"/>
                  <a:ext cx="371628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63" name="正方形/長方形 362"/>
                <p:cNvSpPr/>
                <p:nvPr/>
              </p:nvSpPr>
              <p:spPr bwMode="auto">
                <a:xfrm>
                  <a:off x="1575557" y="1897960"/>
                  <a:ext cx="371628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64" name="角丸四角形 363"/>
                <p:cNvSpPr/>
                <p:nvPr/>
              </p:nvSpPr>
              <p:spPr bwMode="auto">
                <a:xfrm>
                  <a:off x="1622630" y="2283975"/>
                  <a:ext cx="60914" cy="87750"/>
                </a:xfrm>
                <a:prstGeom prst="roundRect">
                  <a:avLst/>
                </a:prstGeom>
                <a:solidFill>
                  <a:srgbClr val="FF0000"/>
                </a:solidFill>
                <a:ln w="28575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65" name="角丸四角形 364"/>
                <p:cNvSpPr/>
                <p:nvPr/>
              </p:nvSpPr>
              <p:spPr bwMode="auto">
                <a:xfrm>
                  <a:off x="1729787" y="2283975"/>
                  <a:ext cx="60914" cy="87750"/>
                </a:xfrm>
                <a:prstGeom prst="roundRect">
                  <a:avLst/>
                </a:prstGeom>
                <a:solidFill>
                  <a:srgbClr val="FF0000"/>
                </a:solidFill>
                <a:ln w="28575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66" name="角丸四角形 365"/>
                <p:cNvSpPr/>
                <p:nvPr/>
              </p:nvSpPr>
              <p:spPr bwMode="auto">
                <a:xfrm>
                  <a:off x="1836943" y="2283975"/>
                  <a:ext cx="60914" cy="87750"/>
                </a:xfrm>
                <a:prstGeom prst="roundRect">
                  <a:avLst/>
                </a:prstGeom>
                <a:solidFill>
                  <a:srgbClr val="FF0000"/>
                </a:solidFill>
                <a:ln w="28575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67" name="角丸四角形 366"/>
                <p:cNvSpPr/>
                <p:nvPr/>
              </p:nvSpPr>
              <p:spPr bwMode="auto">
                <a:xfrm>
                  <a:off x="1622630" y="2133956"/>
                  <a:ext cx="60914" cy="87750"/>
                </a:xfrm>
                <a:prstGeom prst="roundRect">
                  <a:avLst/>
                </a:prstGeom>
                <a:solidFill>
                  <a:srgbClr val="0070C0"/>
                </a:solidFill>
                <a:ln w="28575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68" name="角丸四角形 367"/>
                <p:cNvSpPr/>
                <p:nvPr/>
              </p:nvSpPr>
              <p:spPr bwMode="auto">
                <a:xfrm>
                  <a:off x="1729787" y="2133956"/>
                  <a:ext cx="60914" cy="87750"/>
                </a:xfrm>
                <a:prstGeom prst="roundRect">
                  <a:avLst/>
                </a:prstGeom>
                <a:solidFill>
                  <a:srgbClr val="0070C0"/>
                </a:solidFill>
                <a:ln w="28575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69" name="角丸四角形 368"/>
                <p:cNvSpPr/>
                <p:nvPr/>
              </p:nvSpPr>
              <p:spPr bwMode="auto">
                <a:xfrm>
                  <a:off x="1836943" y="2133956"/>
                  <a:ext cx="60914" cy="87750"/>
                </a:xfrm>
                <a:prstGeom prst="roundRect">
                  <a:avLst/>
                </a:prstGeom>
                <a:solidFill>
                  <a:srgbClr val="0070C0"/>
                </a:solidFill>
                <a:ln w="28575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70" name="角丸四角形 369"/>
                <p:cNvSpPr/>
                <p:nvPr/>
              </p:nvSpPr>
              <p:spPr bwMode="auto">
                <a:xfrm>
                  <a:off x="1622630" y="1972031"/>
                  <a:ext cx="60914" cy="87750"/>
                </a:xfrm>
                <a:prstGeom prst="roundRect">
                  <a:avLst/>
                </a:prstGeom>
                <a:solidFill>
                  <a:srgbClr val="FFFF00"/>
                </a:solidFill>
                <a:ln w="28575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71" name="角丸四角形 370"/>
                <p:cNvSpPr/>
                <p:nvPr/>
              </p:nvSpPr>
              <p:spPr bwMode="auto">
                <a:xfrm>
                  <a:off x="1729787" y="1972031"/>
                  <a:ext cx="60914" cy="87750"/>
                </a:xfrm>
                <a:prstGeom prst="roundRect">
                  <a:avLst/>
                </a:prstGeom>
                <a:solidFill>
                  <a:srgbClr val="FFFF00"/>
                </a:solidFill>
                <a:ln w="28575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72" name="角丸四角形 371"/>
                <p:cNvSpPr/>
                <p:nvPr/>
              </p:nvSpPr>
              <p:spPr bwMode="auto">
                <a:xfrm>
                  <a:off x="1836943" y="1972031"/>
                  <a:ext cx="60914" cy="87750"/>
                </a:xfrm>
                <a:prstGeom prst="roundRect">
                  <a:avLst/>
                </a:prstGeom>
                <a:solidFill>
                  <a:srgbClr val="FFFF00"/>
                </a:solidFill>
                <a:ln w="28575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73" name="角丸四角形 372"/>
                <p:cNvSpPr/>
                <p:nvPr/>
              </p:nvSpPr>
              <p:spPr bwMode="auto">
                <a:xfrm>
                  <a:off x="1622630" y="1810106"/>
                  <a:ext cx="60914" cy="87750"/>
                </a:xfrm>
                <a:prstGeom prst="roundRect">
                  <a:avLst/>
                </a:prstGeom>
                <a:solidFill>
                  <a:srgbClr val="FF6600"/>
                </a:solidFill>
                <a:ln w="28575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74" name="角丸四角形 373"/>
                <p:cNvSpPr/>
                <p:nvPr/>
              </p:nvSpPr>
              <p:spPr bwMode="auto">
                <a:xfrm>
                  <a:off x="1729787" y="1810106"/>
                  <a:ext cx="60914" cy="87750"/>
                </a:xfrm>
                <a:prstGeom prst="roundRect">
                  <a:avLst/>
                </a:prstGeom>
                <a:solidFill>
                  <a:srgbClr val="FF6600"/>
                </a:solidFill>
                <a:ln w="28575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375" name="角丸四角形 374"/>
                <p:cNvSpPr/>
                <p:nvPr/>
              </p:nvSpPr>
              <p:spPr bwMode="auto">
                <a:xfrm>
                  <a:off x="1836943" y="1810106"/>
                  <a:ext cx="60914" cy="87750"/>
                </a:xfrm>
                <a:prstGeom prst="roundRect">
                  <a:avLst/>
                </a:prstGeom>
                <a:solidFill>
                  <a:srgbClr val="FF6600"/>
                </a:solidFill>
                <a:ln w="28575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  <p:grpSp>
        <p:nvGrpSpPr>
          <p:cNvPr id="183" name="グループ化 182"/>
          <p:cNvGrpSpPr/>
          <p:nvPr/>
        </p:nvGrpSpPr>
        <p:grpSpPr>
          <a:xfrm>
            <a:off x="2315973" y="854004"/>
            <a:ext cx="1539722" cy="1573562"/>
            <a:chOff x="2315973" y="854004"/>
            <a:chExt cx="1539722" cy="1573562"/>
          </a:xfrm>
        </p:grpSpPr>
        <p:grpSp>
          <p:nvGrpSpPr>
            <p:cNvPr id="16" name="グループ化 15"/>
            <p:cNvGrpSpPr/>
            <p:nvPr/>
          </p:nvGrpSpPr>
          <p:grpSpPr>
            <a:xfrm>
              <a:off x="2315973" y="854004"/>
              <a:ext cx="1539722" cy="1573562"/>
              <a:chOff x="2315973" y="807592"/>
              <a:chExt cx="1539722" cy="1865805"/>
            </a:xfrm>
          </p:grpSpPr>
          <p:sp>
            <p:nvSpPr>
              <p:cNvPr id="611" name="額縁 610"/>
              <p:cNvSpPr/>
              <p:nvPr/>
            </p:nvSpPr>
            <p:spPr>
              <a:xfrm rot="10800000">
                <a:off x="2315974" y="807592"/>
                <a:ext cx="1539721" cy="1865805"/>
              </a:xfrm>
              <a:prstGeom prst="bevel">
                <a:avLst>
                  <a:gd name="adj" fmla="val 13472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正方形/長方形 611"/>
              <p:cNvSpPr/>
              <p:nvPr/>
            </p:nvSpPr>
            <p:spPr>
              <a:xfrm>
                <a:off x="3770886" y="807592"/>
                <a:ext cx="84809" cy="1865805"/>
              </a:xfrm>
              <a:prstGeom prst="rect">
                <a:avLst/>
              </a:pr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3" name="正方形/長方形 612"/>
              <p:cNvSpPr/>
              <p:nvPr/>
            </p:nvSpPr>
            <p:spPr>
              <a:xfrm>
                <a:off x="2315973" y="807592"/>
                <a:ext cx="84809" cy="1865805"/>
              </a:xfrm>
              <a:prstGeom prst="rect">
                <a:avLst/>
              </a:pr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正方形/長方形 614"/>
              <p:cNvSpPr/>
              <p:nvPr/>
            </p:nvSpPr>
            <p:spPr>
              <a:xfrm>
                <a:off x="2315973" y="807592"/>
                <a:ext cx="1539722" cy="370029"/>
              </a:xfrm>
              <a:prstGeom prst="rect">
                <a:avLst/>
              </a:pr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8" name="正方形/長方形 27"/>
            <p:cNvSpPr/>
            <p:nvPr/>
          </p:nvSpPr>
          <p:spPr>
            <a:xfrm>
              <a:off x="2400782" y="1166075"/>
              <a:ext cx="1370104" cy="617761"/>
            </a:xfrm>
            <a:custGeom>
              <a:avLst/>
              <a:gdLst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0 w 1152128"/>
                <a:gd name="connsiteY3" fmla="*/ 621928 h 621928"/>
                <a:gd name="connsiteX4" fmla="*/ 0 w 1152128"/>
                <a:gd name="connsiteY4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393903 w 1152128"/>
                <a:gd name="connsiteY3" fmla="*/ 619051 h 621928"/>
                <a:gd name="connsiteX4" fmla="*/ 0 w 1152128"/>
                <a:gd name="connsiteY4" fmla="*/ 621928 h 621928"/>
                <a:gd name="connsiteX5" fmla="*/ 0 w 1152128"/>
                <a:gd name="connsiteY5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393903 w 1152128"/>
                <a:gd name="connsiteY4" fmla="*/ 619051 h 621928"/>
                <a:gd name="connsiteX5" fmla="*/ 0 w 1152128"/>
                <a:gd name="connsiteY5" fmla="*/ 621928 h 621928"/>
                <a:gd name="connsiteX6" fmla="*/ 0 w 1152128"/>
                <a:gd name="connsiteY6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465341 w 1152128"/>
                <a:gd name="connsiteY4" fmla="*/ 619051 h 621928"/>
                <a:gd name="connsiteX5" fmla="*/ 393903 w 1152128"/>
                <a:gd name="connsiteY5" fmla="*/ 619051 h 621928"/>
                <a:gd name="connsiteX6" fmla="*/ 0 w 1152128"/>
                <a:gd name="connsiteY6" fmla="*/ 621928 h 621928"/>
                <a:gd name="connsiteX7" fmla="*/ 0 w 1152128"/>
                <a:gd name="connsiteY7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696322 w 1152128"/>
                <a:gd name="connsiteY4" fmla="*/ 616669 h 621928"/>
                <a:gd name="connsiteX5" fmla="*/ 465341 w 1152128"/>
                <a:gd name="connsiteY5" fmla="*/ 619051 h 621928"/>
                <a:gd name="connsiteX6" fmla="*/ 393903 w 1152128"/>
                <a:gd name="connsiteY6" fmla="*/ 619051 h 621928"/>
                <a:gd name="connsiteX7" fmla="*/ 0 w 1152128"/>
                <a:gd name="connsiteY7" fmla="*/ 621928 h 621928"/>
                <a:gd name="connsiteX8" fmla="*/ 0 w 1152128"/>
                <a:gd name="connsiteY8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696322 w 1152128"/>
                <a:gd name="connsiteY4" fmla="*/ 616669 h 621928"/>
                <a:gd name="connsiteX5" fmla="*/ 396285 w 1152128"/>
                <a:gd name="connsiteY5" fmla="*/ 495226 h 621928"/>
                <a:gd name="connsiteX6" fmla="*/ 393903 w 1152128"/>
                <a:gd name="connsiteY6" fmla="*/ 619051 h 621928"/>
                <a:gd name="connsiteX7" fmla="*/ 0 w 1152128"/>
                <a:gd name="connsiteY7" fmla="*/ 621928 h 621928"/>
                <a:gd name="connsiteX8" fmla="*/ 0 w 1152128"/>
                <a:gd name="connsiteY8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396285 w 1152128"/>
                <a:gd name="connsiteY5" fmla="*/ 495226 h 621928"/>
                <a:gd name="connsiteX6" fmla="*/ 393903 w 1152128"/>
                <a:gd name="connsiteY6" fmla="*/ 619051 h 621928"/>
                <a:gd name="connsiteX7" fmla="*/ 0 w 1152128"/>
                <a:gd name="connsiteY7" fmla="*/ 621928 h 621928"/>
                <a:gd name="connsiteX8" fmla="*/ 0 w 1152128"/>
                <a:gd name="connsiteY8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432003 w 1152128"/>
                <a:gd name="connsiteY5" fmla="*/ 492844 h 621928"/>
                <a:gd name="connsiteX6" fmla="*/ 396285 w 1152128"/>
                <a:gd name="connsiteY6" fmla="*/ 495226 h 621928"/>
                <a:gd name="connsiteX7" fmla="*/ 393903 w 1152128"/>
                <a:gd name="connsiteY7" fmla="*/ 619051 h 621928"/>
                <a:gd name="connsiteX8" fmla="*/ 0 w 1152128"/>
                <a:gd name="connsiteY8" fmla="*/ 621928 h 621928"/>
                <a:gd name="connsiteX9" fmla="*/ 0 w 1152128"/>
                <a:gd name="connsiteY9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420097 w 1152128"/>
                <a:gd name="connsiteY5" fmla="*/ 473794 h 621928"/>
                <a:gd name="connsiteX6" fmla="*/ 396285 w 1152128"/>
                <a:gd name="connsiteY6" fmla="*/ 495226 h 621928"/>
                <a:gd name="connsiteX7" fmla="*/ 393903 w 1152128"/>
                <a:gd name="connsiteY7" fmla="*/ 619051 h 621928"/>
                <a:gd name="connsiteX8" fmla="*/ 0 w 1152128"/>
                <a:gd name="connsiteY8" fmla="*/ 621928 h 621928"/>
                <a:gd name="connsiteX9" fmla="*/ 0 w 1152128"/>
                <a:gd name="connsiteY9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27278 w 1152128"/>
                <a:gd name="connsiteY5" fmla="*/ 490463 h 621928"/>
                <a:gd name="connsiteX6" fmla="*/ 420097 w 1152128"/>
                <a:gd name="connsiteY6" fmla="*/ 473794 h 621928"/>
                <a:gd name="connsiteX7" fmla="*/ 396285 w 1152128"/>
                <a:gd name="connsiteY7" fmla="*/ 495226 h 621928"/>
                <a:gd name="connsiteX8" fmla="*/ 393903 w 1152128"/>
                <a:gd name="connsiteY8" fmla="*/ 619051 h 621928"/>
                <a:gd name="connsiteX9" fmla="*/ 0 w 1152128"/>
                <a:gd name="connsiteY9" fmla="*/ 621928 h 621928"/>
                <a:gd name="connsiteX10" fmla="*/ 0 w 1152128"/>
                <a:gd name="connsiteY10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29660 w 1152128"/>
                <a:gd name="connsiteY5" fmla="*/ 476175 h 621928"/>
                <a:gd name="connsiteX6" fmla="*/ 420097 w 1152128"/>
                <a:gd name="connsiteY6" fmla="*/ 473794 h 621928"/>
                <a:gd name="connsiteX7" fmla="*/ 396285 w 1152128"/>
                <a:gd name="connsiteY7" fmla="*/ 495226 h 621928"/>
                <a:gd name="connsiteX8" fmla="*/ 393903 w 1152128"/>
                <a:gd name="connsiteY8" fmla="*/ 619051 h 621928"/>
                <a:gd name="connsiteX9" fmla="*/ 0 w 1152128"/>
                <a:gd name="connsiteY9" fmla="*/ 621928 h 621928"/>
                <a:gd name="connsiteX10" fmla="*/ 0 w 1152128"/>
                <a:gd name="connsiteY10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29660 w 1152128"/>
                <a:gd name="connsiteY5" fmla="*/ 476175 h 621928"/>
                <a:gd name="connsiteX6" fmla="*/ 420097 w 1152128"/>
                <a:gd name="connsiteY6" fmla="*/ 473794 h 621928"/>
                <a:gd name="connsiteX7" fmla="*/ 410572 w 1152128"/>
                <a:gd name="connsiteY7" fmla="*/ 483319 h 621928"/>
                <a:gd name="connsiteX8" fmla="*/ 396285 w 1152128"/>
                <a:gd name="connsiteY8" fmla="*/ 495226 h 621928"/>
                <a:gd name="connsiteX9" fmla="*/ 393903 w 1152128"/>
                <a:gd name="connsiteY9" fmla="*/ 619051 h 621928"/>
                <a:gd name="connsiteX10" fmla="*/ 0 w 1152128"/>
                <a:gd name="connsiteY10" fmla="*/ 621928 h 621928"/>
                <a:gd name="connsiteX11" fmla="*/ 0 w 1152128"/>
                <a:gd name="connsiteY11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6175 h 621928"/>
                <a:gd name="connsiteX7" fmla="*/ 420097 w 1152128"/>
                <a:gd name="connsiteY7" fmla="*/ 473794 h 621928"/>
                <a:gd name="connsiteX8" fmla="*/ 410572 w 1152128"/>
                <a:gd name="connsiteY8" fmla="*/ 48331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6175 h 621928"/>
                <a:gd name="connsiteX7" fmla="*/ 420097 w 1152128"/>
                <a:gd name="connsiteY7" fmla="*/ 473794 h 621928"/>
                <a:gd name="connsiteX8" fmla="*/ 408190 w 1152128"/>
                <a:gd name="connsiteY8" fmla="*/ 478556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6175 h 621928"/>
                <a:gd name="connsiteX7" fmla="*/ 420097 w 1152128"/>
                <a:gd name="connsiteY7" fmla="*/ 473794 h 621928"/>
                <a:gd name="connsiteX8" fmla="*/ 402996 w 1152128"/>
                <a:gd name="connsiteY8" fmla="*/ 479133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6175 h 621928"/>
                <a:gd name="connsiteX7" fmla="*/ 420097 w 1152128"/>
                <a:gd name="connsiteY7" fmla="*/ 473794 h 621928"/>
                <a:gd name="connsiteX8" fmla="*/ 402996 w 1152128"/>
                <a:gd name="connsiteY8" fmla="*/ 479133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6175 h 621928"/>
                <a:gd name="connsiteX7" fmla="*/ 420097 w 1152128"/>
                <a:gd name="connsiteY7" fmla="*/ 473794 h 621928"/>
                <a:gd name="connsiteX8" fmla="*/ 402996 w 1152128"/>
                <a:gd name="connsiteY8" fmla="*/ 479133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6175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6175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6175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6175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6175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5021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5021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083 w 1152128"/>
                <a:gd name="connsiteY6" fmla="*/ 474444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8636 w 1152128"/>
                <a:gd name="connsiteY5" fmla="*/ 478125 h 621928"/>
                <a:gd name="connsiteX6" fmla="*/ 729083 w 1152128"/>
                <a:gd name="connsiteY6" fmla="*/ 474444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8636 w 1152128"/>
                <a:gd name="connsiteY5" fmla="*/ 478125 h 621928"/>
                <a:gd name="connsiteX6" fmla="*/ 729083 w 1152128"/>
                <a:gd name="connsiteY6" fmla="*/ 474444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8636 w 1152128"/>
                <a:gd name="connsiteY5" fmla="*/ 478125 h 621928"/>
                <a:gd name="connsiteX6" fmla="*/ 729083 w 1152128"/>
                <a:gd name="connsiteY6" fmla="*/ 474444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50944 w 1152128"/>
                <a:gd name="connsiteY5" fmla="*/ 479279 h 621928"/>
                <a:gd name="connsiteX6" fmla="*/ 729083 w 1152128"/>
                <a:gd name="connsiteY6" fmla="*/ 474444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50944 w 1152128"/>
                <a:gd name="connsiteY5" fmla="*/ 479279 h 621928"/>
                <a:gd name="connsiteX6" fmla="*/ 729083 w 1152128"/>
                <a:gd name="connsiteY6" fmla="*/ 474444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50944 w 1152128"/>
                <a:gd name="connsiteY5" fmla="*/ 479279 h 621928"/>
                <a:gd name="connsiteX6" fmla="*/ 729083 w 1152128"/>
                <a:gd name="connsiteY6" fmla="*/ 474444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50944 w 1152128"/>
                <a:gd name="connsiteY5" fmla="*/ 479279 h 621928"/>
                <a:gd name="connsiteX6" fmla="*/ 729083 w 1152128"/>
                <a:gd name="connsiteY6" fmla="*/ 474444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50944 w 1152128"/>
                <a:gd name="connsiteY5" fmla="*/ 479279 h 621928"/>
                <a:gd name="connsiteX6" fmla="*/ 729083 w 1152128"/>
                <a:gd name="connsiteY6" fmla="*/ 474444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52128" h="621928">
                  <a:moveTo>
                    <a:pt x="0" y="0"/>
                  </a:moveTo>
                  <a:lnTo>
                    <a:pt x="1152128" y="0"/>
                  </a:lnTo>
                  <a:lnTo>
                    <a:pt x="1152128" y="621928"/>
                  </a:lnTo>
                  <a:lnTo>
                    <a:pt x="755853" y="616669"/>
                  </a:lnTo>
                  <a:lnTo>
                    <a:pt x="755853" y="492844"/>
                  </a:lnTo>
                  <a:cubicBezTo>
                    <a:pt x="755755" y="485629"/>
                    <a:pt x="756813" y="484762"/>
                    <a:pt x="750944" y="479279"/>
                  </a:cubicBezTo>
                  <a:cubicBezTo>
                    <a:pt x="746157" y="474012"/>
                    <a:pt x="737332" y="474517"/>
                    <a:pt x="729083" y="474444"/>
                  </a:cubicBezTo>
                  <a:lnTo>
                    <a:pt x="420097" y="473794"/>
                  </a:lnTo>
                  <a:cubicBezTo>
                    <a:pt x="410358" y="474997"/>
                    <a:pt x="408696" y="472737"/>
                    <a:pt x="402996" y="477979"/>
                  </a:cubicBezTo>
                  <a:cubicBezTo>
                    <a:pt x="396142" y="483920"/>
                    <a:pt x="398522" y="489862"/>
                    <a:pt x="396285" y="495226"/>
                  </a:cubicBezTo>
                  <a:lnTo>
                    <a:pt x="393903" y="619051"/>
                  </a:lnTo>
                  <a:lnTo>
                    <a:pt x="0" y="6219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>
                <a:alpha val="50196"/>
              </a:srgb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" name="正方形/長方形 378"/>
            <p:cNvSpPr/>
            <p:nvPr/>
          </p:nvSpPr>
          <p:spPr>
            <a:xfrm>
              <a:off x="2315973" y="1783836"/>
              <a:ext cx="1539722" cy="643730"/>
            </a:xfrm>
            <a:prstGeom prst="rect">
              <a:avLst/>
            </a:pr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" name="テキスト ボックス 379"/>
            <p:cNvSpPr txBox="1"/>
            <p:nvPr/>
          </p:nvSpPr>
          <p:spPr>
            <a:xfrm>
              <a:off x="2659584" y="908716"/>
              <a:ext cx="852500" cy="20825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kumimoji="1" lang="ja-JP" altLang="en-US" b="1" spc="50" dirty="0" smtClean="0">
                  <a:ln w="6350">
                    <a:solidFill>
                      <a:schemeClr val="bg1"/>
                    </a:solidFill>
                  </a:ln>
                  <a:effectLst>
                    <a:outerShdw dist="635000" sx="1000" sy="1000" algn="tl" rotWithShape="0">
                      <a:prstClr val="black"/>
                    </a:outerShdw>
                  </a:effectLst>
                  <a:latin typeface="+mj-ea"/>
                  <a:ea typeface="+mj-ea"/>
                </a:rPr>
                <a:t>販 売 店</a:t>
              </a:r>
              <a:endParaRPr kumimoji="1" lang="ja-JP" altLang="en-US" b="1" spc="50" dirty="0">
                <a:ln w="6350">
                  <a:solidFill>
                    <a:schemeClr val="bg1"/>
                  </a:solidFill>
                </a:ln>
                <a:effectLst>
                  <a:outerShdw dist="635000" sx="1000" sy="1000" algn="tl" rotWithShape="0">
                    <a:prstClr val="black"/>
                  </a:outerShdw>
                </a:effectLst>
                <a:latin typeface="+mj-ea"/>
                <a:ea typeface="+mj-ea"/>
              </a:endParaRPr>
            </a:p>
          </p:txBody>
        </p:sp>
      </p:grpSp>
      <p:grpSp>
        <p:nvGrpSpPr>
          <p:cNvPr id="190" name="グループ化 189"/>
          <p:cNvGrpSpPr/>
          <p:nvPr/>
        </p:nvGrpSpPr>
        <p:grpSpPr>
          <a:xfrm>
            <a:off x="6034070" y="857459"/>
            <a:ext cx="1623598" cy="1570107"/>
            <a:chOff x="6034070" y="857459"/>
            <a:chExt cx="1623598" cy="1570107"/>
          </a:xfrm>
        </p:grpSpPr>
        <p:sp>
          <p:nvSpPr>
            <p:cNvPr id="759" name="正方形/長方形 758"/>
            <p:cNvSpPr/>
            <p:nvPr/>
          </p:nvSpPr>
          <p:spPr>
            <a:xfrm>
              <a:off x="6034070" y="857459"/>
              <a:ext cx="1623598" cy="371245"/>
            </a:xfrm>
            <a:prstGeom prst="rect">
              <a:avLst/>
            </a:prstGeom>
            <a:solidFill>
              <a:srgbClr val="FFC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0" name="正方形/長方形 759"/>
            <p:cNvSpPr/>
            <p:nvPr/>
          </p:nvSpPr>
          <p:spPr>
            <a:xfrm>
              <a:off x="6034070" y="1299637"/>
              <a:ext cx="1623598" cy="494993"/>
            </a:xfrm>
            <a:prstGeom prst="rect">
              <a:avLst/>
            </a:pr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1" name="正方形/長方形 760"/>
            <p:cNvSpPr/>
            <p:nvPr/>
          </p:nvSpPr>
          <p:spPr>
            <a:xfrm>
              <a:off x="6136369" y="1299637"/>
              <a:ext cx="1419003" cy="494993"/>
            </a:xfrm>
            <a:prstGeom prst="rect">
              <a:avLst/>
            </a:prstGeom>
            <a:solidFill>
              <a:srgbClr val="8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2" name="正方形/長方形 761"/>
            <p:cNvSpPr/>
            <p:nvPr/>
          </p:nvSpPr>
          <p:spPr>
            <a:xfrm>
              <a:off x="6136369" y="1513759"/>
              <a:ext cx="1419003" cy="101155"/>
            </a:xfrm>
            <a:prstGeom prst="rect">
              <a:avLst/>
            </a:pr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3" name="正方形/長方形 762"/>
            <p:cNvSpPr/>
            <p:nvPr/>
          </p:nvSpPr>
          <p:spPr>
            <a:xfrm>
              <a:off x="6034070" y="928392"/>
              <a:ext cx="1623598" cy="371245"/>
            </a:xfrm>
            <a:prstGeom prst="rect">
              <a:avLst/>
            </a:prstGeom>
            <a:solidFill>
              <a:srgbClr val="FF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5" name="正方形/長方形 764"/>
            <p:cNvSpPr/>
            <p:nvPr/>
          </p:nvSpPr>
          <p:spPr>
            <a:xfrm>
              <a:off x="6792866" y="1299637"/>
              <a:ext cx="106010" cy="494993"/>
            </a:xfrm>
            <a:prstGeom prst="rect">
              <a:avLst/>
            </a:pr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7" name="円/楕円 776"/>
            <p:cNvSpPr/>
            <p:nvPr/>
          </p:nvSpPr>
          <p:spPr>
            <a:xfrm>
              <a:off x="6330818" y="968630"/>
              <a:ext cx="1030102" cy="283582"/>
            </a:xfrm>
            <a:prstGeom prst="ellipse">
              <a:avLst/>
            </a:prstGeom>
            <a:solidFill>
              <a:srgbClr val="FFFF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テキスト ボックス 212"/>
            <p:cNvSpPr txBox="1"/>
            <p:nvPr/>
          </p:nvSpPr>
          <p:spPr>
            <a:xfrm>
              <a:off x="6533933" y="1015927"/>
              <a:ext cx="626208" cy="19339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lang="ja-JP" altLang="en-US" b="1" spc="50" dirty="0" smtClean="0">
                  <a:ln w="11430">
                    <a:noFill/>
                  </a:ln>
                  <a:solidFill>
                    <a:srgbClr val="FF0000"/>
                  </a:solidFill>
                  <a:effectLst>
                    <a:outerShdw dist="635000" sx="1000" sy="1000" algn="tl" rotWithShape="0">
                      <a:prstClr val="black"/>
                    </a:outerShdw>
                  </a:effectLst>
                  <a:latin typeface="+mj-ea"/>
                  <a:ea typeface="+mj-ea"/>
                </a:rPr>
                <a:t>弁　当</a:t>
              </a:r>
              <a:endParaRPr kumimoji="1" lang="ja-JP" altLang="en-US" b="1" spc="50" dirty="0">
                <a:ln w="11430">
                  <a:noFill/>
                </a:ln>
                <a:solidFill>
                  <a:srgbClr val="FF0000"/>
                </a:solidFill>
                <a:effectLst>
                  <a:outerShdw dist="635000" sx="1000" sy="1000" algn="tl" rotWithShape="0">
                    <a:prstClr val="black"/>
                  </a:outerShdw>
                </a:effectLst>
                <a:latin typeface="+mj-ea"/>
                <a:ea typeface="+mj-ea"/>
              </a:endParaRPr>
            </a:p>
          </p:txBody>
        </p:sp>
        <p:grpSp>
          <p:nvGrpSpPr>
            <p:cNvPr id="382" name="グループ化 381"/>
            <p:cNvGrpSpPr/>
            <p:nvPr/>
          </p:nvGrpSpPr>
          <p:grpSpPr>
            <a:xfrm>
              <a:off x="6034070" y="1794630"/>
              <a:ext cx="1623598" cy="632936"/>
              <a:chOff x="6034070" y="1794630"/>
              <a:chExt cx="1623598" cy="632936"/>
            </a:xfrm>
          </p:grpSpPr>
          <p:sp>
            <p:nvSpPr>
              <p:cNvPr id="383" name="正方形/長方形 382"/>
              <p:cNvSpPr/>
              <p:nvPr/>
            </p:nvSpPr>
            <p:spPr>
              <a:xfrm>
                <a:off x="6034070" y="1794630"/>
                <a:ext cx="1623598" cy="632936"/>
              </a:xfrm>
              <a:prstGeom prst="rect">
                <a:avLst/>
              </a:pr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正方形/長方形 383"/>
              <p:cNvSpPr/>
              <p:nvPr/>
            </p:nvSpPr>
            <p:spPr>
              <a:xfrm>
                <a:off x="6034070" y="1896935"/>
                <a:ext cx="1623598" cy="435590"/>
              </a:xfrm>
              <a:prstGeom prst="rect">
                <a:avLst/>
              </a:prstGeom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正方形/長方形 384"/>
              <p:cNvSpPr/>
              <p:nvPr/>
            </p:nvSpPr>
            <p:spPr>
              <a:xfrm>
                <a:off x="6036407" y="2070621"/>
                <a:ext cx="1621261" cy="7857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正方形/長方形 385"/>
              <p:cNvSpPr/>
              <p:nvPr/>
            </p:nvSpPr>
            <p:spPr>
              <a:xfrm>
                <a:off x="6805162" y="1896935"/>
                <a:ext cx="94880" cy="43559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角丸四角形 386"/>
              <p:cNvSpPr/>
              <p:nvPr/>
            </p:nvSpPr>
            <p:spPr>
              <a:xfrm>
                <a:off x="6166974" y="1952864"/>
                <a:ext cx="192901" cy="117758"/>
              </a:xfrm>
              <a:prstGeom prst="roundRect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角丸四角形 387"/>
              <p:cNvSpPr/>
              <p:nvPr/>
            </p:nvSpPr>
            <p:spPr>
              <a:xfrm>
                <a:off x="6479359" y="1952864"/>
                <a:ext cx="192901" cy="117758"/>
              </a:xfrm>
              <a:prstGeom prst="roundRect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角丸四角形 388"/>
              <p:cNvSpPr/>
              <p:nvPr/>
            </p:nvSpPr>
            <p:spPr>
              <a:xfrm>
                <a:off x="7019525" y="1952864"/>
                <a:ext cx="192901" cy="117758"/>
              </a:xfrm>
              <a:prstGeom prst="roundRect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角丸四角形 389"/>
              <p:cNvSpPr/>
              <p:nvPr/>
            </p:nvSpPr>
            <p:spPr>
              <a:xfrm>
                <a:off x="7331910" y="1952864"/>
                <a:ext cx="192901" cy="117758"/>
              </a:xfrm>
              <a:prstGeom prst="roundRect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角丸四角形 390"/>
              <p:cNvSpPr/>
              <p:nvPr/>
            </p:nvSpPr>
            <p:spPr>
              <a:xfrm>
                <a:off x="6166974" y="2214769"/>
                <a:ext cx="192901" cy="117758"/>
              </a:xfrm>
              <a:prstGeom prst="roundRect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角丸四角形 391"/>
              <p:cNvSpPr/>
              <p:nvPr/>
            </p:nvSpPr>
            <p:spPr>
              <a:xfrm>
                <a:off x="6479359" y="2214769"/>
                <a:ext cx="192901" cy="117758"/>
              </a:xfrm>
              <a:prstGeom prst="roundRect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角丸四角形 392"/>
              <p:cNvSpPr/>
              <p:nvPr/>
            </p:nvSpPr>
            <p:spPr>
              <a:xfrm>
                <a:off x="7019525" y="2214769"/>
                <a:ext cx="192901" cy="117758"/>
              </a:xfrm>
              <a:prstGeom prst="roundRect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角丸四角形 393"/>
              <p:cNvSpPr/>
              <p:nvPr/>
            </p:nvSpPr>
            <p:spPr>
              <a:xfrm>
                <a:off x="7331910" y="2214769"/>
                <a:ext cx="192901" cy="117758"/>
              </a:xfrm>
              <a:prstGeom prst="roundRect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0" name="グループ化 169"/>
          <p:cNvGrpSpPr/>
          <p:nvPr/>
        </p:nvGrpSpPr>
        <p:grpSpPr>
          <a:xfrm>
            <a:off x="425885" y="2811392"/>
            <a:ext cx="1583014" cy="1573562"/>
            <a:chOff x="425885" y="2811392"/>
            <a:chExt cx="1583014" cy="1573562"/>
          </a:xfrm>
        </p:grpSpPr>
        <p:sp>
          <p:nvSpPr>
            <p:cNvPr id="430" name="額縁 429"/>
            <p:cNvSpPr/>
            <p:nvPr/>
          </p:nvSpPr>
          <p:spPr>
            <a:xfrm rot="10800000">
              <a:off x="514471" y="2811392"/>
              <a:ext cx="1327513" cy="1503974"/>
            </a:xfrm>
            <a:prstGeom prst="bevel">
              <a:avLst>
                <a:gd name="adj" fmla="val 13472"/>
              </a:avLst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1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1">
                    <a:lumMod val="40000"/>
                    <a:lumOff val="6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1" name="正方形/長方形 430"/>
            <p:cNvSpPr/>
            <p:nvPr/>
          </p:nvSpPr>
          <p:spPr>
            <a:xfrm>
              <a:off x="1768864" y="2811392"/>
              <a:ext cx="73120" cy="15039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正方形/長方形 431"/>
            <p:cNvSpPr/>
            <p:nvPr/>
          </p:nvSpPr>
          <p:spPr>
            <a:xfrm>
              <a:off x="525811" y="2811392"/>
              <a:ext cx="73120" cy="15039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66" name="グループ化 465"/>
            <p:cNvGrpSpPr/>
            <p:nvPr/>
          </p:nvGrpSpPr>
          <p:grpSpPr>
            <a:xfrm>
              <a:off x="514471" y="2811392"/>
              <a:ext cx="1327514" cy="298270"/>
              <a:chOff x="514471" y="854004"/>
              <a:chExt cx="1327514" cy="298270"/>
            </a:xfrm>
          </p:grpSpPr>
          <p:sp>
            <p:nvSpPr>
              <p:cNvPr id="467" name="正方形/長方形 466"/>
              <p:cNvSpPr/>
              <p:nvPr/>
            </p:nvSpPr>
            <p:spPr>
              <a:xfrm>
                <a:off x="514471" y="854004"/>
                <a:ext cx="1327514" cy="298270"/>
              </a:xfrm>
              <a:prstGeom prst="rect">
                <a:avLst/>
              </a:prstGeom>
              <a:solidFill>
                <a:srgbClr val="00B05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テキスト ボックス 467"/>
              <p:cNvSpPr txBox="1"/>
              <p:nvPr/>
            </p:nvSpPr>
            <p:spPr>
              <a:xfrm>
                <a:off x="1217585" y="907194"/>
                <a:ext cx="592519" cy="1204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r>
                  <a:rPr kumimoji="1" lang="ja-JP" altLang="en-US" b="1" spc="50" dirty="0" smtClean="0">
                    <a:ln w="11430">
                      <a:noFill/>
                    </a:ln>
                    <a:solidFill>
                      <a:schemeClr val="bg1"/>
                    </a:solidFill>
                    <a:effectLst>
                      <a:outerShdw dist="635000" sx="1000" sy="1000" algn="tl" rotWithShape="0">
                        <a:prstClr val="black"/>
                      </a:outerShdw>
                    </a:effectLst>
                    <a:latin typeface="+mj-ea"/>
                    <a:ea typeface="+mj-ea"/>
                  </a:rPr>
                  <a:t>ＳＨＯＰ</a:t>
                </a:r>
                <a:endParaRPr kumimoji="1" lang="ja-JP" altLang="en-US" b="1" spc="50" dirty="0">
                  <a:ln w="11430">
                    <a:noFill/>
                  </a:ln>
                  <a:solidFill>
                    <a:schemeClr val="bg1"/>
                  </a:solidFill>
                  <a:effectLst>
                    <a:outerShdw dist="635000" sx="1000" sy="1000" algn="tl" rotWithShape="0">
                      <a:prstClr val="black"/>
                    </a:outerShdw>
                  </a:effectLst>
                  <a:latin typeface="+mj-ea"/>
                  <a:ea typeface="+mj-ea"/>
                </a:endParaRPr>
              </a:p>
            </p:txBody>
          </p:sp>
          <p:sp>
            <p:nvSpPr>
              <p:cNvPr id="469" name="正方形/長方形 468"/>
              <p:cNvSpPr/>
              <p:nvPr/>
            </p:nvSpPr>
            <p:spPr bwMode="auto">
              <a:xfrm>
                <a:off x="562371" y="1061450"/>
                <a:ext cx="1243053" cy="45719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61" name="グループ化 560"/>
            <p:cNvGrpSpPr/>
            <p:nvPr/>
          </p:nvGrpSpPr>
          <p:grpSpPr>
            <a:xfrm>
              <a:off x="1053397" y="3253931"/>
              <a:ext cx="249659" cy="518921"/>
              <a:chOff x="4206962" y="3662853"/>
              <a:chExt cx="733266" cy="1524106"/>
            </a:xfrm>
          </p:grpSpPr>
          <p:sp>
            <p:nvSpPr>
              <p:cNvPr id="562" name="フローチャート: 論理積ゲート 48"/>
              <p:cNvSpPr/>
              <p:nvPr/>
            </p:nvSpPr>
            <p:spPr>
              <a:xfrm rot="16200000">
                <a:off x="4139343" y="3737457"/>
                <a:ext cx="868504" cy="719296"/>
              </a:xfrm>
              <a:prstGeom prst="flowChartDelay">
                <a:avLst/>
              </a:prstGeom>
              <a:solidFill>
                <a:srgbClr val="C00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63" name="グループ化 562"/>
              <p:cNvGrpSpPr/>
              <p:nvPr/>
            </p:nvGrpSpPr>
            <p:grpSpPr>
              <a:xfrm>
                <a:off x="4206962" y="4040073"/>
                <a:ext cx="733266" cy="200148"/>
                <a:chOff x="8029842" y="2291792"/>
                <a:chExt cx="622585" cy="169937"/>
              </a:xfrm>
              <a:solidFill>
                <a:srgbClr val="FFCC99"/>
              </a:solidFill>
            </p:grpSpPr>
            <p:sp>
              <p:nvSpPr>
                <p:cNvPr id="578" name="円/楕円 577"/>
                <p:cNvSpPr/>
                <p:nvPr/>
              </p:nvSpPr>
              <p:spPr>
                <a:xfrm rot="1171363" flipH="1">
                  <a:off x="8533901" y="2291792"/>
                  <a:ext cx="118526" cy="169937"/>
                </a:xfrm>
                <a:prstGeom prst="ellipse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9" name="円/楕円 578"/>
                <p:cNvSpPr/>
                <p:nvPr/>
              </p:nvSpPr>
              <p:spPr>
                <a:xfrm rot="20428637">
                  <a:off x="8029842" y="2291792"/>
                  <a:ext cx="118526" cy="169937"/>
                </a:xfrm>
                <a:prstGeom prst="ellipse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6" name="円/楕円 565"/>
              <p:cNvSpPr/>
              <p:nvPr/>
            </p:nvSpPr>
            <p:spPr>
              <a:xfrm>
                <a:off x="4276762" y="3768073"/>
                <a:ext cx="593665" cy="678474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片側の 2 つの角を丸めた四角形 566"/>
              <p:cNvSpPr/>
              <p:nvPr/>
            </p:nvSpPr>
            <p:spPr>
              <a:xfrm>
                <a:off x="4234357" y="4452014"/>
                <a:ext cx="678475" cy="734945"/>
              </a:xfrm>
              <a:prstGeom prst="round2SameRect">
                <a:avLst>
                  <a:gd name="adj1" fmla="val 40477"/>
                  <a:gd name="adj2" fmla="val 0"/>
                </a:avLst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8" name="正方形/長方形 567"/>
              <p:cNvSpPr/>
              <p:nvPr/>
            </p:nvSpPr>
            <p:spPr>
              <a:xfrm>
                <a:off x="4546672" y="4446548"/>
                <a:ext cx="53847" cy="740411"/>
              </a:xfrm>
              <a:prstGeom prst="rect">
                <a:avLst/>
              </a:prstGeom>
              <a:solidFill>
                <a:srgbClr val="FF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69" name="グループ化 568"/>
              <p:cNvGrpSpPr/>
              <p:nvPr/>
            </p:nvGrpSpPr>
            <p:grpSpPr>
              <a:xfrm>
                <a:off x="4438131" y="4446548"/>
                <a:ext cx="270926" cy="105220"/>
                <a:chOff x="8125456" y="2636912"/>
                <a:chExt cx="410055" cy="91428"/>
              </a:xfrm>
              <a:solidFill>
                <a:srgbClr val="FF6600"/>
              </a:solidFill>
            </p:grpSpPr>
            <p:sp>
              <p:nvSpPr>
                <p:cNvPr id="576" name="二等辺三角形 575"/>
                <p:cNvSpPr/>
                <p:nvPr/>
              </p:nvSpPr>
              <p:spPr>
                <a:xfrm rot="10800000">
                  <a:off x="8125456" y="2636912"/>
                  <a:ext cx="216024" cy="91428"/>
                </a:xfrm>
                <a:prstGeom prst="triangle">
                  <a:avLst>
                    <a:gd name="adj" fmla="val 79395"/>
                  </a:avLst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7" name="二等辺三角形 576"/>
                <p:cNvSpPr/>
                <p:nvPr/>
              </p:nvSpPr>
              <p:spPr>
                <a:xfrm rot="10800000" flipH="1">
                  <a:off x="8319487" y="2636912"/>
                  <a:ext cx="216024" cy="91428"/>
                </a:xfrm>
                <a:prstGeom prst="triangle">
                  <a:avLst>
                    <a:gd name="adj" fmla="val 79395"/>
                  </a:avLst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70" name="アーチ 569"/>
              <p:cNvSpPr/>
              <p:nvPr/>
            </p:nvSpPr>
            <p:spPr bwMode="auto">
              <a:xfrm>
                <a:off x="4336213" y="4018308"/>
                <a:ext cx="199562" cy="199562"/>
              </a:xfrm>
              <a:prstGeom prst="blockArc">
                <a:avLst>
                  <a:gd name="adj1" fmla="val 11644166"/>
                  <a:gd name="adj2" fmla="val 20432097"/>
                  <a:gd name="adj3" fmla="val 7030"/>
                </a:avLst>
              </a:prstGeom>
              <a:solidFill>
                <a:schemeClr val="tx1"/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71" name="円/楕円 1"/>
              <p:cNvSpPr/>
              <p:nvPr/>
            </p:nvSpPr>
            <p:spPr bwMode="auto">
              <a:xfrm>
                <a:off x="4434618" y="4267338"/>
                <a:ext cx="263588" cy="96057"/>
              </a:xfrm>
              <a:custGeom>
                <a:avLst/>
                <a:gdLst>
                  <a:gd name="connsiteX0" fmla="*/ 0 w 216659"/>
                  <a:gd name="connsiteY0" fmla="*/ 51527 h 103053"/>
                  <a:gd name="connsiteX1" fmla="*/ 108330 w 216659"/>
                  <a:gd name="connsiteY1" fmla="*/ 0 h 103053"/>
                  <a:gd name="connsiteX2" fmla="*/ 216660 w 216659"/>
                  <a:gd name="connsiteY2" fmla="*/ 51527 h 103053"/>
                  <a:gd name="connsiteX3" fmla="*/ 108330 w 216659"/>
                  <a:gd name="connsiteY3" fmla="*/ 103054 h 103053"/>
                  <a:gd name="connsiteX4" fmla="*/ 0 w 216659"/>
                  <a:gd name="connsiteY4" fmla="*/ 51527 h 103053"/>
                  <a:gd name="connsiteX0" fmla="*/ 0 w 219671"/>
                  <a:gd name="connsiteY0" fmla="*/ 0 h 51527"/>
                  <a:gd name="connsiteX1" fmla="*/ 216660 w 219671"/>
                  <a:gd name="connsiteY1" fmla="*/ 0 h 51527"/>
                  <a:gd name="connsiteX2" fmla="*/ 108330 w 219671"/>
                  <a:gd name="connsiteY2" fmla="*/ 51527 h 51527"/>
                  <a:gd name="connsiteX3" fmla="*/ 0 w 219671"/>
                  <a:gd name="connsiteY3" fmla="*/ 0 h 51527"/>
                  <a:gd name="connsiteX0" fmla="*/ 3415 w 222924"/>
                  <a:gd name="connsiteY0" fmla="*/ 8812 h 96057"/>
                  <a:gd name="connsiteX1" fmla="*/ 220075 w 222924"/>
                  <a:gd name="connsiteY1" fmla="*/ 8812 h 96057"/>
                  <a:gd name="connsiteX2" fmla="*/ 106982 w 222924"/>
                  <a:gd name="connsiteY2" fmla="*/ 96057 h 96057"/>
                  <a:gd name="connsiteX3" fmla="*/ 3415 w 222924"/>
                  <a:gd name="connsiteY3" fmla="*/ 8812 h 96057"/>
                  <a:gd name="connsiteX0" fmla="*/ 2825 w 222584"/>
                  <a:gd name="connsiteY0" fmla="*/ 8812 h 96057"/>
                  <a:gd name="connsiteX1" fmla="*/ 219485 w 222584"/>
                  <a:gd name="connsiteY1" fmla="*/ 8812 h 96057"/>
                  <a:gd name="connsiteX2" fmla="*/ 113536 w 222584"/>
                  <a:gd name="connsiteY2" fmla="*/ 96057 h 96057"/>
                  <a:gd name="connsiteX3" fmla="*/ 2825 w 222584"/>
                  <a:gd name="connsiteY3" fmla="*/ 8812 h 96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584" h="96057">
                    <a:moveTo>
                      <a:pt x="2825" y="8812"/>
                    </a:moveTo>
                    <a:cubicBezTo>
                      <a:pt x="20483" y="-5729"/>
                      <a:pt x="201430" y="224"/>
                      <a:pt x="219485" y="8812"/>
                    </a:cubicBezTo>
                    <a:cubicBezTo>
                      <a:pt x="237540" y="17400"/>
                      <a:pt x="173365" y="96057"/>
                      <a:pt x="113536" y="96057"/>
                    </a:cubicBezTo>
                    <a:cubicBezTo>
                      <a:pt x="53707" y="96057"/>
                      <a:pt x="-14833" y="23353"/>
                      <a:pt x="2825" y="881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72" name="円/楕円 1"/>
              <p:cNvSpPr/>
              <p:nvPr/>
            </p:nvSpPr>
            <p:spPr bwMode="auto">
              <a:xfrm rot="10800000">
                <a:off x="4539237" y="4159568"/>
                <a:ext cx="58956" cy="45719"/>
              </a:xfrm>
              <a:custGeom>
                <a:avLst/>
                <a:gdLst>
                  <a:gd name="connsiteX0" fmla="*/ 0 w 216659"/>
                  <a:gd name="connsiteY0" fmla="*/ 51527 h 103053"/>
                  <a:gd name="connsiteX1" fmla="*/ 108330 w 216659"/>
                  <a:gd name="connsiteY1" fmla="*/ 0 h 103053"/>
                  <a:gd name="connsiteX2" fmla="*/ 216660 w 216659"/>
                  <a:gd name="connsiteY2" fmla="*/ 51527 h 103053"/>
                  <a:gd name="connsiteX3" fmla="*/ 108330 w 216659"/>
                  <a:gd name="connsiteY3" fmla="*/ 103054 h 103053"/>
                  <a:gd name="connsiteX4" fmla="*/ 0 w 216659"/>
                  <a:gd name="connsiteY4" fmla="*/ 51527 h 103053"/>
                  <a:gd name="connsiteX0" fmla="*/ 0 w 219671"/>
                  <a:gd name="connsiteY0" fmla="*/ 0 h 51527"/>
                  <a:gd name="connsiteX1" fmla="*/ 216660 w 219671"/>
                  <a:gd name="connsiteY1" fmla="*/ 0 h 51527"/>
                  <a:gd name="connsiteX2" fmla="*/ 108330 w 219671"/>
                  <a:gd name="connsiteY2" fmla="*/ 51527 h 51527"/>
                  <a:gd name="connsiteX3" fmla="*/ 0 w 219671"/>
                  <a:gd name="connsiteY3" fmla="*/ 0 h 51527"/>
                  <a:gd name="connsiteX0" fmla="*/ 3415 w 222924"/>
                  <a:gd name="connsiteY0" fmla="*/ 8812 h 96057"/>
                  <a:gd name="connsiteX1" fmla="*/ 220075 w 222924"/>
                  <a:gd name="connsiteY1" fmla="*/ 8812 h 96057"/>
                  <a:gd name="connsiteX2" fmla="*/ 106982 w 222924"/>
                  <a:gd name="connsiteY2" fmla="*/ 96057 h 96057"/>
                  <a:gd name="connsiteX3" fmla="*/ 3415 w 222924"/>
                  <a:gd name="connsiteY3" fmla="*/ 8812 h 96057"/>
                  <a:gd name="connsiteX0" fmla="*/ 2825 w 222584"/>
                  <a:gd name="connsiteY0" fmla="*/ 8812 h 96057"/>
                  <a:gd name="connsiteX1" fmla="*/ 219485 w 222584"/>
                  <a:gd name="connsiteY1" fmla="*/ 8812 h 96057"/>
                  <a:gd name="connsiteX2" fmla="*/ 113536 w 222584"/>
                  <a:gd name="connsiteY2" fmla="*/ 96057 h 96057"/>
                  <a:gd name="connsiteX3" fmla="*/ 2825 w 222584"/>
                  <a:gd name="connsiteY3" fmla="*/ 8812 h 96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584" h="96057">
                    <a:moveTo>
                      <a:pt x="2825" y="8812"/>
                    </a:moveTo>
                    <a:cubicBezTo>
                      <a:pt x="20483" y="-5729"/>
                      <a:pt x="201430" y="224"/>
                      <a:pt x="219485" y="8812"/>
                    </a:cubicBezTo>
                    <a:cubicBezTo>
                      <a:pt x="237540" y="17400"/>
                      <a:pt x="173365" y="96057"/>
                      <a:pt x="113536" y="96057"/>
                    </a:cubicBezTo>
                    <a:cubicBezTo>
                      <a:pt x="53707" y="96057"/>
                      <a:pt x="-14833" y="23353"/>
                      <a:pt x="2825" y="8812"/>
                    </a:cubicBezTo>
                    <a:close/>
                  </a:path>
                </a:pathLst>
              </a:custGeom>
              <a:solidFill>
                <a:srgbClr val="FF6600"/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73" name="月 572"/>
              <p:cNvSpPr/>
              <p:nvPr/>
            </p:nvSpPr>
            <p:spPr bwMode="auto">
              <a:xfrm rot="5400000">
                <a:off x="4408123" y="3854265"/>
                <a:ext cx="55740" cy="172000"/>
              </a:xfrm>
              <a:prstGeom prst="moon">
                <a:avLst>
                  <a:gd name="adj" fmla="val 32949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月 573"/>
              <p:cNvSpPr/>
              <p:nvPr/>
            </p:nvSpPr>
            <p:spPr bwMode="auto">
              <a:xfrm rot="5400000">
                <a:off x="4679586" y="3854265"/>
                <a:ext cx="55740" cy="172000"/>
              </a:xfrm>
              <a:prstGeom prst="moon">
                <a:avLst>
                  <a:gd name="adj" fmla="val 32949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アーチ 574"/>
              <p:cNvSpPr/>
              <p:nvPr/>
            </p:nvSpPr>
            <p:spPr bwMode="auto">
              <a:xfrm>
                <a:off x="4619581" y="4018308"/>
                <a:ext cx="199562" cy="199562"/>
              </a:xfrm>
              <a:prstGeom prst="blockArc">
                <a:avLst>
                  <a:gd name="adj1" fmla="val 11644166"/>
                  <a:gd name="adj2" fmla="val 20432097"/>
                  <a:gd name="adj3" fmla="val 7030"/>
                </a:avLst>
              </a:prstGeom>
              <a:solidFill>
                <a:schemeClr val="tx1"/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914" name="グループ化 913"/>
            <p:cNvGrpSpPr/>
            <p:nvPr/>
          </p:nvGrpSpPr>
          <p:grpSpPr>
            <a:xfrm>
              <a:off x="425885" y="3665165"/>
              <a:ext cx="1583014" cy="719789"/>
              <a:chOff x="425885" y="1707777"/>
              <a:chExt cx="1583014" cy="719789"/>
            </a:xfrm>
          </p:grpSpPr>
          <p:sp>
            <p:nvSpPr>
              <p:cNvPr id="915" name="正方形/長方形 914"/>
              <p:cNvSpPr/>
              <p:nvPr/>
            </p:nvSpPr>
            <p:spPr>
              <a:xfrm>
                <a:off x="525811" y="1879440"/>
                <a:ext cx="1316173" cy="478537"/>
              </a:xfrm>
              <a:prstGeom prst="rect">
                <a:avLst/>
              </a:prstGeom>
              <a:solidFill>
                <a:srgbClr val="00B05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16" name="グループ化 915"/>
              <p:cNvGrpSpPr/>
              <p:nvPr/>
            </p:nvGrpSpPr>
            <p:grpSpPr>
              <a:xfrm>
                <a:off x="425885" y="1858418"/>
                <a:ext cx="584966" cy="569148"/>
                <a:chOff x="452691" y="1858418"/>
                <a:chExt cx="584966" cy="579522"/>
              </a:xfrm>
            </p:grpSpPr>
            <p:grpSp>
              <p:nvGrpSpPr>
                <p:cNvPr id="946" name="グループ化 945"/>
                <p:cNvGrpSpPr/>
                <p:nvPr/>
              </p:nvGrpSpPr>
              <p:grpSpPr>
                <a:xfrm>
                  <a:off x="452691" y="1858418"/>
                  <a:ext cx="584966" cy="379708"/>
                  <a:chOff x="1136576" y="2200275"/>
                  <a:chExt cx="675555" cy="469032"/>
                </a:xfrm>
              </p:grpSpPr>
              <p:grpSp>
                <p:nvGrpSpPr>
                  <p:cNvPr id="972" name="グループ化 971"/>
                  <p:cNvGrpSpPr/>
                  <p:nvPr/>
                </p:nvGrpSpPr>
                <p:grpSpPr>
                  <a:xfrm>
                    <a:off x="1136576" y="2200275"/>
                    <a:ext cx="168349" cy="469032"/>
                    <a:chOff x="1136576" y="2200275"/>
                    <a:chExt cx="168349" cy="469032"/>
                  </a:xfrm>
                </p:grpSpPr>
                <p:sp>
                  <p:nvSpPr>
                    <p:cNvPr id="991" name="片側の 2 つの角を丸めた四角形 990"/>
                    <p:cNvSpPr/>
                    <p:nvPr/>
                  </p:nvSpPr>
                  <p:spPr>
                    <a:xfrm>
                      <a:off x="1165795" y="2200275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2" name="片側の 2 つの角を丸めた四角形 991"/>
                    <p:cNvSpPr/>
                    <p:nvPr/>
                  </p:nvSpPr>
                  <p:spPr>
                    <a:xfrm>
                      <a:off x="1165795" y="225000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3" name="片側の 2 つの角を丸めた四角形 992"/>
                    <p:cNvSpPr/>
                    <p:nvPr/>
                  </p:nvSpPr>
                  <p:spPr>
                    <a:xfrm>
                      <a:off x="1165795" y="230715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4" name="正方形/長方形 993"/>
                    <p:cNvSpPr/>
                    <p:nvPr/>
                  </p:nvSpPr>
                  <p:spPr>
                    <a:xfrm>
                      <a:off x="1136576" y="2381263"/>
                      <a:ext cx="168349" cy="288044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5" name="正方形/長方形 994"/>
                    <p:cNvSpPr/>
                    <p:nvPr/>
                  </p:nvSpPr>
                  <p:spPr>
                    <a:xfrm>
                      <a:off x="1177056" y="2381263"/>
                      <a:ext cx="87388" cy="20234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73" name="グループ化 972"/>
                  <p:cNvGrpSpPr/>
                  <p:nvPr/>
                </p:nvGrpSpPr>
                <p:grpSpPr>
                  <a:xfrm>
                    <a:off x="1305645" y="2200275"/>
                    <a:ext cx="168349" cy="469032"/>
                    <a:chOff x="1136576" y="2200275"/>
                    <a:chExt cx="168349" cy="469032"/>
                  </a:xfrm>
                </p:grpSpPr>
                <p:sp>
                  <p:nvSpPr>
                    <p:cNvPr id="986" name="片側の 2 つの角を丸めた四角形 985"/>
                    <p:cNvSpPr/>
                    <p:nvPr/>
                  </p:nvSpPr>
                  <p:spPr>
                    <a:xfrm>
                      <a:off x="1165795" y="2200275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7" name="片側の 2 つの角を丸めた四角形 986"/>
                    <p:cNvSpPr/>
                    <p:nvPr/>
                  </p:nvSpPr>
                  <p:spPr>
                    <a:xfrm>
                      <a:off x="1165795" y="225000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8" name="片側の 2 つの角を丸めた四角形 987"/>
                    <p:cNvSpPr/>
                    <p:nvPr/>
                  </p:nvSpPr>
                  <p:spPr>
                    <a:xfrm>
                      <a:off x="1165795" y="230715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9" name="正方形/長方形 988"/>
                    <p:cNvSpPr/>
                    <p:nvPr/>
                  </p:nvSpPr>
                  <p:spPr>
                    <a:xfrm>
                      <a:off x="1136576" y="2381263"/>
                      <a:ext cx="168349" cy="288044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0" name="正方形/長方形 989"/>
                    <p:cNvSpPr/>
                    <p:nvPr/>
                  </p:nvSpPr>
                  <p:spPr>
                    <a:xfrm>
                      <a:off x="1177056" y="2381263"/>
                      <a:ext cx="87388" cy="20234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74" name="グループ化 973"/>
                  <p:cNvGrpSpPr/>
                  <p:nvPr/>
                </p:nvGrpSpPr>
                <p:grpSpPr>
                  <a:xfrm>
                    <a:off x="1474713" y="2200275"/>
                    <a:ext cx="168349" cy="469032"/>
                    <a:chOff x="1136576" y="2200275"/>
                    <a:chExt cx="168349" cy="469032"/>
                  </a:xfrm>
                </p:grpSpPr>
                <p:sp>
                  <p:nvSpPr>
                    <p:cNvPr id="981" name="片側の 2 つの角を丸めた四角形 980"/>
                    <p:cNvSpPr/>
                    <p:nvPr/>
                  </p:nvSpPr>
                  <p:spPr>
                    <a:xfrm>
                      <a:off x="1165795" y="2200275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2" name="片側の 2 つの角を丸めた四角形 981"/>
                    <p:cNvSpPr/>
                    <p:nvPr/>
                  </p:nvSpPr>
                  <p:spPr>
                    <a:xfrm>
                      <a:off x="1165795" y="225000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3" name="片側の 2 つの角を丸めた四角形 982"/>
                    <p:cNvSpPr/>
                    <p:nvPr/>
                  </p:nvSpPr>
                  <p:spPr>
                    <a:xfrm>
                      <a:off x="1165795" y="230715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4" name="正方形/長方形 983"/>
                    <p:cNvSpPr/>
                    <p:nvPr/>
                  </p:nvSpPr>
                  <p:spPr>
                    <a:xfrm>
                      <a:off x="1136576" y="2381263"/>
                      <a:ext cx="168349" cy="288044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5" name="正方形/長方形 984"/>
                    <p:cNvSpPr/>
                    <p:nvPr/>
                  </p:nvSpPr>
                  <p:spPr>
                    <a:xfrm>
                      <a:off x="1177056" y="2381263"/>
                      <a:ext cx="87388" cy="20234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75" name="グループ化 974"/>
                  <p:cNvGrpSpPr/>
                  <p:nvPr/>
                </p:nvGrpSpPr>
                <p:grpSpPr>
                  <a:xfrm>
                    <a:off x="1643782" y="2200275"/>
                    <a:ext cx="168349" cy="469032"/>
                    <a:chOff x="1136576" y="2200275"/>
                    <a:chExt cx="168349" cy="469032"/>
                  </a:xfrm>
                </p:grpSpPr>
                <p:sp>
                  <p:nvSpPr>
                    <p:cNvPr id="976" name="片側の 2 つの角を丸めた四角形 975"/>
                    <p:cNvSpPr/>
                    <p:nvPr/>
                  </p:nvSpPr>
                  <p:spPr>
                    <a:xfrm>
                      <a:off x="1165795" y="2200275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7" name="片側の 2 つの角を丸めた四角形 976"/>
                    <p:cNvSpPr/>
                    <p:nvPr/>
                  </p:nvSpPr>
                  <p:spPr>
                    <a:xfrm>
                      <a:off x="1165795" y="225000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8" name="片側の 2 つの角を丸めた四角形 977"/>
                    <p:cNvSpPr/>
                    <p:nvPr/>
                  </p:nvSpPr>
                  <p:spPr>
                    <a:xfrm>
                      <a:off x="1165795" y="230715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9" name="正方形/長方形 978"/>
                    <p:cNvSpPr/>
                    <p:nvPr/>
                  </p:nvSpPr>
                  <p:spPr>
                    <a:xfrm>
                      <a:off x="1136576" y="2381263"/>
                      <a:ext cx="168349" cy="288044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0" name="正方形/長方形 979"/>
                    <p:cNvSpPr/>
                    <p:nvPr/>
                  </p:nvSpPr>
                  <p:spPr>
                    <a:xfrm>
                      <a:off x="1177056" y="2381263"/>
                      <a:ext cx="87388" cy="20234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947" name="グループ化 946"/>
                <p:cNvGrpSpPr/>
                <p:nvPr/>
              </p:nvGrpSpPr>
              <p:grpSpPr>
                <a:xfrm>
                  <a:off x="452691" y="2058232"/>
                  <a:ext cx="584966" cy="379708"/>
                  <a:chOff x="1136576" y="2200275"/>
                  <a:chExt cx="675555" cy="469032"/>
                </a:xfrm>
              </p:grpSpPr>
              <p:grpSp>
                <p:nvGrpSpPr>
                  <p:cNvPr id="948" name="グループ化 947"/>
                  <p:cNvGrpSpPr/>
                  <p:nvPr/>
                </p:nvGrpSpPr>
                <p:grpSpPr>
                  <a:xfrm>
                    <a:off x="1136576" y="2200275"/>
                    <a:ext cx="168349" cy="469032"/>
                    <a:chOff x="1136576" y="2200275"/>
                    <a:chExt cx="168349" cy="469032"/>
                  </a:xfrm>
                </p:grpSpPr>
                <p:sp>
                  <p:nvSpPr>
                    <p:cNvPr id="967" name="片側の 2 つの角を丸めた四角形 966"/>
                    <p:cNvSpPr/>
                    <p:nvPr/>
                  </p:nvSpPr>
                  <p:spPr>
                    <a:xfrm>
                      <a:off x="1165795" y="2200275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8" name="片側の 2 つの角を丸めた四角形 967"/>
                    <p:cNvSpPr/>
                    <p:nvPr/>
                  </p:nvSpPr>
                  <p:spPr>
                    <a:xfrm>
                      <a:off x="1165795" y="225000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9" name="片側の 2 つの角を丸めた四角形 968"/>
                    <p:cNvSpPr/>
                    <p:nvPr/>
                  </p:nvSpPr>
                  <p:spPr>
                    <a:xfrm>
                      <a:off x="1165795" y="230715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0" name="正方形/長方形 969"/>
                    <p:cNvSpPr/>
                    <p:nvPr/>
                  </p:nvSpPr>
                  <p:spPr>
                    <a:xfrm>
                      <a:off x="1136576" y="2381263"/>
                      <a:ext cx="168349" cy="288044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71" name="正方形/長方形 970"/>
                    <p:cNvSpPr/>
                    <p:nvPr/>
                  </p:nvSpPr>
                  <p:spPr>
                    <a:xfrm>
                      <a:off x="1177056" y="2381263"/>
                      <a:ext cx="87388" cy="20234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49" name="グループ化 948"/>
                  <p:cNvGrpSpPr/>
                  <p:nvPr/>
                </p:nvGrpSpPr>
                <p:grpSpPr>
                  <a:xfrm>
                    <a:off x="1305645" y="2200275"/>
                    <a:ext cx="168349" cy="469032"/>
                    <a:chOff x="1136576" y="2200275"/>
                    <a:chExt cx="168349" cy="469032"/>
                  </a:xfrm>
                </p:grpSpPr>
                <p:sp>
                  <p:nvSpPr>
                    <p:cNvPr id="962" name="片側の 2 つの角を丸めた四角形 961"/>
                    <p:cNvSpPr/>
                    <p:nvPr/>
                  </p:nvSpPr>
                  <p:spPr>
                    <a:xfrm>
                      <a:off x="1165795" y="2200275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3" name="片側の 2 つの角を丸めた四角形 962"/>
                    <p:cNvSpPr/>
                    <p:nvPr/>
                  </p:nvSpPr>
                  <p:spPr>
                    <a:xfrm>
                      <a:off x="1165795" y="225000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4" name="片側の 2 つの角を丸めた四角形 963"/>
                    <p:cNvSpPr/>
                    <p:nvPr/>
                  </p:nvSpPr>
                  <p:spPr>
                    <a:xfrm>
                      <a:off x="1165795" y="230715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5" name="正方形/長方形 964"/>
                    <p:cNvSpPr/>
                    <p:nvPr/>
                  </p:nvSpPr>
                  <p:spPr>
                    <a:xfrm>
                      <a:off x="1136576" y="2381263"/>
                      <a:ext cx="168349" cy="288044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6" name="正方形/長方形 965"/>
                    <p:cNvSpPr/>
                    <p:nvPr/>
                  </p:nvSpPr>
                  <p:spPr>
                    <a:xfrm>
                      <a:off x="1177056" y="2381263"/>
                      <a:ext cx="87388" cy="20234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50" name="グループ化 949"/>
                  <p:cNvGrpSpPr/>
                  <p:nvPr/>
                </p:nvGrpSpPr>
                <p:grpSpPr>
                  <a:xfrm>
                    <a:off x="1474713" y="2200275"/>
                    <a:ext cx="168349" cy="469032"/>
                    <a:chOff x="1136576" y="2200275"/>
                    <a:chExt cx="168349" cy="469032"/>
                  </a:xfrm>
                </p:grpSpPr>
                <p:sp>
                  <p:nvSpPr>
                    <p:cNvPr id="957" name="片側の 2 つの角を丸めた四角形 956"/>
                    <p:cNvSpPr/>
                    <p:nvPr/>
                  </p:nvSpPr>
                  <p:spPr>
                    <a:xfrm>
                      <a:off x="1165795" y="2200275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8" name="片側の 2 つの角を丸めた四角形 957"/>
                    <p:cNvSpPr/>
                    <p:nvPr/>
                  </p:nvSpPr>
                  <p:spPr>
                    <a:xfrm>
                      <a:off x="1165795" y="225000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9" name="片側の 2 つの角を丸めた四角形 958"/>
                    <p:cNvSpPr/>
                    <p:nvPr/>
                  </p:nvSpPr>
                  <p:spPr>
                    <a:xfrm>
                      <a:off x="1165795" y="230715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0" name="正方形/長方形 959"/>
                    <p:cNvSpPr/>
                    <p:nvPr/>
                  </p:nvSpPr>
                  <p:spPr>
                    <a:xfrm>
                      <a:off x="1136576" y="2381263"/>
                      <a:ext cx="168349" cy="288044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61" name="正方形/長方形 960"/>
                    <p:cNvSpPr/>
                    <p:nvPr/>
                  </p:nvSpPr>
                  <p:spPr>
                    <a:xfrm>
                      <a:off x="1177056" y="2381263"/>
                      <a:ext cx="87388" cy="20234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51" name="グループ化 950"/>
                  <p:cNvGrpSpPr/>
                  <p:nvPr/>
                </p:nvGrpSpPr>
                <p:grpSpPr>
                  <a:xfrm>
                    <a:off x="1643782" y="2200275"/>
                    <a:ext cx="168349" cy="469032"/>
                    <a:chOff x="1136576" y="2200275"/>
                    <a:chExt cx="168349" cy="469032"/>
                  </a:xfrm>
                </p:grpSpPr>
                <p:sp>
                  <p:nvSpPr>
                    <p:cNvPr id="952" name="片側の 2 つの角を丸めた四角形 951"/>
                    <p:cNvSpPr/>
                    <p:nvPr/>
                  </p:nvSpPr>
                  <p:spPr>
                    <a:xfrm>
                      <a:off x="1165795" y="2200275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tx1">
                        <a:lumMod val="50000"/>
                        <a:lumOff val="50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3" name="片側の 2 つの角を丸めた四角形 952"/>
                    <p:cNvSpPr/>
                    <p:nvPr/>
                  </p:nvSpPr>
                  <p:spPr>
                    <a:xfrm>
                      <a:off x="1165795" y="225000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4" name="片側の 2 つの角を丸めた四角形 953"/>
                    <p:cNvSpPr/>
                    <p:nvPr/>
                  </p:nvSpPr>
                  <p:spPr>
                    <a:xfrm>
                      <a:off x="1165795" y="2307159"/>
                      <a:ext cx="108173" cy="288429"/>
                    </a:xfrm>
                    <a:prstGeom prst="round2Same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5" name="正方形/長方形 954"/>
                    <p:cNvSpPr/>
                    <p:nvPr/>
                  </p:nvSpPr>
                  <p:spPr>
                    <a:xfrm>
                      <a:off x="1136576" y="2381263"/>
                      <a:ext cx="168349" cy="288044"/>
                    </a:xfrm>
                    <a:prstGeom prst="rect">
                      <a:avLst/>
                    </a:prstGeom>
                    <a:solidFill>
                      <a:schemeClr val="bg1">
                        <a:lumMod val="75000"/>
                      </a:schemeClr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6" name="正方形/長方形 955"/>
                    <p:cNvSpPr/>
                    <p:nvPr/>
                  </p:nvSpPr>
                  <p:spPr>
                    <a:xfrm>
                      <a:off x="1177056" y="2381263"/>
                      <a:ext cx="87388" cy="20234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grpSp>
            <p:nvGrpSpPr>
              <p:cNvPr id="917" name="グループ化 916"/>
              <p:cNvGrpSpPr/>
              <p:nvPr/>
            </p:nvGrpSpPr>
            <p:grpSpPr>
              <a:xfrm>
                <a:off x="607335" y="1722898"/>
                <a:ext cx="1161529" cy="153378"/>
                <a:chOff x="607335" y="1676678"/>
                <a:chExt cx="1161529" cy="199598"/>
              </a:xfrm>
            </p:grpSpPr>
            <p:sp>
              <p:nvSpPr>
                <p:cNvPr id="943" name="台形 942"/>
                <p:cNvSpPr/>
                <p:nvPr/>
              </p:nvSpPr>
              <p:spPr bwMode="auto">
                <a:xfrm>
                  <a:off x="607335" y="1783835"/>
                  <a:ext cx="1161529" cy="92441"/>
                </a:xfrm>
                <a:prstGeom prst="trapezoid">
                  <a:avLst/>
                </a:prstGeom>
                <a:solidFill>
                  <a:srgbClr val="800000"/>
                </a:solidFill>
                <a:ln w="28575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44" name="台形 943"/>
                <p:cNvSpPr/>
                <p:nvPr/>
              </p:nvSpPr>
              <p:spPr bwMode="auto">
                <a:xfrm>
                  <a:off x="607335" y="1729066"/>
                  <a:ext cx="1161529" cy="92441"/>
                </a:xfrm>
                <a:prstGeom prst="trapezoid">
                  <a:avLst/>
                </a:prstGeom>
                <a:solidFill>
                  <a:srgbClr val="CC6600"/>
                </a:solidFill>
                <a:ln w="28575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45" name="台形 944"/>
                <p:cNvSpPr/>
                <p:nvPr/>
              </p:nvSpPr>
              <p:spPr bwMode="auto">
                <a:xfrm>
                  <a:off x="607335" y="1676678"/>
                  <a:ext cx="1161529" cy="92441"/>
                </a:xfrm>
                <a:prstGeom prst="trapezoid">
                  <a:avLst/>
                </a:prstGeom>
                <a:solidFill>
                  <a:srgbClr val="FFC000"/>
                </a:solidFill>
                <a:ln w="28575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918" name="グループ化 917"/>
              <p:cNvGrpSpPr/>
              <p:nvPr/>
            </p:nvGrpSpPr>
            <p:grpSpPr>
              <a:xfrm>
                <a:off x="1513844" y="1707777"/>
                <a:ext cx="495055" cy="719789"/>
                <a:chOff x="1513844" y="1707777"/>
                <a:chExt cx="495055" cy="719789"/>
              </a:xfrm>
            </p:grpSpPr>
            <p:sp>
              <p:nvSpPr>
                <p:cNvPr id="919" name="正方形/長方形 918"/>
                <p:cNvSpPr/>
                <p:nvPr/>
              </p:nvSpPr>
              <p:spPr bwMode="auto">
                <a:xfrm>
                  <a:off x="1513844" y="1707777"/>
                  <a:ext cx="495055" cy="71978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20" name="正方形/長方形 919"/>
                <p:cNvSpPr/>
                <p:nvPr/>
              </p:nvSpPr>
              <p:spPr bwMode="auto">
                <a:xfrm>
                  <a:off x="1575557" y="1771548"/>
                  <a:ext cx="371628" cy="600649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 w="28575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21" name="正方形/長方形 920"/>
                <p:cNvSpPr/>
                <p:nvPr/>
              </p:nvSpPr>
              <p:spPr bwMode="auto">
                <a:xfrm>
                  <a:off x="1575557" y="2221467"/>
                  <a:ext cx="371628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22" name="正方形/長方形 921"/>
                <p:cNvSpPr/>
                <p:nvPr/>
              </p:nvSpPr>
              <p:spPr bwMode="auto">
                <a:xfrm>
                  <a:off x="1575557" y="2059713"/>
                  <a:ext cx="371628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23" name="正方形/長方形 922"/>
                <p:cNvSpPr/>
                <p:nvPr/>
              </p:nvSpPr>
              <p:spPr bwMode="auto">
                <a:xfrm>
                  <a:off x="1575557" y="1897960"/>
                  <a:ext cx="371628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24" name="角丸四角形 923"/>
                <p:cNvSpPr/>
                <p:nvPr/>
              </p:nvSpPr>
              <p:spPr bwMode="auto">
                <a:xfrm>
                  <a:off x="1622630" y="2283975"/>
                  <a:ext cx="60914" cy="87750"/>
                </a:xfrm>
                <a:prstGeom prst="roundRect">
                  <a:avLst/>
                </a:prstGeom>
                <a:solidFill>
                  <a:srgbClr val="FF0000"/>
                </a:solidFill>
                <a:ln w="28575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25" name="角丸四角形 924"/>
                <p:cNvSpPr/>
                <p:nvPr/>
              </p:nvSpPr>
              <p:spPr bwMode="auto">
                <a:xfrm>
                  <a:off x="1729787" y="2283975"/>
                  <a:ext cx="60914" cy="87750"/>
                </a:xfrm>
                <a:prstGeom prst="roundRect">
                  <a:avLst/>
                </a:prstGeom>
                <a:solidFill>
                  <a:srgbClr val="FF0000"/>
                </a:solidFill>
                <a:ln w="28575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26" name="角丸四角形 925"/>
                <p:cNvSpPr/>
                <p:nvPr/>
              </p:nvSpPr>
              <p:spPr bwMode="auto">
                <a:xfrm>
                  <a:off x="1836943" y="2283975"/>
                  <a:ext cx="60914" cy="87750"/>
                </a:xfrm>
                <a:prstGeom prst="roundRect">
                  <a:avLst/>
                </a:prstGeom>
                <a:solidFill>
                  <a:srgbClr val="FF0000"/>
                </a:solidFill>
                <a:ln w="28575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27" name="角丸四角形 926"/>
                <p:cNvSpPr/>
                <p:nvPr/>
              </p:nvSpPr>
              <p:spPr bwMode="auto">
                <a:xfrm>
                  <a:off x="1622630" y="2133956"/>
                  <a:ext cx="60914" cy="87750"/>
                </a:xfrm>
                <a:prstGeom prst="roundRect">
                  <a:avLst/>
                </a:prstGeom>
                <a:solidFill>
                  <a:srgbClr val="0070C0"/>
                </a:solidFill>
                <a:ln w="28575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35" name="角丸四角形 934"/>
                <p:cNvSpPr/>
                <p:nvPr/>
              </p:nvSpPr>
              <p:spPr bwMode="auto">
                <a:xfrm>
                  <a:off x="1729787" y="2133956"/>
                  <a:ext cx="60914" cy="87750"/>
                </a:xfrm>
                <a:prstGeom prst="roundRect">
                  <a:avLst/>
                </a:prstGeom>
                <a:solidFill>
                  <a:srgbClr val="0070C0"/>
                </a:solidFill>
                <a:ln w="28575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36" name="角丸四角形 935"/>
                <p:cNvSpPr/>
                <p:nvPr/>
              </p:nvSpPr>
              <p:spPr bwMode="auto">
                <a:xfrm>
                  <a:off x="1836943" y="2133956"/>
                  <a:ext cx="60914" cy="87750"/>
                </a:xfrm>
                <a:prstGeom prst="roundRect">
                  <a:avLst/>
                </a:prstGeom>
                <a:solidFill>
                  <a:srgbClr val="0070C0"/>
                </a:solidFill>
                <a:ln w="28575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37" name="角丸四角形 936"/>
                <p:cNvSpPr/>
                <p:nvPr/>
              </p:nvSpPr>
              <p:spPr bwMode="auto">
                <a:xfrm>
                  <a:off x="1622630" y="1972031"/>
                  <a:ext cx="60914" cy="87750"/>
                </a:xfrm>
                <a:prstGeom prst="roundRect">
                  <a:avLst/>
                </a:prstGeom>
                <a:solidFill>
                  <a:srgbClr val="FFFF00"/>
                </a:solidFill>
                <a:ln w="28575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38" name="角丸四角形 937"/>
                <p:cNvSpPr/>
                <p:nvPr/>
              </p:nvSpPr>
              <p:spPr bwMode="auto">
                <a:xfrm>
                  <a:off x="1729787" y="1972031"/>
                  <a:ext cx="60914" cy="87750"/>
                </a:xfrm>
                <a:prstGeom prst="roundRect">
                  <a:avLst/>
                </a:prstGeom>
                <a:solidFill>
                  <a:srgbClr val="FFFF00"/>
                </a:solidFill>
                <a:ln w="28575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39" name="角丸四角形 938"/>
                <p:cNvSpPr/>
                <p:nvPr/>
              </p:nvSpPr>
              <p:spPr bwMode="auto">
                <a:xfrm>
                  <a:off x="1836943" y="1972031"/>
                  <a:ext cx="60914" cy="87750"/>
                </a:xfrm>
                <a:prstGeom prst="roundRect">
                  <a:avLst/>
                </a:prstGeom>
                <a:solidFill>
                  <a:srgbClr val="FFFF00"/>
                </a:solidFill>
                <a:ln w="28575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40" name="角丸四角形 939"/>
                <p:cNvSpPr/>
                <p:nvPr/>
              </p:nvSpPr>
              <p:spPr bwMode="auto">
                <a:xfrm>
                  <a:off x="1622630" y="1810106"/>
                  <a:ext cx="60914" cy="87750"/>
                </a:xfrm>
                <a:prstGeom prst="roundRect">
                  <a:avLst/>
                </a:prstGeom>
                <a:solidFill>
                  <a:srgbClr val="FF6600"/>
                </a:solidFill>
                <a:ln w="28575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41" name="角丸四角形 940"/>
                <p:cNvSpPr/>
                <p:nvPr/>
              </p:nvSpPr>
              <p:spPr bwMode="auto">
                <a:xfrm>
                  <a:off x="1729787" y="1810106"/>
                  <a:ext cx="60914" cy="87750"/>
                </a:xfrm>
                <a:prstGeom prst="roundRect">
                  <a:avLst/>
                </a:prstGeom>
                <a:solidFill>
                  <a:srgbClr val="FF6600"/>
                </a:solidFill>
                <a:ln w="28575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942" name="角丸四角形 941"/>
                <p:cNvSpPr/>
                <p:nvPr/>
              </p:nvSpPr>
              <p:spPr bwMode="auto">
                <a:xfrm>
                  <a:off x="1836943" y="1810106"/>
                  <a:ext cx="60914" cy="87750"/>
                </a:xfrm>
                <a:prstGeom prst="roundRect">
                  <a:avLst/>
                </a:prstGeom>
                <a:solidFill>
                  <a:srgbClr val="FF6600"/>
                </a:solidFill>
                <a:ln w="28575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</p:grpSp>
      <p:grpSp>
        <p:nvGrpSpPr>
          <p:cNvPr id="167" name="グループ化 166"/>
          <p:cNvGrpSpPr/>
          <p:nvPr/>
        </p:nvGrpSpPr>
        <p:grpSpPr>
          <a:xfrm>
            <a:off x="4166579" y="2811392"/>
            <a:ext cx="1574583" cy="1583935"/>
            <a:chOff x="4166579" y="2811392"/>
            <a:chExt cx="1574583" cy="1583935"/>
          </a:xfrm>
        </p:grpSpPr>
        <p:grpSp>
          <p:nvGrpSpPr>
            <p:cNvPr id="433" name="グループ化 432"/>
            <p:cNvGrpSpPr/>
            <p:nvPr/>
          </p:nvGrpSpPr>
          <p:grpSpPr>
            <a:xfrm>
              <a:off x="4166579" y="2811392"/>
              <a:ext cx="1574583" cy="1583935"/>
              <a:chOff x="4105161" y="773706"/>
              <a:chExt cx="1272142" cy="1195851"/>
            </a:xfrm>
          </p:grpSpPr>
          <p:sp>
            <p:nvSpPr>
              <p:cNvPr id="434" name="正方形/長方形 433"/>
              <p:cNvSpPr/>
              <p:nvPr/>
            </p:nvSpPr>
            <p:spPr>
              <a:xfrm>
                <a:off x="4105161" y="782225"/>
                <a:ext cx="1272140" cy="118733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5" name="額縁 434"/>
              <p:cNvSpPr/>
              <p:nvPr/>
            </p:nvSpPr>
            <p:spPr>
              <a:xfrm rot="10800000">
                <a:off x="4189971" y="867034"/>
                <a:ext cx="1102521" cy="1102521"/>
              </a:xfrm>
              <a:prstGeom prst="bevel">
                <a:avLst>
                  <a:gd name="adj" fmla="val 15778"/>
                </a:avLst>
              </a:prstGeom>
              <a:solidFill>
                <a:schemeClr val="bg1">
                  <a:lumMod val="8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正方形/長方形 435"/>
              <p:cNvSpPr/>
              <p:nvPr/>
            </p:nvSpPr>
            <p:spPr>
              <a:xfrm>
                <a:off x="4105163" y="773706"/>
                <a:ext cx="1272140" cy="347756"/>
              </a:xfrm>
              <a:prstGeom prst="rect">
                <a:avLst/>
              </a:pr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5" name="テキスト ボックス 464"/>
            <p:cNvSpPr txBox="1"/>
            <p:nvPr/>
          </p:nvSpPr>
          <p:spPr>
            <a:xfrm>
              <a:off x="4457945" y="2874019"/>
              <a:ext cx="995830" cy="30755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kumimoji="1" lang="ja-JP" altLang="en-US" b="1" spc="50" dirty="0" smtClean="0">
                  <a:ln w="11430">
                    <a:solidFill>
                      <a:schemeClr val="bg1"/>
                    </a:solidFill>
                  </a:ln>
                  <a:solidFill>
                    <a:srgbClr val="FF0000"/>
                  </a:solidFill>
                  <a:effectLst>
                    <a:outerShdw dist="635000" sx="1000" sy="1000" algn="tl" rotWithShape="0">
                      <a:prstClr val="black"/>
                    </a:outerShdw>
                  </a:effectLst>
                  <a:latin typeface="+mj-ea"/>
                  <a:ea typeface="+mj-ea"/>
                </a:rPr>
                <a:t>宝くじ</a:t>
              </a:r>
              <a:endParaRPr kumimoji="1" lang="ja-JP" altLang="en-US" b="1" spc="50" dirty="0">
                <a:ln w="11430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outerShdw dist="635000" sx="1000" sy="1000" algn="tl" rotWithShape="0">
                    <a:prstClr val="black"/>
                  </a:outerShdw>
                </a:effectLst>
                <a:latin typeface="+mj-ea"/>
                <a:ea typeface="+mj-ea"/>
              </a:endParaRPr>
            </a:p>
          </p:txBody>
        </p:sp>
        <p:grpSp>
          <p:nvGrpSpPr>
            <p:cNvPr id="670" name="グループ化 669"/>
            <p:cNvGrpSpPr/>
            <p:nvPr/>
          </p:nvGrpSpPr>
          <p:grpSpPr>
            <a:xfrm>
              <a:off x="5123498" y="3382146"/>
              <a:ext cx="249659" cy="518921"/>
              <a:chOff x="4206962" y="3662853"/>
              <a:chExt cx="733266" cy="1524106"/>
            </a:xfrm>
          </p:grpSpPr>
          <p:sp>
            <p:nvSpPr>
              <p:cNvPr id="671" name="フローチャート: 論理積ゲート 48"/>
              <p:cNvSpPr/>
              <p:nvPr/>
            </p:nvSpPr>
            <p:spPr>
              <a:xfrm rot="16200000">
                <a:off x="4139343" y="3737457"/>
                <a:ext cx="868504" cy="719296"/>
              </a:xfrm>
              <a:prstGeom prst="flowChartDelay">
                <a:avLst/>
              </a:prstGeom>
              <a:solidFill>
                <a:srgbClr val="C00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72" name="グループ化 671"/>
              <p:cNvGrpSpPr/>
              <p:nvPr/>
            </p:nvGrpSpPr>
            <p:grpSpPr>
              <a:xfrm>
                <a:off x="4206962" y="4040073"/>
                <a:ext cx="733266" cy="200148"/>
                <a:chOff x="8029842" y="2291792"/>
                <a:chExt cx="622585" cy="169937"/>
              </a:xfrm>
              <a:solidFill>
                <a:srgbClr val="FFCC99"/>
              </a:solidFill>
            </p:grpSpPr>
            <p:sp>
              <p:nvSpPr>
                <p:cNvPr id="741" name="円/楕円 740"/>
                <p:cNvSpPr/>
                <p:nvPr/>
              </p:nvSpPr>
              <p:spPr>
                <a:xfrm rot="1171363" flipH="1">
                  <a:off x="8533901" y="2291792"/>
                  <a:ext cx="118526" cy="169937"/>
                </a:xfrm>
                <a:prstGeom prst="ellipse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2" name="円/楕円 741"/>
                <p:cNvSpPr/>
                <p:nvPr/>
              </p:nvSpPr>
              <p:spPr>
                <a:xfrm rot="20428637">
                  <a:off x="8029842" y="2291792"/>
                  <a:ext cx="118526" cy="169937"/>
                </a:xfrm>
                <a:prstGeom prst="ellipse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3" name="円/楕円 672"/>
              <p:cNvSpPr/>
              <p:nvPr/>
            </p:nvSpPr>
            <p:spPr>
              <a:xfrm>
                <a:off x="4276762" y="3768073"/>
                <a:ext cx="593665" cy="678474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片側の 2 つの角を丸めた四角形 675"/>
              <p:cNvSpPr/>
              <p:nvPr/>
            </p:nvSpPr>
            <p:spPr>
              <a:xfrm>
                <a:off x="4234357" y="4452014"/>
                <a:ext cx="678475" cy="734945"/>
              </a:xfrm>
              <a:prstGeom prst="round2SameRect">
                <a:avLst>
                  <a:gd name="adj1" fmla="val 40477"/>
                  <a:gd name="adj2" fmla="val 0"/>
                </a:avLst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正方形/長方形 690"/>
              <p:cNvSpPr/>
              <p:nvPr/>
            </p:nvSpPr>
            <p:spPr>
              <a:xfrm>
                <a:off x="4546672" y="4446548"/>
                <a:ext cx="53847" cy="740411"/>
              </a:xfrm>
              <a:prstGeom prst="rect">
                <a:avLst/>
              </a:prstGeom>
              <a:solidFill>
                <a:srgbClr val="FF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92" name="グループ化 691"/>
              <p:cNvGrpSpPr/>
              <p:nvPr/>
            </p:nvGrpSpPr>
            <p:grpSpPr>
              <a:xfrm>
                <a:off x="4438131" y="4446548"/>
                <a:ext cx="270926" cy="105220"/>
                <a:chOff x="8125456" y="2636912"/>
                <a:chExt cx="410055" cy="91428"/>
              </a:xfrm>
              <a:solidFill>
                <a:srgbClr val="FF6600"/>
              </a:solidFill>
            </p:grpSpPr>
            <p:sp>
              <p:nvSpPr>
                <p:cNvPr id="699" name="二等辺三角形 698"/>
                <p:cNvSpPr/>
                <p:nvPr/>
              </p:nvSpPr>
              <p:spPr>
                <a:xfrm rot="10800000">
                  <a:off x="8125456" y="2636912"/>
                  <a:ext cx="216024" cy="91428"/>
                </a:xfrm>
                <a:prstGeom prst="triangle">
                  <a:avLst>
                    <a:gd name="adj" fmla="val 79395"/>
                  </a:avLst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0" name="二等辺三角形 739"/>
                <p:cNvSpPr/>
                <p:nvPr/>
              </p:nvSpPr>
              <p:spPr>
                <a:xfrm rot="10800000" flipH="1">
                  <a:off x="8319487" y="2636912"/>
                  <a:ext cx="216024" cy="91428"/>
                </a:xfrm>
                <a:prstGeom prst="triangle">
                  <a:avLst>
                    <a:gd name="adj" fmla="val 79395"/>
                  </a:avLst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93" name="アーチ 692"/>
              <p:cNvSpPr/>
              <p:nvPr/>
            </p:nvSpPr>
            <p:spPr bwMode="auto">
              <a:xfrm>
                <a:off x="4336213" y="4018308"/>
                <a:ext cx="199562" cy="199562"/>
              </a:xfrm>
              <a:prstGeom prst="blockArc">
                <a:avLst>
                  <a:gd name="adj1" fmla="val 11644166"/>
                  <a:gd name="adj2" fmla="val 20432097"/>
                  <a:gd name="adj3" fmla="val 7030"/>
                </a:avLst>
              </a:prstGeom>
              <a:solidFill>
                <a:schemeClr val="tx1"/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94" name="円/楕円 1"/>
              <p:cNvSpPr/>
              <p:nvPr/>
            </p:nvSpPr>
            <p:spPr bwMode="auto">
              <a:xfrm>
                <a:off x="4434618" y="4267338"/>
                <a:ext cx="263588" cy="96057"/>
              </a:xfrm>
              <a:custGeom>
                <a:avLst/>
                <a:gdLst>
                  <a:gd name="connsiteX0" fmla="*/ 0 w 216659"/>
                  <a:gd name="connsiteY0" fmla="*/ 51527 h 103053"/>
                  <a:gd name="connsiteX1" fmla="*/ 108330 w 216659"/>
                  <a:gd name="connsiteY1" fmla="*/ 0 h 103053"/>
                  <a:gd name="connsiteX2" fmla="*/ 216660 w 216659"/>
                  <a:gd name="connsiteY2" fmla="*/ 51527 h 103053"/>
                  <a:gd name="connsiteX3" fmla="*/ 108330 w 216659"/>
                  <a:gd name="connsiteY3" fmla="*/ 103054 h 103053"/>
                  <a:gd name="connsiteX4" fmla="*/ 0 w 216659"/>
                  <a:gd name="connsiteY4" fmla="*/ 51527 h 103053"/>
                  <a:gd name="connsiteX0" fmla="*/ 0 w 219671"/>
                  <a:gd name="connsiteY0" fmla="*/ 0 h 51527"/>
                  <a:gd name="connsiteX1" fmla="*/ 216660 w 219671"/>
                  <a:gd name="connsiteY1" fmla="*/ 0 h 51527"/>
                  <a:gd name="connsiteX2" fmla="*/ 108330 w 219671"/>
                  <a:gd name="connsiteY2" fmla="*/ 51527 h 51527"/>
                  <a:gd name="connsiteX3" fmla="*/ 0 w 219671"/>
                  <a:gd name="connsiteY3" fmla="*/ 0 h 51527"/>
                  <a:gd name="connsiteX0" fmla="*/ 3415 w 222924"/>
                  <a:gd name="connsiteY0" fmla="*/ 8812 h 96057"/>
                  <a:gd name="connsiteX1" fmla="*/ 220075 w 222924"/>
                  <a:gd name="connsiteY1" fmla="*/ 8812 h 96057"/>
                  <a:gd name="connsiteX2" fmla="*/ 106982 w 222924"/>
                  <a:gd name="connsiteY2" fmla="*/ 96057 h 96057"/>
                  <a:gd name="connsiteX3" fmla="*/ 3415 w 222924"/>
                  <a:gd name="connsiteY3" fmla="*/ 8812 h 96057"/>
                  <a:gd name="connsiteX0" fmla="*/ 2825 w 222584"/>
                  <a:gd name="connsiteY0" fmla="*/ 8812 h 96057"/>
                  <a:gd name="connsiteX1" fmla="*/ 219485 w 222584"/>
                  <a:gd name="connsiteY1" fmla="*/ 8812 h 96057"/>
                  <a:gd name="connsiteX2" fmla="*/ 113536 w 222584"/>
                  <a:gd name="connsiteY2" fmla="*/ 96057 h 96057"/>
                  <a:gd name="connsiteX3" fmla="*/ 2825 w 222584"/>
                  <a:gd name="connsiteY3" fmla="*/ 8812 h 96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584" h="96057">
                    <a:moveTo>
                      <a:pt x="2825" y="8812"/>
                    </a:moveTo>
                    <a:cubicBezTo>
                      <a:pt x="20483" y="-5729"/>
                      <a:pt x="201430" y="224"/>
                      <a:pt x="219485" y="8812"/>
                    </a:cubicBezTo>
                    <a:cubicBezTo>
                      <a:pt x="237540" y="17400"/>
                      <a:pt x="173365" y="96057"/>
                      <a:pt x="113536" y="96057"/>
                    </a:cubicBezTo>
                    <a:cubicBezTo>
                      <a:pt x="53707" y="96057"/>
                      <a:pt x="-14833" y="23353"/>
                      <a:pt x="2825" y="881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95" name="円/楕円 1"/>
              <p:cNvSpPr/>
              <p:nvPr/>
            </p:nvSpPr>
            <p:spPr bwMode="auto">
              <a:xfrm rot="10800000">
                <a:off x="4539237" y="4159568"/>
                <a:ext cx="58956" cy="45719"/>
              </a:xfrm>
              <a:custGeom>
                <a:avLst/>
                <a:gdLst>
                  <a:gd name="connsiteX0" fmla="*/ 0 w 216659"/>
                  <a:gd name="connsiteY0" fmla="*/ 51527 h 103053"/>
                  <a:gd name="connsiteX1" fmla="*/ 108330 w 216659"/>
                  <a:gd name="connsiteY1" fmla="*/ 0 h 103053"/>
                  <a:gd name="connsiteX2" fmla="*/ 216660 w 216659"/>
                  <a:gd name="connsiteY2" fmla="*/ 51527 h 103053"/>
                  <a:gd name="connsiteX3" fmla="*/ 108330 w 216659"/>
                  <a:gd name="connsiteY3" fmla="*/ 103054 h 103053"/>
                  <a:gd name="connsiteX4" fmla="*/ 0 w 216659"/>
                  <a:gd name="connsiteY4" fmla="*/ 51527 h 103053"/>
                  <a:gd name="connsiteX0" fmla="*/ 0 w 219671"/>
                  <a:gd name="connsiteY0" fmla="*/ 0 h 51527"/>
                  <a:gd name="connsiteX1" fmla="*/ 216660 w 219671"/>
                  <a:gd name="connsiteY1" fmla="*/ 0 h 51527"/>
                  <a:gd name="connsiteX2" fmla="*/ 108330 w 219671"/>
                  <a:gd name="connsiteY2" fmla="*/ 51527 h 51527"/>
                  <a:gd name="connsiteX3" fmla="*/ 0 w 219671"/>
                  <a:gd name="connsiteY3" fmla="*/ 0 h 51527"/>
                  <a:gd name="connsiteX0" fmla="*/ 3415 w 222924"/>
                  <a:gd name="connsiteY0" fmla="*/ 8812 h 96057"/>
                  <a:gd name="connsiteX1" fmla="*/ 220075 w 222924"/>
                  <a:gd name="connsiteY1" fmla="*/ 8812 h 96057"/>
                  <a:gd name="connsiteX2" fmla="*/ 106982 w 222924"/>
                  <a:gd name="connsiteY2" fmla="*/ 96057 h 96057"/>
                  <a:gd name="connsiteX3" fmla="*/ 3415 w 222924"/>
                  <a:gd name="connsiteY3" fmla="*/ 8812 h 96057"/>
                  <a:gd name="connsiteX0" fmla="*/ 2825 w 222584"/>
                  <a:gd name="connsiteY0" fmla="*/ 8812 h 96057"/>
                  <a:gd name="connsiteX1" fmla="*/ 219485 w 222584"/>
                  <a:gd name="connsiteY1" fmla="*/ 8812 h 96057"/>
                  <a:gd name="connsiteX2" fmla="*/ 113536 w 222584"/>
                  <a:gd name="connsiteY2" fmla="*/ 96057 h 96057"/>
                  <a:gd name="connsiteX3" fmla="*/ 2825 w 222584"/>
                  <a:gd name="connsiteY3" fmla="*/ 8812 h 96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584" h="96057">
                    <a:moveTo>
                      <a:pt x="2825" y="8812"/>
                    </a:moveTo>
                    <a:cubicBezTo>
                      <a:pt x="20483" y="-5729"/>
                      <a:pt x="201430" y="224"/>
                      <a:pt x="219485" y="8812"/>
                    </a:cubicBezTo>
                    <a:cubicBezTo>
                      <a:pt x="237540" y="17400"/>
                      <a:pt x="173365" y="96057"/>
                      <a:pt x="113536" y="96057"/>
                    </a:cubicBezTo>
                    <a:cubicBezTo>
                      <a:pt x="53707" y="96057"/>
                      <a:pt x="-14833" y="23353"/>
                      <a:pt x="2825" y="8812"/>
                    </a:cubicBezTo>
                    <a:close/>
                  </a:path>
                </a:pathLst>
              </a:custGeom>
              <a:solidFill>
                <a:srgbClr val="FF6600"/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96" name="月 695"/>
              <p:cNvSpPr/>
              <p:nvPr/>
            </p:nvSpPr>
            <p:spPr bwMode="auto">
              <a:xfrm rot="5400000">
                <a:off x="4408123" y="3854265"/>
                <a:ext cx="55740" cy="172000"/>
              </a:xfrm>
              <a:prstGeom prst="moon">
                <a:avLst>
                  <a:gd name="adj" fmla="val 32949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月 696"/>
              <p:cNvSpPr/>
              <p:nvPr/>
            </p:nvSpPr>
            <p:spPr bwMode="auto">
              <a:xfrm rot="5400000">
                <a:off x="4679586" y="3854265"/>
                <a:ext cx="55740" cy="172000"/>
              </a:xfrm>
              <a:prstGeom prst="moon">
                <a:avLst>
                  <a:gd name="adj" fmla="val 32949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アーチ 697"/>
              <p:cNvSpPr/>
              <p:nvPr/>
            </p:nvSpPr>
            <p:spPr bwMode="auto">
              <a:xfrm>
                <a:off x="4619581" y="4018308"/>
                <a:ext cx="199562" cy="199562"/>
              </a:xfrm>
              <a:prstGeom prst="blockArc">
                <a:avLst>
                  <a:gd name="adj1" fmla="val 11644166"/>
                  <a:gd name="adj2" fmla="val 20432097"/>
                  <a:gd name="adj3" fmla="val 7030"/>
                </a:avLst>
              </a:prstGeom>
              <a:solidFill>
                <a:schemeClr val="tx1"/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996" name="グループ化 995"/>
            <p:cNvGrpSpPr/>
            <p:nvPr/>
          </p:nvGrpSpPr>
          <p:grpSpPr>
            <a:xfrm>
              <a:off x="4562008" y="3382146"/>
              <a:ext cx="249659" cy="518921"/>
              <a:chOff x="4206962" y="3662853"/>
              <a:chExt cx="733266" cy="1524106"/>
            </a:xfrm>
          </p:grpSpPr>
          <p:sp>
            <p:nvSpPr>
              <p:cNvPr id="997" name="フローチャート: 論理積ゲート 48"/>
              <p:cNvSpPr/>
              <p:nvPr/>
            </p:nvSpPr>
            <p:spPr>
              <a:xfrm rot="16200000">
                <a:off x="4139343" y="3737457"/>
                <a:ext cx="868504" cy="719296"/>
              </a:xfrm>
              <a:prstGeom prst="flowChartDelay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98" name="グループ化 997"/>
              <p:cNvGrpSpPr/>
              <p:nvPr/>
            </p:nvGrpSpPr>
            <p:grpSpPr>
              <a:xfrm>
                <a:off x="4206962" y="4040073"/>
                <a:ext cx="733266" cy="200148"/>
                <a:chOff x="8029842" y="2291792"/>
                <a:chExt cx="622585" cy="169937"/>
              </a:xfrm>
              <a:solidFill>
                <a:srgbClr val="FFCC99"/>
              </a:solidFill>
            </p:grpSpPr>
            <p:sp>
              <p:nvSpPr>
                <p:cNvPr id="1011" name="円/楕円 1010"/>
                <p:cNvSpPr/>
                <p:nvPr/>
              </p:nvSpPr>
              <p:spPr>
                <a:xfrm rot="1171363" flipH="1">
                  <a:off x="8533901" y="2291792"/>
                  <a:ext cx="118526" cy="169937"/>
                </a:xfrm>
                <a:prstGeom prst="ellipse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2" name="円/楕円 1011"/>
                <p:cNvSpPr/>
                <p:nvPr/>
              </p:nvSpPr>
              <p:spPr>
                <a:xfrm rot="20428637">
                  <a:off x="8029842" y="2291792"/>
                  <a:ext cx="118526" cy="169937"/>
                </a:xfrm>
                <a:prstGeom prst="ellipse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99" name="円/楕円 998"/>
              <p:cNvSpPr/>
              <p:nvPr/>
            </p:nvSpPr>
            <p:spPr>
              <a:xfrm>
                <a:off x="4276762" y="3768073"/>
                <a:ext cx="593665" cy="678474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0" name="片側の 2 つの角を丸めた四角形 999"/>
              <p:cNvSpPr/>
              <p:nvPr/>
            </p:nvSpPr>
            <p:spPr>
              <a:xfrm>
                <a:off x="4234357" y="4452014"/>
                <a:ext cx="678475" cy="734945"/>
              </a:xfrm>
              <a:prstGeom prst="round2SameRect">
                <a:avLst>
                  <a:gd name="adj1" fmla="val 40477"/>
                  <a:gd name="adj2" fmla="val 0"/>
                </a:avLst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1" name="正方形/長方形 1000"/>
              <p:cNvSpPr/>
              <p:nvPr/>
            </p:nvSpPr>
            <p:spPr>
              <a:xfrm>
                <a:off x="4546672" y="4446548"/>
                <a:ext cx="53847" cy="740411"/>
              </a:xfrm>
              <a:prstGeom prst="rect">
                <a:avLst/>
              </a:prstGeom>
              <a:solidFill>
                <a:srgbClr val="FF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02" name="グループ化 1001"/>
              <p:cNvGrpSpPr/>
              <p:nvPr/>
            </p:nvGrpSpPr>
            <p:grpSpPr>
              <a:xfrm>
                <a:off x="4438131" y="4446548"/>
                <a:ext cx="270926" cy="105220"/>
                <a:chOff x="8125456" y="2636912"/>
                <a:chExt cx="410055" cy="91428"/>
              </a:xfrm>
              <a:solidFill>
                <a:srgbClr val="FF6600"/>
              </a:solidFill>
            </p:grpSpPr>
            <p:sp>
              <p:nvSpPr>
                <p:cNvPr id="1009" name="二等辺三角形 1008"/>
                <p:cNvSpPr/>
                <p:nvPr/>
              </p:nvSpPr>
              <p:spPr>
                <a:xfrm rot="10800000">
                  <a:off x="8125456" y="2636912"/>
                  <a:ext cx="216024" cy="91428"/>
                </a:xfrm>
                <a:prstGeom prst="triangle">
                  <a:avLst>
                    <a:gd name="adj" fmla="val 79395"/>
                  </a:avLst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0" name="二等辺三角形 1009"/>
                <p:cNvSpPr/>
                <p:nvPr/>
              </p:nvSpPr>
              <p:spPr>
                <a:xfrm rot="10800000" flipH="1">
                  <a:off x="8319487" y="2636912"/>
                  <a:ext cx="216024" cy="91428"/>
                </a:xfrm>
                <a:prstGeom prst="triangle">
                  <a:avLst>
                    <a:gd name="adj" fmla="val 79395"/>
                  </a:avLst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03" name="アーチ 1002"/>
              <p:cNvSpPr/>
              <p:nvPr/>
            </p:nvSpPr>
            <p:spPr bwMode="auto">
              <a:xfrm>
                <a:off x="4336213" y="4018308"/>
                <a:ext cx="199562" cy="199562"/>
              </a:xfrm>
              <a:prstGeom prst="blockArc">
                <a:avLst>
                  <a:gd name="adj1" fmla="val 11644166"/>
                  <a:gd name="adj2" fmla="val 20432097"/>
                  <a:gd name="adj3" fmla="val 7030"/>
                </a:avLst>
              </a:prstGeom>
              <a:solidFill>
                <a:schemeClr val="tx1"/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04" name="円/楕円 1"/>
              <p:cNvSpPr/>
              <p:nvPr/>
            </p:nvSpPr>
            <p:spPr bwMode="auto">
              <a:xfrm>
                <a:off x="4434618" y="4267338"/>
                <a:ext cx="263588" cy="96057"/>
              </a:xfrm>
              <a:custGeom>
                <a:avLst/>
                <a:gdLst>
                  <a:gd name="connsiteX0" fmla="*/ 0 w 216659"/>
                  <a:gd name="connsiteY0" fmla="*/ 51527 h 103053"/>
                  <a:gd name="connsiteX1" fmla="*/ 108330 w 216659"/>
                  <a:gd name="connsiteY1" fmla="*/ 0 h 103053"/>
                  <a:gd name="connsiteX2" fmla="*/ 216660 w 216659"/>
                  <a:gd name="connsiteY2" fmla="*/ 51527 h 103053"/>
                  <a:gd name="connsiteX3" fmla="*/ 108330 w 216659"/>
                  <a:gd name="connsiteY3" fmla="*/ 103054 h 103053"/>
                  <a:gd name="connsiteX4" fmla="*/ 0 w 216659"/>
                  <a:gd name="connsiteY4" fmla="*/ 51527 h 103053"/>
                  <a:gd name="connsiteX0" fmla="*/ 0 w 219671"/>
                  <a:gd name="connsiteY0" fmla="*/ 0 h 51527"/>
                  <a:gd name="connsiteX1" fmla="*/ 216660 w 219671"/>
                  <a:gd name="connsiteY1" fmla="*/ 0 h 51527"/>
                  <a:gd name="connsiteX2" fmla="*/ 108330 w 219671"/>
                  <a:gd name="connsiteY2" fmla="*/ 51527 h 51527"/>
                  <a:gd name="connsiteX3" fmla="*/ 0 w 219671"/>
                  <a:gd name="connsiteY3" fmla="*/ 0 h 51527"/>
                  <a:gd name="connsiteX0" fmla="*/ 3415 w 222924"/>
                  <a:gd name="connsiteY0" fmla="*/ 8812 h 96057"/>
                  <a:gd name="connsiteX1" fmla="*/ 220075 w 222924"/>
                  <a:gd name="connsiteY1" fmla="*/ 8812 h 96057"/>
                  <a:gd name="connsiteX2" fmla="*/ 106982 w 222924"/>
                  <a:gd name="connsiteY2" fmla="*/ 96057 h 96057"/>
                  <a:gd name="connsiteX3" fmla="*/ 3415 w 222924"/>
                  <a:gd name="connsiteY3" fmla="*/ 8812 h 96057"/>
                  <a:gd name="connsiteX0" fmla="*/ 2825 w 222584"/>
                  <a:gd name="connsiteY0" fmla="*/ 8812 h 96057"/>
                  <a:gd name="connsiteX1" fmla="*/ 219485 w 222584"/>
                  <a:gd name="connsiteY1" fmla="*/ 8812 h 96057"/>
                  <a:gd name="connsiteX2" fmla="*/ 113536 w 222584"/>
                  <a:gd name="connsiteY2" fmla="*/ 96057 h 96057"/>
                  <a:gd name="connsiteX3" fmla="*/ 2825 w 222584"/>
                  <a:gd name="connsiteY3" fmla="*/ 8812 h 96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584" h="96057">
                    <a:moveTo>
                      <a:pt x="2825" y="8812"/>
                    </a:moveTo>
                    <a:cubicBezTo>
                      <a:pt x="20483" y="-5729"/>
                      <a:pt x="201430" y="224"/>
                      <a:pt x="219485" y="8812"/>
                    </a:cubicBezTo>
                    <a:cubicBezTo>
                      <a:pt x="237540" y="17400"/>
                      <a:pt x="173365" y="96057"/>
                      <a:pt x="113536" y="96057"/>
                    </a:cubicBezTo>
                    <a:cubicBezTo>
                      <a:pt x="53707" y="96057"/>
                      <a:pt x="-14833" y="23353"/>
                      <a:pt x="2825" y="881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05" name="円/楕円 1"/>
              <p:cNvSpPr/>
              <p:nvPr/>
            </p:nvSpPr>
            <p:spPr bwMode="auto">
              <a:xfrm rot="10800000">
                <a:off x="4539237" y="4159568"/>
                <a:ext cx="58956" cy="45719"/>
              </a:xfrm>
              <a:custGeom>
                <a:avLst/>
                <a:gdLst>
                  <a:gd name="connsiteX0" fmla="*/ 0 w 216659"/>
                  <a:gd name="connsiteY0" fmla="*/ 51527 h 103053"/>
                  <a:gd name="connsiteX1" fmla="*/ 108330 w 216659"/>
                  <a:gd name="connsiteY1" fmla="*/ 0 h 103053"/>
                  <a:gd name="connsiteX2" fmla="*/ 216660 w 216659"/>
                  <a:gd name="connsiteY2" fmla="*/ 51527 h 103053"/>
                  <a:gd name="connsiteX3" fmla="*/ 108330 w 216659"/>
                  <a:gd name="connsiteY3" fmla="*/ 103054 h 103053"/>
                  <a:gd name="connsiteX4" fmla="*/ 0 w 216659"/>
                  <a:gd name="connsiteY4" fmla="*/ 51527 h 103053"/>
                  <a:gd name="connsiteX0" fmla="*/ 0 w 219671"/>
                  <a:gd name="connsiteY0" fmla="*/ 0 h 51527"/>
                  <a:gd name="connsiteX1" fmla="*/ 216660 w 219671"/>
                  <a:gd name="connsiteY1" fmla="*/ 0 h 51527"/>
                  <a:gd name="connsiteX2" fmla="*/ 108330 w 219671"/>
                  <a:gd name="connsiteY2" fmla="*/ 51527 h 51527"/>
                  <a:gd name="connsiteX3" fmla="*/ 0 w 219671"/>
                  <a:gd name="connsiteY3" fmla="*/ 0 h 51527"/>
                  <a:gd name="connsiteX0" fmla="*/ 3415 w 222924"/>
                  <a:gd name="connsiteY0" fmla="*/ 8812 h 96057"/>
                  <a:gd name="connsiteX1" fmla="*/ 220075 w 222924"/>
                  <a:gd name="connsiteY1" fmla="*/ 8812 h 96057"/>
                  <a:gd name="connsiteX2" fmla="*/ 106982 w 222924"/>
                  <a:gd name="connsiteY2" fmla="*/ 96057 h 96057"/>
                  <a:gd name="connsiteX3" fmla="*/ 3415 w 222924"/>
                  <a:gd name="connsiteY3" fmla="*/ 8812 h 96057"/>
                  <a:gd name="connsiteX0" fmla="*/ 2825 w 222584"/>
                  <a:gd name="connsiteY0" fmla="*/ 8812 h 96057"/>
                  <a:gd name="connsiteX1" fmla="*/ 219485 w 222584"/>
                  <a:gd name="connsiteY1" fmla="*/ 8812 h 96057"/>
                  <a:gd name="connsiteX2" fmla="*/ 113536 w 222584"/>
                  <a:gd name="connsiteY2" fmla="*/ 96057 h 96057"/>
                  <a:gd name="connsiteX3" fmla="*/ 2825 w 222584"/>
                  <a:gd name="connsiteY3" fmla="*/ 8812 h 96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584" h="96057">
                    <a:moveTo>
                      <a:pt x="2825" y="8812"/>
                    </a:moveTo>
                    <a:cubicBezTo>
                      <a:pt x="20483" y="-5729"/>
                      <a:pt x="201430" y="224"/>
                      <a:pt x="219485" y="8812"/>
                    </a:cubicBezTo>
                    <a:cubicBezTo>
                      <a:pt x="237540" y="17400"/>
                      <a:pt x="173365" y="96057"/>
                      <a:pt x="113536" y="96057"/>
                    </a:cubicBezTo>
                    <a:cubicBezTo>
                      <a:pt x="53707" y="96057"/>
                      <a:pt x="-14833" y="23353"/>
                      <a:pt x="2825" y="8812"/>
                    </a:cubicBezTo>
                    <a:close/>
                  </a:path>
                </a:pathLst>
              </a:custGeom>
              <a:solidFill>
                <a:srgbClr val="FF6600"/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06" name="月 1005"/>
              <p:cNvSpPr/>
              <p:nvPr/>
            </p:nvSpPr>
            <p:spPr bwMode="auto">
              <a:xfrm rot="5400000">
                <a:off x="4408123" y="3854265"/>
                <a:ext cx="55740" cy="172000"/>
              </a:xfrm>
              <a:prstGeom prst="moon">
                <a:avLst>
                  <a:gd name="adj" fmla="val 32949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7" name="月 1006"/>
              <p:cNvSpPr/>
              <p:nvPr/>
            </p:nvSpPr>
            <p:spPr bwMode="auto">
              <a:xfrm rot="5400000">
                <a:off x="4679586" y="3854265"/>
                <a:ext cx="55740" cy="172000"/>
              </a:xfrm>
              <a:prstGeom prst="moon">
                <a:avLst>
                  <a:gd name="adj" fmla="val 32949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8" name="アーチ 1007"/>
              <p:cNvSpPr/>
              <p:nvPr/>
            </p:nvSpPr>
            <p:spPr bwMode="auto">
              <a:xfrm>
                <a:off x="4619581" y="4018308"/>
                <a:ext cx="199562" cy="199562"/>
              </a:xfrm>
              <a:prstGeom prst="blockArc">
                <a:avLst>
                  <a:gd name="adj1" fmla="val 11644166"/>
                  <a:gd name="adj2" fmla="val 20432097"/>
                  <a:gd name="adj3" fmla="val 7030"/>
                </a:avLst>
              </a:prstGeom>
              <a:solidFill>
                <a:schemeClr val="tx1"/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014" name="正方形/長方形 15"/>
            <p:cNvSpPr/>
            <p:nvPr/>
          </p:nvSpPr>
          <p:spPr>
            <a:xfrm>
              <a:off x="4177531" y="3270959"/>
              <a:ext cx="1557832" cy="562706"/>
            </a:xfrm>
            <a:custGeom>
              <a:avLst/>
              <a:gdLst>
                <a:gd name="connsiteX0" fmla="*/ 0 w 1080120"/>
                <a:gd name="connsiteY0" fmla="*/ 0 h 360040"/>
                <a:gd name="connsiteX1" fmla="*/ 1080120 w 1080120"/>
                <a:gd name="connsiteY1" fmla="*/ 0 h 360040"/>
                <a:gd name="connsiteX2" fmla="*/ 1080120 w 1080120"/>
                <a:gd name="connsiteY2" fmla="*/ 360040 h 360040"/>
                <a:gd name="connsiteX3" fmla="*/ 0 w 1080120"/>
                <a:gd name="connsiteY3" fmla="*/ 360040 h 360040"/>
                <a:gd name="connsiteX4" fmla="*/ 0 w 1080120"/>
                <a:gd name="connsiteY4" fmla="*/ 0 h 360040"/>
                <a:gd name="connsiteX0" fmla="*/ 0 w 1080120"/>
                <a:gd name="connsiteY0" fmla="*/ 0 h 360040"/>
                <a:gd name="connsiteX1" fmla="*/ 1080120 w 1080120"/>
                <a:gd name="connsiteY1" fmla="*/ 0 h 360040"/>
                <a:gd name="connsiteX2" fmla="*/ 1080120 w 1080120"/>
                <a:gd name="connsiteY2" fmla="*/ 360040 h 360040"/>
                <a:gd name="connsiteX3" fmla="*/ 253826 w 1080120"/>
                <a:gd name="connsiteY3" fmla="*/ 358329 h 360040"/>
                <a:gd name="connsiteX4" fmla="*/ 0 w 1080120"/>
                <a:gd name="connsiteY4" fmla="*/ 360040 h 360040"/>
                <a:gd name="connsiteX5" fmla="*/ 0 w 1080120"/>
                <a:gd name="connsiteY5" fmla="*/ 0 h 36004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441945 w 1080120"/>
                <a:gd name="connsiteY3" fmla="*/ 360710 h 360710"/>
                <a:gd name="connsiteX4" fmla="*/ 253826 w 1080120"/>
                <a:gd name="connsiteY4" fmla="*/ 358329 h 360710"/>
                <a:gd name="connsiteX5" fmla="*/ 0 w 1080120"/>
                <a:gd name="connsiteY5" fmla="*/ 360040 h 360710"/>
                <a:gd name="connsiteX6" fmla="*/ 0 w 1080120"/>
                <a:gd name="connsiteY6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441945 w 1080120"/>
                <a:gd name="connsiteY3" fmla="*/ 360710 h 360710"/>
                <a:gd name="connsiteX4" fmla="*/ 649114 w 1080120"/>
                <a:gd name="connsiteY4" fmla="*/ 360710 h 360710"/>
                <a:gd name="connsiteX5" fmla="*/ 253826 w 1080120"/>
                <a:gd name="connsiteY5" fmla="*/ 358329 h 360710"/>
                <a:gd name="connsiteX6" fmla="*/ 0 w 1080120"/>
                <a:gd name="connsiteY6" fmla="*/ 360040 h 360710"/>
                <a:gd name="connsiteX7" fmla="*/ 0 w 1080120"/>
                <a:gd name="connsiteY7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441945 w 1080120"/>
                <a:gd name="connsiteY4" fmla="*/ 360710 h 360710"/>
                <a:gd name="connsiteX5" fmla="*/ 649114 w 1080120"/>
                <a:gd name="connsiteY5" fmla="*/ 360710 h 360710"/>
                <a:gd name="connsiteX6" fmla="*/ 253826 w 1080120"/>
                <a:gd name="connsiteY6" fmla="*/ 358329 h 360710"/>
                <a:gd name="connsiteX7" fmla="*/ 0 w 1080120"/>
                <a:gd name="connsiteY7" fmla="*/ 360040 h 360710"/>
                <a:gd name="connsiteX8" fmla="*/ 0 w 1080120"/>
                <a:gd name="connsiteY8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6745 w 1080120"/>
                <a:gd name="connsiteY4" fmla="*/ 360710 h 360710"/>
                <a:gd name="connsiteX5" fmla="*/ 441945 w 1080120"/>
                <a:gd name="connsiteY5" fmla="*/ 360710 h 360710"/>
                <a:gd name="connsiteX6" fmla="*/ 649114 w 1080120"/>
                <a:gd name="connsiteY6" fmla="*/ 360710 h 360710"/>
                <a:gd name="connsiteX7" fmla="*/ 253826 w 1080120"/>
                <a:gd name="connsiteY7" fmla="*/ 358329 h 360710"/>
                <a:gd name="connsiteX8" fmla="*/ 0 w 1080120"/>
                <a:gd name="connsiteY8" fmla="*/ 360040 h 360710"/>
                <a:gd name="connsiteX9" fmla="*/ 0 w 1080120"/>
                <a:gd name="connsiteY9" fmla="*/ 0 h 360710"/>
                <a:gd name="connsiteX0" fmla="*/ 0 w 1080120"/>
                <a:gd name="connsiteY0" fmla="*/ 0 h 363091"/>
                <a:gd name="connsiteX1" fmla="*/ 1080120 w 1080120"/>
                <a:gd name="connsiteY1" fmla="*/ 0 h 363091"/>
                <a:gd name="connsiteX2" fmla="*/ 1080120 w 1080120"/>
                <a:gd name="connsiteY2" fmla="*/ 360040 h 363091"/>
                <a:gd name="connsiteX3" fmla="*/ 834851 w 1080120"/>
                <a:gd name="connsiteY3" fmla="*/ 358329 h 363091"/>
                <a:gd name="connsiteX4" fmla="*/ 746745 w 1080120"/>
                <a:gd name="connsiteY4" fmla="*/ 360710 h 363091"/>
                <a:gd name="connsiteX5" fmla="*/ 441945 w 1080120"/>
                <a:gd name="connsiteY5" fmla="*/ 360710 h 363091"/>
                <a:gd name="connsiteX6" fmla="*/ 649114 w 1080120"/>
                <a:gd name="connsiteY6" fmla="*/ 360710 h 363091"/>
                <a:gd name="connsiteX7" fmla="*/ 341933 w 1080120"/>
                <a:gd name="connsiteY7" fmla="*/ 363091 h 363091"/>
                <a:gd name="connsiteX8" fmla="*/ 253826 w 1080120"/>
                <a:gd name="connsiteY8" fmla="*/ 358329 h 363091"/>
                <a:gd name="connsiteX9" fmla="*/ 0 w 1080120"/>
                <a:gd name="connsiteY9" fmla="*/ 360040 h 363091"/>
                <a:gd name="connsiteX10" fmla="*/ 0 w 1080120"/>
                <a:gd name="connsiteY10" fmla="*/ 0 h 363091"/>
                <a:gd name="connsiteX0" fmla="*/ 0 w 1080120"/>
                <a:gd name="connsiteY0" fmla="*/ 0 h 363091"/>
                <a:gd name="connsiteX1" fmla="*/ 1080120 w 1080120"/>
                <a:gd name="connsiteY1" fmla="*/ 0 h 363091"/>
                <a:gd name="connsiteX2" fmla="*/ 1080120 w 1080120"/>
                <a:gd name="connsiteY2" fmla="*/ 360040 h 363091"/>
                <a:gd name="connsiteX3" fmla="*/ 834851 w 1080120"/>
                <a:gd name="connsiteY3" fmla="*/ 358329 h 363091"/>
                <a:gd name="connsiteX4" fmla="*/ 746745 w 1080120"/>
                <a:gd name="connsiteY4" fmla="*/ 360710 h 363091"/>
                <a:gd name="connsiteX5" fmla="*/ 649114 w 1080120"/>
                <a:gd name="connsiteY5" fmla="*/ 360710 h 363091"/>
                <a:gd name="connsiteX6" fmla="*/ 341933 w 1080120"/>
                <a:gd name="connsiteY6" fmla="*/ 363091 h 363091"/>
                <a:gd name="connsiteX7" fmla="*/ 253826 w 1080120"/>
                <a:gd name="connsiteY7" fmla="*/ 358329 h 363091"/>
                <a:gd name="connsiteX8" fmla="*/ 0 w 1080120"/>
                <a:gd name="connsiteY8" fmla="*/ 360040 h 363091"/>
                <a:gd name="connsiteX9" fmla="*/ 0 w 1080120"/>
                <a:gd name="connsiteY9" fmla="*/ 0 h 363091"/>
                <a:gd name="connsiteX0" fmla="*/ 0 w 1080120"/>
                <a:gd name="connsiteY0" fmla="*/ 0 h 363091"/>
                <a:gd name="connsiteX1" fmla="*/ 1080120 w 1080120"/>
                <a:gd name="connsiteY1" fmla="*/ 0 h 363091"/>
                <a:gd name="connsiteX2" fmla="*/ 1080120 w 1080120"/>
                <a:gd name="connsiteY2" fmla="*/ 360040 h 363091"/>
                <a:gd name="connsiteX3" fmla="*/ 834851 w 1080120"/>
                <a:gd name="connsiteY3" fmla="*/ 358329 h 363091"/>
                <a:gd name="connsiteX4" fmla="*/ 746745 w 1080120"/>
                <a:gd name="connsiteY4" fmla="*/ 360710 h 363091"/>
                <a:gd name="connsiteX5" fmla="*/ 649114 w 1080120"/>
                <a:gd name="connsiteY5" fmla="*/ 360710 h 363091"/>
                <a:gd name="connsiteX6" fmla="*/ 441945 w 1080120"/>
                <a:gd name="connsiteY6" fmla="*/ 360710 h 363091"/>
                <a:gd name="connsiteX7" fmla="*/ 341933 w 1080120"/>
                <a:gd name="connsiteY7" fmla="*/ 363091 h 363091"/>
                <a:gd name="connsiteX8" fmla="*/ 253826 w 1080120"/>
                <a:gd name="connsiteY8" fmla="*/ 358329 h 363091"/>
                <a:gd name="connsiteX9" fmla="*/ 0 w 1080120"/>
                <a:gd name="connsiteY9" fmla="*/ 360040 h 363091"/>
                <a:gd name="connsiteX10" fmla="*/ 0 w 1080120"/>
                <a:gd name="connsiteY10" fmla="*/ 0 h 363091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6745 w 1080120"/>
                <a:gd name="connsiteY4" fmla="*/ 360710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  <a:gd name="connsiteX0" fmla="*/ 0 w 1080120"/>
                <a:gd name="connsiteY0" fmla="*/ 0 h 360710"/>
                <a:gd name="connsiteX1" fmla="*/ 1080120 w 1080120"/>
                <a:gd name="connsiteY1" fmla="*/ 0 h 360710"/>
                <a:gd name="connsiteX2" fmla="*/ 1080120 w 1080120"/>
                <a:gd name="connsiteY2" fmla="*/ 360040 h 360710"/>
                <a:gd name="connsiteX3" fmla="*/ 834851 w 1080120"/>
                <a:gd name="connsiteY3" fmla="*/ 358329 h 360710"/>
                <a:gd name="connsiteX4" fmla="*/ 744364 w 1080120"/>
                <a:gd name="connsiteY4" fmla="*/ 277367 h 360710"/>
                <a:gd name="connsiteX5" fmla="*/ 649114 w 1080120"/>
                <a:gd name="connsiteY5" fmla="*/ 360710 h 360710"/>
                <a:gd name="connsiteX6" fmla="*/ 441945 w 1080120"/>
                <a:gd name="connsiteY6" fmla="*/ 360710 h 360710"/>
                <a:gd name="connsiteX7" fmla="*/ 349077 w 1080120"/>
                <a:gd name="connsiteY7" fmla="*/ 282129 h 360710"/>
                <a:gd name="connsiteX8" fmla="*/ 253826 w 1080120"/>
                <a:gd name="connsiteY8" fmla="*/ 358329 h 360710"/>
                <a:gd name="connsiteX9" fmla="*/ 0 w 1080120"/>
                <a:gd name="connsiteY9" fmla="*/ 360040 h 360710"/>
                <a:gd name="connsiteX10" fmla="*/ 0 w 1080120"/>
                <a:gd name="connsiteY10" fmla="*/ 0 h 360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80120" h="360710">
                  <a:moveTo>
                    <a:pt x="0" y="0"/>
                  </a:moveTo>
                  <a:lnTo>
                    <a:pt x="1080120" y="0"/>
                  </a:lnTo>
                  <a:lnTo>
                    <a:pt x="1080120" y="360040"/>
                  </a:lnTo>
                  <a:lnTo>
                    <a:pt x="834851" y="358329"/>
                  </a:lnTo>
                  <a:cubicBezTo>
                    <a:pt x="835645" y="326579"/>
                    <a:pt x="803102" y="275780"/>
                    <a:pt x="744364" y="277367"/>
                  </a:cubicBezTo>
                  <a:cubicBezTo>
                    <a:pt x="685626" y="278954"/>
                    <a:pt x="647526" y="321023"/>
                    <a:pt x="649114" y="360710"/>
                  </a:cubicBezTo>
                  <a:lnTo>
                    <a:pt x="441945" y="360710"/>
                  </a:lnTo>
                  <a:cubicBezTo>
                    <a:pt x="441945" y="324991"/>
                    <a:pt x="410989" y="282130"/>
                    <a:pt x="349077" y="282129"/>
                  </a:cubicBezTo>
                  <a:cubicBezTo>
                    <a:pt x="287165" y="282128"/>
                    <a:pt x="257001" y="323404"/>
                    <a:pt x="253826" y="358329"/>
                  </a:cubicBezTo>
                  <a:lnTo>
                    <a:pt x="0" y="3600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>
                <a:alpha val="30000"/>
              </a:srgb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15" name="グループ化 1014"/>
            <p:cNvGrpSpPr/>
            <p:nvPr/>
          </p:nvGrpSpPr>
          <p:grpSpPr>
            <a:xfrm>
              <a:off x="4166581" y="3833665"/>
              <a:ext cx="1574581" cy="561662"/>
              <a:chOff x="4166581" y="3833665"/>
              <a:chExt cx="1574581" cy="561662"/>
            </a:xfrm>
          </p:grpSpPr>
          <p:sp>
            <p:nvSpPr>
              <p:cNvPr id="1016" name="正方形/長方形 1015"/>
              <p:cNvSpPr/>
              <p:nvPr/>
            </p:nvSpPr>
            <p:spPr>
              <a:xfrm>
                <a:off x="4166581" y="3833665"/>
                <a:ext cx="1574581" cy="561662"/>
              </a:xfrm>
              <a:prstGeom prst="rect">
                <a:avLst/>
              </a:pr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17" name="グループ化 1016"/>
              <p:cNvGrpSpPr/>
              <p:nvPr/>
            </p:nvGrpSpPr>
            <p:grpSpPr>
              <a:xfrm>
                <a:off x="4754986" y="3913932"/>
                <a:ext cx="407564" cy="407564"/>
                <a:chOff x="4754986" y="880528"/>
                <a:chExt cx="407564" cy="407564"/>
              </a:xfrm>
            </p:grpSpPr>
            <p:sp>
              <p:nvSpPr>
                <p:cNvPr id="1018" name="円/楕円 1017"/>
                <p:cNvSpPr/>
                <p:nvPr/>
              </p:nvSpPr>
              <p:spPr bwMode="auto">
                <a:xfrm>
                  <a:off x="4754986" y="880528"/>
                  <a:ext cx="407564" cy="407564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9" name="円/楕円 1018"/>
                <p:cNvSpPr/>
                <p:nvPr/>
              </p:nvSpPr>
              <p:spPr bwMode="auto">
                <a:xfrm>
                  <a:off x="4789911" y="915453"/>
                  <a:ext cx="337714" cy="33771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0" name="円/楕円 1019"/>
                <p:cNvSpPr/>
                <p:nvPr/>
              </p:nvSpPr>
              <p:spPr bwMode="auto">
                <a:xfrm>
                  <a:off x="4827270" y="952812"/>
                  <a:ext cx="262996" cy="26299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1" name="円/楕円 1020"/>
                <p:cNvSpPr/>
                <p:nvPr/>
              </p:nvSpPr>
              <p:spPr bwMode="auto">
                <a:xfrm>
                  <a:off x="4875636" y="1001178"/>
                  <a:ext cx="166264" cy="166264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68" name="グループ化 167"/>
          <p:cNvGrpSpPr/>
          <p:nvPr/>
        </p:nvGrpSpPr>
        <p:grpSpPr>
          <a:xfrm>
            <a:off x="2315973" y="2811392"/>
            <a:ext cx="1539722" cy="1573562"/>
            <a:chOff x="2315973" y="2811392"/>
            <a:chExt cx="1539722" cy="1573562"/>
          </a:xfrm>
        </p:grpSpPr>
        <p:grpSp>
          <p:nvGrpSpPr>
            <p:cNvPr id="425" name="グループ化 424"/>
            <p:cNvGrpSpPr/>
            <p:nvPr/>
          </p:nvGrpSpPr>
          <p:grpSpPr>
            <a:xfrm>
              <a:off x="2315973" y="2811392"/>
              <a:ext cx="1539722" cy="1573562"/>
              <a:chOff x="2315973" y="807592"/>
              <a:chExt cx="1539722" cy="1865805"/>
            </a:xfrm>
          </p:grpSpPr>
          <p:sp>
            <p:nvSpPr>
              <p:cNvPr id="426" name="額縁 425"/>
              <p:cNvSpPr/>
              <p:nvPr/>
            </p:nvSpPr>
            <p:spPr>
              <a:xfrm rot="10800000">
                <a:off x="2315974" y="807592"/>
                <a:ext cx="1539721" cy="1865805"/>
              </a:xfrm>
              <a:prstGeom prst="bevel">
                <a:avLst>
                  <a:gd name="adj" fmla="val 13472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正方形/長方形 426"/>
              <p:cNvSpPr/>
              <p:nvPr/>
            </p:nvSpPr>
            <p:spPr>
              <a:xfrm>
                <a:off x="3770886" y="807592"/>
                <a:ext cx="84809" cy="1865805"/>
              </a:xfrm>
              <a:prstGeom prst="rect">
                <a:avLst/>
              </a:pr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正方形/長方形 427"/>
              <p:cNvSpPr/>
              <p:nvPr/>
            </p:nvSpPr>
            <p:spPr>
              <a:xfrm>
                <a:off x="2315973" y="807592"/>
                <a:ext cx="84809" cy="1865805"/>
              </a:xfrm>
              <a:prstGeom prst="rect">
                <a:avLst/>
              </a:prstGeom>
              <a:solidFill>
                <a:srgbClr val="FF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正方形/長方形 428"/>
              <p:cNvSpPr/>
              <p:nvPr/>
            </p:nvSpPr>
            <p:spPr>
              <a:xfrm>
                <a:off x="2315973" y="807592"/>
                <a:ext cx="1539722" cy="370029"/>
              </a:xfrm>
              <a:prstGeom prst="rect">
                <a:avLst/>
              </a:pr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47" name="テキスト ボックス 546"/>
            <p:cNvSpPr txBox="1"/>
            <p:nvPr/>
          </p:nvSpPr>
          <p:spPr>
            <a:xfrm>
              <a:off x="2659584" y="2866104"/>
              <a:ext cx="852500" cy="20825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kumimoji="1" lang="ja-JP" altLang="en-US" b="1" spc="50" dirty="0" smtClean="0">
                  <a:ln w="6350">
                    <a:solidFill>
                      <a:schemeClr val="bg1"/>
                    </a:solidFill>
                  </a:ln>
                  <a:effectLst>
                    <a:outerShdw dist="635000" sx="1000" sy="1000" algn="tl" rotWithShape="0">
                      <a:prstClr val="black"/>
                    </a:outerShdw>
                  </a:effectLst>
                  <a:latin typeface="+mj-ea"/>
                  <a:ea typeface="+mj-ea"/>
                </a:rPr>
                <a:t>販 売 店</a:t>
              </a:r>
              <a:endParaRPr kumimoji="1" lang="ja-JP" altLang="en-US" b="1" spc="50" dirty="0">
                <a:ln w="6350">
                  <a:solidFill>
                    <a:schemeClr val="bg1"/>
                  </a:solidFill>
                </a:ln>
                <a:effectLst>
                  <a:outerShdw dist="635000" sx="1000" sy="1000" algn="tl" rotWithShape="0">
                    <a:prstClr val="black"/>
                  </a:outerShdw>
                </a:effectLst>
                <a:latin typeface="+mj-ea"/>
                <a:ea typeface="+mj-ea"/>
              </a:endParaRPr>
            </a:p>
          </p:txBody>
        </p:sp>
        <p:grpSp>
          <p:nvGrpSpPr>
            <p:cNvPr id="743" name="グループ化 742"/>
            <p:cNvGrpSpPr/>
            <p:nvPr/>
          </p:nvGrpSpPr>
          <p:grpSpPr>
            <a:xfrm>
              <a:off x="2935483" y="3228753"/>
              <a:ext cx="300701" cy="563407"/>
              <a:chOff x="5124262" y="3532193"/>
              <a:chExt cx="883179" cy="1654766"/>
            </a:xfrm>
          </p:grpSpPr>
          <p:sp>
            <p:nvSpPr>
              <p:cNvPr id="744" name="雲 743"/>
              <p:cNvSpPr/>
              <p:nvPr/>
            </p:nvSpPr>
            <p:spPr bwMode="auto">
              <a:xfrm rot="2700000">
                <a:off x="5148896" y="3636369"/>
                <a:ext cx="833911" cy="883179"/>
              </a:xfrm>
              <a:prstGeom prst="cloud">
                <a:avLst/>
              </a:prstGeom>
              <a:solidFill>
                <a:srgbClr val="CC6600"/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745" name="グループ化 744"/>
              <p:cNvGrpSpPr/>
              <p:nvPr/>
            </p:nvGrpSpPr>
            <p:grpSpPr>
              <a:xfrm>
                <a:off x="5217001" y="3532193"/>
                <a:ext cx="733266" cy="1654766"/>
                <a:chOff x="5217001" y="3532193"/>
                <a:chExt cx="733266" cy="1654766"/>
              </a:xfrm>
            </p:grpSpPr>
            <p:grpSp>
              <p:nvGrpSpPr>
                <p:cNvPr id="746" name="グループ化 745"/>
                <p:cNvGrpSpPr/>
                <p:nvPr/>
              </p:nvGrpSpPr>
              <p:grpSpPr>
                <a:xfrm>
                  <a:off x="5244394" y="3532193"/>
                  <a:ext cx="678474" cy="1654766"/>
                  <a:chOff x="6516402" y="1860572"/>
                  <a:chExt cx="576064" cy="1404992"/>
                </a:xfrm>
              </p:grpSpPr>
              <p:sp>
                <p:nvSpPr>
                  <p:cNvPr id="817" name="片側の 2 つの角を丸めた四角形 816"/>
                  <p:cNvSpPr/>
                  <p:nvPr/>
                </p:nvSpPr>
                <p:spPr>
                  <a:xfrm>
                    <a:off x="6516402" y="2673486"/>
                    <a:ext cx="576064" cy="592078"/>
                  </a:xfrm>
                  <a:prstGeom prst="round2SameRect">
                    <a:avLst>
                      <a:gd name="adj1" fmla="val 40477"/>
                      <a:gd name="adj2" fmla="val 0"/>
                    </a:avLst>
                  </a:prstGeom>
                  <a:solidFill>
                    <a:srgbClr val="FF0000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8" name="フローチャート: 論理積ゲート 45"/>
                  <p:cNvSpPr/>
                  <p:nvPr/>
                </p:nvSpPr>
                <p:spPr>
                  <a:xfrm rot="16200000">
                    <a:off x="6712170" y="1758070"/>
                    <a:ext cx="184528" cy="389531"/>
                  </a:xfrm>
                  <a:prstGeom prst="flowChartDelay">
                    <a:avLst/>
                  </a:prstGeom>
                  <a:solidFill>
                    <a:srgbClr val="00B0F0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9" name="片側の 2 つの角を丸めた四角形 818"/>
                  <p:cNvSpPr/>
                  <p:nvPr/>
                </p:nvSpPr>
                <p:spPr>
                  <a:xfrm>
                    <a:off x="6565130" y="2673486"/>
                    <a:ext cx="71526" cy="307809"/>
                  </a:xfrm>
                  <a:prstGeom prst="round2SameRect">
                    <a:avLst>
                      <a:gd name="adj1" fmla="val 25092"/>
                      <a:gd name="adj2" fmla="val 0"/>
                    </a:avLst>
                  </a:prstGeom>
                  <a:solidFill>
                    <a:srgbClr val="00B0F0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0" name="片側の 2 つの角を丸めた四角形 819"/>
                  <p:cNvSpPr/>
                  <p:nvPr/>
                </p:nvSpPr>
                <p:spPr>
                  <a:xfrm>
                    <a:off x="6972212" y="2673487"/>
                    <a:ext cx="71526" cy="307809"/>
                  </a:xfrm>
                  <a:prstGeom prst="round2SameRect">
                    <a:avLst>
                      <a:gd name="adj1" fmla="val 25092"/>
                      <a:gd name="adj2" fmla="val 0"/>
                    </a:avLst>
                  </a:prstGeom>
                  <a:solidFill>
                    <a:srgbClr val="00B0F0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1" name="片側の 2 つの角を丸めた四角形 820"/>
                  <p:cNvSpPr/>
                  <p:nvPr/>
                </p:nvSpPr>
                <p:spPr>
                  <a:xfrm>
                    <a:off x="6722293" y="2586748"/>
                    <a:ext cx="164282" cy="139501"/>
                  </a:xfrm>
                  <a:prstGeom prst="round2SameRect">
                    <a:avLst>
                      <a:gd name="adj1" fmla="val 8420"/>
                      <a:gd name="adj2" fmla="val 50000"/>
                    </a:avLst>
                  </a:prstGeom>
                  <a:solidFill>
                    <a:srgbClr val="FFCC99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49" name="片側の 2 つの角を丸めた四角形 748"/>
                <p:cNvSpPr/>
                <p:nvPr/>
              </p:nvSpPr>
              <p:spPr>
                <a:xfrm>
                  <a:off x="5301787" y="4617443"/>
                  <a:ext cx="563693" cy="569516"/>
                </a:xfrm>
                <a:prstGeom prst="round2SameRect">
                  <a:avLst>
                    <a:gd name="adj1" fmla="val 35043"/>
                    <a:gd name="adj2" fmla="val 0"/>
                  </a:avLst>
                </a:prstGeom>
                <a:solidFill>
                  <a:srgbClr val="0070C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0" name="片側の 2 つの角を丸めた四角形 749"/>
                <p:cNvSpPr/>
                <p:nvPr/>
              </p:nvSpPr>
              <p:spPr>
                <a:xfrm rot="10800000">
                  <a:off x="5416776" y="4926753"/>
                  <a:ext cx="333716" cy="191104"/>
                </a:xfrm>
                <a:prstGeom prst="round2SameRect">
                  <a:avLst>
                    <a:gd name="adj1" fmla="val 25092"/>
                    <a:gd name="adj2" fmla="val 0"/>
                  </a:avLst>
                </a:pr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1" name="円/楕円 750"/>
                <p:cNvSpPr/>
                <p:nvPr/>
              </p:nvSpPr>
              <p:spPr>
                <a:xfrm rot="1171363" flipH="1">
                  <a:off x="5810670" y="4080141"/>
                  <a:ext cx="139597" cy="200148"/>
                </a:xfrm>
                <a:prstGeom prst="ellipse">
                  <a:avLst/>
                </a:prstGeom>
                <a:solidFill>
                  <a:srgbClr val="FFCC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3" name="円/楕円 792"/>
                <p:cNvSpPr/>
                <p:nvPr/>
              </p:nvSpPr>
              <p:spPr>
                <a:xfrm rot="20428637">
                  <a:off x="5217001" y="4080141"/>
                  <a:ext cx="139597" cy="200148"/>
                </a:xfrm>
                <a:prstGeom prst="ellipse">
                  <a:avLst/>
                </a:prstGeom>
                <a:solidFill>
                  <a:srgbClr val="FFCC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4" name="円/楕円 793"/>
                <p:cNvSpPr/>
                <p:nvPr/>
              </p:nvSpPr>
              <p:spPr>
                <a:xfrm>
                  <a:off x="5286801" y="3808141"/>
                  <a:ext cx="593665" cy="635383"/>
                </a:xfrm>
                <a:prstGeom prst="ellipse">
                  <a:avLst/>
                </a:prstGeom>
                <a:solidFill>
                  <a:srgbClr val="FFCC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9" name="アーチ 798"/>
                <p:cNvSpPr/>
                <p:nvPr/>
              </p:nvSpPr>
              <p:spPr bwMode="auto">
                <a:xfrm>
                  <a:off x="5336960" y="4018308"/>
                  <a:ext cx="199562" cy="199562"/>
                </a:xfrm>
                <a:prstGeom prst="blockArc">
                  <a:avLst>
                    <a:gd name="adj1" fmla="val 11644166"/>
                    <a:gd name="adj2" fmla="val 20998675"/>
                    <a:gd name="adj3" fmla="val 8859"/>
                  </a:avLst>
                </a:prstGeom>
                <a:solidFill>
                  <a:schemeClr val="tx1"/>
                </a:solidFill>
                <a:ln w="1270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800" name="アーチ 799"/>
                <p:cNvSpPr/>
                <p:nvPr/>
              </p:nvSpPr>
              <p:spPr bwMode="auto">
                <a:xfrm>
                  <a:off x="5613185" y="4018308"/>
                  <a:ext cx="199562" cy="199562"/>
                </a:xfrm>
                <a:prstGeom prst="blockArc">
                  <a:avLst>
                    <a:gd name="adj1" fmla="val 11644166"/>
                    <a:gd name="adj2" fmla="val 20961874"/>
                    <a:gd name="adj3" fmla="val 11207"/>
                  </a:avLst>
                </a:prstGeom>
                <a:solidFill>
                  <a:schemeClr val="tx1"/>
                </a:solidFill>
                <a:ln w="1270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809" name="円/楕円 808"/>
                <p:cNvSpPr/>
                <p:nvPr/>
              </p:nvSpPr>
              <p:spPr bwMode="auto">
                <a:xfrm>
                  <a:off x="5386029" y="4039649"/>
                  <a:ext cx="100498" cy="100498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0" name="円/楕円 809"/>
                <p:cNvSpPr/>
                <p:nvPr/>
              </p:nvSpPr>
              <p:spPr bwMode="auto">
                <a:xfrm>
                  <a:off x="5662254" y="4039649"/>
                  <a:ext cx="100498" cy="100498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1" name="月 810"/>
                <p:cNvSpPr/>
                <p:nvPr/>
              </p:nvSpPr>
              <p:spPr bwMode="auto">
                <a:xfrm rot="5400000">
                  <a:off x="5414802" y="3878760"/>
                  <a:ext cx="45719" cy="172000"/>
                </a:xfrm>
                <a:prstGeom prst="moon">
                  <a:avLst>
                    <a:gd name="adj" fmla="val 32949"/>
                  </a:avLst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2" name="月 811"/>
                <p:cNvSpPr/>
                <p:nvPr/>
              </p:nvSpPr>
              <p:spPr bwMode="auto">
                <a:xfrm rot="5400000">
                  <a:off x="5686265" y="3878760"/>
                  <a:ext cx="45719" cy="172000"/>
                </a:xfrm>
                <a:prstGeom prst="moon">
                  <a:avLst>
                    <a:gd name="adj" fmla="val 32949"/>
                  </a:avLst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3" name="円/楕円 1"/>
                <p:cNvSpPr/>
                <p:nvPr/>
              </p:nvSpPr>
              <p:spPr bwMode="auto">
                <a:xfrm>
                  <a:off x="5448915" y="4276066"/>
                  <a:ext cx="263588" cy="96057"/>
                </a:xfrm>
                <a:custGeom>
                  <a:avLst/>
                  <a:gdLst>
                    <a:gd name="connsiteX0" fmla="*/ 0 w 216659"/>
                    <a:gd name="connsiteY0" fmla="*/ 51527 h 103053"/>
                    <a:gd name="connsiteX1" fmla="*/ 108330 w 216659"/>
                    <a:gd name="connsiteY1" fmla="*/ 0 h 103053"/>
                    <a:gd name="connsiteX2" fmla="*/ 216660 w 216659"/>
                    <a:gd name="connsiteY2" fmla="*/ 51527 h 103053"/>
                    <a:gd name="connsiteX3" fmla="*/ 108330 w 216659"/>
                    <a:gd name="connsiteY3" fmla="*/ 103054 h 103053"/>
                    <a:gd name="connsiteX4" fmla="*/ 0 w 216659"/>
                    <a:gd name="connsiteY4" fmla="*/ 51527 h 103053"/>
                    <a:gd name="connsiteX0" fmla="*/ 0 w 219671"/>
                    <a:gd name="connsiteY0" fmla="*/ 0 h 51527"/>
                    <a:gd name="connsiteX1" fmla="*/ 216660 w 219671"/>
                    <a:gd name="connsiteY1" fmla="*/ 0 h 51527"/>
                    <a:gd name="connsiteX2" fmla="*/ 108330 w 219671"/>
                    <a:gd name="connsiteY2" fmla="*/ 51527 h 51527"/>
                    <a:gd name="connsiteX3" fmla="*/ 0 w 219671"/>
                    <a:gd name="connsiteY3" fmla="*/ 0 h 51527"/>
                    <a:gd name="connsiteX0" fmla="*/ 3415 w 222924"/>
                    <a:gd name="connsiteY0" fmla="*/ 8812 h 96057"/>
                    <a:gd name="connsiteX1" fmla="*/ 220075 w 222924"/>
                    <a:gd name="connsiteY1" fmla="*/ 8812 h 96057"/>
                    <a:gd name="connsiteX2" fmla="*/ 106982 w 222924"/>
                    <a:gd name="connsiteY2" fmla="*/ 96057 h 96057"/>
                    <a:gd name="connsiteX3" fmla="*/ 3415 w 222924"/>
                    <a:gd name="connsiteY3" fmla="*/ 8812 h 96057"/>
                    <a:gd name="connsiteX0" fmla="*/ 2825 w 222584"/>
                    <a:gd name="connsiteY0" fmla="*/ 8812 h 96057"/>
                    <a:gd name="connsiteX1" fmla="*/ 219485 w 222584"/>
                    <a:gd name="connsiteY1" fmla="*/ 8812 h 96057"/>
                    <a:gd name="connsiteX2" fmla="*/ 113536 w 222584"/>
                    <a:gd name="connsiteY2" fmla="*/ 96057 h 96057"/>
                    <a:gd name="connsiteX3" fmla="*/ 2825 w 222584"/>
                    <a:gd name="connsiteY3" fmla="*/ 8812 h 96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2584" h="96057">
                      <a:moveTo>
                        <a:pt x="2825" y="8812"/>
                      </a:moveTo>
                      <a:cubicBezTo>
                        <a:pt x="20483" y="-5729"/>
                        <a:pt x="201430" y="224"/>
                        <a:pt x="219485" y="8812"/>
                      </a:cubicBezTo>
                      <a:cubicBezTo>
                        <a:pt x="237540" y="17400"/>
                        <a:pt x="173365" y="96057"/>
                        <a:pt x="113536" y="96057"/>
                      </a:cubicBezTo>
                      <a:cubicBezTo>
                        <a:pt x="53707" y="96057"/>
                        <a:pt x="-14833" y="23353"/>
                        <a:pt x="2825" y="881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814" name="円/楕円 1"/>
                <p:cNvSpPr/>
                <p:nvPr/>
              </p:nvSpPr>
              <p:spPr bwMode="auto">
                <a:xfrm rot="10800000">
                  <a:off x="5553534" y="4182427"/>
                  <a:ext cx="58956" cy="45719"/>
                </a:xfrm>
                <a:custGeom>
                  <a:avLst/>
                  <a:gdLst>
                    <a:gd name="connsiteX0" fmla="*/ 0 w 216659"/>
                    <a:gd name="connsiteY0" fmla="*/ 51527 h 103053"/>
                    <a:gd name="connsiteX1" fmla="*/ 108330 w 216659"/>
                    <a:gd name="connsiteY1" fmla="*/ 0 h 103053"/>
                    <a:gd name="connsiteX2" fmla="*/ 216660 w 216659"/>
                    <a:gd name="connsiteY2" fmla="*/ 51527 h 103053"/>
                    <a:gd name="connsiteX3" fmla="*/ 108330 w 216659"/>
                    <a:gd name="connsiteY3" fmla="*/ 103054 h 103053"/>
                    <a:gd name="connsiteX4" fmla="*/ 0 w 216659"/>
                    <a:gd name="connsiteY4" fmla="*/ 51527 h 103053"/>
                    <a:gd name="connsiteX0" fmla="*/ 0 w 219671"/>
                    <a:gd name="connsiteY0" fmla="*/ 0 h 51527"/>
                    <a:gd name="connsiteX1" fmla="*/ 216660 w 219671"/>
                    <a:gd name="connsiteY1" fmla="*/ 0 h 51527"/>
                    <a:gd name="connsiteX2" fmla="*/ 108330 w 219671"/>
                    <a:gd name="connsiteY2" fmla="*/ 51527 h 51527"/>
                    <a:gd name="connsiteX3" fmla="*/ 0 w 219671"/>
                    <a:gd name="connsiteY3" fmla="*/ 0 h 51527"/>
                    <a:gd name="connsiteX0" fmla="*/ 3415 w 222924"/>
                    <a:gd name="connsiteY0" fmla="*/ 8812 h 96057"/>
                    <a:gd name="connsiteX1" fmla="*/ 220075 w 222924"/>
                    <a:gd name="connsiteY1" fmla="*/ 8812 h 96057"/>
                    <a:gd name="connsiteX2" fmla="*/ 106982 w 222924"/>
                    <a:gd name="connsiteY2" fmla="*/ 96057 h 96057"/>
                    <a:gd name="connsiteX3" fmla="*/ 3415 w 222924"/>
                    <a:gd name="connsiteY3" fmla="*/ 8812 h 96057"/>
                    <a:gd name="connsiteX0" fmla="*/ 2825 w 222584"/>
                    <a:gd name="connsiteY0" fmla="*/ 8812 h 96057"/>
                    <a:gd name="connsiteX1" fmla="*/ 219485 w 222584"/>
                    <a:gd name="connsiteY1" fmla="*/ 8812 h 96057"/>
                    <a:gd name="connsiteX2" fmla="*/ 113536 w 222584"/>
                    <a:gd name="connsiteY2" fmla="*/ 96057 h 96057"/>
                    <a:gd name="connsiteX3" fmla="*/ 2825 w 222584"/>
                    <a:gd name="connsiteY3" fmla="*/ 8812 h 96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2584" h="96057">
                      <a:moveTo>
                        <a:pt x="2825" y="8812"/>
                      </a:moveTo>
                      <a:cubicBezTo>
                        <a:pt x="20483" y="-5729"/>
                        <a:pt x="201430" y="224"/>
                        <a:pt x="219485" y="8812"/>
                      </a:cubicBezTo>
                      <a:cubicBezTo>
                        <a:pt x="237540" y="17400"/>
                        <a:pt x="173365" y="96057"/>
                        <a:pt x="113536" y="96057"/>
                      </a:cubicBezTo>
                      <a:cubicBezTo>
                        <a:pt x="53707" y="96057"/>
                        <a:pt x="-14833" y="23353"/>
                        <a:pt x="2825" y="8812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1270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815" name="円/楕円 814"/>
                <p:cNvSpPr/>
                <p:nvPr/>
              </p:nvSpPr>
              <p:spPr bwMode="auto">
                <a:xfrm>
                  <a:off x="5413418" y="4055098"/>
                  <a:ext cx="45720" cy="45720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6" name="円/楕円 815"/>
                <p:cNvSpPr/>
                <p:nvPr/>
              </p:nvSpPr>
              <p:spPr bwMode="auto">
                <a:xfrm>
                  <a:off x="5689643" y="4055098"/>
                  <a:ext cx="45720" cy="45720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022" name="正方形/長方形 27"/>
            <p:cNvSpPr/>
            <p:nvPr/>
          </p:nvSpPr>
          <p:spPr>
            <a:xfrm>
              <a:off x="2400782" y="3123463"/>
              <a:ext cx="1370104" cy="617761"/>
            </a:xfrm>
            <a:custGeom>
              <a:avLst/>
              <a:gdLst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0 w 1152128"/>
                <a:gd name="connsiteY3" fmla="*/ 621928 h 621928"/>
                <a:gd name="connsiteX4" fmla="*/ 0 w 1152128"/>
                <a:gd name="connsiteY4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393903 w 1152128"/>
                <a:gd name="connsiteY3" fmla="*/ 619051 h 621928"/>
                <a:gd name="connsiteX4" fmla="*/ 0 w 1152128"/>
                <a:gd name="connsiteY4" fmla="*/ 621928 h 621928"/>
                <a:gd name="connsiteX5" fmla="*/ 0 w 1152128"/>
                <a:gd name="connsiteY5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393903 w 1152128"/>
                <a:gd name="connsiteY4" fmla="*/ 619051 h 621928"/>
                <a:gd name="connsiteX5" fmla="*/ 0 w 1152128"/>
                <a:gd name="connsiteY5" fmla="*/ 621928 h 621928"/>
                <a:gd name="connsiteX6" fmla="*/ 0 w 1152128"/>
                <a:gd name="connsiteY6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465341 w 1152128"/>
                <a:gd name="connsiteY4" fmla="*/ 619051 h 621928"/>
                <a:gd name="connsiteX5" fmla="*/ 393903 w 1152128"/>
                <a:gd name="connsiteY5" fmla="*/ 619051 h 621928"/>
                <a:gd name="connsiteX6" fmla="*/ 0 w 1152128"/>
                <a:gd name="connsiteY6" fmla="*/ 621928 h 621928"/>
                <a:gd name="connsiteX7" fmla="*/ 0 w 1152128"/>
                <a:gd name="connsiteY7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696322 w 1152128"/>
                <a:gd name="connsiteY4" fmla="*/ 616669 h 621928"/>
                <a:gd name="connsiteX5" fmla="*/ 465341 w 1152128"/>
                <a:gd name="connsiteY5" fmla="*/ 619051 h 621928"/>
                <a:gd name="connsiteX6" fmla="*/ 393903 w 1152128"/>
                <a:gd name="connsiteY6" fmla="*/ 619051 h 621928"/>
                <a:gd name="connsiteX7" fmla="*/ 0 w 1152128"/>
                <a:gd name="connsiteY7" fmla="*/ 621928 h 621928"/>
                <a:gd name="connsiteX8" fmla="*/ 0 w 1152128"/>
                <a:gd name="connsiteY8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696322 w 1152128"/>
                <a:gd name="connsiteY4" fmla="*/ 616669 h 621928"/>
                <a:gd name="connsiteX5" fmla="*/ 396285 w 1152128"/>
                <a:gd name="connsiteY5" fmla="*/ 495226 h 621928"/>
                <a:gd name="connsiteX6" fmla="*/ 393903 w 1152128"/>
                <a:gd name="connsiteY6" fmla="*/ 619051 h 621928"/>
                <a:gd name="connsiteX7" fmla="*/ 0 w 1152128"/>
                <a:gd name="connsiteY7" fmla="*/ 621928 h 621928"/>
                <a:gd name="connsiteX8" fmla="*/ 0 w 1152128"/>
                <a:gd name="connsiteY8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396285 w 1152128"/>
                <a:gd name="connsiteY5" fmla="*/ 495226 h 621928"/>
                <a:gd name="connsiteX6" fmla="*/ 393903 w 1152128"/>
                <a:gd name="connsiteY6" fmla="*/ 619051 h 621928"/>
                <a:gd name="connsiteX7" fmla="*/ 0 w 1152128"/>
                <a:gd name="connsiteY7" fmla="*/ 621928 h 621928"/>
                <a:gd name="connsiteX8" fmla="*/ 0 w 1152128"/>
                <a:gd name="connsiteY8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432003 w 1152128"/>
                <a:gd name="connsiteY5" fmla="*/ 492844 h 621928"/>
                <a:gd name="connsiteX6" fmla="*/ 396285 w 1152128"/>
                <a:gd name="connsiteY6" fmla="*/ 495226 h 621928"/>
                <a:gd name="connsiteX7" fmla="*/ 393903 w 1152128"/>
                <a:gd name="connsiteY7" fmla="*/ 619051 h 621928"/>
                <a:gd name="connsiteX8" fmla="*/ 0 w 1152128"/>
                <a:gd name="connsiteY8" fmla="*/ 621928 h 621928"/>
                <a:gd name="connsiteX9" fmla="*/ 0 w 1152128"/>
                <a:gd name="connsiteY9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420097 w 1152128"/>
                <a:gd name="connsiteY5" fmla="*/ 473794 h 621928"/>
                <a:gd name="connsiteX6" fmla="*/ 396285 w 1152128"/>
                <a:gd name="connsiteY6" fmla="*/ 495226 h 621928"/>
                <a:gd name="connsiteX7" fmla="*/ 393903 w 1152128"/>
                <a:gd name="connsiteY7" fmla="*/ 619051 h 621928"/>
                <a:gd name="connsiteX8" fmla="*/ 0 w 1152128"/>
                <a:gd name="connsiteY8" fmla="*/ 621928 h 621928"/>
                <a:gd name="connsiteX9" fmla="*/ 0 w 1152128"/>
                <a:gd name="connsiteY9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27278 w 1152128"/>
                <a:gd name="connsiteY5" fmla="*/ 490463 h 621928"/>
                <a:gd name="connsiteX6" fmla="*/ 420097 w 1152128"/>
                <a:gd name="connsiteY6" fmla="*/ 473794 h 621928"/>
                <a:gd name="connsiteX7" fmla="*/ 396285 w 1152128"/>
                <a:gd name="connsiteY7" fmla="*/ 495226 h 621928"/>
                <a:gd name="connsiteX8" fmla="*/ 393903 w 1152128"/>
                <a:gd name="connsiteY8" fmla="*/ 619051 h 621928"/>
                <a:gd name="connsiteX9" fmla="*/ 0 w 1152128"/>
                <a:gd name="connsiteY9" fmla="*/ 621928 h 621928"/>
                <a:gd name="connsiteX10" fmla="*/ 0 w 1152128"/>
                <a:gd name="connsiteY10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29660 w 1152128"/>
                <a:gd name="connsiteY5" fmla="*/ 476175 h 621928"/>
                <a:gd name="connsiteX6" fmla="*/ 420097 w 1152128"/>
                <a:gd name="connsiteY6" fmla="*/ 473794 h 621928"/>
                <a:gd name="connsiteX7" fmla="*/ 396285 w 1152128"/>
                <a:gd name="connsiteY7" fmla="*/ 495226 h 621928"/>
                <a:gd name="connsiteX8" fmla="*/ 393903 w 1152128"/>
                <a:gd name="connsiteY8" fmla="*/ 619051 h 621928"/>
                <a:gd name="connsiteX9" fmla="*/ 0 w 1152128"/>
                <a:gd name="connsiteY9" fmla="*/ 621928 h 621928"/>
                <a:gd name="connsiteX10" fmla="*/ 0 w 1152128"/>
                <a:gd name="connsiteY10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29660 w 1152128"/>
                <a:gd name="connsiteY5" fmla="*/ 476175 h 621928"/>
                <a:gd name="connsiteX6" fmla="*/ 420097 w 1152128"/>
                <a:gd name="connsiteY6" fmla="*/ 473794 h 621928"/>
                <a:gd name="connsiteX7" fmla="*/ 410572 w 1152128"/>
                <a:gd name="connsiteY7" fmla="*/ 483319 h 621928"/>
                <a:gd name="connsiteX8" fmla="*/ 396285 w 1152128"/>
                <a:gd name="connsiteY8" fmla="*/ 495226 h 621928"/>
                <a:gd name="connsiteX9" fmla="*/ 393903 w 1152128"/>
                <a:gd name="connsiteY9" fmla="*/ 619051 h 621928"/>
                <a:gd name="connsiteX10" fmla="*/ 0 w 1152128"/>
                <a:gd name="connsiteY10" fmla="*/ 621928 h 621928"/>
                <a:gd name="connsiteX11" fmla="*/ 0 w 1152128"/>
                <a:gd name="connsiteY11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6175 h 621928"/>
                <a:gd name="connsiteX7" fmla="*/ 420097 w 1152128"/>
                <a:gd name="connsiteY7" fmla="*/ 473794 h 621928"/>
                <a:gd name="connsiteX8" fmla="*/ 410572 w 1152128"/>
                <a:gd name="connsiteY8" fmla="*/ 48331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6175 h 621928"/>
                <a:gd name="connsiteX7" fmla="*/ 420097 w 1152128"/>
                <a:gd name="connsiteY7" fmla="*/ 473794 h 621928"/>
                <a:gd name="connsiteX8" fmla="*/ 408190 w 1152128"/>
                <a:gd name="connsiteY8" fmla="*/ 478556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6175 h 621928"/>
                <a:gd name="connsiteX7" fmla="*/ 420097 w 1152128"/>
                <a:gd name="connsiteY7" fmla="*/ 473794 h 621928"/>
                <a:gd name="connsiteX8" fmla="*/ 402996 w 1152128"/>
                <a:gd name="connsiteY8" fmla="*/ 479133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6175 h 621928"/>
                <a:gd name="connsiteX7" fmla="*/ 420097 w 1152128"/>
                <a:gd name="connsiteY7" fmla="*/ 473794 h 621928"/>
                <a:gd name="connsiteX8" fmla="*/ 402996 w 1152128"/>
                <a:gd name="connsiteY8" fmla="*/ 479133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6175 h 621928"/>
                <a:gd name="connsiteX7" fmla="*/ 420097 w 1152128"/>
                <a:gd name="connsiteY7" fmla="*/ 473794 h 621928"/>
                <a:gd name="connsiteX8" fmla="*/ 402996 w 1152128"/>
                <a:gd name="connsiteY8" fmla="*/ 479133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6175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6175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6175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6175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6175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5021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660 w 1152128"/>
                <a:gd name="connsiteY6" fmla="*/ 475021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6328 w 1152128"/>
                <a:gd name="connsiteY5" fmla="*/ 483319 h 621928"/>
                <a:gd name="connsiteX6" fmla="*/ 729083 w 1152128"/>
                <a:gd name="connsiteY6" fmla="*/ 474444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8636 w 1152128"/>
                <a:gd name="connsiteY5" fmla="*/ 478125 h 621928"/>
                <a:gd name="connsiteX6" fmla="*/ 729083 w 1152128"/>
                <a:gd name="connsiteY6" fmla="*/ 474444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8636 w 1152128"/>
                <a:gd name="connsiteY5" fmla="*/ 478125 h 621928"/>
                <a:gd name="connsiteX6" fmla="*/ 729083 w 1152128"/>
                <a:gd name="connsiteY6" fmla="*/ 474444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48636 w 1152128"/>
                <a:gd name="connsiteY5" fmla="*/ 478125 h 621928"/>
                <a:gd name="connsiteX6" fmla="*/ 729083 w 1152128"/>
                <a:gd name="connsiteY6" fmla="*/ 474444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50944 w 1152128"/>
                <a:gd name="connsiteY5" fmla="*/ 479279 h 621928"/>
                <a:gd name="connsiteX6" fmla="*/ 729083 w 1152128"/>
                <a:gd name="connsiteY6" fmla="*/ 474444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50944 w 1152128"/>
                <a:gd name="connsiteY5" fmla="*/ 479279 h 621928"/>
                <a:gd name="connsiteX6" fmla="*/ 729083 w 1152128"/>
                <a:gd name="connsiteY6" fmla="*/ 474444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50944 w 1152128"/>
                <a:gd name="connsiteY5" fmla="*/ 479279 h 621928"/>
                <a:gd name="connsiteX6" fmla="*/ 729083 w 1152128"/>
                <a:gd name="connsiteY6" fmla="*/ 474444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50944 w 1152128"/>
                <a:gd name="connsiteY5" fmla="*/ 479279 h 621928"/>
                <a:gd name="connsiteX6" fmla="*/ 729083 w 1152128"/>
                <a:gd name="connsiteY6" fmla="*/ 474444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  <a:gd name="connsiteX0" fmla="*/ 0 w 1152128"/>
                <a:gd name="connsiteY0" fmla="*/ 0 h 621928"/>
                <a:gd name="connsiteX1" fmla="*/ 1152128 w 1152128"/>
                <a:gd name="connsiteY1" fmla="*/ 0 h 621928"/>
                <a:gd name="connsiteX2" fmla="*/ 1152128 w 1152128"/>
                <a:gd name="connsiteY2" fmla="*/ 621928 h 621928"/>
                <a:gd name="connsiteX3" fmla="*/ 755853 w 1152128"/>
                <a:gd name="connsiteY3" fmla="*/ 616669 h 621928"/>
                <a:gd name="connsiteX4" fmla="*/ 755853 w 1152128"/>
                <a:gd name="connsiteY4" fmla="*/ 492844 h 621928"/>
                <a:gd name="connsiteX5" fmla="*/ 750944 w 1152128"/>
                <a:gd name="connsiteY5" fmla="*/ 479279 h 621928"/>
                <a:gd name="connsiteX6" fmla="*/ 729083 w 1152128"/>
                <a:gd name="connsiteY6" fmla="*/ 474444 h 621928"/>
                <a:gd name="connsiteX7" fmla="*/ 420097 w 1152128"/>
                <a:gd name="connsiteY7" fmla="*/ 473794 h 621928"/>
                <a:gd name="connsiteX8" fmla="*/ 402996 w 1152128"/>
                <a:gd name="connsiteY8" fmla="*/ 477979 h 621928"/>
                <a:gd name="connsiteX9" fmla="*/ 396285 w 1152128"/>
                <a:gd name="connsiteY9" fmla="*/ 495226 h 621928"/>
                <a:gd name="connsiteX10" fmla="*/ 393903 w 1152128"/>
                <a:gd name="connsiteY10" fmla="*/ 619051 h 621928"/>
                <a:gd name="connsiteX11" fmla="*/ 0 w 1152128"/>
                <a:gd name="connsiteY11" fmla="*/ 621928 h 621928"/>
                <a:gd name="connsiteX12" fmla="*/ 0 w 1152128"/>
                <a:gd name="connsiteY12" fmla="*/ 0 h 621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52128" h="621928">
                  <a:moveTo>
                    <a:pt x="0" y="0"/>
                  </a:moveTo>
                  <a:lnTo>
                    <a:pt x="1152128" y="0"/>
                  </a:lnTo>
                  <a:lnTo>
                    <a:pt x="1152128" y="621928"/>
                  </a:lnTo>
                  <a:lnTo>
                    <a:pt x="755853" y="616669"/>
                  </a:lnTo>
                  <a:lnTo>
                    <a:pt x="755853" y="492844"/>
                  </a:lnTo>
                  <a:cubicBezTo>
                    <a:pt x="755755" y="485629"/>
                    <a:pt x="756813" y="484762"/>
                    <a:pt x="750944" y="479279"/>
                  </a:cubicBezTo>
                  <a:cubicBezTo>
                    <a:pt x="746157" y="474012"/>
                    <a:pt x="737332" y="474517"/>
                    <a:pt x="729083" y="474444"/>
                  </a:cubicBezTo>
                  <a:lnTo>
                    <a:pt x="420097" y="473794"/>
                  </a:lnTo>
                  <a:cubicBezTo>
                    <a:pt x="410358" y="474997"/>
                    <a:pt x="408696" y="472737"/>
                    <a:pt x="402996" y="477979"/>
                  </a:cubicBezTo>
                  <a:cubicBezTo>
                    <a:pt x="396142" y="483920"/>
                    <a:pt x="398522" y="489862"/>
                    <a:pt x="396285" y="495226"/>
                  </a:cubicBezTo>
                  <a:lnTo>
                    <a:pt x="393903" y="619051"/>
                  </a:lnTo>
                  <a:lnTo>
                    <a:pt x="0" y="6219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>
                <a:alpha val="50196"/>
              </a:srgb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3" name="正方形/長方形 1022"/>
            <p:cNvSpPr/>
            <p:nvPr/>
          </p:nvSpPr>
          <p:spPr>
            <a:xfrm>
              <a:off x="2315973" y="3741224"/>
              <a:ext cx="1539722" cy="643730"/>
            </a:xfrm>
            <a:prstGeom prst="rect">
              <a:avLst/>
            </a:pr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6" name="グループ化 165"/>
          <p:cNvGrpSpPr/>
          <p:nvPr/>
        </p:nvGrpSpPr>
        <p:grpSpPr>
          <a:xfrm>
            <a:off x="6034070" y="2814847"/>
            <a:ext cx="1623598" cy="1570107"/>
            <a:chOff x="6034070" y="2814847"/>
            <a:chExt cx="1623598" cy="1570107"/>
          </a:xfrm>
        </p:grpSpPr>
        <p:sp>
          <p:nvSpPr>
            <p:cNvPr id="437" name="正方形/長方形 436"/>
            <p:cNvSpPr/>
            <p:nvPr/>
          </p:nvSpPr>
          <p:spPr>
            <a:xfrm>
              <a:off x="6034070" y="2814847"/>
              <a:ext cx="1623598" cy="371245"/>
            </a:xfrm>
            <a:prstGeom prst="rect">
              <a:avLst/>
            </a:prstGeom>
            <a:solidFill>
              <a:srgbClr val="FFC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正方形/長方形 437"/>
            <p:cNvSpPr/>
            <p:nvPr/>
          </p:nvSpPr>
          <p:spPr>
            <a:xfrm>
              <a:off x="6034070" y="3257025"/>
              <a:ext cx="1623598" cy="494993"/>
            </a:xfrm>
            <a:prstGeom prst="rect">
              <a:avLst/>
            </a:pr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9" name="正方形/長方形 438"/>
            <p:cNvSpPr/>
            <p:nvPr/>
          </p:nvSpPr>
          <p:spPr>
            <a:xfrm>
              <a:off x="6136369" y="3257025"/>
              <a:ext cx="1419003" cy="494993"/>
            </a:xfrm>
            <a:prstGeom prst="rect">
              <a:avLst/>
            </a:prstGeom>
            <a:solidFill>
              <a:srgbClr val="8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0" name="正方形/長方形 439"/>
            <p:cNvSpPr/>
            <p:nvPr/>
          </p:nvSpPr>
          <p:spPr>
            <a:xfrm>
              <a:off x="6136369" y="3471147"/>
              <a:ext cx="1419003" cy="101155"/>
            </a:xfrm>
            <a:prstGeom prst="rect">
              <a:avLst/>
            </a:pr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正方形/長方形 440"/>
            <p:cNvSpPr/>
            <p:nvPr/>
          </p:nvSpPr>
          <p:spPr>
            <a:xfrm>
              <a:off x="6034070" y="2885780"/>
              <a:ext cx="1623598" cy="371245"/>
            </a:xfrm>
            <a:prstGeom prst="rect">
              <a:avLst/>
            </a:prstGeom>
            <a:solidFill>
              <a:srgbClr val="FF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2" name="正方形/長方形 441"/>
            <p:cNvSpPr/>
            <p:nvPr/>
          </p:nvSpPr>
          <p:spPr>
            <a:xfrm>
              <a:off x="6792866" y="3257025"/>
              <a:ext cx="106010" cy="494993"/>
            </a:xfrm>
            <a:prstGeom prst="rect">
              <a:avLst/>
            </a:pr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3" name="円/楕円 442"/>
            <p:cNvSpPr/>
            <p:nvPr/>
          </p:nvSpPr>
          <p:spPr>
            <a:xfrm>
              <a:off x="6330818" y="2926018"/>
              <a:ext cx="1030102" cy="283582"/>
            </a:xfrm>
            <a:prstGeom prst="ellipse">
              <a:avLst/>
            </a:prstGeom>
            <a:solidFill>
              <a:srgbClr val="FFFF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7" name="テキスト ボックス 456"/>
            <p:cNvSpPr txBox="1"/>
            <p:nvPr/>
          </p:nvSpPr>
          <p:spPr>
            <a:xfrm>
              <a:off x="6533933" y="2973315"/>
              <a:ext cx="626208" cy="19339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lang="ja-JP" altLang="en-US" b="1" spc="50" dirty="0" smtClean="0">
                  <a:ln w="11430">
                    <a:noFill/>
                  </a:ln>
                  <a:solidFill>
                    <a:srgbClr val="FF0000"/>
                  </a:solidFill>
                  <a:effectLst>
                    <a:outerShdw dist="635000" sx="1000" sy="1000" algn="tl" rotWithShape="0">
                      <a:prstClr val="black"/>
                    </a:outerShdw>
                  </a:effectLst>
                  <a:latin typeface="+mj-ea"/>
                  <a:ea typeface="+mj-ea"/>
                </a:rPr>
                <a:t>弁　当</a:t>
              </a:r>
              <a:endParaRPr kumimoji="1" lang="ja-JP" altLang="en-US" b="1" spc="50" dirty="0">
                <a:ln w="11430">
                  <a:noFill/>
                </a:ln>
                <a:solidFill>
                  <a:srgbClr val="FF0000"/>
                </a:solidFill>
                <a:effectLst>
                  <a:outerShdw dist="635000" sx="1000" sy="1000" algn="tl" rotWithShape="0">
                    <a:prstClr val="black"/>
                  </a:outerShdw>
                </a:effectLst>
                <a:latin typeface="+mj-ea"/>
                <a:ea typeface="+mj-ea"/>
              </a:endParaRPr>
            </a:p>
          </p:txBody>
        </p:sp>
        <p:grpSp>
          <p:nvGrpSpPr>
            <p:cNvPr id="604" name="グループ化 603"/>
            <p:cNvGrpSpPr/>
            <p:nvPr/>
          </p:nvGrpSpPr>
          <p:grpSpPr>
            <a:xfrm>
              <a:off x="6484554" y="3308281"/>
              <a:ext cx="249659" cy="563407"/>
              <a:chOff x="6767198" y="3532193"/>
              <a:chExt cx="733266" cy="1654766"/>
            </a:xfrm>
          </p:grpSpPr>
          <p:grpSp>
            <p:nvGrpSpPr>
              <p:cNvPr id="605" name="グループ化 604"/>
              <p:cNvGrpSpPr/>
              <p:nvPr/>
            </p:nvGrpSpPr>
            <p:grpSpPr>
              <a:xfrm>
                <a:off x="6774183" y="3532193"/>
                <a:ext cx="719296" cy="1654766"/>
                <a:chOff x="6499072" y="1860572"/>
                <a:chExt cx="610724" cy="1404992"/>
              </a:xfrm>
            </p:grpSpPr>
            <p:sp>
              <p:nvSpPr>
                <p:cNvPr id="625" name="フローチャート: 論理積ゲート 44"/>
                <p:cNvSpPr/>
                <p:nvPr/>
              </p:nvSpPr>
              <p:spPr>
                <a:xfrm rot="16200000">
                  <a:off x="6435728" y="2034853"/>
                  <a:ext cx="737411" cy="610724"/>
                </a:xfrm>
                <a:prstGeom prst="flowChartDelay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6" name="片側の 2 つの角を丸めた四角形 625"/>
                <p:cNvSpPr/>
                <p:nvPr/>
              </p:nvSpPr>
              <p:spPr>
                <a:xfrm>
                  <a:off x="6516402" y="2673486"/>
                  <a:ext cx="576064" cy="592078"/>
                </a:xfrm>
                <a:prstGeom prst="round2SameRect">
                  <a:avLst>
                    <a:gd name="adj1" fmla="val 40477"/>
                    <a:gd name="adj2" fmla="val 0"/>
                  </a:avLst>
                </a:pr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7" name="フローチャート: 論理積ゲート 45"/>
                <p:cNvSpPr/>
                <p:nvPr/>
              </p:nvSpPr>
              <p:spPr>
                <a:xfrm rot="16200000">
                  <a:off x="6712170" y="1758070"/>
                  <a:ext cx="184528" cy="389531"/>
                </a:xfrm>
                <a:prstGeom prst="flowChartDelay">
                  <a:avLst/>
                </a:prstGeom>
                <a:solidFill>
                  <a:srgbClr val="FF33CC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8" name="片側の 2 つの角を丸めた四角形 627"/>
                <p:cNvSpPr/>
                <p:nvPr/>
              </p:nvSpPr>
              <p:spPr>
                <a:xfrm>
                  <a:off x="6565130" y="2673486"/>
                  <a:ext cx="71526" cy="307809"/>
                </a:xfrm>
                <a:prstGeom prst="round2SameRect">
                  <a:avLst>
                    <a:gd name="adj1" fmla="val 25092"/>
                    <a:gd name="adj2" fmla="val 0"/>
                  </a:avLst>
                </a:prstGeom>
                <a:solidFill>
                  <a:srgbClr val="FF33CC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9" name="片側の 2 つの角を丸めた四角形 628"/>
                <p:cNvSpPr/>
                <p:nvPr/>
              </p:nvSpPr>
              <p:spPr>
                <a:xfrm>
                  <a:off x="6972212" y="2673487"/>
                  <a:ext cx="71526" cy="307809"/>
                </a:xfrm>
                <a:prstGeom prst="round2SameRect">
                  <a:avLst>
                    <a:gd name="adj1" fmla="val 25092"/>
                    <a:gd name="adj2" fmla="val 0"/>
                  </a:avLst>
                </a:prstGeom>
                <a:solidFill>
                  <a:srgbClr val="FF33CC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0" name="片側の 2 つの角を丸めた四角形 629"/>
                <p:cNvSpPr/>
                <p:nvPr/>
              </p:nvSpPr>
              <p:spPr>
                <a:xfrm>
                  <a:off x="6722293" y="2586748"/>
                  <a:ext cx="164282" cy="139501"/>
                </a:xfrm>
                <a:prstGeom prst="round2SameRect">
                  <a:avLst>
                    <a:gd name="adj1" fmla="val 8420"/>
                    <a:gd name="adj2" fmla="val 50000"/>
                  </a:avLst>
                </a:prstGeom>
                <a:solidFill>
                  <a:srgbClr val="FFCC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06" name="片側の 2 つの角を丸めた四角形 605"/>
              <p:cNvSpPr/>
              <p:nvPr/>
            </p:nvSpPr>
            <p:spPr>
              <a:xfrm>
                <a:off x="6851984" y="4617443"/>
                <a:ext cx="563693" cy="564454"/>
              </a:xfrm>
              <a:prstGeom prst="round2SameRect">
                <a:avLst>
                  <a:gd name="adj1" fmla="val 35043"/>
                  <a:gd name="adj2" fmla="val 0"/>
                </a:avLst>
              </a:prstGeom>
              <a:solidFill>
                <a:srgbClr val="FF33CC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片側の 2 つの角を丸めた四角形 606"/>
              <p:cNvSpPr/>
              <p:nvPr/>
            </p:nvSpPr>
            <p:spPr>
              <a:xfrm rot="10800000">
                <a:off x="6966973" y="4926753"/>
                <a:ext cx="333716" cy="191104"/>
              </a:xfrm>
              <a:prstGeom prst="round2SameRect">
                <a:avLst>
                  <a:gd name="adj1" fmla="val 25092"/>
                  <a:gd name="adj2" fmla="val 0"/>
                </a:avLst>
              </a:prstGeom>
              <a:solidFill>
                <a:srgbClr val="FF0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6" name="円/楕円 615"/>
              <p:cNvSpPr/>
              <p:nvPr/>
            </p:nvSpPr>
            <p:spPr>
              <a:xfrm rot="1171363" flipH="1">
                <a:off x="7360867" y="4080141"/>
                <a:ext cx="139597" cy="200148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7" name="円/楕円 616"/>
              <p:cNvSpPr/>
              <p:nvPr/>
            </p:nvSpPr>
            <p:spPr>
              <a:xfrm rot="20428637">
                <a:off x="6767198" y="4080141"/>
                <a:ext cx="139597" cy="200148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円/楕円 617"/>
              <p:cNvSpPr/>
              <p:nvPr/>
            </p:nvSpPr>
            <p:spPr>
              <a:xfrm>
                <a:off x="6836998" y="3808141"/>
                <a:ext cx="593665" cy="635383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円/楕円 618"/>
              <p:cNvSpPr/>
              <p:nvPr/>
            </p:nvSpPr>
            <p:spPr bwMode="auto">
              <a:xfrm>
                <a:off x="6950114" y="4018308"/>
                <a:ext cx="83298" cy="141260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0" name="円/楕円 619"/>
              <p:cNvSpPr/>
              <p:nvPr/>
            </p:nvSpPr>
            <p:spPr bwMode="auto">
              <a:xfrm>
                <a:off x="7237443" y="4018308"/>
                <a:ext cx="83298" cy="141260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アーチ 620"/>
              <p:cNvSpPr/>
              <p:nvPr/>
            </p:nvSpPr>
            <p:spPr bwMode="auto">
              <a:xfrm rot="10800000">
                <a:off x="7031012" y="4167557"/>
                <a:ext cx="199562" cy="199562"/>
              </a:xfrm>
              <a:prstGeom prst="blockArc">
                <a:avLst>
                  <a:gd name="adj1" fmla="val 11644166"/>
                  <a:gd name="adj2" fmla="val 20627195"/>
                  <a:gd name="adj3" fmla="val 11537"/>
                </a:avLst>
              </a:prstGeom>
              <a:solidFill>
                <a:schemeClr val="tx1"/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22" name="アーチ 621"/>
              <p:cNvSpPr/>
              <p:nvPr/>
            </p:nvSpPr>
            <p:spPr bwMode="auto">
              <a:xfrm>
                <a:off x="6898438" y="3922720"/>
                <a:ext cx="199562" cy="199562"/>
              </a:xfrm>
              <a:prstGeom prst="blockArc">
                <a:avLst>
                  <a:gd name="adj1" fmla="val 11644166"/>
                  <a:gd name="adj2" fmla="val 20003958"/>
                  <a:gd name="adj3" fmla="val 10028"/>
                </a:avLst>
              </a:prstGeom>
              <a:solidFill>
                <a:schemeClr val="tx1"/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23" name="アーチ 622"/>
              <p:cNvSpPr/>
              <p:nvPr/>
            </p:nvSpPr>
            <p:spPr bwMode="auto">
              <a:xfrm>
                <a:off x="7174663" y="3922720"/>
                <a:ext cx="199562" cy="199562"/>
              </a:xfrm>
              <a:prstGeom prst="blockArc">
                <a:avLst>
                  <a:gd name="adj1" fmla="val 12312087"/>
                  <a:gd name="adj2" fmla="val 20587099"/>
                  <a:gd name="adj3" fmla="val 8909"/>
                </a:avLst>
              </a:prstGeom>
              <a:solidFill>
                <a:schemeClr val="tx1"/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631" name="グループ化 630"/>
            <p:cNvGrpSpPr/>
            <p:nvPr/>
          </p:nvGrpSpPr>
          <p:grpSpPr>
            <a:xfrm>
              <a:off x="7091146" y="3313291"/>
              <a:ext cx="249659" cy="533527"/>
              <a:chOff x="7687099" y="3619950"/>
              <a:chExt cx="733266" cy="1567009"/>
            </a:xfrm>
          </p:grpSpPr>
          <p:sp>
            <p:nvSpPr>
              <p:cNvPr id="632" name="円/楕円 631"/>
              <p:cNvSpPr/>
              <p:nvPr/>
            </p:nvSpPr>
            <p:spPr>
              <a:xfrm>
                <a:off x="7722288" y="3717273"/>
                <a:ext cx="662888" cy="67847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33" name="グループ化 632"/>
              <p:cNvGrpSpPr/>
              <p:nvPr/>
            </p:nvGrpSpPr>
            <p:grpSpPr>
              <a:xfrm>
                <a:off x="7687099" y="4040073"/>
                <a:ext cx="733266" cy="200148"/>
                <a:chOff x="7274191" y="2291792"/>
                <a:chExt cx="622585" cy="169937"/>
              </a:xfrm>
              <a:solidFill>
                <a:srgbClr val="FFCC99"/>
              </a:solidFill>
            </p:grpSpPr>
            <p:sp>
              <p:nvSpPr>
                <p:cNvPr id="648" name="円/楕円 647"/>
                <p:cNvSpPr/>
                <p:nvPr/>
              </p:nvSpPr>
              <p:spPr>
                <a:xfrm rot="1171363" flipH="1">
                  <a:off x="7778250" y="2291792"/>
                  <a:ext cx="118526" cy="169937"/>
                </a:xfrm>
                <a:prstGeom prst="ellipse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9" name="円/楕円 648"/>
                <p:cNvSpPr/>
                <p:nvPr/>
              </p:nvSpPr>
              <p:spPr>
                <a:xfrm rot="20428637">
                  <a:off x="7274191" y="2291792"/>
                  <a:ext cx="118526" cy="169937"/>
                </a:xfrm>
                <a:prstGeom prst="ellipse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34" name="円/楕円 633"/>
              <p:cNvSpPr/>
              <p:nvPr/>
            </p:nvSpPr>
            <p:spPr>
              <a:xfrm>
                <a:off x="7756899" y="3768073"/>
                <a:ext cx="593665" cy="678474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片側の 2 つの角を丸めた四角形 634"/>
              <p:cNvSpPr/>
              <p:nvPr/>
            </p:nvSpPr>
            <p:spPr>
              <a:xfrm>
                <a:off x="7714494" y="4531357"/>
                <a:ext cx="678475" cy="655602"/>
              </a:xfrm>
              <a:prstGeom prst="round2SameRect">
                <a:avLst>
                  <a:gd name="adj1" fmla="val 19809"/>
                  <a:gd name="adj2" fmla="val 0"/>
                </a:avLst>
              </a:pr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台形 635"/>
              <p:cNvSpPr/>
              <p:nvPr/>
            </p:nvSpPr>
            <p:spPr>
              <a:xfrm>
                <a:off x="7802422" y="3619950"/>
                <a:ext cx="502620" cy="226586"/>
              </a:xfrm>
              <a:prstGeom prst="trapezoid">
                <a:avLst/>
              </a:pr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円/楕円 636"/>
              <p:cNvSpPr/>
              <p:nvPr/>
            </p:nvSpPr>
            <p:spPr>
              <a:xfrm>
                <a:off x="8008739" y="4702472"/>
                <a:ext cx="77986" cy="77986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円/楕円 637"/>
              <p:cNvSpPr/>
              <p:nvPr/>
            </p:nvSpPr>
            <p:spPr>
              <a:xfrm>
                <a:off x="8008739" y="4872616"/>
                <a:ext cx="77986" cy="77986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円/楕円 638"/>
              <p:cNvSpPr/>
              <p:nvPr/>
            </p:nvSpPr>
            <p:spPr>
              <a:xfrm>
                <a:off x="8008739" y="5042761"/>
                <a:ext cx="77986" cy="77986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片側の 2 つの角を丸めた四角形 639"/>
              <p:cNvSpPr/>
              <p:nvPr/>
            </p:nvSpPr>
            <p:spPr>
              <a:xfrm>
                <a:off x="7895635" y="4414313"/>
                <a:ext cx="304193" cy="117045"/>
              </a:xfrm>
              <a:prstGeom prst="round2SameRect">
                <a:avLst>
                  <a:gd name="adj1" fmla="val 19809"/>
                  <a:gd name="adj2" fmla="val 0"/>
                </a:avLst>
              </a:pr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角丸四角形 640"/>
              <p:cNvSpPr/>
              <p:nvPr/>
            </p:nvSpPr>
            <p:spPr bwMode="auto">
              <a:xfrm>
                <a:off x="7878435" y="4024749"/>
                <a:ext cx="45719" cy="11539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2" name="角丸四角形 641"/>
              <p:cNvSpPr/>
              <p:nvPr/>
            </p:nvSpPr>
            <p:spPr bwMode="auto">
              <a:xfrm>
                <a:off x="8166545" y="4024749"/>
                <a:ext cx="45719" cy="11539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3" name="円/楕円 1"/>
              <p:cNvSpPr/>
              <p:nvPr/>
            </p:nvSpPr>
            <p:spPr bwMode="auto">
              <a:xfrm>
                <a:off x="7949669" y="4292506"/>
                <a:ext cx="208494" cy="45720"/>
              </a:xfrm>
              <a:custGeom>
                <a:avLst/>
                <a:gdLst>
                  <a:gd name="connsiteX0" fmla="*/ 0 w 216659"/>
                  <a:gd name="connsiteY0" fmla="*/ 51527 h 103053"/>
                  <a:gd name="connsiteX1" fmla="*/ 108330 w 216659"/>
                  <a:gd name="connsiteY1" fmla="*/ 0 h 103053"/>
                  <a:gd name="connsiteX2" fmla="*/ 216660 w 216659"/>
                  <a:gd name="connsiteY2" fmla="*/ 51527 h 103053"/>
                  <a:gd name="connsiteX3" fmla="*/ 108330 w 216659"/>
                  <a:gd name="connsiteY3" fmla="*/ 103054 h 103053"/>
                  <a:gd name="connsiteX4" fmla="*/ 0 w 216659"/>
                  <a:gd name="connsiteY4" fmla="*/ 51527 h 103053"/>
                  <a:gd name="connsiteX0" fmla="*/ 0 w 219671"/>
                  <a:gd name="connsiteY0" fmla="*/ 0 h 51527"/>
                  <a:gd name="connsiteX1" fmla="*/ 216660 w 219671"/>
                  <a:gd name="connsiteY1" fmla="*/ 0 h 51527"/>
                  <a:gd name="connsiteX2" fmla="*/ 108330 w 219671"/>
                  <a:gd name="connsiteY2" fmla="*/ 51527 h 51527"/>
                  <a:gd name="connsiteX3" fmla="*/ 0 w 219671"/>
                  <a:gd name="connsiteY3" fmla="*/ 0 h 51527"/>
                  <a:gd name="connsiteX0" fmla="*/ 3415 w 222924"/>
                  <a:gd name="connsiteY0" fmla="*/ 8812 h 96057"/>
                  <a:gd name="connsiteX1" fmla="*/ 220075 w 222924"/>
                  <a:gd name="connsiteY1" fmla="*/ 8812 h 96057"/>
                  <a:gd name="connsiteX2" fmla="*/ 106982 w 222924"/>
                  <a:gd name="connsiteY2" fmla="*/ 96057 h 96057"/>
                  <a:gd name="connsiteX3" fmla="*/ 3415 w 222924"/>
                  <a:gd name="connsiteY3" fmla="*/ 8812 h 96057"/>
                  <a:gd name="connsiteX0" fmla="*/ 2825 w 222584"/>
                  <a:gd name="connsiteY0" fmla="*/ 8812 h 96057"/>
                  <a:gd name="connsiteX1" fmla="*/ 219485 w 222584"/>
                  <a:gd name="connsiteY1" fmla="*/ 8812 h 96057"/>
                  <a:gd name="connsiteX2" fmla="*/ 113536 w 222584"/>
                  <a:gd name="connsiteY2" fmla="*/ 96057 h 96057"/>
                  <a:gd name="connsiteX3" fmla="*/ 2825 w 222584"/>
                  <a:gd name="connsiteY3" fmla="*/ 8812 h 96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584" h="96057">
                    <a:moveTo>
                      <a:pt x="2825" y="8812"/>
                    </a:moveTo>
                    <a:cubicBezTo>
                      <a:pt x="20483" y="-5729"/>
                      <a:pt x="201430" y="224"/>
                      <a:pt x="219485" y="8812"/>
                    </a:cubicBezTo>
                    <a:cubicBezTo>
                      <a:pt x="237540" y="17400"/>
                      <a:pt x="173365" y="96057"/>
                      <a:pt x="113536" y="96057"/>
                    </a:cubicBezTo>
                    <a:cubicBezTo>
                      <a:pt x="53707" y="96057"/>
                      <a:pt x="-14833" y="23353"/>
                      <a:pt x="2825" y="881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44" name="アーチ 643"/>
              <p:cNvSpPr/>
              <p:nvPr/>
            </p:nvSpPr>
            <p:spPr bwMode="auto">
              <a:xfrm>
                <a:off x="7808637" y="3922720"/>
                <a:ext cx="199562" cy="199562"/>
              </a:xfrm>
              <a:prstGeom prst="blockArc">
                <a:avLst>
                  <a:gd name="adj1" fmla="val 13223917"/>
                  <a:gd name="adj2" fmla="val 19067967"/>
                  <a:gd name="adj3" fmla="val 1625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45" name="アーチ 644"/>
              <p:cNvSpPr/>
              <p:nvPr/>
            </p:nvSpPr>
            <p:spPr bwMode="auto">
              <a:xfrm>
                <a:off x="8089624" y="3922720"/>
                <a:ext cx="199562" cy="199562"/>
              </a:xfrm>
              <a:prstGeom prst="blockArc">
                <a:avLst>
                  <a:gd name="adj1" fmla="val 13223917"/>
                  <a:gd name="adj2" fmla="val 19067932"/>
                  <a:gd name="adj3" fmla="val 16251"/>
                </a:avLst>
              </a:prstGeom>
              <a:solidFill>
                <a:schemeClr val="bg1">
                  <a:lumMod val="75000"/>
                </a:schemeClr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46" name="アーチ 645"/>
              <p:cNvSpPr/>
              <p:nvPr/>
            </p:nvSpPr>
            <p:spPr bwMode="auto">
              <a:xfrm>
                <a:off x="7878968" y="4212052"/>
                <a:ext cx="349526" cy="231472"/>
              </a:xfrm>
              <a:prstGeom prst="blockArc">
                <a:avLst>
                  <a:gd name="adj1" fmla="val 11305299"/>
                  <a:gd name="adj2" fmla="val 21367435"/>
                  <a:gd name="adj3" fmla="val 7452"/>
                </a:avLst>
              </a:prstGeom>
              <a:solidFill>
                <a:srgbClr val="FF6600"/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47" name="円/楕円 1"/>
              <p:cNvSpPr/>
              <p:nvPr/>
            </p:nvSpPr>
            <p:spPr bwMode="auto">
              <a:xfrm rot="10800000">
                <a:off x="8011582" y="4142252"/>
                <a:ext cx="84668" cy="91606"/>
              </a:xfrm>
              <a:custGeom>
                <a:avLst/>
                <a:gdLst>
                  <a:gd name="connsiteX0" fmla="*/ 0 w 216659"/>
                  <a:gd name="connsiteY0" fmla="*/ 51527 h 103053"/>
                  <a:gd name="connsiteX1" fmla="*/ 108330 w 216659"/>
                  <a:gd name="connsiteY1" fmla="*/ 0 h 103053"/>
                  <a:gd name="connsiteX2" fmla="*/ 216660 w 216659"/>
                  <a:gd name="connsiteY2" fmla="*/ 51527 h 103053"/>
                  <a:gd name="connsiteX3" fmla="*/ 108330 w 216659"/>
                  <a:gd name="connsiteY3" fmla="*/ 103054 h 103053"/>
                  <a:gd name="connsiteX4" fmla="*/ 0 w 216659"/>
                  <a:gd name="connsiteY4" fmla="*/ 51527 h 103053"/>
                  <a:gd name="connsiteX0" fmla="*/ 0 w 219671"/>
                  <a:gd name="connsiteY0" fmla="*/ 0 h 51527"/>
                  <a:gd name="connsiteX1" fmla="*/ 216660 w 219671"/>
                  <a:gd name="connsiteY1" fmla="*/ 0 h 51527"/>
                  <a:gd name="connsiteX2" fmla="*/ 108330 w 219671"/>
                  <a:gd name="connsiteY2" fmla="*/ 51527 h 51527"/>
                  <a:gd name="connsiteX3" fmla="*/ 0 w 219671"/>
                  <a:gd name="connsiteY3" fmla="*/ 0 h 51527"/>
                  <a:gd name="connsiteX0" fmla="*/ 3415 w 222924"/>
                  <a:gd name="connsiteY0" fmla="*/ 8812 h 96057"/>
                  <a:gd name="connsiteX1" fmla="*/ 220075 w 222924"/>
                  <a:gd name="connsiteY1" fmla="*/ 8812 h 96057"/>
                  <a:gd name="connsiteX2" fmla="*/ 106982 w 222924"/>
                  <a:gd name="connsiteY2" fmla="*/ 96057 h 96057"/>
                  <a:gd name="connsiteX3" fmla="*/ 3415 w 222924"/>
                  <a:gd name="connsiteY3" fmla="*/ 8812 h 96057"/>
                  <a:gd name="connsiteX0" fmla="*/ 2825 w 222584"/>
                  <a:gd name="connsiteY0" fmla="*/ 8812 h 96057"/>
                  <a:gd name="connsiteX1" fmla="*/ 219485 w 222584"/>
                  <a:gd name="connsiteY1" fmla="*/ 8812 h 96057"/>
                  <a:gd name="connsiteX2" fmla="*/ 113536 w 222584"/>
                  <a:gd name="connsiteY2" fmla="*/ 96057 h 96057"/>
                  <a:gd name="connsiteX3" fmla="*/ 2825 w 222584"/>
                  <a:gd name="connsiteY3" fmla="*/ 8812 h 96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584" h="96057">
                    <a:moveTo>
                      <a:pt x="2825" y="8812"/>
                    </a:moveTo>
                    <a:cubicBezTo>
                      <a:pt x="20483" y="-5729"/>
                      <a:pt x="201430" y="224"/>
                      <a:pt x="219485" y="8812"/>
                    </a:cubicBezTo>
                    <a:cubicBezTo>
                      <a:pt x="237540" y="17400"/>
                      <a:pt x="173365" y="96057"/>
                      <a:pt x="113536" y="96057"/>
                    </a:cubicBezTo>
                    <a:cubicBezTo>
                      <a:pt x="53707" y="96057"/>
                      <a:pt x="-14833" y="23353"/>
                      <a:pt x="2825" y="8812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037" name="グループ化 1036"/>
            <p:cNvGrpSpPr/>
            <p:nvPr/>
          </p:nvGrpSpPr>
          <p:grpSpPr>
            <a:xfrm>
              <a:off x="6034070" y="3752018"/>
              <a:ext cx="1623598" cy="632936"/>
              <a:chOff x="6034070" y="1794630"/>
              <a:chExt cx="1623598" cy="632936"/>
            </a:xfrm>
          </p:grpSpPr>
          <p:sp>
            <p:nvSpPr>
              <p:cNvPr id="1038" name="正方形/長方形 1037"/>
              <p:cNvSpPr/>
              <p:nvPr/>
            </p:nvSpPr>
            <p:spPr>
              <a:xfrm>
                <a:off x="6034070" y="1794630"/>
                <a:ext cx="1623598" cy="632936"/>
              </a:xfrm>
              <a:prstGeom prst="rect">
                <a:avLst/>
              </a:pr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9" name="正方形/長方形 1038"/>
              <p:cNvSpPr/>
              <p:nvPr/>
            </p:nvSpPr>
            <p:spPr>
              <a:xfrm>
                <a:off x="6034070" y="1896935"/>
                <a:ext cx="1623598" cy="435590"/>
              </a:xfrm>
              <a:prstGeom prst="rect">
                <a:avLst/>
              </a:prstGeom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0" name="正方形/長方形 1039"/>
              <p:cNvSpPr/>
              <p:nvPr/>
            </p:nvSpPr>
            <p:spPr>
              <a:xfrm>
                <a:off x="6036407" y="2070621"/>
                <a:ext cx="1621261" cy="7857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1" name="正方形/長方形 1040"/>
              <p:cNvSpPr/>
              <p:nvPr/>
            </p:nvSpPr>
            <p:spPr>
              <a:xfrm>
                <a:off x="6805162" y="1896935"/>
                <a:ext cx="94880" cy="43559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2" name="角丸四角形 1041"/>
              <p:cNvSpPr/>
              <p:nvPr/>
            </p:nvSpPr>
            <p:spPr>
              <a:xfrm>
                <a:off x="6166974" y="1952864"/>
                <a:ext cx="192901" cy="117758"/>
              </a:xfrm>
              <a:prstGeom prst="roundRect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3" name="角丸四角形 1042"/>
              <p:cNvSpPr/>
              <p:nvPr/>
            </p:nvSpPr>
            <p:spPr>
              <a:xfrm>
                <a:off x="6479359" y="1952864"/>
                <a:ext cx="192901" cy="117758"/>
              </a:xfrm>
              <a:prstGeom prst="roundRect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角丸四角形 1043"/>
              <p:cNvSpPr/>
              <p:nvPr/>
            </p:nvSpPr>
            <p:spPr>
              <a:xfrm>
                <a:off x="7019525" y="1952864"/>
                <a:ext cx="192901" cy="117758"/>
              </a:xfrm>
              <a:prstGeom prst="roundRect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角丸四角形 1044"/>
              <p:cNvSpPr/>
              <p:nvPr/>
            </p:nvSpPr>
            <p:spPr>
              <a:xfrm>
                <a:off x="7331910" y="1952864"/>
                <a:ext cx="192901" cy="117758"/>
              </a:xfrm>
              <a:prstGeom prst="roundRect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角丸四角形 1045"/>
              <p:cNvSpPr/>
              <p:nvPr/>
            </p:nvSpPr>
            <p:spPr>
              <a:xfrm>
                <a:off x="6166974" y="2214769"/>
                <a:ext cx="192901" cy="117758"/>
              </a:xfrm>
              <a:prstGeom prst="roundRect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角丸四角形 1046"/>
              <p:cNvSpPr/>
              <p:nvPr/>
            </p:nvSpPr>
            <p:spPr>
              <a:xfrm>
                <a:off x="6479359" y="2214769"/>
                <a:ext cx="192901" cy="117758"/>
              </a:xfrm>
              <a:prstGeom prst="roundRect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角丸四角形 1047"/>
              <p:cNvSpPr/>
              <p:nvPr/>
            </p:nvSpPr>
            <p:spPr>
              <a:xfrm>
                <a:off x="7019525" y="2214769"/>
                <a:ext cx="192901" cy="117758"/>
              </a:xfrm>
              <a:prstGeom prst="roundRect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角丸四角形 1048"/>
              <p:cNvSpPr/>
              <p:nvPr/>
            </p:nvSpPr>
            <p:spPr>
              <a:xfrm>
                <a:off x="7331910" y="2214769"/>
                <a:ext cx="192901" cy="117758"/>
              </a:xfrm>
              <a:prstGeom prst="roundRect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5" name="グループ化 164"/>
          <p:cNvGrpSpPr/>
          <p:nvPr/>
        </p:nvGrpSpPr>
        <p:grpSpPr>
          <a:xfrm>
            <a:off x="7895635" y="2814847"/>
            <a:ext cx="1602870" cy="1580481"/>
            <a:chOff x="7895635" y="2814847"/>
            <a:chExt cx="1602870" cy="1580481"/>
          </a:xfrm>
        </p:grpSpPr>
        <p:sp>
          <p:nvSpPr>
            <p:cNvPr id="423" name="正方形/長方形 422"/>
            <p:cNvSpPr/>
            <p:nvPr/>
          </p:nvSpPr>
          <p:spPr>
            <a:xfrm>
              <a:off x="7992014" y="3109662"/>
              <a:ext cx="1410112" cy="742152"/>
            </a:xfrm>
            <a:prstGeom prst="rect">
              <a:avLst/>
            </a:prstGeom>
            <a:solidFill>
              <a:srgbClr val="FFCC9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4" name="額縁 423"/>
            <p:cNvSpPr/>
            <p:nvPr/>
          </p:nvSpPr>
          <p:spPr>
            <a:xfrm rot="10800000">
              <a:off x="8087600" y="3273640"/>
              <a:ext cx="1218941" cy="1016275"/>
            </a:xfrm>
            <a:prstGeom prst="bevel">
              <a:avLst>
                <a:gd name="adj" fmla="val 13472"/>
              </a:avLst>
            </a:prstGeom>
            <a:solidFill>
              <a:schemeClr val="bg1">
                <a:lumMod val="9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台形 443"/>
            <p:cNvSpPr/>
            <p:nvPr/>
          </p:nvSpPr>
          <p:spPr>
            <a:xfrm>
              <a:off x="7895635" y="2814847"/>
              <a:ext cx="1602870" cy="296738"/>
            </a:xfrm>
            <a:prstGeom prst="trapezoid">
              <a:avLst>
                <a:gd name="adj" fmla="val 17862"/>
              </a:avLst>
            </a:prstGeom>
            <a:pattFill prst="dkVert">
              <a:fgClr>
                <a:srgbClr val="00B0F0"/>
              </a:fgClr>
              <a:bgClr>
                <a:srgbClr val="0070C0"/>
              </a:bgClr>
            </a:patt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5" name="正方形/長方形 444"/>
            <p:cNvSpPr/>
            <p:nvPr/>
          </p:nvSpPr>
          <p:spPr>
            <a:xfrm>
              <a:off x="7992014" y="3114959"/>
              <a:ext cx="1410112" cy="76247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テキスト ボックス 455"/>
            <p:cNvSpPr txBox="1"/>
            <p:nvPr/>
          </p:nvSpPr>
          <p:spPr>
            <a:xfrm>
              <a:off x="8377242" y="2852826"/>
              <a:ext cx="626208" cy="19339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lang="ja-JP" altLang="en-US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dist="635000" sx="1000" sy="1000" algn="tl" rotWithShape="0">
                      <a:prstClr val="black"/>
                    </a:outerShdw>
                  </a:effectLst>
                  <a:latin typeface="+mj-ea"/>
                  <a:ea typeface="+mj-ea"/>
                </a:rPr>
                <a:t>売　店</a:t>
              </a:r>
              <a:endParaRPr kumimoji="1" lang="ja-JP" alt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dist="635000" sx="1000" sy="1000" algn="tl" rotWithShape="0">
                    <a:prstClr val="black"/>
                  </a:outerShdw>
                </a:effectLst>
                <a:latin typeface="+mj-ea"/>
                <a:ea typeface="+mj-ea"/>
              </a:endParaRPr>
            </a:p>
          </p:txBody>
        </p:sp>
        <p:grpSp>
          <p:nvGrpSpPr>
            <p:cNvPr id="650" name="グループ化 649"/>
            <p:cNvGrpSpPr/>
            <p:nvPr/>
          </p:nvGrpSpPr>
          <p:grpSpPr>
            <a:xfrm>
              <a:off x="8578061" y="3308280"/>
              <a:ext cx="266197" cy="563407"/>
              <a:chOff x="8578061" y="3532193"/>
              <a:chExt cx="781840" cy="1654766"/>
            </a:xfrm>
          </p:grpSpPr>
          <p:sp>
            <p:nvSpPr>
              <p:cNvPr id="651" name="星 12 650"/>
              <p:cNvSpPr/>
              <p:nvPr/>
            </p:nvSpPr>
            <p:spPr bwMode="auto">
              <a:xfrm>
                <a:off x="8578061" y="3604327"/>
                <a:ext cx="781840" cy="781838"/>
              </a:xfrm>
              <a:prstGeom prst="star12">
                <a:avLst>
                  <a:gd name="adj" fmla="val 41321"/>
                </a:avLst>
              </a:prstGeom>
              <a:solidFill>
                <a:schemeClr val="tx1"/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652" name="グループ化 651"/>
              <p:cNvGrpSpPr/>
              <p:nvPr/>
            </p:nvGrpSpPr>
            <p:grpSpPr>
              <a:xfrm>
                <a:off x="8629741" y="3532193"/>
                <a:ext cx="678474" cy="1654766"/>
                <a:chOff x="6516402" y="1860572"/>
                <a:chExt cx="576064" cy="1404992"/>
              </a:xfrm>
            </p:grpSpPr>
            <p:sp>
              <p:nvSpPr>
                <p:cNvPr id="665" name="片側の 2 つの角を丸めた四角形 664"/>
                <p:cNvSpPr/>
                <p:nvPr/>
              </p:nvSpPr>
              <p:spPr>
                <a:xfrm>
                  <a:off x="6516402" y="2673486"/>
                  <a:ext cx="576064" cy="592078"/>
                </a:xfrm>
                <a:prstGeom prst="round2SameRect">
                  <a:avLst>
                    <a:gd name="adj1" fmla="val 40477"/>
                    <a:gd name="adj2" fmla="val 0"/>
                  </a:avLst>
                </a:prstGeom>
                <a:solidFill>
                  <a:srgbClr val="FFC0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6" name="フローチャート: 論理積ゲート 45"/>
                <p:cNvSpPr/>
                <p:nvPr/>
              </p:nvSpPr>
              <p:spPr>
                <a:xfrm rot="16200000">
                  <a:off x="6712170" y="1758070"/>
                  <a:ext cx="184528" cy="389531"/>
                </a:xfrm>
                <a:prstGeom prst="flowChartDelay">
                  <a:avLst/>
                </a:prstGeom>
                <a:solidFill>
                  <a:srgbClr val="0070C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7" name="片側の 2 つの角を丸めた四角形 666"/>
                <p:cNvSpPr/>
                <p:nvPr/>
              </p:nvSpPr>
              <p:spPr>
                <a:xfrm>
                  <a:off x="6582406" y="2685502"/>
                  <a:ext cx="71526" cy="307809"/>
                </a:xfrm>
                <a:prstGeom prst="round2SameRect">
                  <a:avLst>
                    <a:gd name="adj1" fmla="val 25092"/>
                    <a:gd name="adj2" fmla="val 0"/>
                  </a:avLst>
                </a:prstGeom>
                <a:solidFill>
                  <a:srgbClr val="C000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8" name="片側の 2 つの角を丸めた四角形 667"/>
                <p:cNvSpPr/>
                <p:nvPr/>
              </p:nvSpPr>
              <p:spPr>
                <a:xfrm>
                  <a:off x="6956038" y="2685503"/>
                  <a:ext cx="71526" cy="307809"/>
                </a:xfrm>
                <a:prstGeom prst="round2SameRect">
                  <a:avLst>
                    <a:gd name="adj1" fmla="val 25092"/>
                    <a:gd name="adj2" fmla="val 0"/>
                  </a:avLst>
                </a:prstGeom>
                <a:solidFill>
                  <a:srgbClr val="C000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9" name="片側の 2 つの角を丸めた四角形 668"/>
                <p:cNvSpPr/>
                <p:nvPr/>
              </p:nvSpPr>
              <p:spPr>
                <a:xfrm>
                  <a:off x="6722293" y="2586748"/>
                  <a:ext cx="164282" cy="139501"/>
                </a:xfrm>
                <a:prstGeom prst="round2SameRect">
                  <a:avLst>
                    <a:gd name="adj1" fmla="val 8420"/>
                    <a:gd name="adj2" fmla="val 50000"/>
                  </a:avLst>
                </a:prstGeom>
                <a:solidFill>
                  <a:srgbClr val="FFCC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53" name="片側の 2 つの角を丸めた四角形 652"/>
              <p:cNvSpPr/>
              <p:nvPr/>
            </p:nvSpPr>
            <p:spPr>
              <a:xfrm>
                <a:off x="8687134" y="4617443"/>
                <a:ext cx="563693" cy="569516"/>
              </a:xfrm>
              <a:prstGeom prst="round2SameRect">
                <a:avLst>
                  <a:gd name="adj1" fmla="val 35043"/>
                  <a:gd name="adj2" fmla="val 0"/>
                </a:avLst>
              </a:prstGeom>
              <a:solidFill>
                <a:srgbClr val="FF0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4" name="円/楕円 653"/>
              <p:cNvSpPr/>
              <p:nvPr/>
            </p:nvSpPr>
            <p:spPr>
              <a:xfrm rot="1171363" flipH="1">
                <a:off x="9196017" y="4080141"/>
                <a:ext cx="139597" cy="200148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円/楕円 654"/>
              <p:cNvSpPr/>
              <p:nvPr/>
            </p:nvSpPr>
            <p:spPr>
              <a:xfrm rot="20428637">
                <a:off x="8602348" y="4080141"/>
                <a:ext cx="139597" cy="200148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円/楕円 655"/>
              <p:cNvSpPr/>
              <p:nvPr/>
            </p:nvSpPr>
            <p:spPr>
              <a:xfrm>
                <a:off x="8672148" y="3808141"/>
                <a:ext cx="593665" cy="635383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7" name="片側の 2 つの角を丸めた四角形 656"/>
              <p:cNvSpPr/>
              <p:nvPr/>
            </p:nvSpPr>
            <p:spPr>
              <a:xfrm>
                <a:off x="8818103" y="4617443"/>
                <a:ext cx="95337" cy="564454"/>
              </a:xfrm>
              <a:prstGeom prst="round2SameRect">
                <a:avLst>
                  <a:gd name="adj1" fmla="val 47502"/>
                  <a:gd name="adj2" fmla="val 0"/>
                </a:avLst>
              </a:prstGeom>
              <a:solidFill>
                <a:srgbClr val="0070C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8" name="片側の 2 つの角を丸めた四角形 657"/>
              <p:cNvSpPr/>
              <p:nvPr/>
            </p:nvSpPr>
            <p:spPr>
              <a:xfrm>
                <a:off x="9024953" y="4617443"/>
                <a:ext cx="95337" cy="564454"/>
              </a:xfrm>
              <a:prstGeom prst="round2SameRect">
                <a:avLst>
                  <a:gd name="adj1" fmla="val 47502"/>
                  <a:gd name="adj2" fmla="val 0"/>
                </a:avLst>
              </a:prstGeom>
              <a:solidFill>
                <a:srgbClr val="0070C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9" name="円/楕円 658"/>
              <p:cNvSpPr/>
              <p:nvPr/>
            </p:nvSpPr>
            <p:spPr bwMode="auto">
              <a:xfrm>
                <a:off x="8785266" y="4018308"/>
                <a:ext cx="83298" cy="141260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円/楕円 659"/>
              <p:cNvSpPr/>
              <p:nvPr/>
            </p:nvSpPr>
            <p:spPr bwMode="auto">
              <a:xfrm>
                <a:off x="9072595" y="4018308"/>
                <a:ext cx="83298" cy="141260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アーチ 660"/>
              <p:cNvSpPr/>
              <p:nvPr/>
            </p:nvSpPr>
            <p:spPr bwMode="auto">
              <a:xfrm rot="10800000">
                <a:off x="8866164" y="4167557"/>
                <a:ext cx="199562" cy="199562"/>
              </a:xfrm>
              <a:prstGeom prst="blockArc">
                <a:avLst>
                  <a:gd name="adj1" fmla="val 11644166"/>
                  <a:gd name="adj2" fmla="val 20627195"/>
                  <a:gd name="adj3" fmla="val 11537"/>
                </a:avLst>
              </a:prstGeom>
              <a:solidFill>
                <a:schemeClr val="tx1"/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62" name="アーチ 661"/>
              <p:cNvSpPr/>
              <p:nvPr/>
            </p:nvSpPr>
            <p:spPr bwMode="auto">
              <a:xfrm>
                <a:off x="8733590" y="3922720"/>
                <a:ext cx="199562" cy="199562"/>
              </a:xfrm>
              <a:prstGeom prst="blockArc">
                <a:avLst>
                  <a:gd name="adj1" fmla="val 11644166"/>
                  <a:gd name="adj2" fmla="val 20003958"/>
                  <a:gd name="adj3" fmla="val 10028"/>
                </a:avLst>
              </a:prstGeom>
              <a:solidFill>
                <a:schemeClr val="tx1"/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63" name="アーチ 662"/>
              <p:cNvSpPr/>
              <p:nvPr/>
            </p:nvSpPr>
            <p:spPr bwMode="auto">
              <a:xfrm>
                <a:off x="9009815" y="3922720"/>
                <a:ext cx="199562" cy="199562"/>
              </a:xfrm>
              <a:prstGeom prst="blockArc">
                <a:avLst>
                  <a:gd name="adj1" fmla="val 12312087"/>
                  <a:gd name="adj2" fmla="val 20587099"/>
                  <a:gd name="adj3" fmla="val 8909"/>
                </a:avLst>
              </a:prstGeom>
              <a:solidFill>
                <a:schemeClr val="tx1"/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64" name="円/楕円 1"/>
              <p:cNvSpPr/>
              <p:nvPr/>
            </p:nvSpPr>
            <p:spPr bwMode="auto">
              <a:xfrm rot="10800000">
                <a:off x="8932758" y="4183134"/>
                <a:ext cx="66101" cy="57149"/>
              </a:xfrm>
              <a:custGeom>
                <a:avLst/>
                <a:gdLst>
                  <a:gd name="connsiteX0" fmla="*/ 0 w 216659"/>
                  <a:gd name="connsiteY0" fmla="*/ 51527 h 103053"/>
                  <a:gd name="connsiteX1" fmla="*/ 108330 w 216659"/>
                  <a:gd name="connsiteY1" fmla="*/ 0 h 103053"/>
                  <a:gd name="connsiteX2" fmla="*/ 216660 w 216659"/>
                  <a:gd name="connsiteY2" fmla="*/ 51527 h 103053"/>
                  <a:gd name="connsiteX3" fmla="*/ 108330 w 216659"/>
                  <a:gd name="connsiteY3" fmla="*/ 103054 h 103053"/>
                  <a:gd name="connsiteX4" fmla="*/ 0 w 216659"/>
                  <a:gd name="connsiteY4" fmla="*/ 51527 h 103053"/>
                  <a:gd name="connsiteX0" fmla="*/ 0 w 219671"/>
                  <a:gd name="connsiteY0" fmla="*/ 0 h 51527"/>
                  <a:gd name="connsiteX1" fmla="*/ 216660 w 219671"/>
                  <a:gd name="connsiteY1" fmla="*/ 0 h 51527"/>
                  <a:gd name="connsiteX2" fmla="*/ 108330 w 219671"/>
                  <a:gd name="connsiteY2" fmla="*/ 51527 h 51527"/>
                  <a:gd name="connsiteX3" fmla="*/ 0 w 219671"/>
                  <a:gd name="connsiteY3" fmla="*/ 0 h 51527"/>
                  <a:gd name="connsiteX0" fmla="*/ 3415 w 222924"/>
                  <a:gd name="connsiteY0" fmla="*/ 8812 h 96057"/>
                  <a:gd name="connsiteX1" fmla="*/ 220075 w 222924"/>
                  <a:gd name="connsiteY1" fmla="*/ 8812 h 96057"/>
                  <a:gd name="connsiteX2" fmla="*/ 106982 w 222924"/>
                  <a:gd name="connsiteY2" fmla="*/ 96057 h 96057"/>
                  <a:gd name="connsiteX3" fmla="*/ 3415 w 222924"/>
                  <a:gd name="connsiteY3" fmla="*/ 8812 h 96057"/>
                  <a:gd name="connsiteX0" fmla="*/ 2825 w 222584"/>
                  <a:gd name="connsiteY0" fmla="*/ 8812 h 96057"/>
                  <a:gd name="connsiteX1" fmla="*/ 219485 w 222584"/>
                  <a:gd name="connsiteY1" fmla="*/ 8812 h 96057"/>
                  <a:gd name="connsiteX2" fmla="*/ 113536 w 222584"/>
                  <a:gd name="connsiteY2" fmla="*/ 96057 h 96057"/>
                  <a:gd name="connsiteX3" fmla="*/ 2825 w 222584"/>
                  <a:gd name="connsiteY3" fmla="*/ 8812 h 96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584" h="96057">
                    <a:moveTo>
                      <a:pt x="2825" y="8812"/>
                    </a:moveTo>
                    <a:cubicBezTo>
                      <a:pt x="20483" y="-5729"/>
                      <a:pt x="201430" y="224"/>
                      <a:pt x="219485" y="8812"/>
                    </a:cubicBezTo>
                    <a:cubicBezTo>
                      <a:pt x="237540" y="17400"/>
                      <a:pt x="173365" y="96057"/>
                      <a:pt x="113536" y="96057"/>
                    </a:cubicBezTo>
                    <a:cubicBezTo>
                      <a:pt x="53707" y="96057"/>
                      <a:pt x="-14833" y="23353"/>
                      <a:pt x="2825" y="8812"/>
                    </a:cubicBezTo>
                    <a:close/>
                  </a:path>
                </a:pathLst>
              </a:custGeom>
              <a:solidFill>
                <a:srgbClr val="FF6600"/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050" name="グループ化 1049"/>
            <p:cNvGrpSpPr/>
            <p:nvPr/>
          </p:nvGrpSpPr>
          <p:grpSpPr>
            <a:xfrm>
              <a:off x="7992014" y="3775565"/>
              <a:ext cx="1410112" cy="619763"/>
              <a:chOff x="7992014" y="1818177"/>
              <a:chExt cx="1410112" cy="619763"/>
            </a:xfrm>
          </p:grpSpPr>
          <p:sp>
            <p:nvSpPr>
              <p:cNvPr id="1051" name="正方形/長方形 1050"/>
              <p:cNvSpPr/>
              <p:nvPr/>
            </p:nvSpPr>
            <p:spPr>
              <a:xfrm>
                <a:off x="7992014" y="1857124"/>
                <a:ext cx="1410112" cy="580816"/>
              </a:xfrm>
              <a:prstGeom prst="rect">
                <a:avLst/>
              </a:prstGeom>
              <a:pattFill prst="horzBrick">
                <a:fgClr>
                  <a:schemeClr val="bg1">
                    <a:lumMod val="8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正方形/長方形 1051"/>
              <p:cNvSpPr/>
              <p:nvPr/>
            </p:nvSpPr>
            <p:spPr>
              <a:xfrm>
                <a:off x="8017409" y="1818177"/>
                <a:ext cx="1359323" cy="76249"/>
              </a:xfrm>
              <a:prstGeom prst="rect">
                <a:avLst/>
              </a:pr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53" name="グループ化 1052"/>
              <p:cNvGrpSpPr/>
              <p:nvPr/>
            </p:nvGrpSpPr>
            <p:grpSpPr>
              <a:xfrm>
                <a:off x="8181517" y="1979906"/>
                <a:ext cx="1031107" cy="318634"/>
                <a:chOff x="8150532" y="1979906"/>
                <a:chExt cx="1031107" cy="318634"/>
              </a:xfrm>
            </p:grpSpPr>
            <p:sp>
              <p:nvSpPr>
                <p:cNvPr id="1054" name="正方形/長方形 1053"/>
                <p:cNvSpPr/>
                <p:nvPr/>
              </p:nvSpPr>
              <p:spPr>
                <a:xfrm>
                  <a:off x="8150532" y="1979906"/>
                  <a:ext cx="109017" cy="318634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5" name="正方形/長方形 1054"/>
                <p:cNvSpPr/>
                <p:nvPr/>
              </p:nvSpPr>
              <p:spPr>
                <a:xfrm>
                  <a:off x="8335108" y="1979906"/>
                  <a:ext cx="109017" cy="318634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6" name="正方形/長方形 1055"/>
                <p:cNvSpPr/>
                <p:nvPr/>
              </p:nvSpPr>
              <p:spPr>
                <a:xfrm>
                  <a:off x="8519682" y="1979906"/>
                  <a:ext cx="109017" cy="318634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7" name="正方形/長方形 1056"/>
                <p:cNvSpPr/>
                <p:nvPr/>
              </p:nvSpPr>
              <p:spPr>
                <a:xfrm>
                  <a:off x="8704256" y="1979906"/>
                  <a:ext cx="109017" cy="318634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8" name="正方形/長方形 1057"/>
                <p:cNvSpPr/>
                <p:nvPr/>
              </p:nvSpPr>
              <p:spPr>
                <a:xfrm>
                  <a:off x="8888048" y="1979906"/>
                  <a:ext cx="109017" cy="318634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9" name="正方形/長方形 1058"/>
                <p:cNvSpPr/>
                <p:nvPr/>
              </p:nvSpPr>
              <p:spPr>
                <a:xfrm>
                  <a:off x="9072622" y="1979906"/>
                  <a:ext cx="109017" cy="318634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60" name="グループ化 159"/>
          <p:cNvGrpSpPr/>
          <p:nvPr/>
        </p:nvGrpSpPr>
        <p:grpSpPr>
          <a:xfrm>
            <a:off x="546027" y="4763783"/>
            <a:ext cx="1343734" cy="1531036"/>
            <a:chOff x="546027" y="4763783"/>
            <a:chExt cx="1343734" cy="1531036"/>
          </a:xfrm>
        </p:grpSpPr>
        <p:grpSp>
          <p:nvGrpSpPr>
            <p:cNvPr id="1060" name="グループ化 1059"/>
            <p:cNvGrpSpPr/>
            <p:nvPr/>
          </p:nvGrpSpPr>
          <p:grpSpPr>
            <a:xfrm>
              <a:off x="961185" y="4763783"/>
              <a:ext cx="513418" cy="1067149"/>
              <a:chOff x="4206962" y="3662853"/>
              <a:chExt cx="733266" cy="1524106"/>
            </a:xfrm>
          </p:grpSpPr>
          <p:sp>
            <p:nvSpPr>
              <p:cNvPr id="1061" name="フローチャート: 論理積ゲート 48"/>
              <p:cNvSpPr/>
              <p:nvPr/>
            </p:nvSpPr>
            <p:spPr>
              <a:xfrm rot="16200000">
                <a:off x="4139343" y="3737457"/>
                <a:ext cx="868504" cy="719296"/>
              </a:xfrm>
              <a:prstGeom prst="flowChartDelay">
                <a:avLst/>
              </a:prstGeom>
              <a:solidFill>
                <a:srgbClr val="C00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62" name="グループ化 1061"/>
              <p:cNvGrpSpPr/>
              <p:nvPr/>
            </p:nvGrpSpPr>
            <p:grpSpPr>
              <a:xfrm>
                <a:off x="4206962" y="4040073"/>
                <a:ext cx="733266" cy="200148"/>
                <a:chOff x="8029842" y="2291792"/>
                <a:chExt cx="622585" cy="169937"/>
              </a:xfrm>
              <a:solidFill>
                <a:srgbClr val="FFCC99"/>
              </a:solidFill>
            </p:grpSpPr>
            <p:sp>
              <p:nvSpPr>
                <p:cNvPr id="1075" name="円/楕円 1074"/>
                <p:cNvSpPr/>
                <p:nvPr/>
              </p:nvSpPr>
              <p:spPr>
                <a:xfrm rot="1171363" flipH="1">
                  <a:off x="8533901" y="2291792"/>
                  <a:ext cx="118526" cy="169937"/>
                </a:xfrm>
                <a:prstGeom prst="ellipse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6" name="円/楕円 1075"/>
                <p:cNvSpPr/>
                <p:nvPr/>
              </p:nvSpPr>
              <p:spPr>
                <a:xfrm rot="20428637">
                  <a:off x="8029842" y="2291792"/>
                  <a:ext cx="118526" cy="169937"/>
                </a:xfrm>
                <a:prstGeom prst="ellipse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63" name="円/楕円 1062"/>
              <p:cNvSpPr/>
              <p:nvPr/>
            </p:nvSpPr>
            <p:spPr>
              <a:xfrm>
                <a:off x="4276762" y="3768073"/>
                <a:ext cx="593665" cy="678474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片側の 2 つの角を丸めた四角形 1063"/>
              <p:cNvSpPr/>
              <p:nvPr/>
            </p:nvSpPr>
            <p:spPr>
              <a:xfrm>
                <a:off x="4234357" y="4452014"/>
                <a:ext cx="678475" cy="734945"/>
              </a:xfrm>
              <a:prstGeom prst="round2SameRect">
                <a:avLst>
                  <a:gd name="adj1" fmla="val 40477"/>
                  <a:gd name="adj2" fmla="val 0"/>
                </a:avLst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正方形/長方形 1064"/>
              <p:cNvSpPr/>
              <p:nvPr/>
            </p:nvSpPr>
            <p:spPr>
              <a:xfrm>
                <a:off x="4546672" y="4446548"/>
                <a:ext cx="53847" cy="740411"/>
              </a:xfrm>
              <a:prstGeom prst="rect">
                <a:avLst/>
              </a:prstGeom>
              <a:solidFill>
                <a:srgbClr val="FF66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66" name="グループ化 1065"/>
              <p:cNvGrpSpPr/>
              <p:nvPr/>
            </p:nvGrpSpPr>
            <p:grpSpPr>
              <a:xfrm>
                <a:off x="4438131" y="4446548"/>
                <a:ext cx="270926" cy="105220"/>
                <a:chOff x="8125456" y="2636912"/>
                <a:chExt cx="410055" cy="91428"/>
              </a:xfrm>
              <a:solidFill>
                <a:srgbClr val="FF6600"/>
              </a:solidFill>
            </p:grpSpPr>
            <p:sp>
              <p:nvSpPr>
                <p:cNvPr id="1073" name="二等辺三角形 1072"/>
                <p:cNvSpPr/>
                <p:nvPr/>
              </p:nvSpPr>
              <p:spPr>
                <a:xfrm rot="10800000">
                  <a:off x="8125456" y="2636912"/>
                  <a:ext cx="216024" cy="91428"/>
                </a:xfrm>
                <a:prstGeom prst="triangle">
                  <a:avLst>
                    <a:gd name="adj" fmla="val 79395"/>
                  </a:avLst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4" name="二等辺三角形 1073"/>
                <p:cNvSpPr/>
                <p:nvPr/>
              </p:nvSpPr>
              <p:spPr>
                <a:xfrm rot="10800000" flipH="1">
                  <a:off x="8319487" y="2636912"/>
                  <a:ext cx="216024" cy="91428"/>
                </a:xfrm>
                <a:prstGeom prst="triangle">
                  <a:avLst>
                    <a:gd name="adj" fmla="val 79395"/>
                  </a:avLst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67" name="アーチ 1066"/>
              <p:cNvSpPr/>
              <p:nvPr/>
            </p:nvSpPr>
            <p:spPr bwMode="auto">
              <a:xfrm>
                <a:off x="4336213" y="4018308"/>
                <a:ext cx="199562" cy="199562"/>
              </a:xfrm>
              <a:prstGeom prst="blockArc">
                <a:avLst>
                  <a:gd name="adj1" fmla="val 11644166"/>
                  <a:gd name="adj2" fmla="val 20432097"/>
                  <a:gd name="adj3" fmla="val 7030"/>
                </a:avLst>
              </a:prstGeom>
              <a:solidFill>
                <a:schemeClr val="tx1"/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68" name="円/楕円 1"/>
              <p:cNvSpPr/>
              <p:nvPr/>
            </p:nvSpPr>
            <p:spPr bwMode="auto">
              <a:xfrm>
                <a:off x="4434618" y="4267338"/>
                <a:ext cx="263588" cy="96057"/>
              </a:xfrm>
              <a:custGeom>
                <a:avLst/>
                <a:gdLst>
                  <a:gd name="connsiteX0" fmla="*/ 0 w 216659"/>
                  <a:gd name="connsiteY0" fmla="*/ 51527 h 103053"/>
                  <a:gd name="connsiteX1" fmla="*/ 108330 w 216659"/>
                  <a:gd name="connsiteY1" fmla="*/ 0 h 103053"/>
                  <a:gd name="connsiteX2" fmla="*/ 216660 w 216659"/>
                  <a:gd name="connsiteY2" fmla="*/ 51527 h 103053"/>
                  <a:gd name="connsiteX3" fmla="*/ 108330 w 216659"/>
                  <a:gd name="connsiteY3" fmla="*/ 103054 h 103053"/>
                  <a:gd name="connsiteX4" fmla="*/ 0 w 216659"/>
                  <a:gd name="connsiteY4" fmla="*/ 51527 h 103053"/>
                  <a:gd name="connsiteX0" fmla="*/ 0 w 219671"/>
                  <a:gd name="connsiteY0" fmla="*/ 0 h 51527"/>
                  <a:gd name="connsiteX1" fmla="*/ 216660 w 219671"/>
                  <a:gd name="connsiteY1" fmla="*/ 0 h 51527"/>
                  <a:gd name="connsiteX2" fmla="*/ 108330 w 219671"/>
                  <a:gd name="connsiteY2" fmla="*/ 51527 h 51527"/>
                  <a:gd name="connsiteX3" fmla="*/ 0 w 219671"/>
                  <a:gd name="connsiteY3" fmla="*/ 0 h 51527"/>
                  <a:gd name="connsiteX0" fmla="*/ 3415 w 222924"/>
                  <a:gd name="connsiteY0" fmla="*/ 8812 h 96057"/>
                  <a:gd name="connsiteX1" fmla="*/ 220075 w 222924"/>
                  <a:gd name="connsiteY1" fmla="*/ 8812 h 96057"/>
                  <a:gd name="connsiteX2" fmla="*/ 106982 w 222924"/>
                  <a:gd name="connsiteY2" fmla="*/ 96057 h 96057"/>
                  <a:gd name="connsiteX3" fmla="*/ 3415 w 222924"/>
                  <a:gd name="connsiteY3" fmla="*/ 8812 h 96057"/>
                  <a:gd name="connsiteX0" fmla="*/ 2825 w 222584"/>
                  <a:gd name="connsiteY0" fmla="*/ 8812 h 96057"/>
                  <a:gd name="connsiteX1" fmla="*/ 219485 w 222584"/>
                  <a:gd name="connsiteY1" fmla="*/ 8812 h 96057"/>
                  <a:gd name="connsiteX2" fmla="*/ 113536 w 222584"/>
                  <a:gd name="connsiteY2" fmla="*/ 96057 h 96057"/>
                  <a:gd name="connsiteX3" fmla="*/ 2825 w 222584"/>
                  <a:gd name="connsiteY3" fmla="*/ 8812 h 96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584" h="96057">
                    <a:moveTo>
                      <a:pt x="2825" y="8812"/>
                    </a:moveTo>
                    <a:cubicBezTo>
                      <a:pt x="20483" y="-5729"/>
                      <a:pt x="201430" y="224"/>
                      <a:pt x="219485" y="8812"/>
                    </a:cubicBezTo>
                    <a:cubicBezTo>
                      <a:pt x="237540" y="17400"/>
                      <a:pt x="173365" y="96057"/>
                      <a:pt x="113536" y="96057"/>
                    </a:cubicBezTo>
                    <a:cubicBezTo>
                      <a:pt x="53707" y="96057"/>
                      <a:pt x="-14833" y="23353"/>
                      <a:pt x="2825" y="881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69" name="円/楕円 1"/>
              <p:cNvSpPr/>
              <p:nvPr/>
            </p:nvSpPr>
            <p:spPr bwMode="auto">
              <a:xfrm rot="10800000">
                <a:off x="4539237" y="4159568"/>
                <a:ext cx="58956" cy="45719"/>
              </a:xfrm>
              <a:custGeom>
                <a:avLst/>
                <a:gdLst>
                  <a:gd name="connsiteX0" fmla="*/ 0 w 216659"/>
                  <a:gd name="connsiteY0" fmla="*/ 51527 h 103053"/>
                  <a:gd name="connsiteX1" fmla="*/ 108330 w 216659"/>
                  <a:gd name="connsiteY1" fmla="*/ 0 h 103053"/>
                  <a:gd name="connsiteX2" fmla="*/ 216660 w 216659"/>
                  <a:gd name="connsiteY2" fmla="*/ 51527 h 103053"/>
                  <a:gd name="connsiteX3" fmla="*/ 108330 w 216659"/>
                  <a:gd name="connsiteY3" fmla="*/ 103054 h 103053"/>
                  <a:gd name="connsiteX4" fmla="*/ 0 w 216659"/>
                  <a:gd name="connsiteY4" fmla="*/ 51527 h 103053"/>
                  <a:gd name="connsiteX0" fmla="*/ 0 w 219671"/>
                  <a:gd name="connsiteY0" fmla="*/ 0 h 51527"/>
                  <a:gd name="connsiteX1" fmla="*/ 216660 w 219671"/>
                  <a:gd name="connsiteY1" fmla="*/ 0 h 51527"/>
                  <a:gd name="connsiteX2" fmla="*/ 108330 w 219671"/>
                  <a:gd name="connsiteY2" fmla="*/ 51527 h 51527"/>
                  <a:gd name="connsiteX3" fmla="*/ 0 w 219671"/>
                  <a:gd name="connsiteY3" fmla="*/ 0 h 51527"/>
                  <a:gd name="connsiteX0" fmla="*/ 3415 w 222924"/>
                  <a:gd name="connsiteY0" fmla="*/ 8812 h 96057"/>
                  <a:gd name="connsiteX1" fmla="*/ 220075 w 222924"/>
                  <a:gd name="connsiteY1" fmla="*/ 8812 h 96057"/>
                  <a:gd name="connsiteX2" fmla="*/ 106982 w 222924"/>
                  <a:gd name="connsiteY2" fmla="*/ 96057 h 96057"/>
                  <a:gd name="connsiteX3" fmla="*/ 3415 w 222924"/>
                  <a:gd name="connsiteY3" fmla="*/ 8812 h 96057"/>
                  <a:gd name="connsiteX0" fmla="*/ 2825 w 222584"/>
                  <a:gd name="connsiteY0" fmla="*/ 8812 h 96057"/>
                  <a:gd name="connsiteX1" fmla="*/ 219485 w 222584"/>
                  <a:gd name="connsiteY1" fmla="*/ 8812 h 96057"/>
                  <a:gd name="connsiteX2" fmla="*/ 113536 w 222584"/>
                  <a:gd name="connsiteY2" fmla="*/ 96057 h 96057"/>
                  <a:gd name="connsiteX3" fmla="*/ 2825 w 222584"/>
                  <a:gd name="connsiteY3" fmla="*/ 8812 h 96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584" h="96057">
                    <a:moveTo>
                      <a:pt x="2825" y="8812"/>
                    </a:moveTo>
                    <a:cubicBezTo>
                      <a:pt x="20483" y="-5729"/>
                      <a:pt x="201430" y="224"/>
                      <a:pt x="219485" y="8812"/>
                    </a:cubicBezTo>
                    <a:cubicBezTo>
                      <a:pt x="237540" y="17400"/>
                      <a:pt x="173365" y="96057"/>
                      <a:pt x="113536" y="96057"/>
                    </a:cubicBezTo>
                    <a:cubicBezTo>
                      <a:pt x="53707" y="96057"/>
                      <a:pt x="-14833" y="23353"/>
                      <a:pt x="2825" y="8812"/>
                    </a:cubicBezTo>
                    <a:close/>
                  </a:path>
                </a:pathLst>
              </a:custGeom>
              <a:solidFill>
                <a:srgbClr val="FF6600"/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70" name="月 1069"/>
              <p:cNvSpPr/>
              <p:nvPr/>
            </p:nvSpPr>
            <p:spPr bwMode="auto">
              <a:xfrm rot="5400000">
                <a:off x="4408123" y="3854265"/>
                <a:ext cx="55740" cy="172000"/>
              </a:xfrm>
              <a:prstGeom prst="moon">
                <a:avLst>
                  <a:gd name="adj" fmla="val 32949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月 1070"/>
              <p:cNvSpPr/>
              <p:nvPr/>
            </p:nvSpPr>
            <p:spPr bwMode="auto">
              <a:xfrm rot="5400000">
                <a:off x="4679586" y="3854265"/>
                <a:ext cx="55740" cy="172000"/>
              </a:xfrm>
              <a:prstGeom prst="moon">
                <a:avLst>
                  <a:gd name="adj" fmla="val 32949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アーチ 1071"/>
              <p:cNvSpPr/>
              <p:nvPr/>
            </p:nvSpPr>
            <p:spPr bwMode="auto">
              <a:xfrm>
                <a:off x="4619581" y="4018308"/>
                <a:ext cx="199562" cy="199562"/>
              </a:xfrm>
              <a:prstGeom prst="blockArc">
                <a:avLst>
                  <a:gd name="adj1" fmla="val 11644166"/>
                  <a:gd name="adj2" fmla="val 20432097"/>
                  <a:gd name="adj3" fmla="val 7030"/>
                </a:avLst>
              </a:prstGeom>
              <a:solidFill>
                <a:schemeClr val="tx1"/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081" name="グループ化 1080"/>
            <p:cNvGrpSpPr/>
            <p:nvPr/>
          </p:nvGrpSpPr>
          <p:grpSpPr>
            <a:xfrm>
              <a:off x="546027" y="5702880"/>
              <a:ext cx="1343734" cy="591939"/>
              <a:chOff x="426888" y="5702880"/>
              <a:chExt cx="1582011" cy="591939"/>
            </a:xfrm>
          </p:grpSpPr>
          <p:sp>
            <p:nvSpPr>
              <p:cNvPr id="1077" name="正方形/長方形 1076"/>
              <p:cNvSpPr/>
              <p:nvPr/>
            </p:nvSpPr>
            <p:spPr>
              <a:xfrm>
                <a:off x="426888" y="5779080"/>
                <a:ext cx="1582011" cy="51573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正方形/長方形 1078"/>
              <p:cNvSpPr/>
              <p:nvPr/>
            </p:nvSpPr>
            <p:spPr>
              <a:xfrm>
                <a:off x="426888" y="5774528"/>
                <a:ext cx="1582011" cy="66503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正方形/長方形 1079"/>
              <p:cNvSpPr/>
              <p:nvPr/>
            </p:nvSpPr>
            <p:spPr>
              <a:xfrm>
                <a:off x="426888" y="5702880"/>
                <a:ext cx="1582011" cy="93083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1" name="グループ化 160"/>
          <p:cNvGrpSpPr/>
          <p:nvPr/>
        </p:nvGrpSpPr>
        <p:grpSpPr>
          <a:xfrm>
            <a:off x="2405307" y="4733193"/>
            <a:ext cx="1343734" cy="1561626"/>
            <a:chOff x="2405307" y="4733193"/>
            <a:chExt cx="1343734" cy="1561626"/>
          </a:xfrm>
        </p:grpSpPr>
        <p:grpSp>
          <p:nvGrpSpPr>
            <p:cNvPr id="580" name="グループ化 579"/>
            <p:cNvGrpSpPr/>
            <p:nvPr/>
          </p:nvGrpSpPr>
          <p:grpSpPr>
            <a:xfrm>
              <a:off x="2767982" y="4733193"/>
              <a:ext cx="618385" cy="1158634"/>
              <a:chOff x="5124262" y="3532193"/>
              <a:chExt cx="883179" cy="1654766"/>
            </a:xfrm>
          </p:grpSpPr>
          <p:sp>
            <p:nvSpPr>
              <p:cNvPr id="581" name="雲 580"/>
              <p:cNvSpPr/>
              <p:nvPr/>
            </p:nvSpPr>
            <p:spPr bwMode="auto">
              <a:xfrm rot="2700000">
                <a:off x="5148896" y="3636369"/>
                <a:ext cx="833911" cy="883179"/>
              </a:xfrm>
              <a:prstGeom prst="cloud">
                <a:avLst/>
              </a:prstGeom>
              <a:solidFill>
                <a:srgbClr val="CC6600"/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582" name="グループ化 581"/>
              <p:cNvGrpSpPr/>
              <p:nvPr/>
            </p:nvGrpSpPr>
            <p:grpSpPr>
              <a:xfrm>
                <a:off x="5217001" y="3532193"/>
                <a:ext cx="733266" cy="1654766"/>
                <a:chOff x="5217001" y="3532193"/>
                <a:chExt cx="733266" cy="1654766"/>
              </a:xfrm>
            </p:grpSpPr>
            <p:grpSp>
              <p:nvGrpSpPr>
                <p:cNvPr id="583" name="グループ化 582"/>
                <p:cNvGrpSpPr/>
                <p:nvPr/>
              </p:nvGrpSpPr>
              <p:grpSpPr>
                <a:xfrm>
                  <a:off x="5244394" y="3532193"/>
                  <a:ext cx="678474" cy="1654766"/>
                  <a:chOff x="6516402" y="1860572"/>
                  <a:chExt cx="576064" cy="1404992"/>
                </a:xfrm>
              </p:grpSpPr>
              <p:sp>
                <p:nvSpPr>
                  <p:cNvPr id="599" name="片側の 2 つの角を丸めた四角形 598"/>
                  <p:cNvSpPr/>
                  <p:nvPr/>
                </p:nvSpPr>
                <p:spPr>
                  <a:xfrm>
                    <a:off x="6516402" y="2673486"/>
                    <a:ext cx="576064" cy="592078"/>
                  </a:xfrm>
                  <a:prstGeom prst="round2SameRect">
                    <a:avLst>
                      <a:gd name="adj1" fmla="val 40477"/>
                      <a:gd name="adj2" fmla="val 0"/>
                    </a:avLst>
                  </a:prstGeom>
                  <a:solidFill>
                    <a:srgbClr val="FF0000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0" name="フローチャート: 論理積ゲート 45"/>
                  <p:cNvSpPr/>
                  <p:nvPr/>
                </p:nvSpPr>
                <p:spPr>
                  <a:xfrm rot="16200000">
                    <a:off x="6712170" y="1758070"/>
                    <a:ext cx="184528" cy="389531"/>
                  </a:xfrm>
                  <a:prstGeom prst="flowChartDelay">
                    <a:avLst/>
                  </a:prstGeom>
                  <a:solidFill>
                    <a:srgbClr val="00B0F0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1" name="片側の 2 つの角を丸めた四角形 600"/>
                  <p:cNvSpPr/>
                  <p:nvPr/>
                </p:nvSpPr>
                <p:spPr>
                  <a:xfrm>
                    <a:off x="6565130" y="2673486"/>
                    <a:ext cx="71526" cy="307809"/>
                  </a:xfrm>
                  <a:prstGeom prst="round2SameRect">
                    <a:avLst>
                      <a:gd name="adj1" fmla="val 25092"/>
                      <a:gd name="adj2" fmla="val 0"/>
                    </a:avLst>
                  </a:prstGeom>
                  <a:solidFill>
                    <a:srgbClr val="00B0F0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2" name="片側の 2 つの角を丸めた四角形 601"/>
                  <p:cNvSpPr/>
                  <p:nvPr/>
                </p:nvSpPr>
                <p:spPr>
                  <a:xfrm>
                    <a:off x="6972212" y="2673487"/>
                    <a:ext cx="71526" cy="307809"/>
                  </a:xfrm>
                  <a:prstGeom prst="round2SameRect">
                    <a:avLst>
                      <a:gd name="adj1" fmla="val 25092"/>
                      <a:gd name="adj2" fmla="val 0"/>
                    </a:avLst>
                  </a:prstGeom>
                  <a:solidFill>
                    <a:srgbClr val="00B0F0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3" name="片側の 2 つの角を丸めた四角形 602"/>
                  <p:cNvSpPr/>
                  <p:nvPr/>
                </p:nvSpPr>
                <p:spPr>
                  <a:xfrm>
                    <a:off x="6722293" y="2586748"/>
                    <a:ext cx="164282" cy="139501"/>
                  </a:xfrm>
                  <a:prstGeom prst="round2SameRect">
                    <a:avLst>
                      <a:gd name="adj1" fmla="val 8420"/>
                      <a:gd name="adj2" fmla="val 50000"/>
                    </a:avLst>
                  </a:prstGeom>
                  <a:solidFill>
                    <a:srgbClr val="FFCC99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84" name="片側の 2 つの角を丸めた四角形 583"/>
                <p:cNvSpPr/>
                <p:nvPr/>
              </p:nvSpPr>
              <p:spPr>
                <a:xfrm>
                  <a:off x="5301787" y="4617443"/>
                  <a:ext cx="563693" cy="569516"/>
                </a:xfrm>
                <a:prstGeom prst="round2SameRect">
                  <a:avLst>
                    <a:gd name="adj1" fmla="val 35043"/>
                    <a:gd name="adj2" fmla="val 0"/>
                  </a:avLst>
                </a:prstGeom>
                <a:solidFill>
                  <a:srgbClr val="0070C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5" name="片側の 2 つの角を丸めた四角形 584"/>
                <p:cNvSpPr/>
                <p:nvPr/>
              </p:nvSpPr>
              <p:spPr>
                <a:xfrm rot="10800000">
                  <a:off x="5416776" y="4926753"/>
                  <a:ext cx="333716" cy="191104"/>
                </a:xfrm>
                <a:prstGeom prst="round2SameRect">
                  <a:avLst>
                    <a:gd name="adj1" fmla="val 25092"/>
                    <a:gd name="adj2" fmla="val 0"/>
                  </a:avLst>
                </a:prstGeom>
                <a:solidFill>
                  <a:srgbClr val="00B0F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円/楕円 585"/>
                <p:cNvSpPr/>
                <p:nvPr/>
              </p:nvSpPr>
              <p:spPr>
                <a:xfrm rot="1171363" flipH="1">
                  <a:off x="5810670" y="4080141"/>
                  <a:ext cx="139597" cy="200148"/>
                </a:xfrm>
                <a:prstGeom prst="ellipse">
                  <a:avLst/>
                </a:prstGeom>
                <a:solidFill>
                  <a:srgbClr val="FFCC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7" name="円/楕円 586"/>
                <p:cNvSpPr/>
                <p:nvPr/>
              </p:nvSpPr>
              <p:spPr>
                <a:xfrm rot="20428637">
                  <a:off x="5217001" y="4080141"/>
                  <a:ext cx="139597" cy="200148"/>
                </a:xfrm>
                <a:prstGeom prst="ellipse">
                  <a:avLst/>
                </a:prstGeom>
                <a:solidFill>
                  <a:srgbClr val="FFCC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8" name="円/楕円 587"/>
                <p:cNvSpPr/>
                <p:nvPr/>
              </p:nvSpPr>
              <p:spPr>
                <a:xfrm>
                  <a:off x="5286801" y="3808141"/>
                  <a:ext cx="593665" cy="635383"/>
                </a:xfrm>
                <a:prstGeom prst="ellipse">
                  <a:avLst/>
                </a:prstGeom>
                <a:solidFill>
                  <a:srgbClr val="FFCC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9" name="アーチ 588"/>
                <p:cNvSpPr/>
                <p:nvPr/>
              </p:nvSpPr>
              <p:spPr bwMode="auto">
                <a:xfrm>
                  <a:off x="5336960" y="4018308"/>
                  <a:ext cx="199562" cy="199562"/>
                </a:xfrm>
                <a:prstGeom prst="blockArc">
                  <a:avLst>
                    <a:gd name="adj1" fmla="val 11644166"/>
                    <a:gd name="adj2" fmla="val 20998675"/>
                    <a:gd name="adj3" fmla="val 8859"/>
                  </a:avLst>
                </a:prstGeom>
                <a:solidFill>
                  <a:schemeClr val="tx1"/>
                </a:solidFill>
                <a:ln w="1270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90" name="アーチ 589"/>
                <p:cNvSpPr/>
                <p:nvPr/>
              </p:nvSpPr>
              <p:spPr bwMode="auto">
                <a:xfrm>
                  <a:off x="5613185" y="4018308"/>
                  <a:ext cx="199562" cy="199562"/>
                </a:xfrm>
                <a:prstGeom prst="blockArc">
                  <a:avLst>
                    <a:gd name="adj1" fmla="val 11644166"/>
                    <a:gd name="adj2" fmla="val 20961874"/>
                    <a:gd name="adj3" fmla="val 11207"/>
                  </a:avLst>
                </a:prstGeom>
                <a:solidFill>
                  <a:schemeClr val="tx1"/>
                </a:solidFill>
                <a:ln w="1270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91" name="円/楕円 590"/>
                <p:cNvSpPr/>
                <p:nvPr/>
              </p:nvSpPr>
              <p:spPr bwMode="auto">
                <a:xfrm>
                  <a:off x="5386029" y="4039649"/>
                  <a:ext cx="100498" cy="100498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2" name="円/楕円 591"/>
                <p:cNvSpPr/>
                <p:nvPr/>
              </p:nvSpPr>
              <p:spPr bwMode="auto">
                <a:xfrm>
                  <a:off x="5662254" y="4039649"/>
                  <a:ext cx="100498" cy="100498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3" name="月 592"/>
                <p:cNvSpPr/>
                <p:nvPr/>
              </p:nvSpPr>
              <p:spPr bwMode="auto">
                <a:xfrm rot="5400000">
                  <a:off x="5414802" y="3878760"/>
                  <a:ext cx="45719" cy="172000"/>
                </a:xfrm>
                <a:prstGeom prst="moon">
                  <a:avLst>
                    <a:gd name="adj" fmla="val 32949"/>
                  </a:avLst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4" name="月 593"/>
                <p:cNvSpPr/>
                <p:nvPr/>
              </p:nvSpPr>
              <p:spPr bwMode="auto">
                <a:xfrm rot="5400000">
                  <a:off x="5686265" y="3878760"/>
                  <a:ext cx="45719" cy="172000"/>
                </a:xfrm>
                <a:prstGeom prst="moon">
                  <a:avLst>
                    <a:gd name="adj" fmla="val 32949"/>
                  </a:avLst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5" name="円/楕円 1"/>
                <p:cNvSpPr/>
                <p:nvPr/>
              </p:nvSpPr>
              <p:spPr bwMode="auto">
                <a:xfrm>
                  <a:off x="5448915" y="4276066"/>
                  <a:ext cx="263588" cy="96057"/>
                </a:xfrm>
                <a:custGeom>
                  <a:avLst/>
                  <a:gdLst>
                    <a:gd name="connsiteX0" fmla="*/ 0 w 216659"/>
                    <a:gd name="connsiteY0" fmla="*/ 51527 h 103053"/>
                    <a:gd name="connsiteX1" fmla="*/ 108330 w 216659"/>
                    <a:gd name="connsiteY1" fmla="*/ 0 h 103053"/>
                    <a:gd name="connsiteX2" fmla="*/ 216660 w 216659"/>
                    <a:gd name="connsiteY2" fmla="*/ 51527 h 103053"/>
                    <a:gd name="connsiteX3" fmla="*/ 108330 w 216659"/>
                    <a:gd name="connsiteY3" fmla="*/ 103054 h 103053"/>
                    <a:gd name="connsiteX4" fmla="*/ 0 w 216659"/>
                    <a:gd name="connsiteY4" fmla="*/ 51527 h 103053"/>
                    <a:gd name="connsiteX0" fmla="*/ 0 w 219671"/>
                    <a:gd name="connsiteY0" fmla="*/ 0 h 51527"/>
                    <a:gd name="connsiteX1" fmla="*/ 216660 w 219671"/>
                    <a:gd name="connsiteY1" fmla="*/ 0 h 51527"/>
                    <a:gd name="connsiteX2" fmla="*/ 108330 w 219671"/>
                    <a:gd name="connsiteY2" fmla="*/ 51527 h 51527"/>
                    <a:gd name="connsiteX3" fmla="*/ 0 w 219671"/>
                    <a:gd name="connsiteY3" fmla="*/ 0 h 51527"/>
                    <a:gd name="connsiteX0" fmla="*/ 3415 w 222924"/>
                    <a:gd name="connsiteY0" fmla="*/ 8812 h 96057"/>
                    <a:gd name="connsiteX1" fmla="*/ 220075 w 222924"/>
                    <a:gd name="connsiteY1" fmla="*/ 8812 h 96057"/>
                    <a:gd name="connsiteX2" fmla="*/ 106982 w 222924"/>
                    <a:gd name="connsiteY2" fmla="*/ 96057 h 96057"/>
                    <a:gd name="connsiteX3" fmla="*/ 3415 w 222924"/>
                    <a:gd name="connsiteY3" fmla="*/ 8812 h 96057"/>
                    <a:gd name="connsiteX0" fmla="*/ 2825 w 222584"/>
                    <a:gd name="connsiteY0" fmla="*/ 8812 h 96057"/>
                    <a:gd name="connsiteX1" fmla="*/ 219485 w 222584"/>
                    <a:gd name="connsiteY1" fmla="*/ 8812 h 96057"/>
                    <a:gd name="connsiteX2" fmla="*/ 113536 w 222584"/>
                    <a:gd name="connsiteY2" fmla="*/ 96057 h 96057"/>
                    <a:gd name="connsiteX3" fmla="*/ 2825 w 222584"/>
                    <a:gd name="connsiteY3" fmla="*/ 8812 h 96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2584" h="96057">
                      <a:moveTo>
                        <a:pt x="2825" y="8812"/>
                      </a:moveTo>
                      <a:cubicBezTo>
                        <a:pt x="20483" y="-5729"/>
                        <a:pt x="201430" y="224"/>
                        <a:pt x="219485" y="8812"/>
                      </a:cubicBezTo>
                      <a:cubicBezTo>
                        <a:pt x="237540" y="17400"/>
                        <a:pt x="173365" y="96057"/>
                        <a:pt x="113536" y="96057"/>
                      </a:cubicBezTo>
                      <a:cubicBezTo>
                        <a:pt x="53707" y="96057"/>
                        <a:pt x="-14833" y="23353"/>
                        <a:pt x="2825" y="881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96" name="円/楕円 1"/>
                <p:cNvSpPr/>
                <p:nvPr/>
              </p:nvSpPr>
              <p:spPr bwMode="auto">
                <a:xfrm rot="10800000">
                  <a:off x="5553534" y="4182427"/>
                  <a:ext cx="58956" cy="45719"/>
                </a:xfrm>
                <a:custGeom>
                  <a:avLst/>
                  <a:gdLst>
                    <a:gd name="connsiteX0" fmla="*/ 0 w 216659"/>
                    <a:gd name="connsiteY0" fmla="*/ 51527 h 103053"/>
                    <a:gd name="connsiteX1" fmla="*/ 108330 w 216659"/>
                    <a:gd name="connsiteY1" fmla="*/ 0 h 103053"/>
                    <a:gd name="connsiteX2" fmla="*/ 216660 w 216659"/>
                    <a:gd name="connsiteY2" fmla="*/ 51527 h 103053"/>
                    <a:gd name="connsiteX3" fmla="*/ 108330 w 216659"/>
                    <a:gd name="connsiteY3" fmla="*/ 103054 h 103053"/>
                    <a:gd name="connsiteX4" fmla="*/ 0 w 216659"/>
                    <a:gd name="connsiteY4" fmla="*/ 51527 h 103053"/>
                    <a:gd name="connsiteX0" fmla="*/ 0 w 219671"/>
                    <a:gd name="connsiteY0" fmla="*/ 0 h 51527"/>
                    <a:gd name="connsiteX1" fmla="*/ 216660 w 219671"/>
                    <a:gd name="connsiteY1" fmla="*/ 0 h 51527"/>
                    <a:gd name="connsiteX2" fmla="*/ 108330 w 219671"/>
                    <a:gd name="connsiteY2" fmla="*/ 51527 h 51527"/>
                    <a:gd name="connsiteX3" fmla="*/ 0 w 219671"/>
                    <a:gd name="connsiteY3" fmla="*/ 0 h 51527"/>
                    <a:gd name="connsiteX0" fmla="*/ 3415 w 222924"/>
                    <a:gd name="connsiteY0" fmla="*/ 8812 h 96057"/>
                    <a:gd name="connsiteX1" fmla="*/ 220075 w 222924"/>
                    <a:gd name="connsiteY1" fmla="*/ 8812 h 96057"/>
                    <a:gd name="connsiteX2" fmla="*/ 106982 w 222924"/>
                    <a:gd name="connsiteY2" fmla="*/ 96057 h 96057"/>
                    <a:gd name="connsiteX3" fmla="*/ 3415 w 222924"/>
                    <a:gd name="connsiteY3" fmla="*/ 8812 h 96057"/>
                    <a:gd name="connsiteX0" fmla="*/ 2825 w 222584"/>
                    <a:gd name="connsiteY0" fmla="*/ 8812 h 96057"/>
                    <a:gd name="connsiteX1" fmla="*/ 219485 w 222584"/>
                    <a:gd name="connsiteY1" fmla="*/ 8812 h 96057"/>
                    <a:gd name="connsiteX2" fmla="*/ 113536 w 222584"/>
                    <a:gd name="connsiteY2" fmla="*/ 96057 h 96057"/>
                    <a:gd name="connsiteX3" fmla="*/ 2825 w 222584"/>
                    <a:gd name="connsiteY3" fmla="*/ 8812 h 960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2584" h="96057">
                      <a:moveTo>
                        <a:pt x="2825" y="8812"/>
                      </a:moveTo>
                      <a:cubicBezTo>
                        <a:pt x="20483" y="-5729"/>
                        <a:pt x="201430" y="224"/>
                        <a:pt x="219485" y="8812"/>
                      </a:cubicBezTo>
                      <a:cubicBezTo>
                        <a:pt x="237540" y="17400"/>
                        <a:pt x="173365" y="96057"/>
                        <a:pt x="113536" y="96057"/>
                      </a:cubicBezTo>
                      <a:cubicBezTo>
                        <a:pt x="53707" y="96057"/>
                        <a:pt x="-14833" y="23353"/>
                        <a:pt x="2825" y="8812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12700">
                  <a:noFill/>
                </a:ln>
                <a:ex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597" name="円/楕円 596"/>
                <p:cNvSpPr/>
                <p:nvPr/>
              </p:nvSpPr>
              <p:spPr bwMode="auto">
                <a:xfrm>
                  <a:off x="5413418" y="4055098"/>
                  <a:ext cx="45720" cy="45720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8" name="円/楕円 597"/>
                <p:cNvSpPr/>
                <p:nvPr/>
              </p:nvSpPr>
              <p:spPr bwMode="auto">
                <a:xfrm>
                  <a:off x="5689643" y="4055098"/>
                  <a:ext cx="45720" cy="45720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82" name="グループ化 1081"/>
            <p:cNvGrpSpPr/>
            <p:nvPr/>
          </p:nvGrpSpPr>
          <p:grpSpPr>
            <a:xfrm>
              <a:off x="2405307" y="5702880"/>
              <a:ext cx="1343734" cy="591939"/>
              <a:chOff x="426888" y="5702880"/>
              <a:chExt cx="1582011" cy="591939"/>
            </a:xfrm>
          </p:grpSpPr>
          <p:sp>
            <p:nvSpPr>
              <p:cNvPr id="1083" name="正方形/長方形 1082"/>
              <p:cNvSpPr/>
              <p:nvPr/>
            </p:nvSpPr>
            <p:spPr>
              <a:xfrm>
                <a:off x="426888" y="5779080"/>
                <a:ext cx="1582011" cy="51573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正方形/長方形 1083"/>
              <p:cNvSpPr/>
              <p:nvPr/>
            </p:nvSpPr>
            <p:spPr>
              <a:xfrm>
                <a:off x="426888" y="5774528"/>
                <a:ext cx="1582011" cy="66503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正方形/長方形 1084"/>
              <p:cNvSpPr/>
              <p:nvPr/>
            </p:nvSpPr>
            <p:spPr>
              <a:xfrm>
                <a:off x="426888" y="5702880"/>
                <a:ext cx="1582011" cy="93083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3" name="グループ化 162"/>
          <p:cNvGrpSpPr/>
          <p:nvPr/>
        </p:nvGrpSpPr>
        <p:grpSpPr>
          <a:xfrm>
            <a:off x="6169587" y="4732356"/>
            <a:ext cx="1343734" cy="1562463"/>
            <a:chOff x="6169587" y="4732356"/>
            <a:chExt cx="1343734" cy="1562463"/>
          </a:xfrm>
        </p:grpSpPr>
        <p:grpSp>
          <p:nvGrpSpPr>
            <p:cNvPr id="858" name="グループ化 857"/>
            <p:cNvGrpSpPr/>
            <p:nvPr/>
          </p:nvGrpSpPr>
          <p:grpSpPr>
            <a:xfrm>
              <a:off x="6584745" y="4732356"/>
              <a:ext cx="513418" cy="1097185"/>
              <a:chOff x="7687099" y="3619950"/>
              <a:chExt cx="733266" cy="1567009"/>
            </a:xfrm>
          </p:grpSpPr>
          <p:sp>
            <p:nvSpPr>
              <p:cNvPr id="859" name="円/楕円 858"/>
              <p:cNvSpPr/>
              <p:nvPr/>
            </p:nvSpPr>
            <p:spPr>
              <a:xfrm>
                <a:off x="7722288" y="3717273"/>
                <a:ext cx="662888" cy="678474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60" name="グループ化 859"/>
              <p:cNvGrpSpPr/>
              <p:nvPr/>
            </p:nvGrpSpPr>
            <p:grpSpPr>
              <a:xfrm>
                <a:off x="7687099" y="4040073"/>
                <a:ext cx="733266" cy="200148"/>
                <a:chOff x="7274191" y="2291792"/>
                <a:chExt cx="622585" cy="169937"/>
              </a:xfrm>
              <a:solidFill>
                <a:srgbClr val="FFCC99"/>
              </a:solidFill>
            </p:grpSpPr>
            <p:sp>
              <p:nvSpPr>
                <p:cNvPr id="884" name="円/楕円 883"/>
                <p:cNvSpPr/>
                <p:nvPr/>
              </p:nvSpPr>
              <p:spPr>
                <a:xfrm rot="1171363" flipH="1">
                  <a:off x="7778250" y="2291792"/>
                  <a:ext cx="118526" cy="169937"/>
                </a:xfrm>
                <a:prstGeom prst="ellipse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5" name="円/楕円 884"/>
                <p:cNvSpPr/>
                <p:nvPr/>
              </p:nvSpPr>
              <p:spPr>
                <a:xfrm rot="20428637">
                  <a:off x="7274191" y="2291792"/>
                  <a:ext cx="118526" cy="169937"/>
                </a:xfrm>
                <a:prstGeom prst="ellipse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61" name="円/楕円 860"/>
              <p:cNvSpPr/>
              <p:nvPr/>
            </p:nvSpPr>
            <p:spPr>
              <a:xfrm>
                <a:off x="7756899" y="3768073"/>
                <a:ext cx="593665" cy="678474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片側の 2 つの角を丸めた四角形 861"/>
              <p:cNvSpPr/>
              <p:nvPr/>
            </p:nvSpPr>
            <p:spPr>
              <a:xfrm>
                <a:off x="7714494" y="4531357"/>
                <a:ext cx="678475" cy="655602"/>
              </a:xfrm>
              <a:prstGeom prst="round2SameRect">
                <a:avLst>
                  <a:gd name="adj1" fmla="val 19809"/>
                  <a:gd name="adj2" fmla="val 0"/>
                </a:avLst>
              </a:pr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台形 862"/>
              <p:cNvSpPr/>
              <p:nvPr/>
            </p:nvSpPr>
            <p:spPr>
              <a:xfrm>
                <a:off x="7802422" y="3619950"/>
                <a:ext cx="502620" cy="226586"/>
              </a:xfrm>
              <a:prstGeom prst="trapezoid">
                <a:avLst/>
              </a:pr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円/楕円 863"/>
              <p:cNvSpPr/>
              <p:nvPr/>
            </p:nvSpPr>
            <p:spPr>
              <a:xfrm>
                <a:off x="8008739" y="4702472"/>
                <a:ext cx="77986" cy="77986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円/楕円 864"/>
              <p:cNvSpPr/>
              <p:nvPr/>
            </p:nvSpPr>
            <p:spPr>
              <a:xfrm>
                <a:off x="8008739" y="4872616"/>
                <a:ext cx="77986" cy="77986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円/楕円 865"/>
              <p:cNvSpPr/>
              <p:nvPr/>
            </p:nvSpPr>
            <p:spPr>
              <a:xfrm>
                <a:off x="8008739" y="5042761"/>
                <a:ext cx="77986" cy="77986"/>
              </a:xfrm>
              <a:prstGeom prst="ellipse">
                <a:avLst/>
              </a:prstGeom>
              <a:solidFill>
                <a:srgbClr val="FFFF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片側の 2 つの角を丸めた四角形 866"/>
              <p:cNvSpPr/>
              <p:nvPr/>
            </p:nvSpPr>
            <p:spPr>
              <a:xfrm>
                <a:off x="7895635" y="4414313"/>
                <a:ext cx="304193" cy="117045"/>
              </a:xfrm>
              <a:prstGeom prst="round2SameRect">
                <a:avLst>
                  <a:gd name="adj1" fmla="val 19809"/>
                  <a:gd name="adj2" fmla="val 0"/>
                </a:avLst>
              </a:pr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角丸四角形 867"/>
              <p:cNvSpPr/>
              <p:nvPr/>
            </p:nvSpPr>
            <p:spPr bwMode="auto">
              <a:xfrm>
                <a:off x="7878435" y="4024749"/>
                <a:ext cx="45719" cy="11539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9" name="角丸四角形 868"/>
              <p:cNvSpPr/>
              <p:nvPr/>
            </p:nvSpPr>
            <p:spPr bwMode="auto">
              <a:xfrm>
                <a:off x="8166545" y="4024749"/>
                <a:ext cx="45719" cy="11539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0" name="円/楕円 1"/>
              <p:cNvSpPr/>
              <p:nvPr/>
            </p:nvSpPr>
            <p:spPr bwMode="auto">
              <a:xfrm>
                <a:off x="7949669" y="4292506"/>
                <a:ext cx="208494" cy="45720"/>
              </a:xfrm>
              <a:custGeom>
                <a:avLst/>
                <a:gdLst>
                  <a:gd name="connsiteX0" fmla="*/ 0 w 216659"/>
                  <a:gd name="connsiteY0" fmla="*/ 51527 h 103053"/>
                  <a:gd name="connsiteX1" fmla="*/ 108330 w 216659"/>
                  <a:gd name="connsiteY1" fmla="*/ 0 h 103053"/>
                  <a:gd name="connsiteX2" fmla="*/ 216660 w 216659"/>
                  <a:gd name="connsiteY2" fmla="*/ 51527 h 103053"/>
                  <a:gd name="connsiteX3" fmla="*/ 108330 w 216659"/>
                  <a:gd name="connsiteY3" fmla="*/ 103054 h 103053"/>
                  <a:gd name="connsiteX4" fmla="*/ 0 w 216659"/>
                  <a:gd name="connsiteY4" fmla="*/ 51527 h 103053"/>
                  <a:gd name="connsiteX0" fmla="*/ 0 w 219671"/>
                  <a:gd name="connsiteY0" fmla="*/ 0 h 51527"/>
                  <a:gd name="connsiteX1" fmla="*/ 216660 w 219671"/>
                  <a:gd name="connsiteY1" fmla="*/ 0 h 51527"/>
                  <a:gd name="connsiteX2" fmla="*/ 108330 w 219671"/>
                  <a:gd name="connsiteY2" fmla="*/ 51527 h 51527"/>
                  <a:gd name="connsiteX3" fmla="*/ 0 w 219671"/>
                  <a:gd name="connsiteY3" fmla="*/ 0 h 51527"/>
                  <a:gd name="connsiteX0" fmla="*/ 3415 w 222924"/>
                  <a:gd name="connsiteY0" fmla="*/ 8812 h 96057"/>
                  <a:gd name="connsiteX1" fmla="*/ 220075 w 222924"/>
                  <a:gd name="connsiteY1" fmla="*/ 8812 h 96057"/>
                  <a:gd name="connsiteX2" fmla="*/ 106982 w 222924"/>
                  <a:gd name="connsiteY2" fmla="*/ 96057 h 96057"/>
                  <a:gd name="connsiteX3" fmla="*/ 3415 w 222924"/>
                  <a:gd name="connsiteY3" fmla="*/ 8812 h 96057"/>
                  <a:gd name="connsiteX0" fmla="*/ 2825 w 222584"/>
                  <a:gd name="connsiteY0" fmla="*/ 8812 h 96057"/>
                  <a:gd name="connsiteX1" fmla="*/ 219485 w 222584"/>
                  <a:gd name="connsiteY1" fmla="*/ 8812 h 96057"/>
                  <a:gd name="connsiteX2" fmla="*/ 113536 w 222584"/>
                  <a:gd name="connsiteY2" fmla="*/ 96057 h 96057"/>
                  <a:gd name="connsiteX3" fmla="*/ 2825 w 222584"/>
                  <a:gd name="connsiteY3" fmla="*/ 8812 h 96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584" h="96057">
                    <a:moveTo>
                      <a:pt x="2825" y="8812"/>
                    </a:moveTo>
                    <a:cubicBezTo>
                      <a:pt x="20483" y="-5729"/>
                      <a:pt x="201430" y="224"/>
                      <a:pt x="219485" y="8812"/>
                    </a:cubicBezTo>
                    <a:cubicBezTo>
                      <a:pt x="237540" y="17400"/>
                      <a:pt x="173365" y="96057"/>
                      <a:pt x="113536" y="96057"/>
                    </a:cubicBezTo>
                    <a:cubicBezTo>
                      <a:pt x="53707" y="96057"/>
                      <a:pt x="-14833" y="23353"/>
                      <a:pt x="2825" y="881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77" name="アーチ 876"/>
              <p:cNvSpPr/>
              <p:nvPr/>
            </p:nvSpPr>
            <p:spPr bwMode="auto">
              <a:xfrm>
                <a:off x="7808637" y="3922720"/>
                <a:ext cx="199562" cy="199562"/>
              </a:xfrm>
              <a:prstGeom prst="blockArc">
                <a:avLst>
                  <a:gd name="adj1" fmla="val 13223917"/>
                  <a:gd name="adj2" fmla="val 19067967"/>
                  <a:gd name="adj3" fmla="val 16250"/>
                </a:avLst>
              </a:prstGeom>
              <a:solidFill>
                <a:schemeClr val="bg1">
                  <a:lumMod val="75000"/>
                </a:schemeClr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81" name="アーチ 880"/>
              <p:cNvSpPr/>
              <p:nvPr/>
            </p:nvSpPr>
            <p:spPr bwMode="auto">
              <a:xfrm>
                <a:off x="8089624" y="3922720"/>
                <a:ext cx="199562" cy="199562"/>
              </a:xfrm>
              <a:prstGeom prst="blockArc">
                <a:avLst>
                  <a:gd name="adj1" fmla="val 13223917"/>
                  <a:gd name="adj2" fmla="val 19067932"/>
                  <a:gd name="adj3" fmla="val 16251"/>
                </a:avLst>
              </a:prstGeom>
              <a:solidFill>
                <a:schemeClr val="bg1">
                  <a:lumMod val="75000"/>
                </a:schemeClr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82" name="アーチ 881"/>
              <p:cNvSpPr/>
              <p:nvPr/>
            </p:nvSpPr>
            <p:spPr bwMode="auto">
              <a:xfrm>
                <a:off x="7878968" y="4212052"/>
                <a:ext cx="349526" cy="231472"/>
              </a:xfrm>
              <a:prstGeom prst="blockArc">
                <a:avLst>
                  <a:gd name="adj1" fmla="val 11305299"/>
                  <a:gd name="adj2" fmla="val 21367435"/>
                  <a:gd name="adj3" fmla="val 7452"/>
                </a:avLst>
              </a:prstGeom>
              <a:solidFill>
                <a:srgbClr val="FF6600"/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83" name="円/楕円 1"/>
              <p:cNvSpPr/>
              <p:nvPr/>
            </p:nvSpPr>
            <p:spPr bwMode="auto">
              <a:xfrm rot="10800000">
                <a:off x="8011582" y="4142252"/>
                <a:ext cx="84668" cy="91606"/>
              </a:xfrm>
              <a:custGeom>
                <a:avLst/>
                <a:gdLst>
                  <a:gd name="connsiteX0" fmla="*/ 0 w 216659"/>
                  <a:gd name="connsiteY0" fmla="*/ 51527 h 103053"/>
                  <a:gd name="connsiteX1" fmla="*/ 108330 w 216659"/>
                  <a:gd name="connsiteY1" fmla="*/ 0 h 103053"/>
                  <a:gd name="connsiteX2" fmla="*/ 216660 w 216659"/>
                  <a:gd name="connsiteY2" fmla="*/ 51527 h 103053"/>
                  <a:gd name="connsiteX3" fmla="*/ 108330 w 216659"/>
                  <a:gd name="connsiteY3" fmla="*/ 103054 h 103053"/>
                  <a:gd name="connsiteX4" fmla="*/ 0 w 216659"/>
                  <a:gd name="connsiteY4" fmla="*/ 51527 h 103053"/>
                  <a:gd name="connsiteX0" fmla="*/ 0 w 219671"/>
                  <a:gd name="connsiteY0" fmla="*/ 0 h 51527"/>
                  <a:gd name="connsiteX1" fmla="*/ 216660 w 219671"/>
                  <a:gd name="connsiteY1" fmla="*/ 0 h 51527"/>
                  <a:gd name="connsiteX2" fmla="*/ 108330 w 219671"/>
                  <a:gd name="connsiteY2" fmla="*/ 51527 h 51527"/>
                  <a:gd name="connsiteX3" fmla="*/ 0 w 219671"/>
                  <a:gd name="connsiteY3" fmla="*/ 0 h 51527"/>
                  <a:gd name="connsiteX0" fmla="*/ 3415 w 222924"/>
                  <a:gd name="connsiteY0" fmla="*/ 8812 h 96057"/>
                  <a:gd name="connsiteX1" fmla="*/ 220075 w 222924"/>
                  <a:gd name="connsiteY1" fmla="*/ 8812 h 96057"/>
                  <a:gd name="connsiteX2" fmla="*/ 106982 w 222924"/>
                  <a:gd name="connsiteY2" fmla="*/ 96057 h 96057"/>
                  <a:gd name="connsiteX3" fmla="*/ 3415 w 222924"/>
                  <a:gd name="connsiteY3" fmla="*/ 8812 h 96057"/>
                  <a:gd name="connsiteX0" fmla="*/ 2825 w 222584"/>
                  <a:gd name="connsiteY0" fmla="*/ 8812 h 96057"/>
                  <a:gd name="connsiteX1" fmla="*/ 219485 w 222584"/>
                  <a:gd name="connsiteY1" fmla="*/ 8812 h 96057"/>
                  <a:gd name="connsiteX2" fmla="*/ 113536 w 222584"/>
                  <a:gd name="connsiteY2" fmla="*/ 96057 h 96057"/>
                  <a:gd name="connsiteX3" fmla="*/ 2825 w 222584"/>
                  <a:gd name="connsiteY3" fmla="*/ 8812 h 96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584" h="96057">
                    <a:moveTo>
                      <a:pt x="2825" y="8812"/>
                    </a:moveTo>
                    <a:cubicBezTo>
                      <a:pt x="20483" y="-5729"/>
                      <a:pt x="201430" y="224"/>
                      <a:pt x="219485" y="8812"/>
                    </a:cubicBezTo>
                    <a:cubicBezTo>
                      <a:pt x="237540" y="17400"/>
                      <a:pt x="173365" y="96057"/>
                      <a:pt x="113536" y="96057"/>
                    </a:cubicBezTo>
                    <a:cubicBezTo>
                      <a:pt x="53707" y="96057"/>
                      <a:pt x="-14833" y="23353"/>
                      <a:pt x="2825" y="8812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086" name="グループ化 1085"/>
            <p:cNvGrpSpPr/>
            <p:nvPr/>
          </p:nvGrpSpPr>
          <p:grpSpPr>
            <a:xfrm>
              <a:off x="6169587" y="5702880"/>
              <a:ext cx="1343734" cy="591939"/>
              <a:chOff x="426888" y="5702880"/>
              <a:chExt cx="1582011" cy="591939"/>
            </a:xfrm>
          </p:grpSpPr>
          <p:sp>
            <p:nvSpPr>
              <p:cNvPr id="1087" name="正方形/長方形 1086"/>
              <p:cNvSpPr/>
              <p:nvPr/>
            </p:nvSpPr>
            <p:spPr>
              <a:xfrm>
                <a:off x="426888" y="5779080"/>
                <a:ext cx="1582011" cy="51573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正方形/長方形 1087"/>
              <p:cNvSpPr/>
              <p:nvPr/>
            </p:nvSpPr>
            <p:spPr>
              <a:xfrm>
                <a:off x="426888" y="5774528"/>
                <a:ext cx="1582011" cy="66503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正方形/長方形 1088"/>
              <p:cNvSpPr/>
              <p:nvPr/>
            </p:nvSpPr>
            <p:spPr>
              <a:xfrm>
                <a:off x="426888" y="5702880"/>
                <a:ext cx="1582011" cy="93083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4" name="グループ化 163"/>
          <p:cNvGrpSpPr/>
          <p:nvPr/>
        </p:nvGrpSpPr>
        <p:grpSpPr>
          <a:xfrm>
            <a:off x="8028867" y="4717266"/>
            <a:ext cx="1343734" cy="1577553"/>
            <a:chOff x="8028867" y="4717266"/>
            <a:chExt cx="1343734" cy="1577553"/>
          </a:xfrm>
        </p:grpSpPr>
        <p:grpSp>
          <p:nvGrpSpPr>
            <p:cNvPr id="822" name="グループ化 821"/>
            <p:cNvGrpSpPr/>
            <p:nvPr/>
          </p:nvGrpSpPr>
          <p:grpSpPr>
            <a:xfrm>
              <a:off x="8444025" y="4717266"/>
              <a:ext cx="513418" cy="1158634"/>
              <a:chOff x="6767198" y="3532193"/>
              <a:chExt cx="733266" cy="1654766"/>
            </a:xfrm>
          </p:grpSpPr>
          <p:grpSp>
            <p:nvGrpSpPr>
              <p:cNvPr id="823" name="グループ化 822"/>
              <p:cNvGrpSpPr/>
              <p:nvPr/>
            </p:nvGrpSpPr>
            <p:grpSpPr>
              <a:xfrm>
                <a:off x="6774183" y="3532193"/>
                <a:ext cx="719296" cy="1654766"/>
                <a:chOff x="6499072" y="1860572"/>
                <a:chExt cx="610724" cy="1404992"/>
              </a:xfrm>
            </p:grpSpPr>
            <p:sp>
              <p:nvSpPr>
                <p:cNvPr id="834" name="フローチャート: 論理積ゲート 44"/>
                <p:cNvSpPr/>
                <p:nvPr/>
              </p:nvSpPr>
              <p:spPr>
                <a:xfrm rot="16200000">
                  <a:off x="6435728" y="2034853"/>
                  <a:ext cx="737411" cy="610724"/>
                </a:xfrm>
                <a:prstGeom prst="flowChartDelay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5" name="片側の 2 つの角を丸めた四角形 834"/>
                <p:cNvSpPr/>
                <p:nvPr/>
              </p:nvSpPr>
              <p:spPr>
                <a:xfrm>
                  <a:off x="6516402" y="2673486"/>
                  <a:ext cx="576064" cy="592078"/>
                </a:xfrm>
                <a:prstGeom prst="round2SameRect">
                  <a:avLst>
                    <a:gd name="adj1" fmla="val 40477"/>
                    <a:gd name="adj2" fmla="val 0"/>
                  </a:avLst>
                </a:pr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6" name="フローチャート: 論理積ゲート 45"/>
                <p:cNvSpPr/>
                <p:nvPr/>
              </p:nvSpPr>
              <p:spPr>
                <a:xfrm rot="16200000">
                  <a:off x="6712170" y="1758070"/>
                  <a:ext cx="184528" cy="389531"/>
                </a:xfrm>
                <a:prstGeom prst="flowChartDelay">
                  <a:avLst/>
                </a:prstGeom>
                <a:solidFill>
                  <a:srgbClr val="FF33CC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1" name="片側の 2 つの角を丸めた四角形 840"/>
                <p:cNvSpPr/>
                <p:nvPr/>
              </p:nvSpPr>
              <p:spPr>
                <a:xfrm>
                  <a:off x="6565130" y="2673486"/>
                  <a:ext cx="71526" cy="307809"/>
                </a:xfrm>
                <a:prstGeom prst="round2SameRect">
                  <a:avLst>
                    <a:gd name="adj1" fmla="val 25092"/>
                    <a:gd name="adj2" fmla="val 0"/>
                  </a:avLst>
                </a:prstGeom>
                <a:solidFill>
                  <a:srgbClr val="FF33CC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1" name="片側の 2 つの角を丸めた四角形 850"/>
                <p:cNvSpPr/>
                <p:nvPr/>
              </p:nvSpPr>
              <p:spPr>
                <a:xfrm>
                  <a:off x="6972212" y="2673487"/>
                  <a:ext cx="71526" cy="307809"/>
                </a:xfrm>
                <a:prstGeom prst="round2SameRect">
                  <a:avLst>
                    <a:gd name="adj1" fmla="val 25092"/>
                    <a:gd name="adj2" fmla="val 0"/>
                  </a:avLst>
                </a:prstGeom>
                <a:solidFill>
                  <a:srgbClr val="FF33CC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7" name="片側の 2 つの角を丸めた四角形 856"/>
                <p:cNvSpPr/>
                <p:nvPr/>
              </p:nvSpPr>
              <p:spPr>
                <a:xfrm>
                  <a:off x="6722293" y="2586748"/>
                  <a:ext cx="164282" cy="139501"/>
                </a:xfrm>
                <a:prstGeom prst="round2SameRect">
                  <a:avLst>
                    <a:gd name="adj1" fmla="val 8420"/>
                    <a:gd name="adj2" fmla="val 50000"/>
                  </a:avLst>
                </a:prstGeom>
                <a:solidFill>
                  <a:srgbClr val="FFCC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24" name="片側の 2 つの角を丸めた四角形 823"/>
              <p:cNvSpPr/>
              <p:nvPr/>
            </p:nvSpPr>
            <p:spPr>
              <a:xfrm>
                <a:off x="6851984" y="4617443"/>
                <a:ext cx="563693" cy="564454"/>
              </a:xfrm>
              <a:prstGeom prst="round2SameRect">
                <a:avLst>
                  <a:gd name="adj1" fmla="val 35043"/>
                  <a:gd name="adj2" fmla="val 0"/>
                </a:avLst>
              </a:prstGeom>
              <a:solidFill>
                <a:srgbClr val="FF33CC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片側の 2 つの角を丸めた四角形 824"/>
              <p:cNvSpPr/>
              <p:nvPr/>
            </p:nvSpPr>
            <p:spPr>
              <a:xfrm rot="10800000">
                <a:off x="6966972" y="4851075"/>
                <a:ext cx="333716" cy="191104"/>
              </a:xfrm>
              <a:prstGeom prst="round2SameRect">
                <a:avLst>
                  <a:gd name="adj1" fmla="val 25092"/>
                  <a:gd name="adj2" fmla="val 0"/>
                </a:avLst>
              </a:prstGeom>
              <a:solidFill>
                <a:srgbClr val="FF0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円/楕円 825"/>
              <p:cNvSpPr/>
              <p:nvPr/>
            </p:nvSpPr>
            <p:spPr>
              <a:xfrm rot="1171363" flipH="1">
                <a:off x="7360867" y="4080141"/>
                <a:ext cx="139597" cy="200148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円/楕円 826"/>
              <p:cNvSpPr/>
              <p:nvPr/>
            </p:nvSpPr>
            <p:spPr>
              <a:xfrm rot="20428637">
                <a:off x="6767198" y="4080141"/>
                <a:ext cx="139597" cy="200148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円/楕円 827"/>
              <p:cNvSpPr/>
              <p:nvPr/>
            </p:nvSpPr>
            <p:spPr>
              <a:xfrm>
                <a:off x="6836998" y="3808141"/>
                <a:ext cx="593665" cy="635383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円/楕円 828"/>
              <p:cNvSpPr/>
              <p:nvPr/>
            </p:nvSpPr>
            <p:spPr bwMode="auto">
              <a:xfrm>
                <a:off x="6950114" y="4018308"/>
                <a:ext cx="83298" cy="141260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円/楕円 829"/>
              <p:cNvSpPr/>
              <p:nvPr/>
            </p:nvSpPr>
            <p:spPr bwMode="auto">
              <a:xfrm>
                <a:off x="7237443" y="4018308"/>
                <a:ext cx="83298" cy="141260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アーチ 830"/>
              <p:cNvSpPr/>
              <p:nvPr/>
            </p:nvSpPr>
            <p:spPr bwMode="auto">
              <a:xfrm rot="10800000">
                <a:off x="7031012" y="4167557"/>
                <a:ext cx="199562" cy="199562"/>
              </a:xfrm>
              <a:prstGeom prst="blockArc">
                <a:avLst>
                  <a:gd name="adj1" fmla="val 11644166"/>
                  <a:gd name="adj2" fmla="val 20627195"/>
                  <a:gd name="adj3" fmla="val 11537"/>
                </a:avLst>
              </a:prstGeom>
              <a:solidFill>
                <a:schemeClr val="tx1"/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32" name="アーチ 831"/>
              <p:cNvSpPr/>
              <p:nvPr/>
            </p:nvSpPr>
            <p:spPr bwMode="auto">
              <a:xfrm>
                <a:off x="6898438" y="3922720"/>
                <a:ext cx="199562" cy="199562"/>
              </a:xfrm>
              <a:prstGeom prst="blockArc">
                <a:avLst>
                  <a:gd name="adj1" fmla="val 11644166"/>
                  <a:gd name="adj2" fmla="val 20003958"/>
                  <a:gd name="adj3" fmla="val 10028"/>
                </a:avLst>
              </a:prstGeom>
              <a:solidFill>
                <a:schemeClr val="tx1"/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33" name="アーチ 832"/>
              <p:cNvSpPr/>
              <p:nvPr/>
            </p:nvSpPr>
            <p:spPr bwMode="auto">
              <a:xfrm>
                <a:off x="7174663" y="3922720"/>
                <a:ext cx="199562" cy="199562"/>
              </a:xfrm>
              <a:prstGeom prst="blockArc">
                <a:avLst>
                  <a:gd name="adj1" fmla="val 12312087"/>
                  <a:gd name="adj2" fmla="val 20587099"/>
                  <a:gd name="adj3" fmla="val 8909"/>
                </a:avLst>
              </a:prstGeom>
              <a:solidFill>
                <a:schemeClr val="tx1"/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090" name="グループ化 1089"/>
            <p:cNvGrpSpPr/>
            <p:nvPr/>
          </p:nvGrpSpPr>
          <p:grpSpPr>
            <a:xfrm>
              <a:off x="8028867" y="5702880"/>
              <a:ext cx="1343734" cy="591939"/>
              <a:chOff x="426888" y="5702880"/>
              <a:chExt cx="1582011" cy="591939"/>
            </a:xfrm>
          </p:grpSpPr>
          <p:sp>
            <p:nvSpPr>
              <p:cNvPr id="1091" name="正方形/長方形 1090"/>
              <p:cNvSpPr/>
              <p:nvPr/>
            </p:nvSpPr>
            <p:spPr>
              <a:xfrm>
                <a:off x="426888" y="5779080"/>
                <a:ext cx="1582011" cy="51573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2" name="正方形/長方形 1091"/>
              <p:cNvSpPr/>
              <p:nvPr/>
            </p:nvSpPr>
            <p:spPr>
              <a:xfrm>
                <a:off x="426888" y="5774528"/>
                <a:ext cx="1582011" cy="66503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3" name="正方形/長方形 1092"/>
              <p:cNvSpPr/>
              <p:nvPr/>
            </p:nvSpPr>
            <p:spPr>
              <a:xfrm>
                <a:off x="426888" y="5702880"/>
                <a:ext cx="1582011" cy="93083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2" name="グループ化 161"/>
          <p:cNvGrpSpPr/>
          <p:nvPr/>
        </p:nvGrpSpPr>
        <p:grpSpPr>
          <a:xfrm>
            <a:off x="4295067" y="4745379"/>
            <a:ext cx="1343734" cy="1549440"/>
            <a:chOff x="4295067" y="4745379"/>
            <a:chExt cx="1343734" cy="1549440"/>
          </a:xfrm>
        </p:grpSpPr>
        <p:grpSp>
          <p:nvGrpSpPr>
            <p:cNvPr id="886" name="グループ化 885"/>
            <p:cNvGrpSpPr/>
            <p:nvPr/>
          </p:nvGrpSpPr>
          <p:grpSpPr>
            <a:xfrm>
              <a:off x="4693220" y="4745379"/>
              <a:ext cx="547428" cy="1158635"/>
              <a:chOff x="8578061" y="3532193"/>
              <a:chExt cx="781840" cy="1654766"/>
            </a:xfrm>
          </p:grpSpPr>
          <p:sp>
            <p:nvSpPr>
              <p:cNvPr id="887" name="星 12 886"/>
              <p:cNvSpPr/>
              <p:nvPr/>
            </p:nvSpPr>
            <p:spPr bwMode="auto">
              <a:xfrm>
                <a:off x="8578061" y="3604327"/>
                <a:ext cx="781840" cy="781838"/>
              </a:xfrm>
              <a:prstGeom prst="star12">
                <a:avLst>
                  <a:gd name="adj" fmla="val 41321"/>
                </a:avLst>
              </a:prstGeom>
              <a:solidFill>
                <a:schemeClr val="tx1"/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888" name="グループ化 887"/>
              <p:cNvGrpSpPr/>
              <p:nvPr/>
            </p:nvGrpSpPr>
            <p:grpSpPr>
              <a:xfrm>
                <a:off x="8629741" y="3532193"/>
                <a:ext cx="678474" cy="1654766"/>
                <a:chOff x="6516402" y="1860572"/>
                <a:chExt cx="576064" cy="1404992"/>
              </a:xfrm>
            </p:grpSpPr>
            <p:sp>
              <p:nvSpPr>
                <p:cNvPr id="909" name="片側の 2 つの角を丸めた四角形 908"/>
                <p:cNvSpPr/>
                <p:nvPr/>
              </p:nvSpPr>
              <p:spPr>
                <a:xfrm>
                  <a:off x="6516402" y="2673486"/>
                  <a:ext cx="576064" cy="592078"/>
                </a:xfrm>
                <a:prstGeom prst="round2SameRect">
                  <a:avLst>
                    <a:gd name="adj1" fmla="val 40477"/>
                    <a:gd name="adj2" fmla="val 0"/>
                  </a:avLst>
                </a:prstGeom>
                <a:solidFill>
                  <a:srgbClr val="FFC0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0" name="フローチャート: 論理積ゲート 45"/>
                <p:cNvSpPr/>
                <p:nvPr/>
              </p:nvSpPr>
              <p:spPr>
                <a:xfrm rot="16200000">
                  <a:off x="6712170" y="1758070"/>
                  <a:ext cx="184528" cy="389531"/>
                </a:xfrm>
                <a:prstGeom prst="flowChartDelay">
                  <a:avLst/>
                </a:prstGeom>
                <a:solidFill>
                  <a:srgbClr val="0070C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1" name="片側の 2 つの角を丸めた四角形 910"/>
                <p:cNvSpPr/>
                <p:nvPr/>
              </p:nvSpPr>
              <p:spPr>
                <a:xfrm>
                  <a:off x="6582406" y="2685502"/>
                  <a:ext cx="71526" cy="307809"/>
                </a:xfrm>
                <a:prstGeom prst="round2SameRect">
                  <a:avLst>
                    <a:gd name="adj1" fmla="val 25092"/>
                    <a:gd name="adj2" fmla="val 0"/>
                  </a:avLst>
                </a:prstGeom>
                <a:solidFill>
                  <a:srgbClr val="C000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2" name="片側の 2 つの角を丸めた四角形 911"/>
                <p:cNvSpPr/>
                <p:nvPr/>
              </p:nvSpPr>
              <p:spPr>
                <a:xfrm>
                  <a:off x="6956038" y="2685503"/>
                  <a:ext cx="71526" cy="307809"/>
                </a:xfrm>
                <a:prstGeom prst="round2SameRect">
                  <a:avLst>
                    <a:gd name="adj1" fmla="val 25092"/>
                    <a:gd name="adj2" fmla="val 0"/>
                  </a:avLst>
                </a:prstGeom>
                <a:solidFill>
                  <a:srgbClr val="C000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3" name="片側の 2 つの角を丸めた四角形 912"/>
                <p:cNvSpPr/>
                <p:nvPr/>
              </p:nvSpPr>
              <p:spPr>
                <a:xfrm>
                  <a:off x="6722293" y="2586748"/>
                  <a:ext cx="164282" cy="139501"/>
                </a:xfrm>
                <a:prstGeom prst="round2SameRect">
                  <a:avLst>
                    <a:gd name="adj1" fmla="val 8420"/>
                    <a:gd name="adj2" fmla="val 50000"/>
                  </a:avLst>
                </a:prstGeom>
                <a:solidFill>
                  <a:srgbClr val="FFCC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89" name="片側の 2 つの角を丸めた四角形 888"/>
              <p:cNvSpPr/>
              <p:nvPr/>
            </p:nvSpPr>
            <p:spPr>
              <a:xfrm>
                <a:off x="8687134" y="4617443"/>
                <a:ext cx="563693" cy="569516"/>
              </a:xfrm>
              <a:prstGeom prst="round2SameRect">
                <a:avLst>
                  <a:gd name="adj1" fmla="val 35043"/>
                  <a:gd name="adj2" fmla="val 0"/>
                </a:avLst>
              </a:prstGeom>
              <a:solidFill>
                <a:srgbClr val="FF0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円/楕円 889"/>
              <p:cNvSpPr/>
              <p:nvPr/>
            </p:nvSpPr>
            <p:spPr>
              <a:xfrm rot="1171363" flipH="1">
                <a:off x="9196017" y="4080141"/>
                <a:ext cx="139597" cy="200148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円/楕円 893"/>
              <p:cNvSpPr/>
              <p:nvPr/>
            </p:nvSpPr>
            <p:spPr>
              <a:xfrm rot="20428637">
                <a:off x="8602348" y="4080141"/>
                <a:ext cx="139597" cy="200148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円/楕円 897"/>
              <p:cNvSpPr/>
              <p:nvPr/>
            </p:nvSpPr>
            <p:spPr>
              <a:xfrm>
                <a:off x="8672148" y="3808141"/>
                <a:ext cx="593665" cy="635383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片側の 2 つの角を丸めた四角形 900"/>
              <p:cNvSpPr/>
              <p:nvPr/>
            </p:nvSpPr>
            <p:spPr>
              <a:xfrm>
                <a:off x="8818103" y="4617443"/>
                <a:ext cx="95337" cy="564454"/>
              </a:xfrm>
              <a:prstGeom prst="round2SameRect">
                <a:avLst>
                  <a:gd name="adj1" fmla="val 47502"/>
                  <a:gd name="adj2" fmla="val 0"/>
                </a:avLst>
              </a:prstGeom>
              <a:solidFill>
                <a:srgbClr val="0070C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片側の 2 つの角を丸めた四角形 901"/>
              <p:cNvSpPr/>
              <p:nvPr/>
            </p:nvSpPr>
            <p:spPr>
              <a:xfrm>
                <a:off x="9024953" y="4617443"/>
                <a:ext cx="95337" cy="564454"/>
              </a:xfrm>
              <a:prstGeom prst="round2SameRect">
                <a:avLst>
                  <a:gd name="adj1" fmla="val 47502"/>
                  <a:gd name="adj2" fmla="val 0"/>
                </a:avLst>
              </a:prstGeom>
              <a:solidFill>
                <a:srgbClr val="0070C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円/楕円 902"/>
              <p:cNvSpPr/>
              <p:nvPr/>
            </p:nvSpPr>
            <p:spPr bwMode="auto">
              <a:xfrm>
                <a:off x="8785266" y="4018308"/>
                <a:ext cx="83298" cy="141260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円/楕円 903"/>
              <p:cNvSpPr/>
              <p:nvPr/>
            </p:nvSpPr>
            <p:spPr bwMode="auto">
              <a:xfrm>
                <a:off x="9072595" y="4018308"/>
                <a:ext cx="83298" cy="141260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アーチ 904"/>
              <p:cNvSpPr/>
              <p:nvPr/>
            </p:nvSpPr>
            <p:spPr bwMode="auto">
              <a:xfrm rot="10800000">
                <a:off x="8866164" y="4167557"/>
                <a:ext cx="199562" cy="199562"/>
              </a:xfrm>
              <a:prstGeom prst="blockArc">
                <a:avLst>
                  <a:gd name="adj1" fmla="val 11644166"/>
                  <a:gd name="adj2" fmla="val 20627195"/>
                  <a:gd name="adj3" fmla="val 11537"/>
                </a:avLst>
              </a:prstGeom>
              <a:solidFill>
                <a:schemeClr val="tx1"/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06" name="アーチ 905"/>
              <p:cNvSpPr/>
              <p:nvPr/>
            </p:nvSpPr>
            <p:spPr bwMode="auto">
              <a:xfrm>
                <a:off x="8733590" y="3922720"/>
                <a:ext cx="199562" cy="199562"/>
              </a:xfrm>
              <a:prstGeom prst="blockArc">
                <a:avLst>
                  <a:gd name="adj1" fmla="val 11644166"/>
                  <a:gd name="adj2" fmla="val 20003958"/>
                  <a:gd name="adj3" fmla="val 10028"/>
                </a:avLst>
              </a:prstGeom>
              <a:solidFill>
                <a:schemeClr val="tx1"/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07" name="アーチ 906"/>
              <p:cNvSpPr/>
              <p:nvPr/>
            </p:nvSpPr>
            <p:spPr bwMode="auto">
              <a:xfrm>
                <a:off x="9009815" y="3922720"/>
                <a:ext cx="199562" cy="199562"/>
              </a:xfrm>
              <a:prstGeom prst="blockArc">
                <a:avLst>
                  <a:gd name="adj1" fmla="val 12312087"/>
                  <a:gd name="adj2" fmla="val 20587099"/>
                  <a:gd name="adj3" fmla="val 8909"/>
                </a:avLst>
              </a:prstGeom>
              <a:solidFill>
                <a:schemeClr val="tx1"/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08" name="円/楕円 1"/>
              <p:cNvSpPr/>
              <p:nvPr/>
            </p:nvSpPr>
            <p:spPr bwMode="auto">
              <a:xfrm rot="10800000">
                <a:off x="8932758" y="4183134"/>
                <a:ext cx="66101" cy="57149"/>
              </a:xfrm>
              <a:custGeom>
                <a:avLst/>
                <a:gdLst>
                  <a:gd name="connsiteX0" fmla="*/ 0 w 216659"/>
                  <a:gd name="connsiteY0" fmla="*/ 51527 h 103053"/>
                  <a:gd name="connsiteX1" fmla="*/ 108330 w 216659"/>
                  <a:gd name="connsiteY1" fmla="*/ 0 h 103053"/>
                  <a:gd name="connsiteX2" fmla="*/ 216660 w 216659"/>
                  <a:gd name="connsiteY2" fmla="*/ 51527 h 103053"/>
                  <a:gd name="connsiteX3" fmla="*/ 108330 w 216659"/>
                  <a:gd name="connsiteY3" fmla="*/ 103054 h 103053"/>
                  <a:gd name="connsiteX4" fmla="*/ 0 w 216659"/>
                  <a:gd name="connsiteY4" fmla="*/ 51527 h 103053"/>
                  <a:gd name="connsiteX0" fmla="*/ 0 w 219671"/>
                  <a:gd name="connsiteY0" fmla="*/ 0 h 51527"/>
                  <a:gd name="connsiteX1" fmla="*/ 216660 w 219671"/>
                  <a:gd name="connsiteY1" fmla="*/ 0 h 51527"/>
                  <a:gd name="connsiteX2" fmla="*/ 108330 w 219671"/>
                  <a:gd name="connsiteY2" fmla="*/ 51527 h 51527"/>
                  <a:gd name="connsiteX3" fmla="*/ 0 w 219671"/>
                  <a:gd name="connsiteY3" fmla="*/ 0 h 51527"/>
                  <a:gd name="connsiteX0" fmla="*/ 3415 w 222924"/>
                  <a:gd name="connsiteY0" fmla="*/ 8812 h 96057"/>
                  <a:gd name="connsiteX1" fmla="*/ 220075 w 222924"/>
                  <a:gd name="connsiteY1" fmla="*/ 8812 h 96057"/>
                  <a:gd name="connsiteX2" fmla="*/ 106982 w 222924"/>
                  <a:gd name="connsiteY2" fmla="*/ 96057 h 96057"/>
                  <a:gd name="connsiteX3" fmla="*/ 3415 w 222924"/>
                  <a:gd name="connsiteY3" fmla="*/ 8812 h 96057"/>
                  <a:gd name="connsiteX0" fmla="*/ 2825 w 222584"/>
                  <a:gd name="connsiteY0" fmla="*/ 8812 h 96057"/>
                  <a:gd name="connsiteX1" fmla="*/ 219485 w 222584"/>
                  <a:gd name="connsiteY1" fmla="*/ 8812 h 96057"/>
                  <a:gd name="connsiteX2" fmla="*/ 113536 w 222584"/>
                  <a:gd name="connsiteY2" fmla="*/ 96057 h 96057"/>
                  <a:gd name="connsiteX3" fmla="*/ 2825 w 222584"/>
                  <a:gd name="connsiteY3" fmla="*/ 8812 h 96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584" h="96057">
                    <a:moveTo>
                      <a:pt x="2825" y="8812"/>
                    </a:moveTo>
                    <a:cubicBezTo>
                      <a:pt x="20483" y="-5729"/>
                      <a:pt x="201430" y="224"/>
                      <a:pt x="219485" y="8812"/>
                    </a:cubicBezTo>
                    <a:cubicBezTo>
                      <a:pt x="237540" y="17400"/>
                      <a:pt x="173365" y="96057"/>
                      <a:pt x="113536" y="96057"/>
                    </a:cubicBezTo>
                    <a:cubicBezTo>
                      <a:pt x="53707" y="96057"/>
                      <a:pt x="-14833" y="23353"/>
                      <a:pt x="2825" y="8812"/>
                    </a:cubicBezTo>
                    <a:close/>
                  </a:path>
                </a:pathLst>
              </a:custGeom>
              <a:solidFill>
                <a:srgbClr val="FF6600"/>
              </a:solidFill>
              <a:ln w="127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094" name="グループ化 1093"/>
            <p:cNvGrpSpPr/>
            <p:nvPr/>
          </p:nvGrpSpPr>
          <p:grpSpPr>
            <a:xfrm>
              <a:off x="4295067" y="5702880"/>
              <a:ext cx="1343734" cy="591939"/>
              <a:chOff x="426888" y="5702880"/>
              <a:chExt cx="1582011" cy="591939"/>
            </a:xfrm>
          </p:grpSpPr>
          <p:sp>
            <p:nvSpPr>
              <p:cNvPr id="1095" name="正方形/長方形 1094"/>
              <p:cNvSpPr/>
              <p:nvPr/>
            </p:nvSpPr>
            <p:spPr>
              <a:xfrm>
                <a:off x="426888" y="5779080"/>
                <a:ext cx="1582011" cy="51573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6" name="正方形/長方形 1095"/>
              <p:cNvSpPr/>
              <p:nvPr/>
            </p:nvSpPr>
            <p:spPr>
              <a:xfrm>
                <a:off x="426888" y="5774528"/>
                <a:ext cx="1582011" cy="66503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7" name="正方形/長方形 1096"/>
              <p:cNvSpPr/>
              <p:nvPr/>
            </p:nvSpPr>
            <p:spPr>
              <a:xfrm>
                <a:off x="426888" y="5702880"/>
                <a:ext cx="1582011" cy="93083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8811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A4 210 x 297 mm</PresentationFormat>
  <Paragraphs>20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PPTX312_売店のイラスト</dc:title>
  <dc:subject>PPTX312_売店のイラスト</dc:subject>
  <dc:creator>http://www.digipot.net</dc:creator>
  <cp:lastModifiedBy/>
  <cp:revision>1</cp:revision>
  <dcterms:created xsi:type="dcterms:W3CDTF">2014-01-30T05:12:09Z</dcterms:created>
  <dcterms:modified xsi:type="dcterms:W3CDTF">2015-06-28T02:36:21Z</dcterms:modified>
  <cp:category/>
  <cp:version>1</cp:version>
</cp:coreProperties>
</file>