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8" r:id="rId2"/>
    <p:sldId id="29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33CC"/>
    <a:srgbClr val="006600"/>
    <a:srgbClr val="CC6600"/>
    <a:srgbClr val="FFCC99"/>
    <a:srgbClr val="800000"/>
    <a:srgbClr val="000000"/>
    <a:srgbClr val="FFFFCC"/>
    <a:srgbClr val="0033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-1277" y="-29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グループ化 206"/>
          <p:cNvGrpSpPr/>
          <p:nvPr/>
        </p:nvGrpSpPr>
        <p:grpSpPr>
          <a:xfrm>
            <a:off x="521177" y="866343"/>
            <a:ext cx="1449695" cy="1581372"/>
            <a:chOff x="4669927" y="2928975"/>
            <a:chExt cx="1924975" cy="2099823"/>
          </a:xfrm>
        </p:grpSpPr>
        <p:grpSp>
          <p:nvGrpSpPr>
            <p:cNvPr id="208" name="グループ化 207"/>
            <p:cNvGrpSpPr/>
            <p:nvPr/>
          </p:nvGrpSpPr>
          <p:grpSpPr>
            <a:xfrm>
              <a:off x="5273927" y="2928975"/>
              <a:ext cx="1320975" cy="2099823"/>
              <a:chOff x="5273927" y="2928975"/>
              <a:chExt cx="1320975" cy="2099823"/>
            </a:xfrm>
            <a:solidFill>
              <a:srgbClr val="F79646">
                <a:lumMod val="75000"/>
              </a:srgbClr>
            </a:solidFill>
          </p:grpSpPr>
          <p:sp>
            <p:nvSpPr>
              <p:cNvPr id="221" name="角丸四角形 220"/>
              <p:cNvSpPr/>
              <p:nvPr/>
            </p:nvSpPr>
            <p:spPr>
              <a:xfrm rot="900000">
                <a:off x="5861808" y="3988177"/>
                <a:ext cx="160969" cy="59173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角丸四角形 221"/>
              <p:cNvSpPr/>
              <p:nvPr/>
            </p:nvSpPr>
            <p:spPr>
              <a:xfrm>
                <a:off x="5807167" y="3333082"/>
                <a:ext cx="504056" cy="838928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3" name="台形 222"/>
              <p:cNvSpPr/>
              <p:nvPr/>
            </p:nvSpPr>
            <p:spPr>
              <a:xfrm>
                <a:off x="5653224" y="3904610"/>
                <a:ext cx="811943" cy="521709"/>
              </a:xfrm>
              <a:prstGeom prst="trapezoid">
                <a:avLst>
                  <a:gd name="adj" fmla="val 3134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角丸四角形 223"/>
              <p:cNvSpPr/>
              <p:nvPr/>
            </p:nvSpPr>
            <p:spPr>
              <a:xfrm rot="20700000">
                <a:off x="5871893" y="4437068"/>
                <a:ext cx="160969" cy="59173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角丸四角形 224"/>
              <p:cNvSpPr/>
              <p:nvPr/>
            </p:nvSpPr>
            <p:spPr>
              <a:xfrm rot="900000">
                <a:off x="6128509" y="3988177"/>
                <a:ext cx="160969" cy="59173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6" name="角丸四角形 225"/>
              <p:cNvSpPr/>
              <p:nvPr/>
            </p:nvSpPr>
            <p:spPr>
              <a:xfrm rot="20700000">
                <a:off x="6138594" y="4437068"/>
                <a:ext cx="160969" cy="591730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7" name="角丸四角形 226"/>
              <p:cNvSpPr/>
              <p:nvPr/>
            </p:nvSpPr>
            <p:spPr>
              <a:xfrm rot="2700000">
                <a:off x="5680214" y="3449009"/>
                <a:ext cx="150850" cy="46445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角丸四角形 227"/>
              <p:cNvSpPr/>
              <p:nvPr/>
            </p:nvSpPr>
            <p:spPr>
              <a:xfrm rot="7087131">
                <a:off x="5430732" y="3486728"/>
                <a:ext cx="150850" cy="46445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角丸四角形 228"/>
              <p:cNvSpPr/>
              <p:nvPr/>
            </p:nvSpPr>
            <p:spPr>
              <a:xfrm rot="18900000">
                <a:off x="6269246" y="3394305"/>
                <a:ext cx="150850" cy="46445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0" name="角丸四角形 229"/>
              <p:cNvSpPr/>
              <p:nvPr/>
            </p:nvSpPr>
            <p:spPr>
              <a:xfrm rot="20244362">
                <a:off x="6444052" y="3662700"/>
                <a:ext cx="150850" cy="46445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1" name="円/楕円 230"/>
              <p:cNvSpPr/>
              <p:nvPr/>
            </p:nvSpPr>
            <p:spPr>
              <a:xfrm>
                <a:off x="5843615" y="2928975"/>
                <a:ext cx="422119" cy="422119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直角三角形 68"/>
              <p:cNvSpPr/>
              <p:nvPr/>
            </p:nvSpPr>
            <p:spPr>
              <a:xfrm rot="5400000">
                <a:off x="6125749" y="2920119"/>
                <a:ext cx="228596" cy="266701"/>
              </a:xfrm>
              <a:custGeom>
                <a:avLst/>
                <a:gdLst>
                  <a:gd name="connsiteX0" fmla="*/ 0 w 228596"/>
                  <a:gd name="connsiteY0" fmla="*/ 284001 h 284001"/>
                  <a:gd name="connsiteX1" fmla="*/ 0 w 228596"/>
                  <a:gd name="connsiteY1" fmla="*/ 0 h 284001"/>
                  <a:gd name="connsiteX2" fmla="*/ 228596 w 228596"/>
                  <a:gd name="connsiteY2" fmla="*/ 284001 h 284001"/>
                  <a:gd name="connsiteX3" fmla="*/ 0 w 228596"/>
                  <a:gd name="connsiteY3" fmla="*/ 284001 h 284001"/>
                  <a:gd name="connsiteX0" fmla="*/ 0 w 228596"/>
                  <a:gd name="connsiteY0" fmla="*/ 372902 h 372902"/>
                  <a:gd name="connsiteX1" fmla="*/ 171453 w 228596"/>
                  <a:gd name="connsiteY1" fmla="*/ 0 h 372902"/>
                  <a:gd name="connsiteX2" fmla="*/ 228596 w 228596"/>
                  <a:gd name="connsiteY2" fmla="*/ 372902 h 372902"/>
                  <a:gd name="connsiteX3" fmla="*/ 0 w 228596"/>
                  <a:gd name="connsiteY3" fmla="*/ 372902 h 37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8596" h="372902">
                    <a:moveTo>
                      <a:pt x="0" y="372902"/>
                    </a:moveTo>
                    <a:lnTo>
                      <a:pt x="171453" y="0"/>
                    </a:lnTo>
                    <a:lnTo>
                      <a:pt x="228596" y="372902"/>
                    </a:lnTo>
                    <a:lnTo>
                      <a:pt x="0" y="372902"/>
                    </a:ln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9" name="グループ化 208"/>
            <p:cNvGrpSpPr/>
            <p:nvPr/>
          </p:nvGrpSpPr>
          <p:grpSpPr>
            <a:xfrm rot="900000">
              <a:off x="4669927" y="3567586"/>
              <a:ext cx="946963" cy="1094818"/>
              <a:chOff x="2707680" y="3878848"/>
              <a:chExt cx="1603970" cy="1854407"/>
            </a:xfrm>
          </p:grpSpPr>
          <p:grpSp>
            <p:nvGrpSpPr>
              <p:cNvPr id="210" name="グループ化 209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212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12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219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5" name="グループ化 214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217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6" name="円/楕円 215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1" name="テキスト ボックス 210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</p:grpSp>
      <p:grpSp>
        <p:nvGrpSpPr>
          <p:cNvPr id="233" name="グループ化 232"/>
          <p:cNvGrpSpPr/>
          <p:nvPr/>
        </p:nvGrpSpPr>
        <p:grpSpPr>
          <a:xfrm>
            <a:off x="4260666" y="886131"/>
            <a:ext cx="1530170" cy="1503255"/>
            <a:chOff x="2615552" y="760084"/>
            <a:chExt cx="1734072" cy="1703571"/>
          </a:xfrm>
        </p:grpSpPr>
        <p:grpSp>
          <p:nvGrpSpPr>
            <p:cNvPr id="234" name="グループ化 233"/>
            <p:cNvGrpSpPr/>
            <p:nvPr/>
          </p:nvGrpSpPr>
          <p:grpSpPr>
            <a:xfrm rot="900000">
              <a:off x="2615552" y="1562089"/>
              <a:ext cx="713156" cy="824505"/>
              <a:chOff x="2707680" y="3878848"/>
              <a:chExt cx="1603970" cy="1854407"/>
            </a:xfrm>
          </p:grpSpPr>
          <p:grpSp>
            <p:nvGrpSpPr>
              <p:cNvPr id="278" name="グループ化 277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280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円/楕円 280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2" name="グループ化 281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287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8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83" name="グループ化 282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285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6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4" name="円/楕円 283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9" name="テキスト ボックス 278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grpSp>
          <p:nvGrpSpPr>
            <p:cNvPr id="235" name="グループ化 234"/>
            <p:cNvGrpSpPr/>
            <p:nvPr/>
          </p:nvGrpSpPr>
          <p:grpSpPr>
            <a:xfrm>
              <a:off x="3221040" y="760084"/>
              <a:ext cx="1128584" cy="1703571"/>
              <a:chOff x="5308737" y="2272319"/>
              <a:chExt cx="1128584" cy="1703571"/>
            </a:xfrm>
            <a:solidFill>
              <a:schemeClr val="tx1"/>
            </a:solidFill>
          </p:grpSpPr>
          <p:grpSp>
            <p:nvGrpSpPr>
              <p:cNvPr id="239" name="グループ化 238"/>
              <p:cNvGrpSpPr/>
              <p:nvPr/>
            </p:nvGrpSpPr>
            <p:grpSpPr>
              <a:xfrm>
                <a:off x="5308737" y="2272319"/>
                <a:ext cx="1128584" cy="1703571"/>
                <a:chOff x="2331786" y="2037902"/>
                <a:chExt cx="1548015" cy="2336691"/>
              </a:xfrm>
              <a:grpFill/>
            </p:grpSpPr>
            <p:grpSp>
              <p:nvGrpSpPr>
                <p:cNvPr id="267" name="グループ化 266"/>
                <p:cNvGrpSpPr/>
                <p:nvPr/>
              </p:nvGrpSpPr>
              <p:grpSpPr>
                <a:xfrm rot="4916172">
                  <a:off x="2578582" y="3543207"/>
                  <a:ext cx="841623" cy="821150"/>
                  <a:chOff x="4167034" y="2518575"/>
                  <a:chExt cx="663151" cy="647019"/>
                </a:xfrm>
                <a:grpFill/>
              </p:grpSpPr>
              <p:sp>
                <p:nvSpPr>
                  <p:cNvPr id="276" name="角丸四角形 275"/>
                  <p:cNvSpPr/>
                  <p:nvPr/>
                </p:nvSpPr>
                <p:spPr>
                  <a:xfrm rot="1688993">
                    <a:off x="4254120" y="2949571"/>
                    <a:ext cx="576065" cy="21602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77" name="角丸四角形 276"/>
                  <p:cNvSpPr/>
                  <p:nvPr/>
                </p:nvSpPr>
                <p:spPr>
                  <a:xfrm rot="3600000">
                    <a:off x="3987014" y="2698595"/>
                    <a:ext cx="576063" cy="216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268" name="片側の 2 つの角を丸めた四角形 267"/>
                <p:cNvSpPr/>
                <p:nvPr/>
              </p:nvSpPr>
              <p:spPr>
                <a:xfrm rot="20700000">
                  <a:off x="2781771" y="2548389"/>
                  <a:ext cx="522593" cy="96451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69" name="円/楕円 268"/>
                <p:cNvSpPr/>
                <p:nvPr/>
              </p:nvSpPr>
              <p:spPr>
                <a:xfrm>
                  <a:off x="2545937" y="2037902"/>
                  <a:ext cx="591110" cy="591109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270" name="グループ化 269"/>
                <p:cNvGrpSpPr/>
                <p:nvPr/>
              </p:nvGrpSpPr>
              <p:grpSpPr>
                <a:xfrm rot="18000000">
                  <a:off x="2277780" y="2699033"/>
                  <a:ext cx="684075" cy="576064"/>
                  <a:chOff x="4028364" y="2444675"/>
                  <a:chExt cx="684075" cy="576064"/>
                </a:xfrm>
                <a:grpFill/>
              </p:grpSpPr>
              <p:sp>
                <p:nvSpPr>
                  <p:cNvPr id="274" name="角丸四角形 273"/>
                  <p:cNvSpPr/>
                  <p:nvPr/>
                </p:nvSpPr>
                <p:spPr>
                  <a:xfrm>
                    <a:off x="4136376" y="2785001"/>
                    <a:ext cx="576063" cy="216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75" name="角丸四角形 274"/>
                  <p:cNvSpPr/>
                  <p:nvPr/>
                </p:nvSpPr>
                <p:spPr>
                  <a:xfrm rot="3600000">
                    <a:off x="3848344" y="2624695"/>
                    <a:ext cx="576064" cy="216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1" name="グループ化 270"/>
                <p:cNvGrpSpPr/>
                <p:nvPr/>
              </p:nvGrpSpPr>
              <p:grpSpPr>
                <a:xfrm rot="1800000">
                  <a:off x="3088526" y="3427305"/>
                  <a:ext cx="791275" cy="830182"/>
                  <a:chOff x="4128777" y="2510620"/>
                  <a:chExt cx="623478" cy="654136"/>
                </a:xfrm>
                <a:grpFill/>
              </p:grpSpPr>
              <p:sp>
                <p:nvSpPr>
                  <p:cNvPr id="272" name="角丸四角形 271"/>
                  <p:cNvSpPr/>
                  <p:nvPr/>
                </p:nvSpPr>
                <p:spPr>
                  <a:xfrm rot="2105165">
                    <a:off x="4185843" y="2948733"/>
                    <a:ext cx="566412" cy="21602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73" name="角丸四角形 272"/>
                  <p:cNvSpPr/>
                  <p:nvPr/>
                </p:nvSpPr>
                <p:spPr>
                  <a:xfrm rot="3600000">
                    <a:off x="3948756" y="2690641"/>
                    <a:ext cx="576065" cy="216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63" name="円/楕円 262"/>
              <p:cNvSpPr/>
              <p:nvPr/>
            </p:nvSpPr>
            <p:spPr>
              <a:xfrm>
                <a:off x="5527565" y="2425811"/>
                <a:ext cx="136776" cy="88958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4" name="円/楕円 263"/>
              <p:cNvSpPr/>
              <p:nvPr/>
            </p:nvSpPr>
            <p:spPr>
              <a:xfrm>
                <a:off x="5709503" y="2425811"/>
                <a:ext cx="136776" cy="88958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5" name="円/楕円 264"/>
              <p:cNvSpPr/>
              <p:nvPr/>
            </p:nvSpPr>
            <p:spPr>
              <a:xfrm>
                <a:off x="5564961" y="2437069"/>
                <a:ext cx="61983" cy="61983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66" name="円/楕円 265"/>
              <p:cNvSpPr/>
              <p:nvPr/>
            </p:nvSpPr>
            <p:spPr>
              <a:xfrm>
                <a:off x="5746899" y="2437069"/>
                <a:ext cx="61983" cy="61983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89" name="グループ化 288"/>
          <p:cNvGrpSpPr/>
          <p:nvPr/>
        </p:nvGrpSpPr>
        <p:grpSpPr>
          <a:xfrm>
            <a:off x="6030211" y="2865393"/>
            <a:ext cx="1685584" cy="1471996"/>
            <a:chOff x="4159451" y="995618"/>
            <a:chExt cx="1685584" cy="1471996"/>
          </a:xfrm>
        </p:grpSpPr>
        <p:grpSp>
          <p:nvGrpSpPr>
            <p:cNvPr id="290" name="グループ化 289"/>
            <p:cNvGrpSpPr/>
            <p:nvPr/>
          </p:nvGrpSpPr>
          <p:grpSpPr>
            <a:xfrm>
              <a:off x="4159451" y="1556637"/>
              <a:ext cx="713156" cy="824505"/>
              <a:chOff x="2707680" y="3878848"/>
              <a:chExt cx="1603970" cy="1854407"/>
            </a:xfrm>
          </p:grpSpPr>
          <p:grpSp>
            <p:nvGrpSpPr>
              <p:cNvPr id="315" name="グループ化 314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317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8" name="円/楕円 317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19" name="グループ化 318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324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5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0" name="グループ化 319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322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3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1" name="円/楕円 320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16" name="テキスト ボックス 315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grpSp>
          <p:nvGrpSpPr>
            <p:cNvPr id="291" name="グループ化 290"/>
            <p:cNvGrpSpPr/>
            <p:nvPr/>
          </p:nvGrpSpPr>
          <p:grpSpPr>
            <a:xfrm>
              <a:off x="4802675" y="1671600"/>
              <a:ext cx="1042360" cy="796014"/>
              <a:chOff x="4802675" y="1671600"/>
              <a:chExt cx="1042360" cy="796014"/>
            </a:xfrm>
          </p:grpSpPr>
          <p:sp>
            <p:nvSpPr>
              <p:cNvPr id="306" name="円/楕円 1"/>
              <p:cNvSpPr/>
              <p:nvPr/>
            </p:nvSpPr>
            <p:spPr bwMode="auto">
              <a:xfrm rot="1299342">
                <a:off x="5022556" y="1880856"/>
                <a:ext cx="666733" cy="386207"/>
              </a:xfrm>
              <a:custGeom>
                <a:avLst/>
                <a:gdLst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07181 h 290435"/>
                  <a:gd name="connsiteX1" fmla="*/ 317302 w 622020"/>
                  <a:gd name="connsiteY1" fmla="*/ 0 h 290435"/>
                  <a:gd name="connsiteX2" fmla="*/ 622020 w 622020"/>
                  <a:gd name="connsiteY2" fmla="*/ 107181 h 290435"/>
                  <a:gd name="connsiteX3" fmla="*/ 311010 w 622020"/>
                  <a:gd name="connsiteY3" fmla="*/ 290435 h 290435"/>
                  <a:gd name="connsiteX4" fmla="*/ 0 w 622020"/>
                  <a:gd name="connsiteY4" fmla="*/ 107181 h 290435"/>
                  <a:gd name="connsiteX0" fmla="*/ 0 w 622020"/>
                  <a:gd name="connsiteY0" fmla="*/ 154997 h 338251"/>
                  <a:gd name="connsiteX1" fmla="*/ 317302 w 622020"/>
                  <a:gd name="connsiteY1" fmla="*/ 47816 h 338251"/>
                  <a:gd name="connsiteX2" fmla="*/ 622020 w 622020"/>
                  <a:gd name="connsiteY2" fmla="*/ 154997 h 338251"/>
                  <a:gd name="connsiteX3" fmla="*/ 311010 w 622020"/>
                  <a:gd name="connsiteY3" fmla="*/ 338251 h 338251"/>
                  <a:gd name="connsiteX4" fmla="*/ 0 w 622020"/>
                  <a:gd name="connsiteY4" fmla="*/ 154997 h 338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2020" h="338251">
                    <a:moveTo>
                      <a:pt x="0" y="154997"/>
                    </a:moveTo>
                    <a:cubicBezTo>
                      <a:pt x="0" y="53789"/>
                      <a:pt x="105742" y="-69612"/>
                      <a:pt x="317302" y="47816"/>
                    </a:cubicBezTo>
                    <a:cubicBezTo>
                      <a:pt x="528862" y="165244"/>
                      <a:pt x="622020" y="53789"/>
                      <a:pt x="622020" y="154997"/>
                    </a:cubicBezTo>
                    <a:cubicBezTo>
                      <a:pt x="622020" y="256205"/>
                      <a:pt x="482776" y="338251"/>
                      <a:pt x="311010" y="338251"/>
                    </a:cubicBezTo>
                    <a:cubicBezTo>
                      <a:pt x="139244" y="338251"/>
                      <a:pt x="0" y="256205"/>
                      <a:pt x="0" y="15499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円/楕円 306"/>
              <p:cNvSpPr/>
              <p:nvPr/>
            </p:nvSpPr>
            <p:spPr bwMode="auto">
              <a:xfrm>
                <a:off x="5041697" y="1671600"/>
                <a:ext cx="257417" cy="44395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二等辺三角形 307"/>
              <p:cNvSpPr/>
              <p:nvPr/>
            </p:nvSpPr>
            <p:spPr bwMode="auto">
              <a:xfrm rot="16200000">
                <a:off x="4889212" y="1686904"/>
                <a:ext cx="114414" cy="28748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円/楕円 308"/>
              <p:cNvSpPr/>
              <p:nvPr/>
            </p:nvSpPr>
            <p:spPr bwMode="auto">
              <a:xfrm>
                <a:off x="5358235" y="2127209"/>
                <a:ext cx="60726" cy="2327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星 5 6"/>
              <p:cNvSpPr/>
              <p:nvPr/>
            </p:nvSpPr>
            <p:spPr bwMode="auto">
              <a:xfrm rot="2700000">
                <a:off x="5304402" y="2345724"/>
                <a:ext cx="138203" cy="105578"/>
              </a:xfrm>
              <a:custGeom>
                <a:avLst/>
                <a:gdLst>
                  <a:gd name="connsiteX0" fmla="*/ 0 w 170829"/>
                  <a:gd name="connsiteY0" fmla="*/ 65251 h 170829"/>
                  <a:gd name="connsiteX1" fmla="*/ 65251 w 170829"/>
                  <a:gd name="connsiteY1" fmla="*/ 65251 h 170829"/>
                  <a:gd name="connsiteX2" fmla="*/ 85415 w 170829"/>
                  <a:gd name="connsiteY2" fmla="*/ 0 h 170829"/>
                  <a:gd name="connsiteX3" fmla="*/ 105578 w 170829"/>
                  <a:gd name="connsiteY3" fmla="*/ 65251 h 170829"/>
                  <a:gd name="connsiteX4" fmla="*/ 170829 w 170829"/>
                  <a:gd name="connsiteY4" fmla="*/ 65251 h 170829"/>
                  <a:gd name="connsiteX5" fmla="*/ 118039 w 170829"/>
                  <a:gd name="connsiteY5" fmla="*/ 105578 h 170829"/>
                  <a:gd name="connsiteX6" fmla="*/ 138203 w 170829"/>
                  <a:gd name="connsiteY6" fmla="*/ 170829 h 170829"/>
                  <a:gd name="connsiteX7" fmla="*/ 85415 w 170829"/>
                  <a:gd name="connsiteY7" fmla="*/ 130501 h 170829"/>
                  <a:gd name="connsiteX8" fmla="*/ 32626 w 170829"/>
                  <a:gd name="connsiteY8" fmla="*/ 170829 h 170829"/>
                  <a:gd name="connsiteX9" fmla="*/ 52790 w 170829"/>
                  <a:gd name="connsiteY9" fmla="*/ 105578 h 170829"/>
                  <a:gd name="connsiteX10" fmla="*/ 0 w 170829"/>
                  <a:gd name="connsiteY10" fmla="*/ 65251 h 170829"/>
                  <a:gd name="connsiteX0" fmla="*/ 20164 w 138203"/>
                  <a:gd name="connsiteY0" fmla="*/ 105578 h 170829"/>
                  <a:gd name="connsiteX1" fmla="*/ 32625 w 138203"/>
                  <a:gd name="connsiteY1" fmla="*/ 65251 h 170829"/>
                  <a:gd name="connsiteX2" fmla="*/ 52789 w 138203"/>
                  <a:gd name="connsiteY2" fmla="*/ 0 h 170829"/>
                  <a:gd name="connsiteX3" fmla="*/ 72952 w 138203"/>
                  <a:gd name="connsiteY3" fmla="*/ 65251 h 170829"/>
                  <a:gd name="connsiteX4" fmla="*/ 138203 w 138203"/>
                  <a:gd name="connsiteY4" fmla="*/ 65251 h 170829"/>
                  <a:gd name="connsiteX5" fmla="*/ 85413 w 138203"/>
                  <a:gd name="connsiteY5" fmla="*/ 105578 h 170829"/>
                  <a:gd name="connsiteX6" fmla="*/ 105577 w 138203"/>
                  <a:gd name="connsiteY6" fmla="*/ 170829 h 170829"/>
                  <a:gd name="connsiteX7" fmla="*/ 52789 w 138203"/>
                  <a:gd name="connsiteY7" fmla="*/ 130501 h 170829"/>
                  <a:gd name="connsiteX8" fmla="*/ 0 w 138203"/>
                  <a:gd name="connsiteY8" fmla="*/ 170829 h 170829"/>
                  <a:gd name="connsiteX9" fmla="*/ 20164 w 138203"/>
                  <a:gd name="connsiteY9" fmla="*/ 105578 h 170829"/>
                  <a:gd name="connsiteX0" fmla="*/ 20164 w 138203"/>
                  <a:gd name="connsiteY0" fmla="*/ 40327 h 105578"/>
                  <a:gd name="connsiteX1" fmla="*/ 32625 w 138203"/>
                  <a:gd name="connsiteY1" fmla="*/ 0 h 105578"/>
                  <a:gd name="connsiteX2" fmla="*/ 72952 w 138203"/>
                  <a:gd name="connsiteY2" fmla="*/ 0 h 105578"/>
                  <a:gd name="connsiteX3" fmla="*/ 138203 w 138203"/>
                  <a:gd name="connsiteY3" fmla="*/ 0 h 105578"/>
                  <a:gd name="connsiteX4" fmla="*/ 85413 w 138203"/>
                  <a:gd name="connsiteY4" fmla="*/ 40327 h 105578"/>
                  <a:gd name="connsiteX5" fmla="*/ 105577 w 138203"/>
                  <a:gd name="connsiteY5" fmla="*/ 105578 h 105578"/>
                  <a:gd name="connsiteX6" fmla="*/ 52789 w 138203"/>
                  <a:gd name="connsiteY6" fmla="*/ 65250 h 105578"/>
                  <a:gd name="connsiteX7" fmla="*/ 0 w 138203"/>
                  <a:gd name="connsiteY7" fmla="*/ 105578 h 105578"/>
                  <a:gd name="connsiteX8" fmla="*/ 20164 w 138203"/>
                  <a:gd name="connsiteY8" fmla="*/ 40327 h 10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8203" h="105578">
                    <a:moveTo>
                      <a:pt x="20164" y="40327"/>
                    </a:moveTo>
                    <a:lnTo>
                      <a:pt x="32625" y="0"/>
                    </a:lnTo>
                    <a:lnTo>
                      <a:pt x="72952" y="0"/>
                    </a:lnTo>
                    <a:lnTo>
                      <a:pt x="138203" y="0"/>
                    </a:lnTo>
                    <a:lnTo>
                      <a:pt x="85413" y="40327"/>
                    </a:lnTo>
                    <a:lnTo>
                      <a:pt x="105577" y="105578"/>
                    </a:lnTo>
                    <a:lnTo>
                      <a:pt x="52789" y="65250"/>
                    </a:lnTo>
                    <a:lnTo>
                      <a:pt x="0" y="105578"/>
                    </a:lnTo>
                    <a:lnTo>
                      <a:pt x="20164" y="4032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円/楕円 310"/>
              <p:cNvSpPr/>
              <p:nvPr/>
            </p:nvSpPr>
            <p:spPr bwMode="auto">
              <a:xfrm>
                <a:off x="5217265" y="2127209"/>
                <a:ext cx="60726" cy="2327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星 5 6"/>
              <p:cNvSpPr/>
              <p:nvPr/>
            </p:nvSpPr>
            <p:spPr bwMode="auto">
              <a:xfrm rot="2700000">
                <a:off x="5163432" y="2345724"/>
                <a:ext cx="138203" cy="105578"/>
              </a:xfrm>
              <a:custGeom>
                <a:avLst/>
                <a:gdLst>
                  <a:gd name="connsiteX0" fmla="*/ 0 w 170829"/>
                  <a:gd name="connsiteY0" fmla="*/ 65251 h 170829"/>
                  <a:gd name="connsiteX1" fmla="*/ 65251 w 170829"/>
                  <a:gd name="connsiteY1" fmla="*/ 65251 h 170829"/>
                  <a:gd name="connsiteX2" fmla="*/ 85415 w 170829"/>
                  <a:gd name="connsiteY2" fmla="*/ 0 h 170829"/>
                  <a:gd name="connsiteX3" fmla="*/ 105578 w 170829"/>
                  <a:gd name="connsiteY3" fmla="*/ 65251 h 170829"/>
                  <a:gd name="connsiteX4" fmla="*/ 170829 w 170829"/>
                  <a:gd name="connsiteY4" fmla="*/ 65251 h 170829"/>
                  <a:gd name="connsiteX5" fmla="*/ 118039 w 170829"/>
                  <a:gd name="connsiteY5" fmla="*/ 105578 h 170829"/>
                  <a:gd name="connsiteX6" fmla="*/ 138203 w 170829"/>
                  <a:gd name="connsiteY6" fmla="*/ 170829 h 170829"/>
                  <a:gd name="connsiteX7" fmla="*/ 85415 w 170829"/>
                  <a:gd name="connsiteY7" fmla="*/ 130501 h 170829"/>
                  <a:gd name="connsiteX8" fmla="*/ 32626 w 170829"/>
                  <a:gd name="connsiteY8" fmla="*/ 170829 h 170829"/>
                  <a:gd name="connsiteX9" fmla="*/ 52790 w 170829"/>
                  <a:gd name="connsiteY9" fmla="*/ 105578 h 170829"/>
                  <a:gd name="connsiteX10" fmla="*/ 0 w 170829"/>
                  <a:gd name="connsiteY10" fmla="*/ 65251 h 170829"/>
                  <a:gd name="connsiteX0" fmla="*/ 20164 w 138203"/>
                  <a:gd name="connsiteY0" fmla="*/ 105578 h 170829"/>
                  <a:gd name="connsiteX1" fmla="*/ 32625 w 138203"/>
                  <a:gd name="connsiteY1" fmla="*/ 65251 h 170829"/>
                  <a:gd name="connsiteX2" fmla="*/ 52789 w 138203"/>
                  <a:gd name="connsiteY2" fmla="*/ 0 h 170829"/>
                  <a:gd name="connsiteX3" fmla="*/ 72952 w 138203"/>
                  <a:gd name="connsiteY3" fmla="*/ 65251 h 170829"/>
                  <a:gd name="connsiteX4" fmla="*/ 138203 w 138203"/>
                  <a:gd name="connsiteY4" fmla="*/ 65251 h 170829"/>
                  <a:gd name="connsiteX5" fmla="*/ 85413 w 138203"/>
                  <a:gd name="connsiteY5" fmla="*/ 105578 h 170829"/>
                  <a:gd name="connsiteX6" fmla="*/ 105577 w 138203"/>
                  <a:gd name="connsiteY6" fmla="*/ 170829 h 170829"/>
                  <a:gd name="connsiteX7" fmla="*/ 52789 w 138203"/>
                  <a:gd name="connsiteY7" fmla="*/ 130501 h 170829"/>
                  <a:gd name="connsiteX8" fmla="*/ 0 w 138203"/>
                  <a:gd name="connsiteY8" fmla="*/ 170829 h 170829"/>
                  <a:gd name="connsiteX9" fmla="*/ 20164 w 138203"/>
                  <a:gd name="connsiteY9" fmla="*/ 105578 h 170829"/>
                  <a:gd name="connsiteX0" fmla="*/ 20164 w 138203"/>
                  <a:gd name="connsiteY0" fmla="*/ 40327 h 105578"/>
                  <a:gd name="connsiteX1" fmla="*/ 32625 w 138203"/>
                  <a:gd name="connsiteY1" fmla="*/ 0 h 105578"/>
                  <a:gd name="connsiteX2" fmla="*/ 72952 w 138203"/>
                  <a:gd name="connsiteY2" fmla="*/ 0 h 105578"/>
                  <a:gd name="connsiteX3" fmla="*/ 138203 w 138203"/>
                  <a:gd name="connsiteY3" fmla="*/ 0 h 105578"/>
                  <a:gd name="connsiteX4" fmla="*/ 85413 w 138203"/>
                  <a:gd name="connsiteY4" fmla="*/ 40327 h 105578"/>
                  <a:gd name="connsiteX5" fmla="*/ 105577 w 138203"/>
                  <a:gd name="connsiteY5" fmla="*/ 105578 h 105578"/>
                  <a:gd name="connsiteX6" fmla="*/ 52789 w 138203"/>
                  <a:gd name="connsiteY6" fmla="*/ 65250 h 105578"/>
                  <a:gd name="connsiteX7" fmla="*/ 0 w 138203"/>
                  <a:gd name="connsiteY7" fmla="*/ 105578 h 105578"/>
                  <a:gd name="connsiteX8" fmla="*/ 20164 w 138203"/>
                  <a:gd name="connsiteY8" fmla="*/ 40327 h 10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8203" h="105578">
                    <a:moveTo>
                      <a:pt x="20164" y="40327"/>
                    </a:moveTo>
                    <a:lnTo>
                      <a:pt x="32625" y="0"/>
                    </a:lnTo>
                    <a:lnTo>
                      <a:pt x="72952" y="0"/>
                    </a:lnTo>
                    <a:lnTo>
                      <a:pt x="138203" y="0"/>
                    </a:lnTo>
                    <a:lnTo>
                      <a:pt x="85413" y="40327"/>
                    </a:lnTo>
                    <a:lnTo>
                      <a:pt x="105577" y="105578"/>
                    </a:lnTo>
                    <a:lnTo>
                      <a:pt x="52789" y="65250"/>
                    </a:lnTo>
                    <a:lnTo>
                      <a:pt x="0" y="105578"/>
                    </a:lnTo>
                    <a:lnTo>
                      <a:pt x="20164" y="4032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" name="円/楕円 1"/>
              <p:cNvSpPr/>
              <p:nvPr/>
            </p:nvSpPr>
            <p:spPr bwMode="auto">
              <a:xfrm rot="20984093">
                <a:off x="5296426" y="2115541"/>
                <a:ext cx="548609" cy="139787"/>
              </a:xfrm>
              <a:custGeom>
                <a:avLst/>
                <a:gdLst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07181 h 290435"/>
                  <a:gd name="connsiteX1" fmla="*/ 317302 w 622020"/>
                  <a:gd name="connsiteY1" fmla="*/ 0 h 290435"/>
                  <a:gd name="connsiteX2" fmla="*/ 622020 w 622020"/>
                  <a:gd name="connsiteY2" fmla="*/ 107181 h 290435"/>
                  <a:gd name="connsiteX3" fmla="*/ 311010 w 622020"/>
                  <a:gd name="connsiteY3" fmla="*/ 290435 h 290435"/>
                  <a:gd name="connsiteX4" fmla="*/ 0 w 622020"/>
                  <a:gd name="connsiteY4" fmla="*/ 107181 h 290435"/>
                  <a:gd name="connsiteX0" fmla="*/ 0 w 622020"/>
                  <a:gd name="connsiteY0" fmla="*/ 154997 h 338251"/>
                  <a:gd name="connsiteX1" fmla="*/ 317302 w 622020"/>
                  <a:gd name="connsiteY1" fmla="*/ 47816 h 338251"/>
                  <a:gd name="connsiteX2" fmla="*/ 622020 w 622020"/>
                  <a:gd name="connsiteY2" fmla="*/ 154997 h 338251"/>
                  <a:gd name="connsiteX3" fmla="*/ 311010 w 622020"/>
                  <a:gd name="connsiteY3" fmla="*/ 338251 h 338251"/>
                  <a:gd name="connsiteX4" fmla="*/ 0 w 622020"/>
                  <a:gd name="connsiteY4" fmla="*/ 154997 h 338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2020" h="338251">
                    <a:moveTo>
                      <a:pt x="0" y="154997"/>
                    </a:moveTo>
                    <a:cubicBezTo>
                      <a:pt x="0" y="53789"/>
                      <a:pt x="105742" y="-69612"/>
                      <a:pt x="317302" y="47816"/>
                    </a:cubicBezTo>
                    <a:cubicBezTo>
                      <a:pt x="528862" y="165244"/>
                      <a:pt x="622020" y="53789"/>
                      <a:pt x="622020" y="154997"/>
                    </a:cubicBezTo>
                    <a:cubicBezTo>
                      <a:pt x="622020" y="256205"/>
                      <a:pt x="482776" y="338251"/>
                      <a:pt x="311010" y="338251"/>
                    </a:cubicBezTo>
                    <a:cubicBezTo>
                      <a:pt x="139244" y="338251"/>
                      <a:pt x="0" y="256205"/>
                      <a:pt x="0" y="15499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ローチャート : 論理積ゲート 313"/>
              <p:cNvSpPr/>
              <p:nvPr/>
            </p:nvSpPr>
            <p:spPr bwMode="auto">
              <a:xfrm rot="4500000">
                <a:off x="5146632" y="1735177"/>
                <a:ext cx="47547" cy="76528"/>
              </a:xfrm>
              <a:prstGeom prst="flowChartDelay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2" name="グループ化 291"/>
            <p:cNvGrpSpPr/>
            <p:nvPr/>
          </p:nvGrpSpPr>
          <p:grpSpPr>
            <a:xfrm>
              <a:off x="4435658" y="995618"/>
              <a:ext cx="650482" cy="389211"/>
              <a:chOff x="4435658" y="995618"/>
              <a:chExt cx="650482" cy="389211"/>
            </a:xfrm>
          </p:grpSpPr>
          <p:grpSp>
            <p:nvGrpSpPr>
              <p:cNvPr id="293" name="グループ化 292"/>
              <p:cNvGrpSpPr/>
              <p:nvPr/>
            </p:nvGrpSpPr>
            <p:grpSpPr>
              <a:xfrm rot="1537936" flipH="1">
                <a:off x="4435658" y="995618"/>
                <a:ext cx="650482" cy="375452"/>
                <a:chOff x="4802675" y="1671600"/>
                <a:chExt cx="1033672" cy="596625"/>
              </a:xfrm>
            </p:grpSpPr>
            <p:sp>
              <p:nvSpPr>
                <p:cNvPr id="299" name="円/楕円 1"/>
                <p:cNvSpPr/>
                <p:nvPr/>
              </p:nvSpPr>
              <p:spPr bwMode="auto">
                <a:xfrm rot="900000" flipH="1">
                  <a:off x="4830471" y="1840731"/>
                  <a:ext cx="561234" cy="313426"/>
                </a:xfrm>
                <a:custGeom>
                  <a:avLst/>
                  <a:gdLst>
                    <a:gd name="connsiteX0" fmla="*/ 0 w 622020"/>
                    <a:gd name="connsiteY0" fmla="*/ 183254 h 366508"/>
                    <a:gd name="connsiteX1" fmla="*/ 311010 w 622020"/>
                    <a:gd name="connsiteY1" fmla="*/ 0 h 366508"/>
                    <a:gd name="connsiteX2" fmla="*/ 622020 w 622020"/>
                    <a:gd name="connsiteY2" fmla="*/ 183254 h 366508"/>
                    <a:gd name="connsiteX3" fmla="*/ 311010 w 622020"/>
                    <a:gd name="connsiteY3" fmla="*/ 366508 h 366508"/>
                    <a:gd name="connsiteX4" fmla="*/ 0 w 622020"/>
                    <a:gd name="connsiteY4" fmla="*/ 183254 h 366508"/>
                    <a:gd name="connsiteX0" fmla="*/ 0 w 622020"/>
                    <a:gd name="connsiteY0" fmla="*/ 183254 h 366508"/>
                    <a:gd name="connsiteX1" fmla="*/ 311010 w 622020"/>
                    <a:gd name="connsiteY1" fmla="*/ 0 h 366508"/>
                    <a:gd name="connsiteX2" fmla="*/ 622020 w 622020"/>
                    <a:gd name="connsiteY2" fmla="*/ 183254 h 366508"/>
                    <a:gd name="connsiteX3" fmla="*/ 311010 w 622020"/>
                    <a:gd name="connsiteY3" fmla="*/ 366508 h 366508"/>
                    <a:gd name="connsiteX4" fmla="*/ 0 w 622020"/>
                    <a:gd name="connsiteY4" fmla="*/ 183254 h 366508"/>
                    <a:gd name="connsiteX0" fmla="*/ 0 w 622020"/>
                    <a:gd name="connsiteY0" fmla="*/ 107181 h 290435"/>
                    <a:gd name="connsiteX1" fmla="*/ 317302 w 622020"/>
                    <a:gd name="connsiteY1" fmla="*/ 0 h 290435"/>
                    <a:gd name="connsiteX2" fmla="*/ 622020 w 622020"/>
                    <a:gd name="connsiteY2" fmla="*/ 107181 h 290435"/>
                    <a:gd name="connsiteX3" fmla="*/ 311010 w 622020"/>
                    <a:gd name="connsiteY3" fmla="*/ 290435 h 290435"/>
                    <a:gd name="connsiteX4" fmla="*/ 0 w 622020"/>
                    <a:gd name="connsiteY4" fmla="*/ 107181 h 290435"/>
                    <a:gd name="connsiteX0" fmla="*/ 0 w 622020"/>
                    <a:gd name="connsiteY0" fmla="*/ 154997 h 338251"/>
                    <a:gd name="connsiteX1" fmla="*/ 317302 w 622020"/>
                    <a:gd name="connsiteY1" fmla="*/ 47816 h 338251"/>
                    <a:gd name="connsiteX2" fmla="*/ 622020 w 622020"/>
                    <a:gd name="connsiteY2" fmla="*/ 154997 h 338251"/>
                    <a:gd name="connsiteX3" fmla="*/ 311010 w 622020"/>
                    <a:gd name="connsiteY3" fmla="*/ 338251 h 338251"/>
                    <a:gd name="connsiteX4" fmla="*/ 0 w 622020"/>
                    <a:gd name="connsiteY4" fmla="*/ 154997 h 338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2020" h="338251">
                      <a:moveTo>
                        <a:pt x="0" y="154997"/>
                      </a:moveTo>
                      <a:cubicBezTo>
                        <a:pt x="0" y="53789"/>
                        <a:pt x="105742" y="-69612"/>
                        <a:pt x="317302" y="47816"/>
                      </a:cubicBezTo>
                      <a:cubicBezTo>
                        <a:pt x="528862" y="165244"/>
                        <a:pt x="622020" y="53789"/>
                        <a:pt x="622020" y="154997"/>
                      </a:cubicBezTo>
                      <a:cubicBezTo>
                        <a:pt x="622020" y="256205"/>
                        <a:pt x="482776" y="338251"/>
                        <a:pt x="311010" y="338251"/>
                      </a:cubicBezTo>
                      <a:cubicBezTo>
                        <a:pt x="139244" y="338251"/>
                        <a:pt x="0" y="256205"/>
                        <a:pt x="0" y="15499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円/楕円 1"/>
                <p:cNvSpPr/>
                <p:nvPr/>
              </p:nvSpPr>
              <p:spPr bwMode="auto">
                <a:xfrm rot="1299342">
                  <a:off x="5022556" y="1880856"/>
                  <a:ext cx="666733" cy="386207"/>
                </a:xfrm>
                <a:custGeom>
                  <a:avLst/>
                  <a:gdLst>
                    <a:gd name="connsiteX0" fmla="*/ 0 w 622020"/>
                    <a:gd name="connsiteY0" fmla="*/ 183254 h 366508"/>
                    <a:gd name="connsiteX1" fmla="*/ 311010 w 622020"/>
                    <a:gd name="connsiteY1" fmla="*/ 0 h 366508"/>
                    <a:gd name="connsiteX2" fmla="*/ 622020 w 622020"/>
                    <a:gd name="connsiteY2" fmla="*/ 183254 h 366508"/>
                    <a:gd name="connsiteX3" fmla="*/ 311010 w 622020"/>
                    <a:gd name="connsiteY3" fmla="*/ 366508 h 366508"/>
                    <a:gd name="connsiteX4" fmla="*/ 0 w 622020"/>
                    <a:gd name="connsiteY4" fmla="*/ 183254 h 366508"/>
                    <a:gd name="connsiteX0" fmla="*/ 0 w 622020"/>
                    <a:gd name="connsiteY0" fmla="*/ 183254 h 366508"/>
                    <a:gd name="connsiteX1" fmla="*/ 311010 w 622020"/>
                    <a:gd name="connsiteY1" fmla="*/ 0 h 366508"/>
                    <a:gd name="connsiteX2" fmla="*/ 622020 w 622020"/>
                    <a:gd name="connsiteY2" fmla="*/ 183254 h 366508"/>
                    <a:gd name="connsiteX3" fmla="*/ 311010 w 622020"/>
                    <a:gd name="connsiteY3" fmla="*/ 366508 h 366508"/>
                    <a:gd name="connsiteX4" fmla="*/ 0 w 622020"/>
                    <a:gd name="connsiteY4" fmla="*/ 183254 h 366508"/>
                    <a:gd name="connsiteX0" fmla="*/ 0 w 622020"/>
                    <a:gd name="connsiteY0" fmla="*/ 107181 h 290435"/>
                    <a:gd name="connsiteX1" fmla="*/ 317302 w 622020"/>
                    <a:gd name="connsiteY1" fmla="*/ 0 h 290435"/>
                    <a:gd name="connsiteX2" fmla="*/ 622020 w 622020"/>
                    <a:gd name="connsiteY2" fmla="*/ 107181 h 290435"/>
                    <a:gd name="connsiteX3" fmla="*/ 311010 w 622020"/>
                    <a:gd name="connsiteY3" fmla="*/ 290435 h 290435"/>
                    <a:gd name="connsiteX4" fmla="*/ 0 w 622020"/>
                    <a:gd name="connsiteY4" fmla="*/ 107181 h 290435"/>
                    <a:gd name="connsiteX0" fmla="*/ 0 w 622020"/>
                    <a:gd name="connsiteY0" fmla="*/ 154997 h 338251"/>
                    <a:gd name="connsiteX1" fmla="*/ 317302 w 622020"/>
                    <a:gd name="connsiteY1" fmla="*/ 47816 h 338251"/>
                    <a:gd name="connsiteX2" fmla="*/ 622020 w 622020"/>
                    <a:gd name="connsiteY2" fmla="*/ 154997 h 338251"/>
                    <a:gd name="connsiteX3" fmla="*/ 311010 w 622020"/>
                    <a:gd name="connsiteY3" fmla="*/ 338251 h 338251"/>
                    <a:gd name="connsiteX4" fmla="*/ 0 w 622020"/>
                    <a:gd name="connsiteY4" fmla="*/ 154997 h 338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2020" h="338251">
                      <a:moveTo>
                        <a:pt x="0" y="154997"/>
                      </a:moveTo>
                      <a:cubicBezTo>
                        <a:pt x="0" y="53789"/>
                        <a:pt x="105742" y="-69612"/>
                        <a:pt x="317302" y="47816"/>
                      </a:cubicBezTo>
                      <a:cubicBezTo>
                        <a:pt x="528862" y="165244"/>
                        <a:pt x="622020" y="53789"/>
                        <a:pt x="622020" y="154997"/>
                      </a:cubicBezTo>
                      <a:cubicBezTo>
                        <a:pt x="622020" y="256205"/>
                        <a:pt x="482776" y="338251"/>
                        <a:pt x="311010" y="338251"/>
                      </a:cubicBezTo>
                      <a:cubicBezTo>
                        <a:pt x="139244" y="338251"/>
                        <a:pt x="0" y="256205"/>
                        <a:pt x="0" y="15499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円/楕円 300"/>
                <p:cNvSpPr/>
                <p:nvPr/>
              </p:nvSpPr>
              <p:spPr bwMode="auto">
                <a:xfrm>
                  <a:off x="5041697" y="1671600"/>
                  <a:ext cx="257417" cy="44395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二等辺三角形 301"/>
                <p:cNvSpPr/>
                <p:nvPr/>
              </p:nvSpPr>
              <p:spPr bwMode="auto">
                <a:xfrm rot="16200000">
                  <a:off x="4889212" y="1686904"/>
                  <a:ext cx="114414" cy="28748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円/楕円 1"/>
                <p:cNvSpPr/>
                <p:nvPr/>
              </p:nvSpPr>
              <p:spPr bwMode="auto">
                <a:xfrm rot="20984093">
                  <a:off x="5297585" y="2122921"/>
                  <a:ext cx="465285" cy="145304"/>
                </a:xfrm>
                <a:custGeom>
                  <a:avLst/>
                  <a:gdLst>
                    <a:gd name="connsiteX0" fmla="*/ 0 w 622020"/>
                    <a:gd name="connsiteY0" fmla="*/ 183254 h 366508"/>
                    <a:gd name="connsiteX1" fmla="*/ 311010 w 622020"/>
                    <a:gd name="connsiteY1" fmla="*/ 0 h 366508"/>
                    <a:gd name="connsiteX2" fmla="*/ 622020 w 622020"/>
                    <a:gd name="connsiteY2" fmla="*/ 183254 h 366508"/>
                    <a:gd name="connsiteX3" fmla="*/ 311010 w 622020"/>
                    <a:gd name="connsiteY3" fmla="*/ 366508 h 366508"/>
                    <a:gd name="connsiteX4" fmla="*/ 0 w 622020"/>
                    <a:gd name="connsiteY4" fmla="*/ 183254 h 366508"/>
                    <a:gd name="connsiteX0" fmla="*/ 0 w 622020"/>
                    <a:gd name="connsiteY0" fmla="*/ 183254 h 366508"/>
                    <a:gd name="connsiteX1" fmla="*/ 311010 w 622020"/>
                    <a:gd name="connsiteY1" fmla="*/ 0 h 366508"/>
                    <a:gd name="connsiteX2" fmla="*/ 622020 w 622020"/>
                    <a:gd name="connsiteY2" fmla="*/ 183254 h 366508"/>
                    <a:gd name="connsiteX3" fmla="*/ 311010 w 622020"/>
                    <a:gd name="connsiteY3" fmla="*/ 366508 h 366508"/>
                    <a:gd name="connsiteX4" fmla="*/ 0 w 622020"/>
                    <a:gd name="connsiteY4" fmla="*/ 183254 h 366508"/>
                    <a:gd name="connsiteX0" fmla="*/ 0 w 622020"/>
                    <a:gd name="connsiteY0" fmla="*/ 107181 h 290435"/>
                    <a:gd name="connsiteX1" fmla="*/ 317302 w 622020"/>
                    <a:gd name="connsiteY1" fmla="*/ 0 h 290435"/>
                    <a:gd name="connsiteX2" fmla="*/ 622020 w 622020"/>
                    <a:gd name="connsiteY2" fmla="*/ 107181 h 290435"/>
                    <a:gd name="connsiteX3" fmla="*/ 311010 w 622020"/>
                    <a:gd name="connsiteY3" fmla="*/ 290435 h 290435"/>
                    <a:gd name="connsiteX4" fmla="*/ 0 w 622020"/>
                    <a:gd name="connsiteY4" fmla="*/ 107181 h 290435"/>
                    <a:gd name="connsiteX0" fmla="*/ 0 w 622020"/>
                    <a:gd name="connsiteY0" fmla="*/ 154997 h 338251"/>
                    <a:gd name="connsiteX1" fmla="*/ 317302 w 622020"/>
                    <a:gd name="connsiteY1" fmla="*/ 47816 h 338251"/>
                    <a:gd name="connsiteX2" fmla="*/ 622020 w 622020"/>
                    <a:gd name="connsiteY2" fmla="*/ 154997 h 338251"/>
                    <a:gd name="connsiteX3" fmla="*/ 311010 w 622020"/>
                    <a:gd name="connsiteY3" fmla="*/ 338251 h 338251"/>
                    <a:gd name="connsiteX4" fmla="*/ 0 w 622020"/>
                    <a:gd name="connsiteY4" fmla="*/ 154997 h 338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2020" h="338251">
                      <a:moveTo>
                        <a:pt x="0" y="154997"/>
                      </a:moveTo>
                      <a:cubicBezTo>
                        <a:pt x="0" y="53789"/>
                        <a:pt x="105742" y="-69612"/>
                        <a:pt x="317302" y="47816"/>
                      </a:cubicBezTo>
                      <a:cubicBezTo>
                        <a:pt x="528862" y="165244"/>
                        <a:pt x="622020" y="53789"/>
                        <a:pt x="622020" y="154997"/>
                      </a:cubicBezTo>
                      <a:cubicBezTo>
                        <a:pt x="622020" y="256205"/>
                        <a:pt x="482776" y="338251"/>
                        <a:pt x="311010" y="338251"/>
                      </a:cubicBezTo>
                      <a:cubicBezTo>
                        <a:pt x="139244" y="338251"/>
                        <a:pt x="0" y="256205"/>
                        <a:pt x="0" y="15499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円/楕円 1"/>
                <p:cNvSpPr/>
                <p:nvPr/>
              </p:nvSpPr>
              <p:spPr bwMode="auto">
                <a:xfrm rot="20700000">
                  <a:off x="5205596" y="1781684"/>
                  <a:ext cx="630751" cy="313426"/>
                </a:xfrm>
                <a:custGeom>
                  <a:avLst/>
                  <a:gdLst>
                    <a:gd name="connsiteX0" fmla="*/ 0 w 622020"/>
                    <a:gd name="connsiteY0" fmla="*/ 183254 h 366508"/>
                    <a:gd name="connsiteX1" fmla="*/ 311010 w 622020"/>
                    <a:gd name="connsiteY1" fmla="*/ 0 h 366508"/>
                    <a:gd name="connsiteX2" fmla="*/ 622020 w 622020"/>
                    <a:gd name="connsiteY2" fmla="*/ 183254 h 366508"/>
                    <a:gd name="connsiteX3" fmla="*/ 311010 w 622020"/>
                    <a:gd name="connsiteY3" fmla="*/ 366508 h 366508"/>
                    <a:gd name="connsiteX4" fmla="*/ 0 w 622020"/>
                    <a:gd name="connsiteY4" fmla="*/ 183254 h 366508"/>
                    <a:gd name="connsiteX0" fmla="*/ 0 w 622020"/>
                    <a:gd name="connsiteY0" fmla="*/ 183254 h 366508"/>
                    <a:gd name="connsiteX1" fmla="*/ 311010 w 622020"/>
                    <a:gd name="connsiteY1" fmla="*/ 0 h 366508"/>
                    <a:gd name="connsiteX2" fmla="*/ 622020 w 622020"/>
                    <a:gd name="connsiteY2" fmla="*/ 183254 h 366508"/>
                    <a:gd name="connsiteX3" fmla="*/ 311010 w 622020"/>
                    <a:gd name="connsiteY3" fmla="*/ 366508 h 366508"/>
                    <a:gd name="connsiteX4" fmla="*/ 0 w 622020"/>
                    <a:gd name="connsiteY4" fmla="*/ 183254 h 366508"/>
                    <a:gd name="connsiteX0" fmla="*/ 0 w 622020"/>
                    <a:gd name="connsiteY0" fmla="*/ 107181 h 290435"/>
                    <a:gd name="connsiteX1" fmla="*/ 317302 w 622020"/>
                    <a:gd name="connsiteY1" fmla="*/ 0 h 290435"/>
                    <a:gd name="connsiteX2" fmla="*/ 622020 w 622020"/>
                    <a:gd name="connsiteY2" fmla="*/ 107181 h 290435"/>
                    <a:gd name="connsiteX3" fmla="*/ 311010 w 622020"/>
                    <a:gd name="connsiteY3" fmla="*/ 290435 h 290435"/>
                    <a:gd name="connsiteX4" fmla="*/ 0 w 622020"/>
                    <a:gd name="connsiteY4" fmla="*/ 107181 h 290435"/>
                    <a:gd name="connsiteX0" fmla="*/ 0 w 622020"/>
                    <a:gd name="connsiteY0" fmla="*/ 154997 h 338251"/>
                    <a:gd name="connsiteX1" fmla="*/ 317302 w 622020"/>
                    <a:gd name="connsiteY1" fmla="*/ 47816 h 338251"/>
                    <a:gd name="connsiteX2" fmla="*/ 622020 w 622020"/>
                    <a:gd name="connsiteY2" fmla="*/ 154997 h 338251"/>
                    <a:gd name="connsiteX3" fmla="*/ 311010 w 622020"/>
                    <a:gd name="connsiteY3" fmla="*/ 338251 h 338251"/>
                    <a:gd name="connsiteX4" fmla="*/ 0 w 622020"/>
                    <a:gd name="connsiteY4" fmla="*/ 154997 h 338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2020" h="338251">
                      <a:moveTo>
                        <a:pt x="0" y="154997"/>
                      </a:moveTo>
                      <a:cubicBezTo>
                        <a:pt x="0" y="53789"/>
                        <a:pt x="105742" y="-69612"/>
                        <a:pt x="317302" y="47816"/>
                      </a:cubicBezTo>
                      <a:cubicBezTo>
                        <a:pt x="528862" y="165244"/>
                        <a:pt x="622020" y="53789"/>
                        <a:pt x="622020" y="154997"/>
                      </a:cubicBezTo>
                      <a:cubicBezTo>
                        <a:pt x="622020" y="256205"/>
                        <a:pt x="482776" y="338251"/>
                        <a:pt x="311010" y="338251"/>
                      </a:cubicBezTo>
                      <a:cubicBezTo>
                        <a:pt x="139244" y="338251"/>
                        <a:pt x="0" y="256205"/>
                        <a:pt x="0" y="15499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ローチャート : 論理積ゲート 304"/>
                <p:cNvSpPr/>
                <p:nvPr/>
              </p:nvSpPr>
              <p:spPr bwMode="auto">
                <a:xfrm rot="4500000">
                  <a:off x="5146632" y="1735177"/>
                  <a:ext cx="47547" cy="76528"/>
                </a:xfrm>
                <a:prstGeom prst="flowChartDelay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4" name="グループ化 293"/>
              <p:cNvGrpSpPr/>
              <p:nvPr/>
            </p:nvGrpSpPr>
            <p:grpSpPr>
              <a:xfrm rot="2307935">
                <a:off x="4447022" y="1183465"/>
                <a:ext cx="187824" cy="201364"/>
                <a:chOff x="4570100" y="1243671"/>
                <a:chExt cx="187824" cy="201364"/>
              </a:xfrm>
            </p:grpSpPr>
            <p:sp>
              <p:nvSpPr>
                <p:cNvPr id="295" name="円/楕円 294"/>
                <p:cNvSpPr/>
                <p:nvPr/>
              </p:nvSpPr>
              <p:spPr bwMode="auto">
                <a:xfrm rot="1537936" flipH="1">
                  <a:off x="4628090" y="1246572"/>
                  <a:ext cx="38214" cy="14646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星 5 6"/>
                <p:cNvSpPr/>
                <p:nvPr/>
              </p:nvSpPr>
              <p:spPr bwMode="auto">
                <a:xfrm rot="20437936" flipH="1">
                  <a:off x="4570100" y="1378596"/>
                  <a:ext cx="86970" cy="66439"/>
                </a:xfrm>
                <a:custGeom>
                  <a:avLst/>
                  <a:gdLst>
                    <a:gd name="connsiteX0" fmla="*/ 0 w 170829"/>
                    <a:gd name="connsiteY0" fmla="*/ 65251 h 170829"/>
                    <a:gd name="connsiteX1" fmla="*/ 65251 w 170829"/>
                    <a:gd name="connsiteY1" fmla="*/ 65251 h 170829"/>
                    <a:gd name="connsiteX2" fmla="*/ 85415 w 170829"/>
                    <a:gd name="connsiteY2" fmla="*/ 0 h 170829"/>
                    <a:gd name="connsiteX3" fmla="*/ 105578 w 170829"/>
                    <a:gd name="connsiteY3" fmla="*/ 65251 h 170829"/>
                    <a:gd name="connsiteX4" fmla="*/ 170829 w 170829"/>
                    <a:gd name="connsiteY4" fmla="*/ 65251 h 170829"/>
                    <a:gd name="connsiteX5" fmla="*/ 118039 w 170829"/>
                    <a:gd name="connsiteY5" fmla="*/ 105578 h 170829"/>
                    <a:gd name="connsiteX6" fmla="*/ 138203 w 170829"/>
                    <a:gd name="connsiteY6" fmla="*/ 170829 h 170829"/>
                    <a:gd name="connsiteX7" fmla="*/ 85415 w 170829"/>
                    <a:gd name="connsiteY7" fmla="*/ 130501 h 170829"/>
                    <a:gd name="connsiteX8" fmla="*/ 32626 w 170829"/>
                    <a:gd name="connsiteY8" fmla="*/ 170829 h 170829"/>
                    <a:gd name="connsiteX9" fmla="*/ 52790 w 170829"/>
                    <a:gd name="connsiteY9" fmla="*/ 105578 h 170829"/>
                    <a:gd name="connsiteX10" fmla="*/ 0 w 170829"/>
                    <a:gd name="connsiteY10" fmla="*/ 65251 h 170829"/>
                    <a:gd name="connsiteX0" fmla="*/ 20164 w 138203"/>
                    <a:gd name="connsiteY0" fmla="*/ 105578 h 170829"/>
                    <a:gd name="connsiteX1" fmla="*/ 32625 w 138203"/>
                    <a:gd name="connsiteY1" fmla="*/ 65251 h 170829"/>
                    <a:gd name="connsiteX2" fmla="*/ 52789 w 138203"/>
                    <a:gd name="connsiteY2" fmla="*/ 0 h 170829"/>
                    <a:gd name="connsiteX3" fmla="*/ 72952 w 138203"/>
                    <a:gd name="connsiteY3" fmla="*/ 65251 h 170829"/>
                    <a:gd name="connsiteX4" fmla="*/ 138203 w 138203"/>
                    <a:gd name="connsiteY4" fmla="*/ 65251 h 170829"/>
                    <a:gd name="connsiteX5" fmla="*/ 85413 w 138203"/>
                    <a:gd name="connsiteY5" fmla="*/ 105578 h 170829"/>
                    <a:gd name="connsiteX6" fmla="*/ 105577 w 138203"/>
                    <a:gd name="connsiteY6" fmla="*/ 170829 h 170829"/>
                    <a:gd name="connsiteX7" fmla="*/ 52789 w 138203"/>
                    <a:gd name="connsiteY7" fmla="*/ 130501 h 170829"/>
                    <a:gd name="connsiteX8" fmla="*/ 0 w 138203"/>
                    <a:gd name="connsiteY8" fmla="*/ 170829 h 170829"/>
                    <a:gd name="connsiteX9" fmla="*/ 20164 w 138203"/>
                    <a:gd name="connsiteY9" fmla="*/ 105578 h 170829"/>
                    <a:gd name="connsiteX0" fmla="*/ 20164 w 138203"/>
                    <a:gd name="connsiteY0" fmla="*/ 40327 h 105578"/>
                    <a:gd name="connsiteX1" fmla="*/ 32625 w 138203"/>
                    <a:gd name="connsiteY1" fmla="*/ 0 h 105578"/>
                    <a:gd name="connsiteX2" fmla="*/ 72952 w 138203"/>
                    <a:gd name="connsiteY2" fmla="*/ 0 h 105578"/>
                    <a:gd name="connsiteX3" fmla="*/ 138203 w 138203"/>
                    <a:gd name="connsiteY3" fmla="*/ 0 h 105578"/>
                    <a:gd name="connsiteX4" fmla="*/ 85413 w 138203"/>
                    <a:gd name="connsiteY4" fmla="*/ 40327 h 105578"/>
                    <a:gd name="connsiteX5" fmla="*/ 105577 w 138203"/>
                    <a:gd name="connsiteY5" fmla="*/ 105578 h 105578"/>
                    <a:gd name="connsiteX6" fmla="*/ 52789 w 138203"/>
                    <a:gd name="connsiteY6" fmla="*/ 65250 h 105578"/>
                    <a:gd name="connsiteX7" fmla="*/ 0 w 138203"/>
                    <a:gd name="connsiteY7" fmla="*/ 105578 h 105578"/>
                    <a:gd name="connsiteX8" fmla="*/ 20164 w 138203"/>
                    <a:gd name="connsiteY8" fmla="*/ 40327 h 10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8203" h="105578">
                      <a:moveTo>
                        <a:pt x="20164" y="40327"/>
                      </a:moveTo>
                      <a:lnTo>
                        <a:pt x="32625" y="0"/>
                      </a:lnTo>
                      <a:lnTo>
                        <a:pt x="72952" y="0"/>
                      </a:lnTo>
                      <a:lnTo>
                        <a:pt x="138203" y="0"/>
                      </a:lnTo>
                      <a:lnTo>
                        <a:pt x="85413" y="40327"/>
                      </a:lnTo>
                      <a:lnTo>
                        <a:pt x="105577" y="105578"/>
                      </a:lnTo>
                      <a:lnTo>
                        <a:pt x="52789" y="65250"/>
                      </a:lnTo>
                      <a:lnTo>
                        <a:pt x="0" y="105578"/>
                      </a:lnTo>
                      <a:lnTo>
                        <a:pt x="20164" y="4032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円/楕円 296"/>
                <p:cNvSpPr/>
                <p:nvPr/>
              </p:nvSpPr>
              <p:spPr bwMode="auto">
                <a:xfrm rot="1537936" flipH="1">
                  <a:off x="4719710" y="1243671"/>
                  <a:ext cx="38214" cy="14646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星 5 6"/>
                <p:cNvSpPr/>
                <p:nvPr/>
              </p:nvSpPr>
              <p:spPr bwMode="auto">
                <a:xfrm rot="20437936" flipH="1">
                  <a:off x="4661719" y="1375696"/>
                  <a:ext cx="86970" cy="66439"/>
                </a:xfrm>
                <a:custGeom>
                  <a:avLst/>
                  <a:gdLst>
                    <a:gd name="connsiteX0" fmla="*/ 0 w 170829"/>
                    <a:gd name="connsiteY0" fmla="*/ 65251 h 170829"/>
                    <a:gd name="connsiteX1" fmla="*/ 65251 w 170829"/>
                    <a:gd name="connsiteY1" fmla="*/ 65251 h 170829"/>
                    <a:gd name="connsiteX2" fmla="*/ 85415 w 170829"/>
                    <a:gd name="connsiteY2" fmla="*/ 0 h 170829"/>
                    <a:gd name="connsiteX3" fmla="*/ 105578 w 170829"/>
                    <a:gd name="connsiteY3" fmla="*/ 65251 h 170829"/>
                    <a:gd name="connsiteX4" fmla="*/ 170829 w 170829"/>
                    <a:gd name="connsiteY4" fmla="*/ 65251 h 170829"/>
                    <a:gd name="connsiteX5" fmla="*/ 118039 w 170829"/>
                    <a:gd name="connsiteY5" fmla="*/ 105578 h 170829"/>
                    <a:gd name="connsiteX6" fmla="*/ 138203 w 170829"/>
                    <a:gd name="connsiteY6" fmla="*/ 170829 h 170829"/>
                    <a:gd name="connsiteX7" fmla="*/ 85415 w 170829"/>
                    <a:gd name="connsiteY7" fmla="*/ 130501 h 170829"/>
                    <a:gd name="connsiteX8" fmla="*/ 32626 w 170829"/>
                    <a:gd name="connsiteY8" fmla="*/ 170829 h 170829"/>
                    <a:gd name="connsiteX9" fmla="*/ 52790 w 170829"/>
                    <a:gd name="connsiteY9" fmla="*/ 105578 h 170829"/>
                    <a:gd name="connsiteX10" fmla="*/ 0 w 170829"/>
                    <a:gd name="connsiteY10" fmla="*/ 65251 h 170829"/>
                    <a:gd name="connsiteX0" fmla="*/ 20164 w 138203"/>
                    <a:gd name="connsiteY0" fmla="*/ 105578 h 170829"/>
                    <a:gd name="connsiteX1" fmla="*/ 32625 w 138203"/>
                    <a:gd name="connsiteY1" fmla="*/ 65251 h 170829"/>
                    <a:gd name="connsiteX2" fmla="*/ 52789 w 138203"/>
                    <a:gd name="connsiteY2" fmla="*/ 0 h 170829"/>
                    <a:gd name="connsiteX3" fmla="*/ 72952 w 138203"/>
                    <a:gd name="connsiteY3" fmla="*/ 65251 h 170829"/>
                    <a:gd name="connsiteX4" fmla="*/ 138203 w 138203"/>
                    <a:gd name="connsiteY4" fmla="*/ 65251 h 170829"/>
                    <a:gd name="connsiteX5" fmla="*/ 85413 w 138203"/>
                    <a:gd name="connsiteY5" fmla="*/ 105578 h 170829"/>
                    <a:gd name="connsiteX6" fmla="*/ 105577 w 138203"/>
                    <a:gd name="connsiteY6" fmla="*/ 170829 h 170829"/>
                    <a:gd name="connsiteX7" fmla="*/ 52789 w 138203"/>
                    <a:gd name="connsiteY7" fmla="*/ 130501 h 170829"/>
                    <a:gd name="connsiteX8" fmla="*/ 0 w 138203"/>
                    <a:gd name="connsiteY8" fmla="*/ 170829 h 170829"/>
                    <a:gd name="connsiteX9" fmla="*/ 20164 w 138203"/>
                    <a:gd name="connsiteY9" fmla="*/ 105578 h 170829"/>
                    <a:gd name="connsiteX0" fmla="*/ 20164 w 138203"/>
                    <a:gd name="connsiteY0" fmla="*/ 40327 h 105578"/>
                    <a:gd name="connsiteX1" fmla="*/ 32625 w 138203"/>
                    <a:gd name="connsiteY1" fmla="*/ 0 h 105578"/>
                    <a:gd name="connsiteX2" fmla="*/ 72952 w 138203"/>
                    <a:gd name="connsiteY2" fmla="*/ 0 h 105578"/>
                    <a:gd name="connsiteX3" fmla="*/ 138203 w 138203"/>
                    <a:gd name="connsiteY3" fmla="*/ 0 h 105578"/>
                    <a:gd name="connsiteX4" fmla="*/ 85413 w 138203"/>
                    <a:gd name="connsiteY4" fmla="*/ 40327 h 105578"/>
                    <a:gd name="connsiteX5" fmla="*/ 105577 w 138203"/>
                    <a:gd name="connsiteY5" fmla="*/ 105578 h 105578"/>
                    <a:gd name="connsiteX6" fmla="*/ 52789 w 138203"/>
                    <a:gd name="connsiteY6" fmla="*/ 65250 h 105578"/>
                    <a:gd name="connsiteX7" fmla="*/ 0 w 138203"/>
                    <a:gd name="connsiteY7" fmla="*/ 105578 h 105578"/>
                    <a:gd name="connsiteX8" fmla="*/ 20164 w 138203"/>
                    <a:gd name="connsiteY8" fmla="*/ 40327 h 10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8203" h="105578">
                      <a:moveTo>
                        <a:pt x="20164" y="40327"/>
                      </a:moveTo>
                      <a:lnTo>
                        <a:pt x="32625" y="0"/>
                      </a:lnTo>
                      <a:lnTo>
                        <a:pt x="72952" y="0"/>
                      </a:lnTo>
                      <a:lnTo>
                        <a:pt x="138203" y="0"/>
                      </a:lnTo>
                      <a:lnTo>
                        <a:pt x="85413" y="40327"/>
                      </a:lnTo>
                      <a:lnTo>
                        <a:pt x="105577" y="105578"/>
                      </a:lnTo>
                      <a:lnTo>
                        <a:pt x="52789" y="65250"/>
                      </a:lnTo>
                      <a:lnTo>
                        <a:pt x="0" y="105578"/>
                      </a:lnTo>
                      <a:lnTo>
                        <a:pt x="20164" y="4032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272480" y="2806809"/>
            <a:ext cx="1890209" cy="1538082"/>
            <a:chOff x="272480" y="2789082"/>
            <a:chExt cx="1890209" cy="1538082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452728" y="3109904"/>
              <a:ext cx="1566596" cy="1108985"/>
              <a:chOff x="409474" y="3554503"/>
              <a:chExt cx="1566596" cy="1108985"/>
            </a:xfrm>
          </p:grpSpPr>
          <p:grpSp>
            <p:nvGrpSpPr>
              <p:cNvPr id="363" name="グループ化 362"/>
              <p:cNvGrpSpPr/>
              <p:nvPr/>
            </p:nvGrpSpPr>
            <p:grpSpPr>
              <a:xfrm>
                <a:off x="40947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364" name="グループ化 363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366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7" name="円/楕円 366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68" name="グループ化 367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373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4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9" name="グループ化 368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371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2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70" name="円/楕円 369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5" name="テキスト ボックス 364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375" name="グループ化 374"/>
              <p:cNvGrpSpPr/>
              <p:nvPr/>
            </p:nvGrpSpPr>
            <p:grpSpPr>
              <a:xfrm>
                <a:off x="126291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376" name="グループ化 375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378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9" name="円/楕円 378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80" name="グループ化 379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385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6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1" name="グループ化 380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383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4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82" name="円/楕円 381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7" name="テキスト ボックス 376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387" name="グループ化 386"/>
              <p:cNvGrpSpPr/>
              <p:nvPr/>
            </p:nvGrpSpPr>
            <p:grpSpPr>
              <a:xfrm>
                <a:off x="795554" y="383898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388" name="グループ化 387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390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1" name="円/楕円 390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92" name="グループ化 391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397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98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3" name="グループ化 392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395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96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94" name="円/楕円 393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89" name="テキスト ボックス 388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272480" y="2789082"/>
              <a:ext cx="1890209" cy="1538082"/>
              <a:chOff x="3827875" y="3472848"/>
              <a:chExt cx="1702352" cy="1126282"/>
            </a:xfrm>
            <a:solidFill>
              <a:srgbClr val="00B050">
                <a:alpha val="69804"/>
              </a:srgbClr>
            </a:solidFill>
          </p:grpSpPr>
          <p:sp>
            <p:nvSpPr>
              <p:cNvPr id="399" name="ドーナツ 398"/>
              <p:cNvSpPr/>
              <p:nvPr/>
            </p:nvSpPr>
            <p:spPr bwMode="auto">
              <a:xfrm>
                <a:off x="3827875" y="3591560"/>
                <a:ext cx="1702352" cy="856208"/>
              </a:xfrm>
              <a:prstGeom prst="donut">
                <a:avLst>
                  <a:gd name="adj" fmla="val 987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ドーナツ 400"/>
              <p:cNvSpPr/>
              <p:nvPr/>
            </p:nvSpPr>
            <p:spPr bwMode="auto">
              <a:xfrm>
                <a:off x="3827875" y="3790904"/>
                <a:ext cx="1702352" cy="490169"/>
              </a:xfrm>
              <a:prstGeom prst="donut">
                <a:avLst>
                  <a:gd name="adj" fmla="val 192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ドーナツ 401"/>
              <p:cNvSpPr/>
              <p:nvPr/>
            </p:nvSpPr>
            <p:spPr bwMode="auto">
              <a:xfrm>
                <a:off x="3827875" y="3950456"/>
                <a:ext cx="1702352" cy="181091"/>
              </a:xfrm>
              <a:prstGeom prst="donut">
                <a:avLst>
                  <a:gd name="adj" fmla="val 6514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グループ化 3"/>
              <p:cNvGrpSpPr/>
              <p:nvPr/>
            </p:nvGrpSpPr>
            <p:grpSpPr>
              <a:xfrm rot="16200000">
                <a:off x="4124293" y="3616267"/>
                <a:ext cx="1109517" cy="856208"/>
                <a:chOff x="5108034" y="3591560"/>
                <a:chExt cx="1702353" cy="856208"/>
              </a:xfrm>
              <a:grpFill/>
            </p:grpSpPr>
            <p:sp>
              <p:nvSpPr>
                <p:cNvPr id="404" name="ドーナツ 403"/>
                <p:cNvSpPr/>
                <p:nvPr/>
              </p:nvSpPr>
              <p:spPr bwMode="auto">
                <a:xfrm>
                  <a:off x="5108035" y="3591560"/>
                  <a:ext cx="1702352" cy="856208"/>
                </a:xfrm>
                <a:prstGeom prst="donut">
                  <a:avLst>
                    <a:gd name="adj" fmla="val 1776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ドーナツ 404"/>
                <p:cNvSpPr/>
                <p:nvPr/>
              </p:nvSpPr>
              <p:spPr bwMode="auto">
                <a:xfrm>
                  <a:off x="5108035" y="3790904"/>
                  <a:ext cx="1702352" cy="490169"/>
                </a:xfrm>
                <a:prstGeom prst="donut">
                  <a:avLst>
                    <a:gd name="adj" fmla="val 3005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ドーナツ 405"/>
                <p:cNvSpPr/>
                <p:nvPr/>
              </p:nvSpPr>
              <p:spPr bwMode="auto">
                <a:xfrm>
                  <a:off x="5108034" y="3950456"/>
                  <a:ext cx="1702352" cy="181091"/>
                </a:xfrm>
                <a:prstGeom prst="donut">
                  <a:avLst>
                    <a:gd name="adj" fmla="val 6712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7" name="ドーナツ 406"/>
              <p:cNvSpPr/>
              <p:nvPr/>
            </p:nvSpPr>
            <p:spPr bwMode="auto">
              <a:xfrm rot="16200000">
                <a:off x="4124293" y="3460543"/>
                <a:ext cx="1109516" cy="1167658"/>
              </a:xfrm>
              <a:prstGeom prst="donut">
                <a:avLst>
                  <a:gd name="adj" fmla="val 1365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ドーナツ 407"/>
              <p:cNvSpPr/>
              <p:nvPr/>
            </p:nvSpPr>
            <p:spPr bwMode="auto">
              <a:xfrm rot="16200000">
                <a:off x="4124293" y="3344142"/>
                <a:ext cx="1109516" cy="1393718"/>
              </a:xfrm>
              <a:prstGeom prst="donut">
                <a:avLst>
                  <a:gd name="adj" fmla="val 83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ドーナツ 408"/>
              <p:cNvSpPr/>
              <p:nvPr/>
            </p:nvSpPr>
            <p:spPr bwMode="auto">
              <a:xfrm rot="16200000">
                <a:off x="4124293" y="3252702"/>
                <a:ext cx="1109516" cy="1576598"/>
              </a:xfrm>
              <a:prstGeom prst="donut">
                <a:avLst>
                  <a:gd name="adj" fmla="val 752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ドーナツ 409"/>
              <p:cNvSpPr/>
              <p:nvPr/>
            </p:nvSpPr>
            <p:spPr bwMode="auto">
              <a:xfrm>
                <a:off x="3827875" y="3472848"/>
                <a:ext cx="1702352" cy="1126282"/>
              </a:xfrm>
              <a:prstGeom prst="donut">
                <a:avLst>
                  <a:gd name="adj" fmla="val 1655"/>
                </a:avLst>
              </a:prstGeom>
              <a:solidFill>
                <a:srgbClr val="006600"/>
              </a:solidFill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7884284" y="3411520"/>
            <a:ext cx="1723217" cy="890377"/>
            <a:chOff x="6013524" y="1541745"/>
            <a:chExt cx="1723217" cy="890377"/>
          </a:xfrm>
        </p:grpSpPr>
        <p:grpSp>
          <p:nvGrpSpPr>
            <p:cNvPr id="327" name="グループ化 326"/>
            <p:cNvGrpSpPr/>
            <p:nvPr/>
          </p:nvGrpSpPr>
          <p:grpSpPr>
            <a:xfrm>
              <a:off x="6013524" y="1607617"/>
              <a:ext cx="713156" cy="824505"/>
              <a:chOff x="2707680" y="3878848"/>
              <a:chExt cx="1603970" cy="1854407"/>
            </a:xfrm>
          </p:grpSpPr>
          <p:grpSp>
            <p:nvGrpSpPr>
              <p:cNvPr id="352" name="グループ化 351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354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5" name="円/楕円 354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56" name="グループ化 355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361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2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7" name="グループ化 356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359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0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8" name="円/楕円 357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3" name="テキスト ボックス 352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6686388" y="1541745"/>
              <a:ext cx="1050353" cy="881345"/>
              <a:chOff x="5754840" y="3212734"/>
              <a:chExt cx="1050353" cy="881345"/>
            </a:xfrm>
          </p:grpSpPr>
          <p:sp>
            <p:nvSpPr>
              <p:cNvPr id="6" name="角丸四角形 5"/>
              <p:cNvSpPr/>
              <p:nvPr/>
            </p:nvSpPr>
            <p:spPr bwMode="auto">
              <a:xfrm>
                <a:off x="6013524" y="3511801"/>
                <a:ext cx="678223" cy="38101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月 7"/>
              <p:cNvSpPr/>
              <p:nvPr/>
            </p:nvSpPr>
            <p:spPr bwMode="auto">
              <a:xfrm rot="11700000">
                <a:off x="6490768" y="3367885"/>
                <a:ext cx="314425" cy="325559"/>
              </a:xfrm>
              <a:prstGeom prst="moon">
                <a:avLst>
                  <a:gd name="adj" fmla="val 5783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" name="グループ化 8"/>
              <p:cNvGrpSpPr/>
              <p:nvPr/>
            </p:nvGrpSpPr>
            <p:grpSpPr>
              <a:xfrm>
                <a:off x="6047807" y="3811859"/>
                <a:ext cx="144747" cy="250223"/>
                <a:chOff x="6048467" y="3853780"/>
                <a:chExt cx="178978" cy="309398"/>
              </a:xfrm>
            </p:grpSpPr>
            <p:sp>
              <p:nvSpPr>
                <p:cNvPr id="411" name="角丸四角形 410"/>
                <p:cNvSpPr/>
                <p:nvPr/>
              </p:nvSpPr>
              <p:spPr bwMode="auto">
                <a:xfrm>
                  <a:off x="6120181" y="3853780"/>
                  <a:ext cx="92960" cy="2666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2" name="角丸四角形 411"/>
                <p:cNvSpPr/>
                <p:nvPr/>
              </p:nvSpPr>
              <p:spPr bwMode="auto">
                <a:xfrm>
                  <a:off x="6115975" y="4077739"/>
                  <a:ext cx="111470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角丸四角形 412"/>
                <p:cNvSpPr/>
                <p:nvPr/>
              </p:nvSpPr>
              <p:spPr bwMode="auto">
                <a:xfrm>
                  <a:off x="6084981" y="4077739"/>
                  <a:ext cx="67508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4" name="角丸四角形 413"/>
                <p:cNvSpPr/>
                <p:nvPr/>
              </p:nvSpPr>
              <p:spPr bwMode="auto">
                <a:xfrm>
                  <a:off x="6048467" y="4077739"/>
                  <a:ext cx="67508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15" name="グループ化 414"/>
              <p:cNvGrpSpPr/>
              <p:nvPr/>
            </p:nvGrpSpPr>
            <p:grpSpPr>
              <a:xfrm>
                <a:off x="6200207" y="3843856"/>
                <a:ext cx="144747" cy="250223"/>
                <a:chOff x="6048467" y="3853780"/>
                <a:chExt cx="178978" cy="309398"/>
              </a:xfrm>
            </p:grpSpPr>
            <p:sp>
              <p:nvSpPr>
                <p:cNvPr id="416" name="角丸四角形 415"/>
                <p:cNvSpPr/>
                <p:nvPr/>
              </p:nvSpPr>
              <p:spPr bwMode="auto">
                <a:xfrm>
                  <a:off x="6120181" y="3853780"/>
                  <a:ext cx="92960" cy="2666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7" name="角丸四角形 416"/>
                <p:cNvSpPr/>
                <p:nvPr/>
              </p:nvSpPr>
              <p:spPr bwMode="auto">
                <a:xfrm>
                  <a:off x="6115975" y="4077739"/>
                  <a:ext cx="111470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8" name="角丸四角形 417"/>
                <p:cNvSpPr/>
                <p:nvPr/>
              </p:nvSpPr>
              <p:spPr bwMode="auto">
                <a:xfrm>
                  <a:off x="6084981" y="4077739"/>
                  <a:ext cx="67508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角丸四角形 418"/>
                <p:cNvSpPr/>
                <p:nvPr/>
              </p:nvSpPr>
              <p:spPr bwMode="auto">
                <a:xfrm>
                  <a:off x="6048467" y="4077739"/>
                  <a:ext cx="67508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20" name="グループ化 419"/>
              <p:cNvGrpSpPr/>
              <p:nvPr/>
            </p:nvGrpSpPr>
            <p:grpSpPr>
              <a:xfrm>
                <a:off x="6371657" y="3811859"/>
                <a:ext cx="144747" cy="250223"/>
                <a:chOff x="6048467" y="3853780"/>
                <a:chExt cx="178978" cy="309398"/>
              </a:xfrm>
            </p:grpSpPr>
            <p:sp>
              <p:nvSpPr>
                <p:cNvPr id="421" name="角丸四角形 420"/>
                <p:cNvSpPr/>
                <p:nvPr/>
              </p:nvSpPr>
              <p:spPr bwMode="auto">
                <a:xfrm>
                  <a:off x="6120181" y="3853780"/>
                  <a:ext cx="92960" cy="2666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角丸四角形 421"/>
                <p:cNvSpPr/>
                <p:nvPr/>
              </p:nvSpPr>
              <p:spPr bwMode="auto">
                <a:xfrm>
                  <a:off x="6115975" y="4077739"/>
                  <a:ext cx="111470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3" name="角丸四角形 422"/>
                <p:cNvSpPr/>
                <p:nvPr/>
              </p:nvSpPr>
              <p:spPr bwMode="auto">
                <a:xfrm>
                  <a:off x="6084981" y="4077739"/>
                  <a:ext cx="67508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4" name="角丸四角形 423"/>
                <p:cNvSpPr/>
                <p:nvPr/>
              </p:nvSpPr>
              <p:spPr bwMode="auto">
                <a:xfrm>
                  <a:off x="6048467" y="4077739"/>
                  <a:ext cx="67508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25" name="グループ化 424"/>
              <p:cNvGrpSpPr/>
              <p:nvPr/>
            </p:nvGrpSpPr>
            <p:grpSpPr>
              <a:xfrm>
                <a:off x="6524057" y="3754655"/>
                <a:ext cx="144747" cy="339424"/>
                <a:chOff x="6048467" y="3743484"/>
                <a:chExt cx="178978" cy="419694"/>
              </a:xfrm>
            </p:grpSpPr>
            <p:sp>
              <p:nvSpPr>
                <p:cNvPr id="426" name="角丸四角形 425"/>
                <p:cNvSpPr/>
                <p:nvPr/>
              </p:nvSpPr>
              <p:spPr bwMode="auto">
                <a:xfrm>
                  <a:off x="6120181" y="3743484"/>
                  <a:ext cx="92960" cy="3769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角丸四角形 459"/>
                <p:cNvSpPr/>
                <p:nvPr/>
              </p:nvSpPr>
              <p:spPr bwMode="auto">
                <a:xfrm>
                  <a:off x="6115975" y="4077739"/>
                  <a:ext cx="111470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角丸四角形 460"/>
                <p:cNvSpPr/>
                <p:nvPr/>
              </p:nvSpPr>
              <p:spPr bwMode="auto">
                <a:xfrm>
                  <a:off x="6084981" y="4077739"/>
                  <a:ext cx="67508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2" name="角丸四角形 461"/>
                <p:cNvSpPr/>
                <p:nvPr/>
              </p:nvSpPr>
              <p:spPr bwMode="auto">
                <a:xfrm>
                  <a:off x="6048467" y="4077739"/>
                  <a:ext cx="67508" cy="8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3" name="角丸四角形 462"/>
              <p:cNvSpPr/>
              <p:nvPr/>
            </p:nvSpPr>
            <p:spPr bwMode="auto">
              <a:xfrm>
                <a:off x="5844851" y="3306644"/>
                <a:ext cx="362392" cy="410313"/>
              </a:xfrm>
              <a:prstGeom prst="roundRect">
                <a:avLst>
                  <a:gd name="adj" fmla="val 41589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片側の 2 つの角を丸めた四角形 9"/>
              <p:cNvSpPr/>
              <p:nvPr/>
            </p:nvSpPr>
            <p:spPr bwMode="auto">
              <a:xfrm rot="900000">
                <a:off x="5754840" y="3534596"/>
                <a:ext cx="180020" cy="74658"/>
              </a:xfrm>
              <a:prstGeom prst="round2SameRect">
                <a:avLst>
                  <a:gd name="adj1" fmla="val 50000"/>
                  <a:gd name="adj2" fmla="val 2806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二等辺三角形 10"/>
              <p:cNvSpPr/>
              <p:nvPr/>
            </p:nvSpPr>
            <p:spPr bwMode="auto">
              <a:xfrm>
                <a:off x="6026047" y="3212734"/>
                <a:ext cx="134909" cy="1578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片側の 2 つの角を丸めた四角形 465"/>
              <p:cNvSpPr/>
              <p:nvPr/>
            </p:nvSpPr>
            <p:spPr bwMode="auto">
              <a:xfrm rot="9000000">
                <a:off x="5766571" y="3617451"/>
                <a:ext cx="180020" cy="74658"/>
              </a:xfrm>
              <a:prstGeom prst="round2SameRect">
                <a:avLst>
                  <a:gd name="adj1" fmla="val 50000"/>
                  <a:gd name="adj2" fmla="val 2806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二等辺三角形 466"/>
              <p:cNvSpPr/>
              <p:nvPr/>
            </p:nvSpPr>
            <p:spPr bwMode="auto">
              <a:xfrm>
                <a:off x="5919367" y="3212734"/>
                <a:ext cx="134909" cy="1578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8" name="フローチャート : 論理積ゲート 467"/>
              <p:cNvSpPr/>
              <p:nvPr/>
            </p:nvSpPr>
            <p:spPr bwMode="auto">
              <a:xfrm rot="4500000">
                <a:off x="5906217" y="3417168"/>
                <a:ext cx="70474" cy="113430"/>
              </a:xfrm>
              <a:prstGeom prst="flowChartDelay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9" name="グループ化 1048"/>
          <p:cNvGrpSpPr/>
          <p:nvPr/>
        </p:nvGrpSpPr>
        <p:grpSpPr>
          <a:xfrm>
            <a:off x="7675256" y="886131"/>
            <a:ext cx="2038145" cy="1510248"/>
            <a:chOff x="3678740" y="886131"/>
            <a:chExt cx="2038145" cy="1510248"/>
          </a:xfrm>
        </p:grpSpPr>
        <p:grpSp>
          <p:nvGrpSpPr>
            <p:cNvPr id="580" name="グループ化 579"/>
            <p:cNvGrpSpPr/>
            <p:nvPr/>
          </p:nvGrpSpPr>
          <p:grpSpPr>
            <a:xfrm rot="19586739">
              <a:off x="5087586" y="1409664"/>
              <a:ext cx="629299" cy="727555"/>
              <a:chOff x="2707680" y="3878848"/>
              <a:chExt cx="1603970" cy="1854407"/>
            </a:xfrm>
          </p:grpSpPr>
          <p:grpSp>
            <p:nvGrpSpPr>
              <p:cNvPr id="581" name="グループ化 580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583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4" name="円/楕円 583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85" name="グループ化 584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590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1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86" name="グループ化 585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588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9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87" name="円/楕円 586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00B0F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82" name="テキスト ボックス 581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grpSp>
          <p:nvGrpSpPr>
            <p:cNvPr id="1048" name="グループ化 1047"/>
            <p:cNvGrpSpPr/>
            <p:nvPr/>
          </p:nvGrpSpPr>
          <p:grpSpPr>
            <a:xfrm>
              <a:off x="3678740" y="886131"/>
              <a:ext cx="1909110" cy="1510248"/>
              <a:chOff x="3678740" y="886131"/>
              <a:chExt cx="1909110" cy="1510248"/>
            </a:xfrm>
          </p:grpSpPr>
          <p:grpSp>
            <p:nvGrpSpPr>
              <p:cNvPr id="604" name="グループ化 603"/>
              <p:cNvGrpSpPr/>
              <p:nvPr/>
            </p:nvGrpSpPr>
            <p:grpSpPr>
              <a:xfrm rot="21038536">
                <a:off x="3998406" y="1586080"/>
                <a:ext cx="629299" cy="727555"/>
                <a:chOff x="2707680" y="3878848"/>
                <a:chExt cx="1603970" cy="1854407"/>
              </a:xfrm>
            </p:grpSpPr>
            <p:grpSp>
              <p:nvGrpSpPr>
                <p:cNvPr id="605" name="グループ化 604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607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60000"/>
                      <a:lumOff val="40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6" name="円/楕円 615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17" name="グループ化 616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22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23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18" name="グループ化 617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20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21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19" name="円/楕円 618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6" name="テキスト ボックス 605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470" name="グループ化 469"/>
              <p:cNvGrpSpPr/>
              <p:nvPr/>
            </p:nvGrpSpPr>
            <p:grpSpPr>
              <a:xfrm rot="2656916">
                <a:off x="3678740" y="1445362"/>
                <a:ext cx="629299" cy="727555"/>
                <a:chOff x="2707680" y="3878848"/>
                <a:chExt cx="1603970" cy="1854407"/>
              </a:xfrm>
            </p:grpSpPr>
            <p:grpSp>
              <p:nvGrpSpPr>
                <p:cNvPr id="553" name="グループ化 552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555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6" name="円/楕円 555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57" name="グループ化 556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562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63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8" name="グループ化 557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560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61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59" name="円/楕円 558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54" name="テキスト ボックス 553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471" name="グループ化 470"/>
              <p:cNvGrpSpPr/>
              <p:nvPr/>
            </p:nvGrpSpPr>
            <p:grpSpPr>
              <a:xfrm>
                <a:off x="4237522" y="886131"/>
                <a:ext cx="995878" cy="1503255"/>
                <a:chOff x="5308738" y="2272319"/>
                <a:chExt cx="1128583" cy="1703571"/>
              </a:xfrm>
              <a:solidFill>
                <a:schemeClr val="tx1"/>
              </a:solidFill>
            </p:grpSpPr>
            <p:grpSp>
              <p:nvGrpSpPr>
                <p:cNvPr id="472" name="グループ化 471"/>
                <p:cNvGrpSpPr/>
                <p:nvPr/>
              </p:nvGrpSpPr>
              <p:grpSpPr>
                <a:xfrm>
                  <a:off x="5308738" y="2272319"/>
                  <a:ext cx="1128583" cy="1703571"/>
                  <a:chOff x="2331787" y="2037902"/>
                  <a:chExt cx="1548014" cy="2336691"/>
                </a:xfrm>
                <a:grpFill/>
              </p:grpSpPr>
              <p:grpSp>
                <p:nvGrpSpPr>
                  <p:cNvPr id="477" name="グループ化 476"/>
                  <p:cNvGrpSpPr/>
                  <p:nvPr/>
                </p:nvGrpSpPr>
                <p:grpSpPr>
                  <a:xfrm rot="4916172">
                    <a:off x="2578582" y="3543207"/>
                    <a:ext cx="841623" cy="821150"/>
                    <a:chOff x="4167034" y="2518575"/>
                    <a:chExt cx="663151" cy="647019"/>
                  </a:xfrm>
                  <a:grpFill/>
                </p:grpSpPr>
                <p:sp>
                  <p:nvSpPr>
                    <p:cNvPr id="551" name="角丸四角形 550"/>
                    <p:cNvSpPr/>
                    <p:nvPr/>
                  </p:nvSpPr>
                  <p:spPr>
                    <a:xfrm rot="1688993">
                      <a:off x="4254120" y="2949571"/>
                      <a:ext cx="576065" cy="21602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52" name="角丸四角形 551"/>
                    <p:cNvSpPr/>
                    <p:nvPr/>
                  </p:nvSpPr>
                  <p:spPr>
                    <a:xfrm rot="3600000">
                      <a:off x="3987014" y="2698595"/>
                      <a:ext cx="576063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8" name="片側の 2 つの角を丸めた四角形 477"/>
                  <p:cNvSpPr/>
                  <p:nvPr/>
                </p:nvSpPr>
                <p:spPr>
                  <a:xfrm rot="20700000">
                    <a:off x="2781771" y="2548389"/>
                    <a:ext cx="522593" cy="96451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79" name="円/楕円 478"/>
                  <p:cNvSpPr/>
                  <p:nvPr/>
                </p:nvSpPr>
                <p:spPr>
                  <a:xfrm>
                    <a:off x="2545937" y="2037902"/>
                    <a:ext cx="591110" cy="591109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480" name="グループ化 479"/>
                  <p:cNvGrpSpPr/>
                  <p:nvPr/>
                </p:nvGrpSpPr>
                <p:grpSpPr>
                  <a:xfrm rot="18000000">
                    <a:off x="2277781" y="2699033"/>
                    <a:ext cx="684075" cy="576064"/>
                    <a:chOff x="4028364" y="2444675"/>
                    <a:chExt cx="684075" cy="576064"/>
                  </a:xfrm>
                  <a:grpFill/>
                </p:grpSpPr>
                <p:sp>
                  <p:nvSpPr>
                    <p:cNvPr id="484" name="角丸四角形 483"/>
                    <p:cNvSpPr/>
                    <p:nvPr/>
                  </p:nvSpPr>
                  <p:spPr>
                    <a:xfrm>
                      <a:off x="4136376" y="2785001"/>
                      <a:ext cx="576063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85" name="角丸四角形 484"/>
                    <p:cNvSpPr/>
                    <p:nvPr/>
                  </p:nvSpPr>
                  <p:spPr>
                    <a:xfrm rot="3600000">
                      <a:off x="3848344" y="2624695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81" name="グループ化 480"/>
                  <p:cNvGrpSpPr/>
                  <p:nvPr/>
                </p:nvGrpSpPr>
                <p:grpSpPr>
                  <a:xfrm rot="1800000">
                    <a:off x="3088526" y="3427305"/>
                    <a:ext cx="791275" cy="830182"/>
                    <a:chOff x="4128777" y="2510620"/>
                    <a:chExt cx="623478" cy="654136"/>
                  </a:xfrm>
                  <a:grpFill/>
                </p:grpSpPr>
                <p:sp>
                  <p:nvSpPr>
                    <p:cNvPr id="482" name="角丸四角形 481"/>
                    <p:cNvSpPr/>
                    <p:nvPr/>
                  </p:nvSpPr>
                  <p:spPr>
                    <a:xfrm rot="2105165">
                      <a:off x="4185843" y="2948733"/>
                      <a:ext cx="566412" cy="21602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83" name="角丸四角形 482"/>
                    <p:cNvSpPr/>
                    <p:nvPr/>
                  </p:nvSpPr>
                  <p:spPr>
                    <a:xfrm rot="3600000">
                      <a:off x="3948756" y="2690641"/>
                      <a:ext cx="576065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473" name="円/楕円 472"/>
                <p:cNvSpPr/>
                <p:nvPr/>
              </p:nvSpPr>
              <p:spPr>
                <a:xfrm>
                  <a:off x="5483903" y="2425810"/>
                  <a:ext cx="136776" cy="88958"/>
                </a:xfrm>
                <a:prstGeom prst="ellipse">
                  <a:avLst/>
                </a:prstGeom>
                <a:solidFill>
                  <a:schemeClr val="bg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5" name="円/楕円 474"/>
                <p:cNvSpPr/>
                <p:nvPr/>
              </p:nvSpPr>
              <p:spPr>
                <a:xfrm>
                  <a:off x="5498043" y="2437069"/>
                  <a:ext cx="61983" cy="61983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76" name="円/楕円 475"/>
                <p:cNvSpPr/>
                <p:nvPr/>
              </p:nvSpPr>
              <p:spPr>
                <a:xfrm>
                  <a:off x="5746899" y="2437069"/>
                  <a:ext cx="61983" cy="61983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4" name="グループ化 13"/>
              <p:cNvGrpSpPr/>
              <p:nvPr/>
            </p:nvGrpSpPr>
            <p:grpSpPr>
              <a:xfrm rot="14194489">
                <a:off x="4735426" y="1249829"/>
                <a:ext cx="436748" cy="370597"/>
                <a:chOff x="4703266" y="1332929"/>
                <a:chExt cx="436748" cy="370597"/>
              </a:xfrm>
            </p:grpSpPr>
            <p:sp>
              <p:nvSpPr>
                <p:cNvPr id="566" name="角丸四角形 565"/>
                <p:cNvSpPr/>
                <p:nvPr/>
              </p:nvSpPr>
              <p:spPr>
                <a:xfrm rot="18000000">
                  <a:off x="4885228" y="1448741"/>
                  <a:ext cx="370597" cy="1389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67" name="角丸四角形 566"/>
                <p:cNvSpPr/>
                <p:nvPr/>
              </p:nvSpPr>
              <p:spPr>
                <a:xfrm>
                  <a:off x="4703266" y="1557650"/>
                  <a:ext cx="370597" cy="1389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68" name="グループ化 567"/>
              <p:cNvGrpSpPr/>
              <p:nvPr/>
            </p:nvGrpSpPr>
            <p:grpSpPr>
              <a:xfrm rot="900000">
                <a:off x="4733736" y="1486997"/>
                <a:ext cx="629299" cy="727555"/>
                <a:chOff x="2707680" y="3878848"/>
                <a:chExt cx="1603970" cy="1854407"/>
              </a:xfrm>
            </p:grpSpPr>
            <p:grpSp>
              <p:nvGrpSpPr>
                <p:cNvPr id="569" name="グループ化 568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571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2" name="円/楕円 571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73" name="グループ化 572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578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79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74" name="グループ化 573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576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77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5" name="円/楕円 574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0" name="テキスト ボックス 569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592" name="グループ化 591"/>
              <p:cNvGrpSpPr/>
              <p:nvPr/>
            </p:nvGrpSpPr>
            <p:grpSpPr>
              <a:xfrm rot="21038536">
                <a:off x="4958551" y="1668824"/>
                <a:ext cx="629299" cy="727555"/>
                <a:chOff x="2707680" y="3878848"/>
                <a:chExt cx="1603970" cy="1854407"/>
              </a:xfrm>
            </p:grpSpPr>
            <p:grpSp>
              <p:nvGrpSpPr>
                <p:cNvPr id="593" name="グループ化 592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595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6" name="円/楕円 595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97" name="グループ化 596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02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3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98" name="グループ化 597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00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1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99" name="円/楕円 598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94" name="テキスト ボックス 593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</p:grpSp>
      <p:grpSp>
        <p:nvGrpSpPr>
          <p:cNvPr id="25" name="グループ化 24"/>
          <p:cNvGrpSpPr/>
          <p:nvPr/>
        </p:nvGrpSpPr>
        <p:grpSpPr>
          <a:xfrm>
            <a:off x="3888199" y="2806809"/>
            <a:ext cx="2053590" cy="1898092"/>
            <a:chOff x="2072517" y="2789082"/>
            <a:chExt cx="2053590" cy="1898092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2218565" y="2789082"/>
              <a:ext cx="1890209" cy="1538082"/>
              <a:chOff x="2028852" y="2789082"/>
              <a:chExt cx="1890209" cy="1538082"/>
            </a:xfrm>
          </p:grpSpPr>
          <p:grpSp>
            <p:nvGrpSpPr>
              <p:cNvPr id="625" name="グループ化 624"/>
              <p:cNvGrpSpPr/>
              <p:nvPr/>
            </p:nvGrpSpPr>
            <p:grpSpPr>
              <a:xfrm>
                <a:off x="2209100" y="3109904"/>
                <a:ext cx="1566596" cy="1108985"/>
                <a:chOff x="409474" y="3554503"/>
                <a:chExt cx="1566596" cy="1108985"/>
              </a:xfrm>
            </p:grpSpPr>
            <p:grpSp>
              <p:nvGrpSpPr>
                <p:cNvPr id="626" name="グループ化 625"/>
                <p:cNvGrpSpPr/>
                <p:nvPr/>
              </p:nvGrpSpPr>
              <p:grpSpPr>
                <a:xfrm>
                  <a:off x="409474" y="3554503"/>
                  <a:ext cx="713156" cy="824505"/>
                  <a:chOff x="2707680" y="3878848"/>
                  <a:chExt cx="1603970" cy="1854407"/>
                </a:xfrm>
              </p:grpSpPr>
              <p:grpSp>
                <p:nvGrpSpPr>
                  <p:cNvPr id="651" name="グループ化 650"/>
                  <p:cNvGrpSpPr/>
                  <p:nvPr/>
                </p:nvGrpSpPr>
                <p:grpSpPr>
                  <a:xfrm>
                    <a:off x="2707680" y="3878848"/>
                    <a:ext cx="1603970" cy="1854407"/>
                    <a:chOff x="2707680" y="3878848"/>
                    <a:chExt cx="1603970" cy="1854406"/>
                  </a:xfrm>
                </p:grpSpPr>
                <p:sp>
                  <p:nvSpPr>
                    <p:cNvPr id="653" name="片側の 2 つの角を丸めた四角形 3"/>
                    <p:cNvSpPr/>
                    <p:nvPr/>
                  </p:nvSpPr>
                  <p:spPr>
                    <a:xfrm>
                      <a:off x="2707680" y="4057649"/>
                      <a:ext cx="1603970" cy="1675605"/>
                    </a:xfrm>
                    <a:custGeom>
                      <a:avLst/>
                      <a:gdLst>
                        <a:gd name="connsiteX0" fmla="*/ 462564 w 1584176"/>
                        <a:gd name="connsiteY0" fmla="*/ 0 h 1584176"/>
                        <a:gd name="connsiteX1" fmla="*/ 1121612 w 1584176"/>
                        <a:gd name="connsiteY1" fmla="*/ 0 h 1584176"/>
                        <a:gd name="connsiteX2" fmla="*/ 1584176 w 1584176"/>
                        <a:gd name="connsiteY2" fmla="*/ 462564 h 1584176"/>
                        <a:gd name="connsiteX3" fmla="*/ 1584176 w 1584176"/>
                        <a:gd name="connsiteY3" fmla="*/ 1484912 h 1584176"/>
                        <a:gd name="connsiteX4" fmla="*/ 1484912 w 1584176"/>
                        <a:gd name="connsiteY4" fmla="*/ 1584176 h 1584176"/>
                        <a:gd name="connsiteX5" fmla="*/ 99264 w 1584176"/>
                        <a:gd name="connsiteY5" fmla="*/ 1584176 h 1584176"/>
                        <a:gd name="connsiteX6" fmla="*/ 0 w 1584176"/>
                        <a:gd name="connsiteY6" fmla="*/ 1484912 h 1584176"/>
                        <a:gd name="connsiteX7" fmla="*/ 0 w 1584176"/>
                        <a:gd name="connsiteY7" fmla="*/ 462564 h 1584176"/>
                        <a:gd name="connsiteX8" fmla="*/ 462564 w 1584176"/>
                        <a:gd name="connsiteY8" fmla="*/ 0 h 1584176"/>
                        <a:gd name="connsiteX0" fmla="*/ 519714 w 1641326"/>
                        <a:gd name="connsiteY0" fmla="*/ 0 h 1584176"/>
                        <a:gd name="connsiteX1" fmla="*/ 1178762 w 1641326"/>
                        <a:gd name="connsiteY1" fmla="*/ 0 h 1584176"/>
                        <a:gd name="connsiteX2" fmla="*/ 1641326 w 1641326"/>
                        <a:gd name="connsiteY2" fmla="*/ 462564 h 1584176"/>
                        <a:gd name="connsiteX3" fmla="*/ 1641326 w 1641326"/>
                        <a:gd name="connsiteY3" fmla="*/ 1484912 h 1584176"/>
                        <a:gd name="connsiteX4" fmla="*/ 1542062 w 1641326"/>
                        <a:gd name="connsiteY4" fmla="*/ 1584176 h 1584176"/>
                        <a:gd name="connsiteX5" fmla="*/ 156414 w 1641326"/>
                        <a:gd name="connsiteY5" fmla="*/ 1584176 h 1584176"/>
                        <a:gd name="connsiteX6" fmla="*/ 0 w 1641326"/>
                        <a:gd name="connsiteY6" fmla="*/ 1484912 h 1584176"/>
                        <a:gd name="connsiteX7" fmla="*/ 57150 w 1641326"/>
                        <a:gd name="connsiteY7" fmla="*/ 462564 h 1584176"/>
                        <a:gd name="connsiteX8" fmla="*/ 519714 w 1641326"/>
                        <a:gd name="connsiteY8" fmla="*/ 0 h 1584176"/>
                        <a:gd name="connsiteX0" fmla="*/ 519714 w 1641326"/>
                        <a:gd name="connsiteY0" fmla="*/ 0 h 1622276"/>
                        <a:gd name="connsiteX1" fmla="*/ 1178762 w 1641326"/>
                        <a:gd name="connsiteY1" fmla="*/ 0 h 1622276"/>
                        <a:gd name="connsiteX2" fmla="*/ 1641326 w 1641326"/>
                        <a:gd name="connsiteY2" fmla="*/ 462564 h 1622276"/>
                        <a:gd name="connsiteX3" fmla="*/ 1641326 w 1641326"/>
                        <a:gd name="connsiteY3" fmla="*/ 1484912 h 1622276"/>
                        <a:gd name="connsiteX4" fmla="*/ 1542062 w 1641326"/>
                        <a:gd name="connsiteY4" fmla="*/ 1584176 h 1622276"/>
                        <a:gd name="connsiteX5" fmla="*/ 207214 w 1641326"/>
                        <a:gd name="connsiteY5" fmla="*/ 1622276 h 1622276"/>
                        <a:gd name="connsiteX6" fmla="*/ 0 w 1641326"/>
                        <a:gd name="connsiteY6" fmla="*/ 1484912 h 1622276"/>
                        <a:gd name="connsiteX7" fmla="*/ 57150 w 1641326"/>
                        <a:gd name="connsiteY7" fmla="*/ 462564 h 1622276"/>
                        <a:gd name="connsiteX8" fmla="*/ 519714 w 1641326"/>
                        <a:gd name="connsiteY8" fmla="*/ 0 h 162227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207214 w 1641326"/>
                        <a:gd name="connsiteY5" fmla="*/ 1622276 h 1628626"/>
                        <a:gd name="connsiteX6" fmla="*/ 0 w 1641326"/>
                        <a:gd name="connsiteY6" fmla="*/ 1484912 h 1628626"/>
                        <a:gd name="connsiteX7" fmla="*/ 57150 w 1641326"/>
                        <a:gd name="connsiteY7" fmla="*/ 462564 h 1628626"/>
                        <a:gd name="connsiteX8" fmla="*/ 519714 w 1641326"/>
                        <a:gd name="connsiteY8" fmla="*/ 0 h 162862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917798 w 1641326"/>
                        <a:gd name="connsiteY5" fmla="*/ 1623070 h 1628626"/>
                        <a:gd name="connsiteX6" fmla="*/ 207214 w 1641326"/>
                        <a:gd name="connsiteY6" fmla="*/ 1622276 h 1628626"/>
                        <a:gd name="connsiteX7" fmla="*/ 0 w 1641326"/>
                        <a:gd name="connsiteY7" fmla="*/ 1484912 h 1628626"/>
                        <a:gd name="connsiteX8" fmla="*/ 57150 w 1641326"/>
                        <a:gd name="connsiteY8" fmla="*/ 462564 h 1628626"/>
                        <a:gd name="connsiteX9" fmla="*/ 519714 w 1641326"/>
                        <a:gd name="connsiteY9" fmla="*/ 0 h 1628626"/>
                        <a:gd name="connsiteX0" fmla="*/ 519714 w 1641326"/>
                        <a:gd name="connsiteY0" fmla="*/ 0 h 1692920"/>
                        <a:gd name="connsiteX1" fmla="*/ 1178762 w 1641326"/>
                        <a:gd name="connsiteY1" fmla="*/ 0 h 1692920"/>
                        <a:gd name="connsiteX2" fmla="*/ 1641326 w 1641326"/>
                        <a:gd name="connsiteY2" fmla="*/ 462564 h 1692920"/>
                        <a:gd name="connsiteX3" fmla="*/ 1641326 w 1641326"/>
                        <a:gd name="connsiteY3" fmla="*/ 1484912 h 1692920"/>
                        <a:gd name="connsiteX4" fmla="*/ 1503962 w 1641326"/>
                        <a:gd name="connsiteY4" fmla="*/ 1628626 h 1692920"/>
                        <a:gd name="connsiteX5" fmla="*/ 841598 w 1641326"/>
                        <a:gd name="connsiteY5" fmla="*/ 1692920 h 1692920"/>
                        <a:gd name="connsiteX6" fmla="*/ 207214 w 1641326"/>
                        <a:gd name="connsiteY6" fmla="*/ 1622276 h 1692920"/>
                        <a:gd name="connsiteX7" fmla="*/ 0 w 1641326"/>
                        <a:gd name="connsiteY7" fmla="*/ 1484912 h 1692920"/>
                        <a:gd name="connsiteX8" fmla="*/ 57150 w 1641326"/>
                        <a:gd name="connsiteY8" fmla="*/ 462564 h 1692920"/>
                        <a:gd name="connsiteX9" fmla="*/ 519714 w 1641326"/>
                        <a:gd name="connsiteY9" fmla="*/ 0 h 1692920"/>
                        <a:gd name="connsiteX0" fmla="*/ 519714 w 1641326"/>
                        <a:gd name="connsiteY0" fmla="*/ 0 h 1697585"/>
                        <a:gd name="connsiteX1" fmla="*/ 1178762 w 1641326"/>
                        <a:gd name="connsiteY1" fmla="*/ 0 h 1697585"/>
                        <a:gd name="connsiteX2" fmla="*/ 1641326 w 1641326"/>
                        <a:gd name="connsiteY2" fmla="*/ 462564 h 1697585"/>
                        <a:gd name="connsiteX3" fmla="*/ 1641326 w 1641326"/>
                        <a:gd name="connsiteY3" fmla="*/ 1484912 h 1697585"/>
                        <a:gd name="connsiteX4" fmla="*/ 1503962 w 1641326"/>
                        <a:gd name="connsiteY4" fmla="*/ 1628626 h 1697585"/>
                        <a:gd name="connsiteX5" fmla="*/ 841598 w 1641326"/>
                        <a:gd name="connsiteY5" fmla="*/ 1692920 h 1697585"/>
                        <a:gd name="connsiteX6" fmla="*/ 207214 w 1641326"/>
                        <a:gd name="connsiteY6" fmla="*/ 1622276 h 1697585"/>
                        <a:gd name="connsiteX7" fmla="*/ 0 w 1641326"/>
                        <a:gd name="connsiteY7" fmla="*/ 1484912 h 1697585"/>
                        <a:gd name="connsiteX8" fmla="*/ 57150 w 1641326"/>
                        <a:gd name="connsiteY8" fmla="*/ 462564 h 1697585"/>
                        <a:gd name="connsiteX9" fmla="*/ 519714 w 1641326"/>
                        <a:gd name="connsiteY9" fmla="*/ 0 h 1697585"/>
                        <a:gd name="connsiteX0" fmla="*/ 519714 w 1641326"/>
                        <a:gd name="connsiteY0" fmla="*/ 0 h 1694234"/>
                        <a:gd name="connsiteX1" fmla="*/ 1178762 w 1641326"/>
                        <a:gd name="connsiteY1" fmla="*/ 0 h 1694234"/>
                        <a:gd name="connsiteX2" fmla="*/ 1641326 w 1641326"/>
                        <a:gd name="connsiteY2" fmla="*/ 462564 h 1694234"/>
                        <a:gd name="connsiteX3" fmla="*/ 1641326 w 1641326"/>
                        <a:gd name="connsiteY3" fmla="*/ 1484912 h 1694234"/>
                        <a:gd name="connsiteX4" fmla="*/ 1503962 w 1641326"/>
                        <a:gd name="connsiteY4" fmla="*/ 1628626 h 1694234"/>
                        <a:gd name="connsiteX5" fmla="*/ 841598 w 1641326"/>
                        <a:gd name="connsiteY5" fmla="*/ 1692920 h 1694234"/>
                        <a:gd name="connsiteX6" fmla="*/ 207214 w 1641326"/>
                        <a:gd name="connsiteY6" fmla="*/ 1622276 h 1694234"/>
                        <a:gd name="connsiteX7" fmla="*/ 0 w 1641326"/>
                        <a:gd name="connsiteY7" fmla="*/ 1484912 h 1694234"/>
                        <a:gd name="connsiteX8" fmla="*/ 57150 w 1641326"/>
                        <a:gd name="connsiteY8" fmla="*/ 462564 h 1694234"/>
                        <a:gd name="connsiteX9" fmla="*/ 519714 w 1641326"/>
                        <a:gd name="connsiteY9" fmla="*/ 0 h 1694234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694185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694185 w 1641326"/>
                        <a:gd name="connsiteY9" fmla="*/ 0 h 1693319"/>
                        <a:gd name="connsiteX0" fmla="*/ 694185 w 1641326"/>
                        <a:gd name="connsiteY0" fmla="*/ 6710 h 1700029"/>
                        <a:gd name="connsiteX1" fmla="*/ 1044553 w 1641326"/>
                        <a:gd name="connsiteY1" fmla="*/ 0 h 1700029"/>
                        <a:gd name="connsiteX2" fmla="*/ 1641326 w 1641326"/>
                        <a:gd name="connsiteY2" fmla="*/ 469274 h 1700029"/>
                        <a:gd name="connsiteX3" fmla="*/ 1641326 w 1641326"/>
                        <a:gd name="connsiteY3" fmla="*/ 1491622 h 1700029"/>
                        <a:gd name="connsiteX4" fmla="*/ 1503962 w 1641326"/>
                        <a:gd name="connsiteY4" fmla="*/ 1635336 h 1700029"/>
                        <a:gd name="connsiteX5" fmla="*/ 841598 w 1641326"/>
                        <a:gd name="connsiteY5" fmla="*/ 1699630 h 1700029"/>
                        <a:gd name="connsiteX6" fmla="*/ 140109 w 1641326"/>
                        <a:gd name="connsiteY6" fmla="*/ 1622276 h 1700029"/>
                        <a:gd name="connsiteX7" fmla="*/ 0 w 1641326"/>
                        <a:gd name="connsiteY7" fmla="*/ 1491622 h 1700029"/>
                        <a:gd name="connsiteX8" fmla="*/ 57150 w 1641326"/>
                        <a:gd name="connsiteY8" fmla="*/ 469274 h 1700029"/>
                        <a:gd name="connsiteX9" fmla="*/ 694185 w 1641326"/>
                        <a:gd name="connsiteY9" fmla="*/ 6710 h 1700029"/>
                        <a:gd name="connsiteX0" fmla="*/ 694185 w 1695009"/>
                        <a:gd name="connsiteY0" fmla="*/ 6710 h 1700029"/>
                        <a:gd name="connsiteX1" fmla="*/ 1044553 w 1695009"/>
                        <a:gd name="connsiteY1" fmla="*/ 0 h 1700029"/>
                        <a:gd name="connsiteX2" fmla="*/ 1641326 w 1695009"/>
                        <a:gd name="connsiteY2" fmla="*/ 469274 h 1700029"/>
                        <a:gd name="connsiteX3" fmla="*/ 1695009 w 1695009"/>
                        <a:gd name="connsiteY3" fmla="*/ 1491622 h 1700029"/>
                        <a:gd name="connsiteX4" fmla="*/ 1503962 w 1695009"/>
                        <a:gd name="connsiteY4" fmla="*/ 1635336 h 1700029"/>
                        <a:gd name="connsiteX5" fmla="*/ 841598 w 1695009"/>
                        <a:gd name="connsiteY5" fmla="*/ 1699630 h 1700029"/>
                        <a:gd name="connsiteX6" fmla="*/ 140109 w 1695009"/>
                        <a:gd name="connsiteY6" fmla="*/ 1622276 h 1700029"/>
                        <a:gd name="connsiteX7" fmla="*/ 0 w 1695009"/>
                        <a:gd name="connsiteY7" fmla="*/ 1491622 h 1700029"/>
                        <a:gd name="connsiteX8" fmla="*/ 57150 w 1695009"/>
                        <a:gd name="connsiteY8" fmla="*/ 469274 h 1700029"/>
                        <a:gd name="connsiteX9" fmla="*/ 694185 w 1695009"/>
                        <a:gd name="connsiteY9" fmla="*/ 6710 h 1700029"/>
                        <a:gd name="connsiteX0" fmla="*/ 694185 w 1695009"/>
                        <a:gd name="connsiteY0" fmla="*/ 6710 h 1699663"/>
                        <a:gd name="connsiteX1" fmla="*/ 1044553 w 1695009"/>
                        <a:gd name="connsiteY1" fmla="*/ 0 h 1699663"/>
                        <a:gd name="connsiteX2" fmla="*/ 1641326 w 1695009"/>
                        <a:gd name="connsiteY2" fmla="*/ 469274 h 1699663"/>
                        <a:gd name="connsiteX3" fmla="*/ 1695009 w 1695009"/>
                        <a:gd name="connsiteY3" fmla="*/ 1491622 h 1699663"/>
                        <a:gd name="connsiteX4" fmla="*/ 1557645 w 1695009"/>
                        <a:gd name="connsiteY4" fmla="*/ 1615205 h 1699663"/>
                        <a:gd name="connsiteX5" fmla="*/ 841598 w 1695009"/>
                        <a:gd name="connsiteY5" fmla="*/ 1699630 h 1699663"/>
                        <a:gd name="connsiteX6" fmla="*/ 140109 w 1695009"/>
                        <a:gd name="connsiteY6" fmla="*/ 1622276 h 1699663"/>
                        <a:gd name="connsiteX7" fmla="*/ 0 w 1695009"/>
                        <a:gd name="connsiteY7" fmla="*/ 1491622 h 1699663"/>
                        <a:gd name="connsiteX8" fmla="*/ 57150 w 1695009"/>
                        <a:gd name="connsiteY8" fmla="*/ 469274 h 1699663"/>
                        <a:gd name="connsiteX9" fmla="*/ 694185 w 1695009"/>
                        <a:gd name="connsiteY9" fmla="*/ 6710 h 1699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95009" h="1699663">
                          <a:moveTo>
                            <a:pt x="694185" y="6710"/>
                          </a:moveTo>
                          <a:lnTo>
                            <a:pt x="1044553" y="0"/>
                          </a:lnTo>
                          <a:cubicBezTo>
                            <a:pt x="1300020" y="0"/>
                            <a:pt x="1641326" y="213807"/>
                            <a:pt x="1641326" y="469274"/>
                          </a:cubicBezTo>
                          <a:lnTo>
                            <a:pt x="1695009" y="1491622"/>
                          </a:lnTo>
                          <a:cubicBezTo>
                            <a:pt x="1695009" y="1546444"/>
                            <a:pt x="1639308" y="1568232"/>
                            <a:pt x="1557645" y="1615205"/>
                          </a:cubicBezTo>
                          <a:cubicBezTo>
                            <a:pt x="1350277" y="1676899"/>
                            <a:pt x="1077854" y="1698452"/>
                            <a:pt x="841598" y="1699630"/>
                          </a:cubicBezTo>
                          <a:cubicBezTo>
                            <a:pt x="605342" y="1700808"/>
                            <a:pt x="280375" y="1670365"/>
                            <a:pt x="140109" y="1622276"/>
                          </a:cubicBezTo>
                          <a:cubicBezTo>
                            <a:pt x="58445" y="1588724"/>
                            <a:pt x="0" y="1546444"/>
                            <a:pt x="0" y="1491622"/>
                          </a:cubicBezTo>
                          <a:cubicBezTo>
                            <a:pt x="0" y="1150839"/>
                            <a:pt x="57150" y="810057"/>
                            <a:pt x="57150" y="469274"/>
                          </a:cubicBezTo>
                          <a:cubicBezTo>
                            <a:pt x="57150" y="213807"/>
                            <a:pt x="438718" y="6710"/>
                            <a:pt x="694185" y="6710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54" name="円/楕円 653"/>
                    <p:cNvSpPr/>
                    <p:nvPr/>
                  </p:nvSpPr>
                  <p:spPr>
                    <a:xfrm>
                      <a:off x="3364370" y="4057650"/>
                      <a:ext cx="299580" cy="14547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655" name="グループ化 654"/>
                    <p:cNvGrpSpPr/>
                    <p:nvPr/>
                  </p:nvGrpSpPr>
                  <p:grpSpPr>
                    <a:xfrm rot="900000">
                      <a:off x="29665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660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61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656" name="グループ化 655"/>
                    <p:cNvGrpSpPr/>
                    <p:nvPr/>
                  </p:nvGrpSpPr>
                  <p:grpSpPr>
                    <a:xfrm rot="20700000" flipH="1">
                      <a:off x="34999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658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59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57" name="円/楕円 656"/>
                    <p:cNvSpPr/>
                    <p:nvPr/>
                  </p:nvSpPr>
                  <p:spPr>
                    <a:xfrm>
                      <a:off x="3426844" y="3941917"/>
                      <a:ext cx="168126" cy="186664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52" name="テキスト ボックス 651"/>
                  <p:cNvSpPr txBox="1"/>
                  <p:nvPr/>
                </p:nvSpPr>
                <p:spPr>
                  <a:xfrm>
                    <a:off x="2999780" y="4638437"/>
                    <a:ext cx="1019770" cy="684654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rPr>
                      <a:t>ゴミ</a:t>
                    </a:r>
                  </a:p>
                </p:txBody>
              </p:sp>
            </p:grpSp>
            <p:grpSp>
              <p:nvGrpSpPr>
                <p:cNvPr id="627" name="グループ化 626"/>
                <p:cNvGrpSpPr/>
                <p:nvPr/>
              </p:nvGrpSpPr>
              <p:grpSpPr>
                <a:xfrm>
                  <a:off x="1262914" y="3554503"/>
                  <a:ext cx="713156" cy="824505"/>
                  <a:chOff x="2707680" y="3878848"/>
                  <a:chExt cx="1603970" cy="1854407"/>
                </a:xfrm>
              </p:grpSpPr>
              <p:grpSp>
                <p:nvGrpSpPr>
                  <p:cNvPr id="640" name="グループ化 639"/>
                  <p:cNvGrpSpPr/>
                  <p:nvPr/>
                </p:nvGrpSpPr>
                <p:grpSpPr>
                  <a:xfrm>
                    <a:off x="2707680" y="3878848"/>
                    <a:ext cx="1603970" cy="1854407"/>
                    <a:chOff x="2707680" y="3878848"/>
                    <a:chExt cx="1603970" cy="1854406"/>
                  </a:xfrm>
                </p:grpSpPr>
                <p:sp>
                  <p:nvSpPr>
                    <p:cNvPr id="642" name="片側の 2 つの角を丸めた四角形 3"/>
                    <p:cNvSpPr/>
                    <p:nvPr/>
                  </p:nvSpPr>
                  <p:spPr>
                    <a:xfrm>
                      <a:off x="2707680" y="4057649"/>
                      <a:ext cx="1603970" cy="1675605"/>
                    </a:xfrm>
                    <a:custGeom>
                      <a:avLst/>
                      <a:gdLst>
                        <a:gd name="connsiteX0" fmla="*/ 462564 w 1584176"/>
                        <a:gd name="connsiteY0" fmla="*/ 0 h 1584176"/>
                        <a:gd name="connsiteX1" fmla="*/ 1121612 w 1584176"/>
                        <a:gd name="connsiteY1" fmla="*/ 0 h 1584176"/>
                        <a:gd name="connsiteX2" fmla="*/ 1584176 w 1584176"/>
                        <a:gd name="connsiteY2" fmla="*/ 462564 h 1584176"/>
                        <a:gd name="connsiteX3" fmla="*/ 1584176 w 1584176"/>
                        <a:gd name="connsiteY3" fmla="*/ 1484912 h 1584176"/>
                        <a:gd name="connsiteX4" fmla="*/ 1484912 w 1584176"/>
                        <a:gd name="connsiteY4" fmla="*/ 1584176 h 1584176"/>
                        <a:gd name="connsiteX5" fmla="*/ 99264 w 1584176"/>
                        <a:gd name="connsiteY5" fmla="*/ 1584176 h 1584176"/>
                        <a:gd name="connsiteX6" fmla="*/ 0 w 1584176"/>
                        <a:gd name="connsiteY6" fmla="*/ 1484912 h 1584176"/>
                        <a:gd name="connsiteX7" fmla="*/ 0 w 1584176"/>
                        <a:gd name="connsiteY7" fmla="*/ 462564 h 1584176"/>
                        <a:gd name="connsiteX8" fmla="*/ 462564 w 1584176"/>
                        <a:gd name="connsiteY8" fmla="*/ 0 h 1584176"/>
                        <a:gd name="connsiteX0" fmla="*/ 519714 w 1641326"/>
                        <a:gd name="connsiteY0" fmla="*/ 0 h 1584176"/>
                        <a:gd name="connsiteX1" fmla="*/ 1178762 w 1641326"/>
                        <a:gd name="connsiteY1" fmla="*/ 0 h 1584176"/>
                        <a:gd name="connsiteX2" fmla="*/ 1641326 w 1641326"/>
                        <a:gd name="connsiteY2" fmla="*/ 462564 h 1584176"/>
                        <a:gd name="connsiteX3" fmla="*/ 1641326 w 1641326"/>
                        <a:gd name="connsiteY3" fmla="*/ 1484912 h 1584176"/>
                        <a:gd name="connsiteX4" fmla="*/ 1542062 w 1641326"/>
                        <a:gd name="connsiteY4" fmla="*/ 1584176 h 1584176"/>
                        <a:gd name="connsiteX5" fmla="*/ 156414 w 1641326"/>
                        <a:gd name="connsiteY5" fmla="*/ 1584176 h 1584176"/>
                        <a:gd name="connsiteX6" fmla="*/ 0 w 1641326"/>
                        <a:gd name="connsiteY6" fmla="*/ 1484912 h 1584176"/>
                        <a:gd name="connsiteX7" fmla="*/ 57150 w 1641326"/>
                        <a:gd name="connsiteY7" fmla="*/ 462564 h 1584176"/>
                        <a:gd name="connsiteX8" fmla="*/ 519714 w 1641326"/>
                        <a:gd name="connsiteY8" fmla="*/ 0 h 1584176"/>
                        <a:gd name="connsiteX0" fmla="*/ 519714 w 1641326"/>
                        <a:gd name="connsiteY0" fmla="*/ 0 h 1622276"/>
                        <a:gd name="connsiteX1" fmla="*/ 1178762 w 1641326"/>
                        <a:gd name="connsiteY1" fmla="*/ 0 h 1622276"/>
                        <a:gd name="connsiteX2" fmla="*/ 1641326 w 1641326"/>
                        <a:gd name="connsiteY2" fmla="*/ 462564 h 1622276"/>
                        <a:gd name="connsiteX3" fmla="*/ 1641326 w 1641326"/>
                        <a:gd name="connsiteY3" fmla="*/ 1484912 h 1622276"/>
                        <a:gd name="connsiteX4" fmla="*/ 1542062 w 1641326"/>
                        <a:gd name="connsiteY4" fmla="*/ 1584176 h 1622276"/>
                        <a:gd name="connsiteX5" fmla="*/ 207214 w 1641326"/>
                        <a:gd name="connsiteY5" fmla="*/ 1622276 h 1622276"/>
                        <a:gd name="connsiteX6" fmla="*/ 0 w 1641326"/>
                        <a:gd name="connsiteY6" fmla="*/ 1484912 h 1622276"/>
                        <a:gd name="connsiteX7" fmla="*/ 57150 w 1641326"/>
                        <a:gd name="connsiteY7" fmla="*/ 462564 h 1622276"/>
                        <a:gd name="connsiteX8" fmla="*/ 519714 w 1641326"/>
                        <a:gd name="connsiteY8" fmla="*/ 0 h 162227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207214 w 1641326"/>
                        <a:gd name="connsiteY5" fmla="*/ 1622276 h 1628626"/>
                        <a:gd name="connsiteX6" fmla="*/ 0 w 1641326"/>
                        <a:gd name="connsiteY6" fmla="*/ 1484912 h 1628626"/>
                        <a:gd name="connsiteX7" fmla="*/ 57150 w 1641326"/>
                        <a:gd name="connsiteY7" fmla="*/ 462564 h 1628626"/>
                        <a:gd name="connsiteX8" fmla="*/ 519714 w 1641326"/>
                        <a:gd name="connsiteY8" fmla="*/ 0 h 162862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917798 w 1641326"/>
                        <a:gd name="connsiteY5" fmla="*/ 1623070 h 1628626"/>
                        <a:gd name="connsiteX6" fmla="*/ 207214 w 1641326"/>
                        <a:gd name="connsiteY6" fmla="*/ 1622276 h 1628626"/>
                        <a:gd name="connsiteX7" fmla="*/ 0 w 1641326"/>
                        <a:gd name="connsiteY7" fmla="*/ 1484912 h 1628626"/>
                        <a:gd name="connsiteX8" fmla="*/ 57150 w 1641326"/>
                        <a:gd name="connsiteY8" fmla="*/ 462564 h 1628626"/>
                        <a:gd name="connsiteX9" fmla="*/ 519714 w 1641326"/>
                        <a:gd name="connsiteY9" fmla="*/ 0 h 1628626"/>
                        <a:gd name="connsiteX0" fmla="*/ 519714 w 1641326"/>
                        <a:gd name="connsiteY0" fmla="*/ 0 h 1692920"/>
                        <a:gd name="connsiteX1" fmla="*/ 1178762 w 1641326"/>
                        <a:gd name="connsiteY1" fmla="*/ 0 h 1692920"/>
                        <a:gd name="connsiteX2" fmla="*/ 1641326 w 1641326"/>
                        <a:gd name="connsiteY2" fmla="*/ 462564 h 1692920"/>
                        <a:gd name="connsiteX3" fmla="*/ 1641326 w 1641326"/>
                        <a:gd name="connsiteY3" fmla="*/ 1484912 h 1692920"/>
                        <a:gd name="connsiteX4" fmla="*/ 1503962 w 1641326"/>
                        <a:gd name="connsiteY4" fmla="*/ 1628626 h 1692920"/>
                        <a:gd name="connsiteX5" fmla="*/ 841598 w 1641326"/>
                        <a:gd name="connsiteY5" fmla="*/ 1692920 h 1692920"/>
                        <a:gd name="connsiteX6" fmla="*/ 207214 w 1641326"/>
                        <a:gd name="connsiteY6" fmla="*/ 1622276 h 1692920"/>
                        <a:gd name="connsiteX7" fmla="*/ 0 w 1641326"/>
                        <a:gd name="connsiteY7" fmla="*/ 1484912 h 1692920"/>
                        <a:gd name="connsiteX8" fmla="*/ 57150 w 1641326"/>
                        <a:gd name="connsiteY8" fmla="*/ 462564 h 1692920"/>
                        <a:gd name="connsiteX9" fmla="*/ 519714 w 1641326"/>
                        <a:gd name="connsiteY9" fmla="*/ 0 h 1692920"/>
                        <a:gd name="connsiteX0" fmla="*/ 519714 w 1641326"/>
                        <a:gd name="connsiteY0" fmla="*/ 0 h 1697585"/>
                        <a:gd name="connsiteX1" fmla="*/ 1178762 w 1641326"/>
                        <a:gd name="connsiteY1" fmla="*/ 0 h 1697585"/>
                        <a:gd name="connsiteX2" fmla="*/ 1641326 w 1641326"/>
                        <a:gd name="connsiteY2" fmla="*/ 462564 h 1697585"/>
                        <a:gd name="connsiteX3" fmla="*/ 1641326 w 1641326"/>
                        <a:gd name="connsiteY3" fmla="*/ 1484912 h 1697585"/>
                        <a:gd name="connsiteX4" fmla="*/ 1503962 w 1641326"/>
                        <a:gd name="connsiteY4" fmla="*/ 1628626 h 1697585"/>
                        <a:gd name="connsiteX5" fmla="*/ 841598 w 1641326"/>
                        <a:gd name="connsiteY5" fmla="*/ 1692920 h 1697585"/>
                        <a:gd name="connsiteX6" fmla="*/ 207214 w 1641326"/>
                        <a:gd name="connsiteY6" fmla="*/ 1622276 h 1697585"/>
                        <a:gd name="connsiteX7" fmla="*/ 0 w 1641326"/>
                        <a:gd name="connsiteY7" fmla="*/ 1484912 h 1697585"/>
                        <a:gd name="connsiteX8" fmla="*/ 57150 w 1641326"/>
                        <a:gd name="connsiteY8" fmla="*/ 462564 h 1697585"/>
                        <a:gd name="connsiteX9" fmla="*/ 519714 w 1641326"/>
                        <a:gd name="connsiteY9" fmla="*/ 0 h 1697585"/>
                        <a:gd name="connsiteX0" fmla="*/ 519714 w 1641326"/>
                        <a:gd name="connsiteY0" fmla="*/ 0 h 1694234"/>
                        <a:gd name="connsiteX1" fmla="*/ 1178762 w 1641326"/>
                        <a:gd name="connsiteY1" fmla="*/ 0 h 1694234"/>
                        <a:gd name="connsiteX2" fmla="*/ 1641326 w 1641326"/>
                        <a:gd name="connsiteY2" fmla="*/ 462564 h 1694234"/>
                        <a:gd name="connsiteX3" fmla="*/ 1641326 w 1641326"/>
                        <a:gd name="connsiteY3" fmla="*/ 1484912 h 1694234"/>
                        <a:gd name="connsiteX4" fmla="*/ 1503962 w 1641326"/>
                        <a:gd name="connsiteY4" fmla="*/ 1628626 h 1694234"/>
                        <a:gd name="connsiteX5" fmla="*/ 841598 w 1641326"/>
                        <a:gd name="connsiteY5" fmla="*/ 1692920 h 1694234"/>
                        <a:gd name="connsiteX6" fmla="*/ 207214 w 1641326"/>
                        <a:gd name="connsiteY6" fmla="*/ 1622276 h 1694234"/>
                        <a:gd name="connsiteX7" fmla="*/ 0 w 1641326"/>
                        <a:gd name="connsiteY7" fmla="*/ 1484912 h 1694234"/>
                        <a:gd name="connsiteX8" fmla="*/ 57150 w 1641326"/>
                        <a:gd name="connsiteY8" fmla="*/ 462564 h 1694234"/>
                        <a:gd name="connsiteX9" fmla="*/ 519714 w 1641326"/>
                        <a:gd name="connsiteY9" fmla="*/ 0 h 1694234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694185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694185 w 1641326"/>
                        <a:gd name="connsiteY9" fmla="*/ 0 h 1693319"/>
                        <a:gd name="connsiteX0" fmla="*/ 694185 w 1641326"/>
                        <a:gd name="connsiteY0" fmla="*/ 6710 h 1700029"/>
                        <a:gd name="connsiteX1" fmla="*/ 1044553 w 1641326"/>
                        <a:gd name="connsiteY1" fmla="*/ 0 h 1700029"/>
                        <a:gd name="connsiteX2" fmla="*/ 1641326 w 1641326"/>
                        <a:gd name="connsiteY2" fmla="*/ 469274 h 1700029"/>
                        <a:gd name="connsiteX3" fmla="*/ 1641326 w 1641326"/>
                        <a:gd name="connsiteY3" fmla="*/ 1491622 h 1700029"/>
                        <a:gd name="connsiteX4" fmla="*/ 1503962 w 1641326"/>
                        <a:gd name="connsiteY4" fmla="*/ 1635336 h 1700029"/>
                        <a:gd name="connsiteX5" fmla="*/ 841598 w 1641326"/>
                        <a:gd name="connsiteY5" fmla="*/ 1699630 h 1700029"/>
                        <a:gd name="connsiteX6" fmla="*/ 140109 w 1641326"/>
                        <a:gd name="connsiteY6" fmla="*/ 1622276 h 1700029"/>
                        <a:gd name="connsiteX7" fmla="*/ 0 w 1641326"/>
                        <a:gd name="connsiteY7" fmla="*/ 1491622 h 1700029"/>
                        <a:gd name="connsiteX8" fmla="*/ 57150 w 1641326"/>
                        <a:gd name="connsiteY8" fmla="*/ 469274 h 1700029"/>
                        <a:gd name="connsiteX9" fmla="*/ 694185 w 1641326"/>
                        <a:gd name="connsiteY9" fmla="*/ 6710 h 1700029"/>
                        <a:gd name="connsiteX0" fmla="*/ 694185 w 1695009"/>
                        <a:gd name="connsiteY0" fmla="*/ 6710 h 1700029"/>
                        <a:gd name="connsiteX1" fmla="*/ 1044553 w 1695009"/>
                        <a:gd name="connsiteY1" fmla="*/ 0 h 1700029"/>
                        <a:gd name="connsiteX2" fmla="*/ 1641326 w 1695009"/>
                        <a:gd name="connsiteY2" fmla="*/ 469274 h 1700029"/>
                        <a:gd name="connsiteX3" fmla="*/ 1695009 w 1695009"/>
                        <a:gd name="connsiteY3" fmla="*/ 1491622 h 1700029"/>
                        <a:gd name="connsiteX4" fmla="*/ 1503962 w 1695009"/>
                        <a:gd name="connsiteY4" fmla="*/ 1635336 h 1700029"/>
                        <a:gd name="connsiteX5" fmla="*/ 841598 w 1695009"/>
                        <a:gd name="connsiteY5" fmla="*/ 1699630 h 1700029"/>
                        <a:gd name="connsiteX6" fmla="*/ 140109 w 1695009"/>
                        <a:gd name="connsiteY6" fmla="*/ 1622276 h 1700029"/>
                        <a:gd name="connsiteX7" fmla="*/ 0 w 1695009"/>
                        <a:gd name="connsiteY7" fmla="*/ 1491622 h 1700029"/>
                        <a:gd name="connsiteX8" fmla="*/ 57150 w 1695009"/>
                        <a:gd name="connsiteY8" fmla="*/ 469274 h 1700029"/>
                        <a:gd name="connsiteX9" fmla="*/ 694185 w 1695009"/>
                        <a:gd name="connsiteY9" fmla="*/ 6710 h 1700029"/>
                        <a:gd name="connsiteX0" fmla="*/ 694185 w 1695009"/>
                        <a:gd name="connsiteY0" fmla="*/ 6710 h 1699663"/>
                        <a:gd name="connsiteX1" fmla="*/ 1044553 w 1695009"/>
                        <a:gd name="connsiteY1" fmla="*/ 0 h 1699663"/>
                        <a:gd name="connsiteX2" fmla="*/ 1641326 w 1695009"/>
                        <a:gd name="connsiteY2" fmla="*/ 469274 h 1699663"/>
                        <a:gd name="connsiteX3" fmla="*/ 1695009 w 1695009"/>
                        <a:gd name="connsiteY3" fmla="*/ 1491622 h 1699663"/>
                        <a:gd name="connsiteX4" fmla="*/ 1557645 w 1695009"/>
                        <a:gd name="connsiteY4" fmla="*/ 1615205 h 1699663"/>
                        <a:gd name="connsiteX5" fmla="*/ 841598 w 1695009"/>
                        <a:gd name="connsiteY5" fmla="*/ 1699630 h 1699663"/>
                        <a:gd name="connsiteX6" fmla="*/ 140109 w 1695009"/>
                        <a:gd name="connsiteY6" fmla="*/ 1622276 h 1699663"/>
                        <a:gd name="connsiteX7" fmla="*/ 0 w 1695009"/>
                        <a:gd name="connsiteY7" fmla="*/ 1491622 h 1699663"/>
                        <a:gd name="connsiteX8" fmla="*/ 57150 w 1695009"/>
                        <a:gd name="connsiteY8" fmla="*/ 469274 h 1699663"/>
                        <a:gd name="connsiteX9" fmla="*/ 694185 w 1695009"/>
                        <a:gd name="connsiteY9" fmla="*/ 6710 h 1699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95009" h="1699663">
                          <a:moveTo>
                            <a:pt x="694185" y="6710"/>
                          </a:moveTo>
                          <a:lnTo>
                            <a:pt x="1044553" y="0"/>
                          </a:lnTo>
                          <a:cubicBezTo>
                            <a:pt x="1300020" y="0"/>
                            <a:pt x="1641326" y="213807"/>
                            <a:pt x="1641326" y="469274"/>
                          </a:cubicBezTo>
                          <a:lnTo>
                            <a:pt x="1695009" y="1491622"/>
                          </a:lnTo>
                          <a:cubicBezTo>
                            <a:pt x="1695009" y="1546444"/>
                            <a:pt x="1639308" y="1568232"/>
                            <a:pt x="1557645" y="1615205"/>
                          </a:cubicBezTo>
                          <a:cubicBezTo>
                            <a:pt x="1350277" y="1676899"/>
                            <a:pt x="1077854" y="1698452"/>
                            <a:pt x="841598" y="1699630"/>
                          </a:cubicBezTo>
                          <a:cubicBezTo>
                            <a:pt x="605342" y="1700808"/>
                            <a:pt x="280375" y="1670365"/>
                            <a:pt x="140109" y="1622276"/>
                          </a:cubicBezTo>
                          <a:cubicBezTo>
                            <a:pt x="58445" y="1588724"/>
                            <a:pt x="0" y="1546444"/>
                            <a:pt x="0" y="1491622"/>
                          </a:cubicBezTo>
                          <a:cubicBezTo>
                            <a:pt x="0" y="1150839"/>
                            <a:pt x="57150" y="810057"/>
                            <a:pt x="57150" y="469274"/>
                          </a:cubicBezTo>
                          <a:cubicBezTo>
                            <a:pt x="57150" y="213807"/>
                            <a:pt x="438718" y="6710"/>
                            <a:pt x="694185" y="6710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43" name="円/楕円 642"/>
                    <p:cNvSpPr/>
                    <p:nvPr/>
                  </p:nvSpPr>
                  <p:spPr>
                    <a:xfrm>
                      <a:off x="3364370" y="4057650"/>
                      <a:ext cx="299580" cy="14547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644" name="グループ化 643"/>
                    <p:cNvGrpSpPr/>
                    <p:nvPr/>
                  </p:nvGrpSpPr>
                  <p:grpSpPr>
                    <a:xfrm rot="900000">
                      <a:off x="29665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649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50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645" name="グループ化 644"/>
                    <p:cNvGrpSpPr/>
                    <p:nvPr/>
                  </p:nvGrpSpPr>
                  <p:grpSpPr>
                    <a:xfrm rot="20700000" flipH="1">
                      <a:off x="34999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647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48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46" name="円/楕円 645"/>
                    <p:cNvSpPr/>
                    <p:nvPr/>
                  </p:nvSpPr>
                  <p:spPr>
                    <a:xfrm>
                      <a:off x="3426844" y="3941917"/>
                      <a:ext cx="168126" cy="186664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41" name="テキスト ボックス 640"/>
                  <p:cNvSpPr txBox="1"/>
                  <p:nvPr/>
                </p:nvSpPr>
                <p:spPr>
                  <a:xfrm>
                    <a:off x="2999780" y="4638437"/>
                    <a:ext cx="1019770" cy="684654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rPr>
                      <a:t>ゴミ</a:t>
                    </a:r>
                  </a:p>
                </p:txBody>
              </p:sp>
            </p:grpSp>
            <p:grpSp>
              <p:nvGrpSpPr>
                <p:cNvPr id="628" name="グループ化 627"/>
                <p:cNvGrpSpPr/>
                <p:nvPr/>
              </p:nvGrpSpPr>
              <p:grpSpPr>
                <a:xfrm>
                  <a:off x="795554" y="3838983"/>
                  <a:ext cx="713156" cy="824505"/>
                  <a:chOff x="2707680" y="3878848"/>
                  <a:chExt cx="1603970" cy="1854407"/>
                </a:xfrm>
              </p:grpSpPr>
              <p:grpSp>
                <p:nvGrpSpPr>
                  <p:cNvPr id="629" name="グループ化 628"/>
                  <p:cNvGrpSpPr/>
                  <p:nvPr/>
                </p:nvGrpSpPr>
                <p:grpSpPr>
                  <a:xfrm>
                    <a:off x="2707680" y="3878848"/>
                    <a:ext cx="1603970" cy="1854407"/>
                    <a:chOff x="2707680" y="3878848"/>
                    <a:chExt cx="1603970" cy="1854406"/>
                  </a:xfrm>
                </p:grpSpPr>
                <p:sp>
                  <p:nvSpPr>
                    <p:cNvPr id="631" name="片側の 2 つの角を丸めた四角形 3"/>
                    <p:cNvSpPr/>
                    <p:nvPr/>
                  </p:nvSpPr>
                  <p:spPr>
                    <a:xfrm>
                      <a:off x="2707680" y="4057649"/>
                      <a:ext cx="1603970" cy="1675605"/>
                    </a:xfrm>
                    <a:custGeom>
                      <a:avLst/>
                      <a:gdLst>
                        <a:gd name="connsiteX0" fmla="*/ 462564 w 1584176"/>
                        <a:gd name="connsiteY0" fmla="*/ 0 h 1584176"/>
                        <a:gd name="connsiteX1" fmla="*/ 1121612 w 1584176"/>
                        <a:gd name="connsiteY1" fmla="*/ 0 h 1584176"/>
                        <a:gd name="connsiteX2" fmla="*/ 1584176 w 1584176"/>
                        <a:gd name="connsiteY2" fmla="*/ 462564 h 1584176"/>
                        <a:gd name="connsiteX3" fmla="*/ 1584176 w 1584176"/>
                        <a:gd name="connsiteY3" fmla="*/ 1484912 h 1584176"/>
                        <a:gd name="connsiteX4" fmla="*/ 1484912 w 1584176"/>
                        <a:gd name="connsiteY4" fmla="*/ 1584176 h 1584176"/>
                        <a:gd name="connsiteX5" fmla="*/ 99264 w 1584176"/>
                        <a:gd name="connsiteY5" fmla="*/ 1584176 h 1584176"/>
                        <a:gd name="connsiteX6" fmla="*/ 0 w 1584176"/>
                        <a:gd name="connsiteY6" fmla="*/ 1484912 h 1584176"/>
                        <a:gd name="connsiteX7" fmla="*/ 0 w 1584176"/>
                        <a:gd name="connsiteY7" fmla="*/ 462564 h 1584176"/>
                        <a:gd name="connsiteX8" fmla="*/ 462564 w 1584176"/>
                        <a:gd name="connsiteY8" fmla="*/ 0 h 1584176"/>
                        <a:gd name="connsiteX0" fmla="*/ 519714 w 1641326"/>
                        <a:gd name="connsiteY0" fmla="*/ 0 h 1584176"/>
                        <a:gd name="connsiteX1" fmla="*/ 1178762 w 1641326"/>
                        <a:gd name="connsiteY1" fmla="*/ 0 h 1584176"/>
                        <a:gd name="connsiteX2" fmla="*/ 1641326 w 1641326"/>
                        <a:gd name="connsiteY2" fmla="*/ 462564 h 1584176"/>
                        <a:gd name="connsiteX3" fmla="*/ 1641326 w 1641326"/>
                        <a:gd name="connsiteY3" fmla="*/ 1484912 h 1584176"/>
                        <a:gd name="connsiteX4" fmla="*/ 1542062 w 1641326"/>
                        <a:gd name="connsiteY4" fmla="*/ 1584176 h 1584176"/>
                        <a:gd name="connsiteX5" fmla="*/ 156414 w 1641326"/>
                        <a:gd name="connsiteY5" fmla="*/ 1584176 h 1584176"/>
                        <a:gd name="connsiteX6" fmla="*/ 0 w 1641326"/>
                        <a:gd name="connsiteY6" fmla="*/ 1484912 h 1584176"/>
                        <a:gd name="connsiteX7" fmla="*/ 57150 w 1641326"/>
                        <a:gd name="connsiteY7" fmla="*/ 462564 h 1584176"/>
                        <a:gd name="connsiteX8" fmla="*/ 519714 w 1641326"/>
                        <a:gd name="connsiteY8" fmla="*/ 0 h 1584176"/>
                        <a:gd name="connsiteX0" fmla="*/ 519714 w 1641326"/>
                        <a:gd name="connsiteY0" fmla="*/ 0 h 1622276"/>
                        <a:gd name="connsiteX1" fmla="*/ 1178762 w 1641326"/>
                        <a:gd name="connsiteY1" fmla="*/ 0 h 1622276"/>
                        <a:gd name="connsiteX2" fmla="*/ 1641326 w 1641326"/>
                        <a:gd name="connsiteY2" fmla="*/ 462564 h 1622276"/>
                        <a:gd name="connsiteX3" fmla="*/ 1641326 w 1641326"/>
                        <a:gd name="connsiteY3" fmla="*/ 1484912 h 1622276"/>
                        <a:gd name="connsiteX4" fmla="*/ 1542062 w 1641326"/>
                        <a:gd name="connsiteY4" fmla="*/ 1584176 h 1622276"/>
                        <a:gd name="connsiteX5" fmla="*/ 207214 w 1641326"/>
                        <a:gd name="connsiteY5" fmla="*/ 1622276 h 1622276"/>
                        <a:gd name="connsiteX6" fmla="*/ 0 w 1641326"/>
                        <a:gd name="connsiteY6" fmla="*/ 1484912 h 1622276"/>
                        <a:gd name="connsiteX7" fmla="*/ 57150 w 1641326"/>
                        <a:gd name="connsiteY7" fmla="*/ 462564 h 1622276"/>
                        <a:gd name="connsiteX8" fmla="*/ 519714 w 1641326"/>
                        <a:gd name="connsiteY8" fmla="*/ 0 h 162227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207214 w 1641326"/>
                        <a:gd name="connsiteY5" fmla="*/ 1622276 h 1628626"/>
                        <a:gd name="connsiteX6" fmla="*/ 0 w 1641326"/>
                        <a:gd name="connsiteY6" fmla="*/ 1484912 h 1628626"/>
                        <a:gd name="connsiteX7" fmla="*/ 57150 w 1641326"/>
                        <a:gd name="connsiteY7" fmla="*/ 462564 h 1628626"/>
                        <a:gd name="connsiteX8" fmla="*/ 519714 w 1641326"/>
                        <a:gd name="connsiteY8" fmla="*/ 0 h 162862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917798 w 1641326"/>
                        <a:gd name="connsiteY5" fmla="*/ 1623070 h 1628626"/>
                        <a:gd name="connsiteX6" fmla="*/ 207214 w 1641326"/>
                        <a:gd name="connsiteY6" fmla="*/ 1622276 h 1628626"/>
                        <a:gd name="connsiteX7" fmla="*/ 0 w 1641326"/>
                        <a:gd name="connsiteY7" fmla="*/ 1484912 h 1628626"/>
                        <a:gd name="connsiteX8" fmla="*/ 57150 w 1641326"/>
                        <a:gd name="connsiteY8" fmla="*/ 462564 h 1628626"/>
                        <a:gd name="connsiteX9" fmla="*/ 519714 w 1641326"/>
                        <a:gd name="connsiteY9" fmla="*/ 0 h 1628626"/>
                        <a:gd name="connsiteX0" fmla="*/ 519714 w 1641326"/>
                        <a:gd name="connsiteY0" fmla="*/ 0 h 1692920"/>
                        <a:gd name="connsiteX1" fmla="*/ 1178762 w 1641326"/>
                        <a:gd name="connsiteY1" fmla="*/ 0 h 1692920"/>
                        <a:gd name="connsiteX2" fmla="*/ 1641326 w 1641326"/>
                        <a:gd name="connsiteY2" fmla="*/ 462564 h 1692920"/>
                        <a:gd name="connsiteX3" fmla="*/ 1641326 w 1641326"/>
                        <a:gd name="connsiteY3" fmla="*/ 1484912 h 1692920"/>
                        <a:gd name="connsiteX4" fmla="*/ 1503962 w 1641326"/>
                        <a:gd name="connsiteY4" fmla="*/ 1628626 h 1692920"/>
                        <a:gd name="connsiteX5" fmla="*/ 841598 w 1641326"/>
                        <a:gd name="connsiteY5" fmla="*/ 1692920 h 1692920"/>
                        <a:gd name="connsiteX6" fmla="*/ 207214 w 1641326"/>
                        <a:gd name="connsiteY6" fmla="*/ 1622276 h 1692920"/>
                        <a:gd name="connsiteX7" fmla="*/ 0 w 1641326"/>
                        <a:gd name="connsiteY7" fmla="*/ 1484912 h 1692920"/>
                        <a:gd name="connsiteX8" fmla="*/ 57150 w 1641326"/>
                        <a:gd name="connsiteY8" fmla="*/ 462564 h 1692920"/>
                        <a:gd name="connsiteX9" fmla="*/ 519714 w 1641326"/>
                        <a:gd name="connsiteY9" fmla="*/ 0 h 1692920"/>
                        <a:gd name="connsiteX0" fmla="*/ 519714 w 1641326"/>
                        <a:gd name="connsiteY0" fmla="*/ 0 h 1697585"/>
                        <a:gd name="connsiteX1" fmla="*/ 1178762 w 1641326"/>
                        <a:gd name="connsiteY1" fmla="*/ 0 h 1697585"/>
                        <a:gd name="connsiteX2" fmla="*/ 1641326 w 1641326"/>
                        <a:gd name="connsiteY2" fmla="*/ 462564 h 1697585"/>
                        <a:gd name="connsiteX3" fmla="*/ 1641326 w 1641326"/>
                        <a:gd name="connsiteY3" fmla="*/ 1484912 h 1697585"/>
                        <a:gd name="connsiteX4" fmla="*/ 1503962 w 1641326"/>
                        <a:gd name="connsiteY4" fmla="*/ 1628626 h 1697585"/>
                        <a:gd name="connsiteX5" fmla="*/ 841598 w 1641326"/>
                        <a:gd name="connsiteY5" fmla="*/ 1692920 h 1697585"/>
                        <a:gd name="connsiteX6" fmla="*/ 207214 w 1641326"/>
                        <a:gd name="connsiteY6" fmla="*/ 1622276 h 1697585"/>
                        <a:gd name="connsiteX7" fmla="*/ 0 w 1641326"/>
                        <a:gd name="connsiteY7" fmla="*/ 1484912 h 1697585"/>
                        <a:gd name="connsiteX8" fmla="*/ 57150 w 1641326"/>
                        <a:gd name="connsiteY8" fmla="*/ 462564 h 1697585"/>
                        <a:gd name="connsiteX9" fmla="*/ 519714 w 1641326"/>
                        <a:gd name="connsiteY9" fmla="*/ 0 h 1697585"/>
                        <a:gd name="connsiteX0" fmla="*/ 519714 w 1641326"/>
                        <a:gd name="connsiteY0" fmla="*/ 0 h 1694234"/>
                        <a:gd name="connsiteX1" fmla="*/ 1178762 w 1641326"/>
                        <a:gd name="connsiteY1" fmla="*/ 0 h 1694234"/>
                        <a:gd name="connsiteX2" fmla="*/ 1641326 w 1641326"/>
                        <a:gd name="connsiteY2" fmla="*/ 462564 h 1694234"/>
                        <a:gd name="connsiteX3" fmla="*/ 1641326 w 1641326"/>
                        <a:gd name="connsiteY3" fmla="*/ 1484912 h 1694234"/>
                        <a:gd name="connsiteX4" fmla="*/ 1503962 w 1641326"/>
                        <a:gd name="connsiteY4" fmla="*/ 1628626 h 1694234"/>
                        <a:gd name="connsiteX5" fmla="*/ 841598 w 1641326"/>
                        <a:gd name="connsiteY5" fmla="*/ 1692920 h 1694234"/>
                        <a:gd name="connsiteX6" fmla="*/ 207214 w 1641326"/>
                        <a:gd name="connsiteY6" fmla="*/ 1622276 h 1694234"/>
                        <a:gd name="connsiteX7" fmla="*/ 0 w 1641326"/>
                        <a:gd name="connsiteY7" fmla="*/ 1484912 h 1694234"/>
                        <a:gd name="connsiteX8" fmla="*/ 57150 w 1641326"/>
                        <a:gd name="connsiteY8" fmla="*/ 462564 h 1694234"/>
                        <a:gd name="connsiteX9" fmla="*/ 519714 w 1641326"/>
                        <a:gd name="connsiteY9" fmla="*/ 0 h 1694234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694185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694185 w 1641326"/>
                        <a:gd name="connsiteY9" fmla="*/ 0 h 1693319"/>
                        <a:gd name="connsiteX0" fmla="*/ 694185 w 1641326"/>
                        <a:gd name="connsiteY0" fmla="*/ 6710 h 1700029"/>
                        <a:gd name="connsiteX1" fmla="*/ 1044553 w 1641326"/>
                        <a:gd name="connsiteY1" fmla="*/ 0 h 1700029"/>
                        <a:gd name="connsiteX2" fmla="*/ 1641326 w 1641326"/>
                        <a:gd name="connsiteY2" fmla="*/ 469274 h 1700029"/>
                        <a:gd name="connsiteX3" fmla="*/ 1641326 w 1641326"/>
                        <a:gd name="connsiteY3" fmla="*/ 1491622 h 1700029"/>
                        <a:gd name="connsiteX4" fmla="*/ 1503962 w 1641326"/>
                        <a:gd name="connsiteY4" fmla="*/ 1635336 h 1700029"/>
                        <a:gd name="connsiteX5" fmla="*/ 841598 w 1641326"/>
                        <a:gd name="connsiteY5" fmla="*/ 1699630 h 1700029"/>
                        <a:gd name="connsiteX6" fmla="*/ 140109 w 1641326"/>
                        <a:gd name="connsiteY6" fmla="*/ 1622276 h 1700029"/>
                        <a:gd name="connsiteX7" fmla="*/ 0 w 1641326"/>
                        <a:gd name="connsiteY7" fmla="*/ 1491622 h 1700029"/>
                        <a:gd name="connsiteX8" fmla="*/ 57150 w 1641326"/>
                        <a:gd name="connsiteY8" fmla="*/ 469274 h 1700029"/>
                        <a:gd name="connsiteX9" fmla="*/ 694185 w 1641326"/>
                        <a:gd name="connsiteY9" fmla="*/ 6710 h 1700029"/>
                        <a:gd name="connsiteX0" fmla="*/ 694185 w 1695009"/>
                        <a:gd name="connsiteY0" fmla="*/ 6710 h 1700029"/>
                        <a:gd name="connsiteX1" fmla="*/ 1044553 w 1695009"/>
                        <a:gd name="connsiteY1" fmla="*/ 0 h 1700029"/>
                        <a:gd name="connsiteX2" fmla="*/ 1641326 w 1695009"/>
                        <a:gd name="connsiteY2" fmla="*/ 469274 h 1700029"/>
                        <a:gd name="connsiteX3" fmla="*/ 1695009 w 1695009"/>
                        <a:gd name="connsiteY3" fmla="*/ 1491622 h 1700029"/>
                        <a:gd name="connsiteX4" fmla="*/ 1503962 w 1695009"/>
                        <a:gd name="connsiteY4" fmla="*/ 1635336 h 1700029"/>
                        <a:gd name="connsiteX5" fmla="*/ 841598 w 1695009"/>
                        <a:gd name="connsiteY5" fmla="*/ 1699630 h 1700029"/>
                        <a:gd name="connsiteX6" fmla="*/ 140109 w 1695009"/>
                        <a:gd name="connsiteY6" fmla="*/ 1622276 h 1700029"/>
                        <a:gd name="connsiteX7" fmla="*/ 0 w 1695009"/>
                        <a:gd name="connsiteY7" fmla="*/ 1491622 h 1700029"/>
                        <a:gd name="connsiteX8" fmla="*/ 57150 w 1695009"/>
                        <a:gd name="connsiteY8" fmla="*/ 469274 h 1700029"/>
                        <a:gd name="connsiteX9" fmla="*/ 694185 w 1695009"/>
                        <a:gd name="connsiteY9" fmla="*/ 6710 h 1700029"/>
                        <a:gd name="connsiteX0" fmla="*/ 694185 w 1695009"/>
                        <a:gd name="connsiteY0" fmla="*/ 6710 h 1699663"/>
                        <a:gd name="connsiteX1" fmla="*/ 1044553 w 1695009"/>
                        <a:gd name="connsiteY1" fmla="*/ 0 h 1699663"/>
                        <a:gd name="connsiteX2" fmla="*/ 1641326 w 1695009"/>
                        <a:gd name="connsiteY2" fmla="*/ 469274 h 1699663"/>
                        <a:gd name="connsiteX3" fmla="*/ 1695009 w 1695009"/>
                        <a:gd name="connsiteY3" fmla="*/ 1491622 h 1699663"/>
                        <a:gd name="connsiteX4" fmla="*/ 1557645 w 1695009"/>
                        <a:gd name="connsiteY4" fmla="*/ 1615205 h 1699663"/>
                        <a:gd name="connsiteX5" fmla="*/ 841598 w 1695009"/>
                        <a:gd name="connsiteY5" fmla="*/ 1699630 h 1699663"/>
                        <a:gd name="connsiteX6" fmla="*/ 140109 w 1695009"/>
                        <a:gd name="connsiteY6" fmla="*/ 1622276 h 1699663"/>
                        <a:gd name="connsiteX7" fmla="*/ 0 w 1695009"/>
                        <a:gd name="connsiteY7" fmla="*/ 1491622 h 1699663"/>
                        <a:gd name="connsiteX8" fmla="*/ 57150 w 1695009"/>
                        <a:gd name="connsiteY8" fmla="*/ 469274 h 1699663"/>
                        <a:gd name="connsiteX9" fmla="*/ 694185 w 1695009"/>
                        <a:gd name="connsiteY9" fmla="*/ 6710 h 1699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95009" h="1699663">
                          <a:moveTo>
                            <a:pt x="694185" y="6710"/>
                          </a:moveTo>
                          <a:lnTo>
                            <a:pt x="1044553" y="0"/>
                          </a:lnTo>
                          <a:cubicBezTo>
                            <a:pt x="1300020" y="0"/>
                            <a:pt x="1641326" y="213807"/>
                            <a:pt x="1641326" y="469274"/>
                          </a:cubicBezTo>
                          <a:lnTo>
                            <a:pt x="1695009" y="1491622"/>
                          </a:lnTo>
                          <a:cubicBezTo>
                            <a:pt x="1695009" y="1546444"/>
                            <a:pt x="1639308" y="1568232"/>
                            <a:pt x="1557645" y="1615205"/>
                          </a:cubicBezTo>
                          <a:cubicBezTo>
                            <a:pt x="1350277" y="1676899"/>
                            <a:pt x="1077854" y="1698452"/>
                            <a:pt x="841598" y="1699630"/>
                          </a:cubicBezTo>
                          <a:cubicBezTo>
                            <a:pt x="605342" y="1700808"/>
                            <a:pt x="280375" y="1670365"/>
                            <a:pt x="140109" y="1622276"/>
                          </a:cubicBezTo>
                          <a:cubicBezTo>
                            <a:pt x="58445" y="1588724"/>
                            <a:pt x="0" y="1546444"/>
                            <a:pt x="0" y="1491622"/>
                          </a:cubicBezTo>
                          <a:cubicBezTo>
                            <a:pt x="0" y="1150839"/>
                            <a:pt x="57150" y="810057"/>
                            <a:pt x="57150" y="469274"/>
                          </a:cubicBezTo>
                          <a:cubicBezTo>
                            <a:pt x="57150" y="213807"/>
                            <a:pt x="438718" y="6710"/>
                            <a:pt x="694185" y="6710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32" name="円/楕円 631"/>
                    <p:cNvSpPr/>
                    <p:nvPr/>
                  </p:nvSpPr>
                  <p:spPr>
                    <a:xfrm>
                      <a:off x="3364370" y="4057650"/>
                      <a:ext cx="299580" cy="14547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633" name="グループ化 632"/>
                    <p:cNvGrpSpPr/>
                    <p:nvPr/>
                  </p:nvGrpSpPr>
                  <p:grpSpPr>
                    <a:xfrm rot="900000">
                      <a:off x="29665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638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39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634" name="グループ化 633"/>
                    <p:cNvGrpSpPr/>
                    <p:nvPr/>
                  </p:nvGrpSpPr>
                  <p:grpSpPr>
                    <a:xfrm rot="20700000" flipH="1">
                      <a:off x="34999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636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37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35" name="円/楕円 634"/>
                    <p:cNvSpPr/>
                    <p:nvPr/>
                  </p:nvSpPr>
                  <p:spPr>
                    <a:xfrm>
                      <a:off x="3426844" y="3941917"/>
                      <a:ext cx="168126" cy="186664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30" name="テキスト ボックス 629"/>
                  <p:cNvSpPr txBox="1"/>
                  <p:nvPr/>
                </p:nvSpPr>
                <p:spPr>
                  <a:xfrm>
                    <a:off x="2999780" y="4638437"/>
                    <a:ext cx="1019770" cy="684654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rPr>
                      <a:t>ゴミ</a:t>
                    </a:r>
                  </a:p>
                </p:txBody>
              </p:sp>
            </p:grpSp>
          </p:grpSp>
          <p:grpSp>
            <p:nvGrpSpPr>
              <p:cNvPr id="662" name="グループ化 661"/>
              <p:cNvGrpSpPr/>
              <p:nvPr/>
            </p:nvGrpSpPr>
            <p:grpSpPr>
              <a:xfrm>
                <a:off x="2028852" y="2789082"/>
                <a:ext cx="1890209" cy="1538082"/>
                <a:chOff x="3827875" y="3472848"/>
                <a:chExt cx="1702352" cy="1126282"/>
              </a:xfrm>
              <a:solidFill>
                <a:srgbClr val="00B050">
                  <a:alpha val="69804"/>
                </a:srgbClr>
              </a:solidFill>
            </p:grpSpPr>
            <p:sp>
              <p:nvSpPr>
                <p:cNvPr id="663" name="ドーナツ 662"/>
                <p:cNvSpPr/>
                <p:nvPr/>
              </p:nvSpPr>
              <p:spPr bwMode="auto">
                <a:xfrm>
                  <a:off x="3827875" y="3591560"/>
                  <a:ext cx="1702352" cy="856208"/>
                </a:xfrm>
                <a:prstGeom prst="donut">
                  <a:avLst>
                    <a:gd name="adj" fmla="val 987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ドーナツ 663"/>
                <p:cNvSpPr/>
                <p:nvPr/>
              </p:nvSpPr>
              <p:spPr bwMode="auto">
                <a:xfrm>
                  <a:off x="3827875" y="3790904"/>
                  <a:ext cx="1702352" cy="490169"/>
                </a:xfrm>
                <a:prstGeom prst="donut">
                  <a:avLst>
                    <a:gd name="adj" fmla="val 1921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ドーナツ 664"/>
                <p:cNvSpPr/>
                <p:nvPr/>
              </p:nvSpPr>
              <p:spPr bwMode="auto">
                <a:xfrm>
                  <a:off x="3827875" y="3950456"/>
                  <a:ext cx="1702352" cy="181091"/>
                </a:xfrm>
                <a:prstGeom prst="donut">
                  <a:avLst>
                    <a:gd name="adj" fmla="val 6514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6" name="グループ化 665"/>
                <p:cNvGrpSpPr/>
                <p:nvPr/>
              </p:nvGrpSpPr>
              <p:grpSpPr>
                <a:xfrm rot="16200000">
                  <a:off x="4124293" y="3616267"/>
                  <a:ext cx="1109517" cy="856208"/>
                  <a:chOff x="5108034" y="3591560"/>
                  <a:chExt cx="1702353" cy="856208"/>
                </a:xfrm>
                <a:grpFill/>
              </p:grpSpPr>
              <p:sp>
                <p:nvSpPr>
                  <p:cNvPr id="671" name="ドーナツ 670"/>
                  <p:cNvSpPr/>
                  <p:nvPr/>
                </p:nvSpPr>
                <p:spPr bwMode="auto">
                  <a:xfrm>
                    <a:off x="5108035" y="3591560"/>
                    <a:ext cx="1702352" cy="856208"/>
                  </a:xfrm>
                  <a:prstGeom prst="donut">
                    <a:avLst>
                      <a:gd name="adj" fmla="val 1776"/>
                    </a:avLst>
                  </a:prstGeom>
                  <a:grpFill/>
                  <a:ln w="63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ドーナツ 671"/>
                  <p:cNvSpPr/>
                  <p:nvPr/>
                </p:nvSpPr>
                <p:spPr bwMode="auto">
                  <a:xfrm>
                    <a:off x="5108035" y="3790904"/>
                    <a:ext cx="1702352" cy="490169"/>
                  </a:xfrm>
                  <a:prstGeom prst="donut">
                    <a:avLst>
                      <a:gd name="adj" fmla="val 3005"/>
                    </a:avLst>
                  </a:prstGeom>
                  <a:grpFill/>
                  <a:ln w="63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ドーナツ 672"/>
                  <p:cNvSpPr/>
                  <p:nvPr/>
                </p:nvSpPr>
                <p:spPr bwMode="auto">
                  <a:xfrm>
                    <a:off x="5108034" y="3950456"/>
                    <a:ext cx="1702352" cy="181091"/>
                  </a:xfrm>
                  <a:prstGeom prst="donut">
                    <a:avLst>
                      <a:gd name="adj" fmla="val 6712"/>
                    </a:avLst>
                  </a:prstGeom>
                  <a:grpFill/>
                  <a:ln w="63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7" name="ドーナツ 666"/>
                <p:cNvSpPr/>
                <p:nvPr/>
              </p:nvSpPr>
              <p:spPr bwMode="auto">
                <a:xfrm rot="16200000">
                  <a:off x="4124293" y="3460543"/>
                  <a:ext cx="1109516" cy="1167658"/>
                </a:xfrm>
                <a:prstGeom prst="donut">
                  <a:avLst>
                    <a:gd name="adj" fmla="val 1365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ドーナツ 667"/>
                <p:cNvSpPr/>
                <p:nvPr/>
              </p:nvSpPr>
              <p:spPr bwMode="auto">
                <a:xfrm rot="16200000">
                  <a:off x="4124293" y="3344142"/>
                  <a:ext cx="1109516" cy="1393718"/>
                </a:xfrm>
                <a:prstGeom prst="donut">
                  <a:avLst>
                    <a:gd name="adj" fmla="val 831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ドーナツ 668"/>
                <p:cNvSpPr/>
                <p:nvPr/>
              </p:nvSpPr>
              <p:spPr bwMode="auto">
                <a:xfrm rot="16200000">
                  <a:off x="4124293" y="3252702"/>
                  <a:ext cx="1109516" cy="1576598"/>
                </a:xfrm>
                <a:prstGeom prst="donut">
                  <a:avLst>
                    <a:gd name="adj" fmla="val 752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ドーナツ 669"/>
                <p:cNvSpPr/>
                <p:nvPr/>
              </p:nvSpPr>
              <p:spPr bwMode="auto">
                <a:xfrm>
                  <a:off x="3827875" y="3472848"/>
                  <a:ext cx="1702352" cy="1126282"/>
                </a:xfrm>
                <a:prstGeom prst="donut">
                  <a:avLst>
                    <a:gd name="adj" fmla="val 1655"/>
                  </a:avLst>
                </a:prstGeom>
                <a:solidFill>
                  <a:srgbClr val="006600"/>
                </a:solidFill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6" name="グループ化 675"/>
            <p:cNvGrpSpPr/>
            <p:nvPr/>
          </p:nvGrpSpPr>
          <p:grpSpPr>
            <a:xfrm>
              <a:off x="3083747" y="3891160"/>
              <a:ext cx="1042360" cy="796014"/>
              <a:chOff x="4802675" y="1671600"/>
              <a:chExt cx="1042360" cy="796014"/>
            </a:xfrm>
          </p:grpSpPr>
          <p:sp>
            <p:nvSpPr>
              <p:cNvPr id="691" name="円/楕円 1"/>
              <p:cNvSpPr/>
              <p:nvPr/>
            </p:nvSpPr>
            <p:spPr bwMode="auto">
              <a:xfrm rot="1299342">
                <a:off x="5022556" y="1880856"/>
                <a:ext cx="666733" cy="386207"/>
              </a:xfrm>
              <a:custGeom>
                <a:avLst/>
                <a:gdLst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07181 h 290435"/>
                  <a:gd name="connsiteX1" fmla="*/ 317302 w 622020"/>
                  <a:gd name="connsiteY1" fmla="*/ 0 h 290435"/>
                  <a:gd name="connsiteX2" fmla="*/ 622020 w 622020"/>
                  <a:gd name="connsiteY2" fmla="*/ 107181 h 290435"/>
                  <a:gd name="connsiteX3" fmla="*/ 311010 w 622020"/>
                  <a:gd name="connsiteY3" fmla="*/ 290435 h 290435"/>
                  <a:gd name="connsiteX4" fmla="*/ 0 w 622020"/>
                  <a:gd name="connsiteY4" fmla="*/ 107181 h 290435"/>
                  <a:gd name="connsiteX0" fmla="*/ 0 w 622020"/>
                  <a:gd name="connsiteY0" fmla="*/ 154997 h 338251"/>
                  <a:gd name="connsiteX1" fmla="*/ 317302 w 622020"/>
                  <a:gd name="connsiteY1" fmla="*/ 47816 h 338251"/>
                  <a:gd name="connsiteX2" fmla="*/ 622020 w 622020"/>
                  <a:gd name="connsiteY2" fmla="*/ 154997 h 338251"/>
                  <a:gd name="connsiteX3" fmla="*/ 311010 w 622020"/>
                  <a:gd name="connsiteY3" fmla="*/ 338251 h 338251"/>
                  <a:gd name="connsiteX4" fmla="*/ 0 w 622020"/>
                  <a:gd name="connsiteY4" fmla="*/ 154997 h 338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2020" h="338251">
                    <a:moveTo>
                      <a:pt x="0" y="154997"/>
                    </a:moveTo>
                    <a:cubicBezTo>
                      <a:pt x="0" y="53789"/>
                      <a:pt x="105742" y="-69612"/>
                      <a:pt x="317302" y="47816"/>
                    </a:cubicBezTo>
                    <a:cubicBezTo>
                      <a:pt x="528862" y="165244"/>
                      <a:pt x="622020" y="53789"/>
                      <a:pt x="622020" y="154997"/>
                    </a:cubicBezTo>
                    <a:cubicBezTo>
                      <a:pt x="622020" y="256205"/>
                      <a:pt x="482776" y="338251"/>
                      <a:pt x="311010" y="338251"/>
                    </a:cubicBezTo>
                    <a:cubicBezTo>
                      <a:pt x="139244" y="338251"/>
                      <a:pt x="0" y="256205"/>
                      <a:pt x="0" y="15499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円/楕円 691"/>
              <p:cNvSpPr/>
              <p:nvPr/>
            </p:nvSpPr>
            <p:spPr bwMode="auto">
              <a:xfrm>
                <a:off x="5041697" y="1671600"/>
                <a:ext cx="257417" cy="44395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二等辺三角形 692"/>
              <p:cNvSpPr/>
              <p:nvPr/>
            </p:nvSpPr>
            <p:spPr bwMode="auto">
              <a:xfrm rot="16200000">
                <a:off x="4889212" y="1686904"/>
                <a:ext cx="114414" cy="28748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円/楕円 693"/>
              <p:cNvSpPr/>
              <p:nvPr/>
            </p:nvSpPr>
            <p:spPr bwMode="auto">
              <a:xfrm>
                <a:off x="5358235" y="2127209"/>
                <a:ext cx="60726" cy="2327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5" name="星 5 6"/>
              <p:cNvSpPr/>
              <p:nvPr/>
            </p:nvSpPr>
            <p:spPr bwMode="auto">
              <a:xfrm rot="2700000">
                <a:off x="5304402" y="2345724"/>
                <a:ext cx="138203" cy="105578"/>
              </a:xfrm>
              <a:custGeom>
                <a:avLst/>
                <a:gdLst>
                  <a:gd name="connsiteX0" fmla="*/ 0 w 170829"/>
                  <a:gd name="connsiteY0" fmla="*/ 65251 h 170829"/>
                  <a:gd name="connsiteX1" fmla="*/ 65251 w 170829"/>
                  <a:gd name="connsiteY1" fmla="*/ 65251 h 170829"/>
                  <a:gd name="connsiteX2" fmla="*/ 85415 w 170829"/>
                  <a:gd name="connsiteY2" fmla="*/ 0 h 170829"/>
                  <a:gd name="connsiteX3" fmla="*/ 105578 w 170829"/>
                  <a:gd name="connsiteY3" fmla="*/ 65251 h 170829"/>
                  <a:gd name="connsiteX4" fmla="*/ 170829 w 170829"/>
                  <a:gd name="connsiteY4" fmla="*/ 65251 h 170829"/>
                  <a:gd name="connsiteX5" fmla="*/ 118039 w 170829"/>
                  <a:gd name="connsiteY5" fmla="*/ 105578 h 170829"/>
                  <a:gd name="connsiteX6" fmla="*/ 138203 w 170829"/>
                  <a:gd name="connsiteY6" fmla="*/ 170829 h 170829"/>
                  <a:gd name="connsiteX7" fmla="*/ 85415 w 170829"/>
                  <a:gd name="connsiteY7" fmla="*/ 130501 h 170829"/>
                  <a:gd name="connsiteX8" fmla="*/ 32626 w 170829"/>
                  <a:gd name="connsiteY8" fmla="*/ 170829 h 170829"/>
                  <a:gd name="connsiteX9" fmla="*/ 52790 w 170829"/>
                  <a:gd name="connsiteY9" fmla="*/ 105578 h 170829"/>
                  <a:gd name="connsiteX10" fmla="*/ 0 w 170829"/>
                  <a:gd name="connsiteY10" fmla="*/ 65251 h 170829"/>
                  <a:gd name="connsiteX0" fmla="*/ 20164 w 138203"/>
                  <a:gd name="connsiteY0" fmla="*/ 105578 h 170829"/>
                  <a:gd name="connsiteX1" fmla="*/ 32625 w 138203"/>
                  <a:gd name="connsiteY1" fmla="*/ 65251 h 170829"/>
                  <a:gd name="connsiteX2" fmla="*/ 52789 w 138203"/>
                  <a:gd name="connsiteY2" fmla="*/ 0 h 170829"/>
                  <a:gd name="connsiteX3" fmla="*/ 72952 w 138203"/>
                  <a:gd name="connsiteY3" fmla="*/ 65251 h 170829"/>
                  <a:gd name="connsiteX4" fmla="*/ 138203 w 138203"/>
                  <a:gd name="connsiteY4" fmla="*/ 65251 h 170829"/>
                  <a:gd name="connsiteX5" fmla="*/ 85413 w 138203"/>
                  <a:gd name="connsiteY5" fmla="*/ 105578 h 170829"/>
                  <a:gd name="connsiteX6" fmla="*/ 105577 w 138203"/>
                  <a:gd name="connsiteY6" fmla="*/ 170829 h 170829"/>
                  <a:gd name="connsiteX7" fmla="*/ 52789 w 138203"/>
                  <a:gd name="connsiteY7" fmla="*/ 130501 h 170829"/>
                  <a:gd name="connsiteX8" fmla="*/ 0 w 138203"/>
                  <a:gd name="connsiteY8" fmla="*/ 170829 h 170829"/>
                  <a:gd name="connsiteX9" fmla="*/ 20164 w 138203"/>
                  <a:gd name="connsiteY9" fmla="*/ 105578 h 170829"/>
                  <a:gd name="connsiteX0" fmla="*/ 20164 w 138203"/>
                  <a:gd name="connsiteY0" fmla="*/ 40327 h 105578"/>
                  <a:gd name="connsiteX1" fmla="*/ 32625 w 138203"/>
                  <a:gd name="connsiteY1" fmla="*/ 0 h 105578"/>
                  <a:gd name="connsiteX2" fmla="*/ 72952 w 138203"/>
                  <a:gd name="connsiteY2" fmla="*/ 0 h 105578"/>
                  <a:gd name="connsiteX3" fmla="*/ 138203 w 138203"/>
                  <a:gd name="connsiteY3" fmla="*/ 0 h 105578"/>
                  <a:gd name="connsiteX4" fmla="*/ 85413 w 138203"/>
                  <a:gd name="connsiteY4" fmla="*/ 40327 h 105578"/>
                  <a:gd name="connsiteX5" fmla="*/ 105577 w 138203"/>
                  <a:gd name="connsiteY5" fmla="*/ 105578 h 105578"/>
                  <a:gd name="connsiteX6" fmla="*/ 52789 w 138203"/>
                  <a:gd name="connsiteY6" fmla="*/ 65250 h 105578"/>
                  <a:gd name="connsiteX7" fmla="*/ 0 w 138203"/>
                  <a:gd name="connsiteY7" fmla="*/ 105578 h 105578"/>
                  <a:gd name="connsiteX8" fmla="*/ 20164 w 138203"/>
                  <a:gd name="connsiteY8" fmla="*/ 40327 h 10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8203" h="105578">
                    <a:moveTo>
                      <a:pt x="20164" y="40327"/>
                    </a:moveTo>
                    <a:lnTo>
                      <a:pt x="32625" y="0"/>
                    </a:lnTo>
                    <a:lnTo>
                      <a:pt x="72952" y="0"/>
                    </a:lnTo>
                    <a:lnTo>
                      <a:pt x="138203" y="0"/>
                    </a:lnTo>
                    <a:lnTo>
                      <a:pt x="85413" y="40327"/>
                    </a:lnTo>
                    <a:lnTo>
                      <a:pt x="105577" y="105578"/>
                    </a:lnTo>
                    <a:lnTo>
                      <a:pt x="52789" y="65250"/>
                    </a:lnTo>
                    <a:lnTo>
                      <a:pt x="0" y="105578"/>
                    </a:lnTo>
                    <a:lnTo>
                      <a:pt x="20164" y="4032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6" name="円/楕円 695"/>
              <p:cNvSpPr/>
              <p:nvPr/>
            </p:nvSpPr>
            <p:spPr bwMode="auto">
              <a:xfrm>
                <a:off x="5217265" y="2127209"/>
                <a:ext cx="60726" cy="2327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7" name="星 5 6"/>
              <p:cNvSpPr/>
              <p:nvPr/>
            </p:nvSpPr>
            <p:spPr bwMode="auto">
              <a:xfrm rot="2700000">
                <a:off x="5163432" y="2345724"/>
                <a:ext cx="138203" cy="105578"/>
              </a:xfrm>
              <a:custGeom>
                <a:avLst/>
                <a:gdLst>
                  <a:gd name="connsiteX0" fmla="*/ 0 w 170829"/>
                  <a:gd name="connsiteY0" fmla="*/ 65251 h 170829"/>
                  <a:gd name="connsiteX1" fmla="*/ 65251 w 170829"/>
                  <a:gd name="connsiteY1" fmla="*/ 65251 h 170829"/>
                  <a:gd name="connsiteX2" fmla="*/ 85415 w 170829"/>
                  <a:gd name="connsiteY2" fmla="*/ 0 h 170829"/>
                  <a:gd name="connsiteX3" fmla="*/ 105578 w 170829"/>
                  <a:gd name="connsiteY3" fmla="*/ 65251 h 170829"/>
                  <a:gd name="connsiteX4" fmla="*/ 170829 w 170829"/>
                  <a:gd name="connsiteY4" fmla="*/ 65251 h 170829"/>
                  <a:gd name="connsiteX5" fmla="*/ 118039 w 170829"/>
                  <a:gd name="connsiteY5" fmla="*/ 105578 h 170829"/>
                  <a:gd name="connsiteX6" fmla="*/ 138203 w 170829"/>
                  <a:gd name="connsiteY6" fmla="*/ 170829 h 170829"/>
                  <a:gd name="connsiteX7" fmla="*/ 85415 w 170829"/>
                  <a:gd name="connsiteY7" fmla="*/ 130501 h 170829"/>
                  <a:gd name="connsiteX8" fmla="*/ 32626 w 170829"/>
                  <a:gd name="connsiteY8" fmla="*/ 170829 h 170829"/>
                  <a:gd name="connsiteX9" fmla="*/ 52790 w 170829"/>
                  <a:gd name="connsiteY9" fmla="*/ 105578 h 170829"/>
                  <a:gd name="connsiteX10" fmla="*/ 0 w 170829"/>
                  <a:gd name="connsiteY10" fmla="*/ 65251 h 170829"/>
                  <a:gd name="connsiteX0" fmla="*/ 20164 w 138203"/>
                  <a:gd name="connsiteY0" fmla="*/ 105578 h 170829"/>
                  <a:gd name="connsiteX1" fmla="*/ 32625 w 138203"/>
                  <a:gd name="connsiteY1" fmla="*/ 65251 h 170829"/>
                  <a:gd name="connsiteX2" fmla="*/ 52789 w 138203"/>
                  <a:gd name="connsiteY2" fmla="*/ 0 h 170829"/>
                  <a:gd name="connsiteX3" fmla="*/ 72952 w 138203"/>
                  <a:gd name="connsiteY3" fmla="*/ 65251 h 170829"/>
                  <a:gd name="connsiteX4" fmla="*/ 138203 w 138203"/>
                  <a:gd name="connsiteY4" fmla="*/ 65251 h 170829"/>
                  <a:gd name="connsiteX5" fmla="*/ 85413 w 138203"/>
                  <a:gd name="connsiteY5" fmla="*/ 105578 h 170829"/>
                  <a:gd name="connsiteX6" fmla="*/ 105577 w 138203"/>
                  <a:gd name="connsiteY6" fmla="*/ 170829 h 170829"/>
                  <a:gd name="connsiteX7" fmla="*/ 52789 w 138203"/>
                  <a:gd name="connsiteY7" fmla="*/ 130501 h 170829"/>
                  <a:gd name="connsiteX8" fmla="*/ 0 w 138203"/>
                  <a:gd name="connsiteY8" fmla="*/ 170829 h 170829"/>
                  <a:gd name="connsiteX9" fmla="*/ 20164 w 138203"/>
                  <a:gd name="connsiteY9" fmla="*/ 105578 h 170829"/>
                  <a:gd name="connsiteX0" fmla="*/ 20164 w 138203"/>
                  <a:gd name="connsiteY0" fmla="*/ 40327 h 105578"/>
                  <a:gd name="connsiteX1" fmla="*/ 32625 w 138203"/>
                  <a:gd name="connsiteY1" fmla="*/ 0 h 105578"/>
                  <a:gd name="connsiteX2" fmla="*/ 72952 w 138203"/>
                  <a:gd name="connsiteY2" fmla="*/ 0 h 105578"/>
                  <a:gd name="connsiteX3" fmla="*/ 138203 w 138203"/>
                  <a:gd name="connsiteY3" fmla="*/ 0 h 105578"/>
                  <a:gd name="connsiteX4" fmla="*/ 85413 w 138203"/>
                  <a:gd name="connsiteY4" fmla="*/ 40327 h 105578"/>
                  <a:gd name="connsiteX5" fmla="*/ 105577 w 138203"/>
                  <a:gd name="connsiteY5" fmla="*/ 105578 h 105578"/>
                  <a:gd name="connsiteX6" fmla="*/ 52789 w 138203"/>
                  <a:gd name="connsiteY6" fmla="*/ 65250 h 105578"/>
                  <a:gd name="connsiteX7" fmla="*/ 0 w 138203"/>
                  <a:gd name="connsiteY7" fmla="*/ 105578 h 105578"/>
                  <a:gd name="connsiteX8" fmla="*/ 20164 w 138203"/>
                  <a:gd name="connsiteY8" fmla="*/ 40327 h 10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8203" h="105578">
                    <a:moveTo>
                      <a:pt x="20164" y="40327"/>
                    </a:moveTo>
                    <a:lnTo>
                      <a:pt x="32625" y="0"/>
                    </a:lnTo>
                    <a:lnTo>
                      <a:pt x="72952" y="0"/>
                    </a:lnTo>
                    <a:lnTo>
                      <a:pt x="138203" y="0"/>
                    </a:lnTo>
                    <a:lnTo>
                      <a:pt x="85413" y="40327"/>
                    </a:lnTo>
                    <a:lnTo>
                      <a:pt x="105577" y="105578"/>
                    </a:lnTo>
                    <a:lnTo>
                      <a:pt x="52789" y="65250"/>
                    </a:lnTo>
                    <a:lnTo>
                      <a:pt x="0" y="105578"/>
                    </a:lnTo>
                    <a:lnTo>
                      <a:pt x="20164" y="4032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8" name="円/楕円 1"/>
              <p:cNvSpPr/>
              <p:nvPr/>
            </p:nvSpPr>
            <p:spPr bwMode="auto">
              <a:xfrm rot="20984093">
                <a:off x="5296426" y="2115541"/>
                <a:ext cx="548609" cy="139787"/>
              </a:xfrm>
              <a:custGeom>
                <a:avLst/>
                <a:gdLst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07181 h 290435"/>
                  <a:gd name="connsiteX1" fmla="*/ 317302 w 622020"/>
                  <a:gd name="connsiteY1" fmla="*/ 0 h 290435"/>
                  <a:gd name="connsiteX2" fmla="*/ 622020 w 622020"/>
                  <a:gd name="connsiteY2" fmla="*/ 107181 h 290435"/>
                  <a:gd name="connsiteX3" fmla="*/ 311010 w 622020"/>
                  <a:gd name="connsiteY3" fmla="*/ 290435 h 290435"/>
                  <a:gd name="connsiteX4" fmla="*/ 0 w 622020"/>
                  <a:gd name="connsiteY4" fmla="*/ 107181 h 290435"/>
                  <a:gd name="connsiteX0" fmla="*/ 0 w 622020"/>
                  <a:gd name="connsiteY0" fmla="*/ 154997 h 338251"/>
                  <a:gd name="connsiteX1" fmla="*/ 317302 w 622020"/>
                  <a:gd name="connsiteY1" fmla="*/ 47816 h 338251"/>
                  <a:gd name="connsiteX2" fmla="*/ 622020 w 622020"/>
                  <a:gd name="connsiteY2" fmla="*/ 154997 h 338251"/>
                  <a:gd name="connsiteX3" fmla="*/ 311010 w 622020"/>
                  <a:gd name="connsiteY3" fmla="*/ 338251 h 338251"/>
                  <a:gd name="connsiteX4" fmla="*/ 0 w 622020"/>
                  <a:gd name="connsiteY4" fmla="*/ 154997 h 338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2020" h="338251">
                    <a:moveTo>
                      <a:pt x="0" y="154997"/>
                    </a:moveTo>
                    <a:cubicBezTo>
                      <a:pt x="0" y="53789"/>
                      <a:pt x="105742" y="-69612"/>
                      <a:pt x="317302" y="47816"/>
                    </a:cubicBezTo>
                    <a:cubicBezTo>
                      <a:pt x="528862" y="165244"/>
                      <a:pt x="622020" y="53789"/>
                      <a:pt x="622020" y="154997"/>
                    </a:cubicBezTo>
                    <a:cubicBezTo>
                      <a:pt x="622020" y="256205"/>
                      <a:pt x="482776" y="338251"/>
                      <a:pt x="311010" y="338251"/>
                    </a:cubicBezTo>
                    <a:cubicBezTo>
                      <a:pt x="139244" y="338251"/>
                      <a:pt x="0" y="256205"/>
                      <a:pt x="0" y="15499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ローチャート : 論理積ゲート 698"/>
              <p:cNvSpPr/>
              <p:nvPr/>
            </p:nvSpPr>
            <p:spPr bwMode="auto">
              <a:xfrm rot="6616117">
                <a:off x="5146632" y="1735177"/>
                <a:ext cx="47547" cy="76528"/>
              </a:xfrm>
              <a:prstGeom prst="flowChartDelay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0" name="グループ化 739"/>
            <p:cNvGrpSpPr/>
            <p:nvPr/>
          </p:nvGrpSpPr>
          <p:grpSpPr>
            <a:xfrm flipH="1">
              <a:off x="2072517" y="3667128"/>
              <a:ext cx="1042360" cy="796014"/>
              <a:chOff x="4802675" y="1671600"/>
              <a:chExt cx="1042360" cy="796014"/>
            </a:xfrm>
          </p:grpSpPr>
          <p:sp>
            <p:nvSpPr>
              <p:cNvPr id="741" name="円/楕円 1"/>
              <p:cNvSpPr/>
              <p:nvPr/>
            </p:nvSpPr>
            <p:spPr bwMode="auto">
              <a:xfrm rot="1299342">
                <a:off x="5022556" y="1880856"/>
                <a:ext cx="666733" cy="386207"/>
              </a:xfrm>
              <a:custGeom>
                <a:avLst/>
                <a:gdLst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07181 h 290435"/>
                  <a:gd name="connsiteX1" fmla="*/ 317302 w 622020"/>
                  <a:gd name="connsiteY1" fmla="*/ 0 h 290435"/>
                  <a:gd name="connsiteX2" fmla="*/ 622020 w 622020"/>
                  <a:gd name="connsiteY2" fmla="*/ 107181 h 290435"/>
                  <a:gd name="connsiteX3" fmla="*/ 311010 w 622020"/>
                  <a:gd name="connsiteY3" fmla="*/ 290435 h 290435"/>
                  <a:gd name="connsiteX4" fmla="*/ 0 w 622020"/>
                  <a:gd name="connsiteY4" fmla="*/ 107181 h 290435"/>
                  <a:gd name="connsiteX0" fmla="*/ 0 w 622020"/>
                  <a:gd name="connsiteY0" fmla="*/ 154997 h 338251"/>
                  <a:gd name="connsiteX1" fmla="*/ 317302 w 622020"/>
                  <a:gd name="connsiteY1" fmla="*/ 47816 h 338251"/>
                  <a:gd name="connsiteX2" fmla="*/ 622020 w 622020"/>
                  <a:gd name="connsiteY2" fmla="*/ 154997 h 338251"/>
                  <a:gd name="connsiteX3" fmla="*/ 311010 w 622020"/>
                  <a:gd name="connsiteY3" fmla="*/ 338251 h 338251"/>
                  <a:gd name="connsiteX4" fmla="*/ 0 w 622020"/>
                  <a:gd name="connsiteY4" fmla="*/ 154997 h 338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2020" h="338251">
                    <a:moveTo>
                      <a:pt x="0" y="154997"/>
                    </a:moveTo>
                    <a:cubicBezTo>
                      <a:pt x="0" y="53789"/>
                      <a:pt x="105742" y="-69612"/>
                      <a:pt x="317302" y="47816"/>
                    </a:cubicBezTo>
                    <a:cubicBezTo>
                      <a:pt x="528862" y="165244"/>
                      <a:pt x="622020" y="53789"/>
                      <a:pt x="622020" y="154997"/>
                    </a:cubicBezTo>
                    <a:cubicBezTo>
                      <a:pt x="622020" y="256205"/>
                      <a:pt x="482776" y="338251"/>
                      <a:pt x="311010" y="338251"/>
                    </a:cubicBezTo>
                    <a:cubicBezTo>
                      <a:pt x="139244" y="338251"/>
                      <a:pt x="0" y="256205"/>
                      <a:pt x="0" y="15499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円/楕円 741"/>
              <p:cNvSpPr/>
              <p:nvPr/>
            </p:nvSpPr>
            <p:spPr bwMode="auto">
              <a:xfrm>
                <a:off x="5041697" y="1671600"/>
                <a:ext cx="257417" cy="44395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二等辺三角形 742"/>
              <p:cNvSpPr/>
              <p:nvPr/>
            </p:nvSpPr>
            <p:spPr bwMode="auto">
              <a:xfrm rot="16200000">
                <a:off x="4889212" y="1686904"/>
                <a:ext cx="114414" cy="28748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円/楕円 743"/>
              <p:cNvSpPr/>
              <p:nvPr/>
            </p:nvSpPr>
            <p:spPr bwMode="auto">
              <a:xfrm>
                <a:off x="5358235" y="2127209"/>
                <a:ext cx="60726" cy="2327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5" name="星 5 6"/>
              <p:cNvSpPr/>
              <p:nvPr/>
            </p:nvSpPr>
            <p:spPr bwMode="auto">
              <a:xfrm rot="2700000">
                <a:off x="5304402" y="2345724"/>
                <a:ext cx="138203" cy="105578"/>
              </a:xfrm>
              <a:custGeom>
                <a:avLst/>
                <a:gdLst>
                  <a:gd name="connsiteX0" fmla="*/ 0 w 170829"/>
                  <a:gd name="connsiteY0" fmla="*/ 65251 h 170829"/>
                  <a:gd name="connsiteX1" fmla="*/ 65251 w 170829"/>
                  <a:gd name="connsiteY1" fmla="*/ 65251 h 170829"/>
                  <a:gd name="connsiteX2" fmla="*/ 85415 w 170829"/>
                  <a:gd name="connsiteY2" fmla="*/ 0 h 170829"/>
                  <a:gd name="connsiteX3" fmla="*/ 105578 w 170829"/>
                  <a:gd name="connsiteY3" fmla="*/ 65251 h 170829"/>
                  <a:gd name="connsiteX4" fmla="*/ 170829 w 170829"/>
                  <a:gd name="connsiteY4" fmla="*/ 65251 h 170829"/>
                  <a:gd name="connsiteX5" fmla="*/ 118039 w 170829"/>
                  <a:gd name="connsiteY5" fmla="*/ 105578 h 170829"/>
                  <a:gd name="connsiteX6" fmla="*/ 138203 w 170829"/>
                  <a:gd name="connsiteY6" fmla="*/ 170829 h 170829"/>
                  <a:gd name="connsiteX7" fmla="*/ 85415 w 170829"/>
                  <a:gd name="connsiteY7" fmla="*/ 130501 h 170829"/>
                  <a:gd name="connsiteX8" fmla="*/ 32626 w 170829"/>
                  <a:gd name="connsiteY8" fmla="*/ 170829 h 170829"/>
                  <a:gd name="connsiteX9" fmla="*/ 52790 w 170829"/>
                  <a:gd name="connsiteY9" fmla="*/ 105578 h 170829"/>
                  <a:gd name="connsiteX10" fmla="*/ 0 w 170829"/>
                  <a:gd name="connsiteY10" fmla="*/ 65251 h 170829"/>
                  <a:gd name="connsiteX0" fmla="*/ 20164 w 138203"/>
                  <a:gd name="connsiteY0" fmla="*/ 105578 h 170829"/>
                  <a:gd name="connsiteX1" fmla="*/ 32625 w 138203"/>
                  <a:gd name="connsiteY1" fmla="*/ 65251 h 170829"/>
                  <a:gd name="connsiteX2" fmla="*/ 52789 w 138203"/>
                  <a:gd name="connsiteY2" fmla="*/ 0 h 170829"/>
                  <a:gd name="connsiteX3" fmla="*/ 72952 w 138203"/>
                  <a:gd name="connsiteY3" fmla="*/ 65251 h 170829"/>
                  <a:gd name="connsiteX4" fmla="*/ 138203 w 138203"/>
                  <a:gd name="connsiteY4" fmla="*/ 65251 h 170829"/>
                  <a:gd name="connsiteX5" fmla="*/ 85413 w 138203"/>
                  <a:gd name="connsiteY5" fmla="*/ 105578 h 170829"/>
                  <a:gd name="connsiteX6" fmla="*/ 105577 w 138203"/>
                  <a:gd name="connsiteY6" fmla="*/ 170829 h 170829"/>
                  <a:gd name="connsiteX7" fmla="*/ 52789 w 138203"/>
                  <a:gd name="connsiteY7" fmla="*/ 130501 h 170829"/>
                  <a:gd name="connsiteX8" fmla="*/ 0 w 138203"/>
                  <a:gd name="connsiteY8" fmla="*/ 170829 h 170829"/>
                  <a:gd name="connsiteX9" fmla="*/ 20164 w 138203"/>
                  <a:gd name="connsiteY9" fmla="*/ 105578 h 170829"/>
                  <a:gd name="connsiteX0" fmla="*/ 20164 w 138203"/>
                  <a:gd name="connsiteY0" fmla="*/ 40327 h 105578"/>
                  <a:gd name="connsiteX1" fmla="*/ 32625 w 138203"/>
                  <a:gd name="connsiteY1" fmla="*/ 0 h 105578"/>
                  <a:gd name="connsiteX2" fmla="*/ 72952 w 138203"/>
                  <a:gd name="connsiteY2" fmla="*/ 0 h 105578"/>
                  <a:gd name="connsiteX3" fmla="*/ 138203 w 138203"/>
                  <a:gd name="connsiteY3" fmla="*/ 0 h 105578"/>
                  <a:gd name="connsiteX4" fmla="*/ 85413 w 138203"/>
                  <a:gd name="connsiteY4" fmla="*/ 40327 h 105578"/>
                  <a:gd name="connsiteX5" fmla="*/ 105577 w 138203"/>
                  <a:gd name="connsiteY5" fmla="*/ 105578 h 105578"/>
                  <a:gd name="connsiteX6" fmla="*/ 52789 w 138203"/>
                  <a:gd name="connsiteY6" fmla="*/ 65250 h 105578"/>
                  <a:gd name="connsiteX7" fmla="*/ 0 w 138203"/>
                  <a:gd name="connsiteY7" fmla="*/ 105578 h 105578"/>
                  <a:gd name="connsiteX8" fmla="*/ 20164 w 138203"/>
                  <a:gd name="connsiteY8" fmla="*/ 40327 h 10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8203" h="105578">
                    <a:moveTo>
                      <a:pt x="20164" y="40327"/>
                    </a:moveTo>
                    <a:lnTo>
                      <a:pt x="32625" y="0"/>
                    </a:lnTo>
                    <a:lnTo>
                      <a:pt x="72952" y="0"/>
                    </a:lnTo>
                    <a:lnTo>
                      <a:pt x="138203" y="0"/>
                    </a:lnTo>
                    <a:lnTo>
                      <a:pt x="85413" y="40327"/>
                    </a:lnTo>
                    <a:lnTo>
                      <a:pt x="105577" y="105578"/>
                    </a:lnTo>
                    <a:lnTo>
                      <a:pt x="52789" y="65250"/>
                    </a:lnTo>
                    <a:lnTo>
                      <a:pt x="0" y="105578"/>
                    </a:lnTo>
                    <a:lnTo>
                      <a:pt x="20164" y="4032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円/楕円 745"/>
              <p:cNvSpPr/>
              <p:nvPr/>
            </p:nvSpPr>
            <p:spPr bwMode="auto">
              <a:xfrm>
                <a:off x="5217265" y="2127209"/>
                <a:ext cx="60726" cy="2327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星 5 6"/>
              <p:cNvSpPr/>
              <p:nvPr/>
            </p:nvSpPr>
            <p:spPr bwMode="auto">
              <a:xfrm rot="2700000">
                <a:off x="5163432" y="2345724"/>
                <a:ext cx="138203" cy="105578"/>
              </a:xfrm>
              <a:custGeom>
                <a:avLst/>
                <a:gdLst>
                  <a:gd name="connsiteX0" fmla="*/ 0 w 170829"/>
                  <a:gd name="connsiteY0" fmla="*/ 65251 h 170829"/>
                  <a:gd name="connsiteX1" fmla="*/ 65251 w 170829"/>
                  <a:gd name="connsiteY1" fmla="*/ 65251 h 170829"/>
                  <a:gd name="connsiteX2" fmla="*/ 85415 w 170829"/>
                  <a:gd name="connsiteY2" fmla="*/ 0 h 170829"/>
                  <a:gd name="connsiteX3" fmla="*/ 105578 w 170829"/>
                  <a:gd name="connsiteY3" fmla="*/ 65251 h 170829"/>
                  <a:gd name="connsiteX4" fmla="*/ 170829 w 170829"/>
                  <a:gd name="connsiteY4" fmla="*/ 65251 h 170829"/>
                  <a:gd name="connsiteX5" fmla="*/ 118039 w 170829"/>
                  <a:gd name="connsiteY5" fmla="*/ 105578 h 170829"/>
                  <a:gd name="connsiteX6" fmla="*/ 138203 w 170829"/>
                  <a:gd name="connsiteY6" fmla="*/ 170829 h 170829"/>
                  <a:gd name="connsiteX7" fmla="*/ 85415 w 170829"/>
                  <a:gd name="connsiteY7" fmla="*/ 130501 h 170829"/>
                  <a:gd name="connsiteX8" fmla="*/ 32626 w 170829"/>
                  <a:gd name="connsiteY8" fmla="*/ 170829 h 170829"/>
                  <a:gd name="connsiteX9" fmla="*/ 52790 w 170829"/>
                  <a:gd name="connsiteY9" fmla="*/ 105578 h 170829"/>
                  <a:gd name="connsiteX10" fmla="*/ 0 w 170829"/>
                  <a:gd name="connsiteY10" fmla="*/ 65251 h 170829"/>
                  <a:gd name="connsiteX0" fmla="*/ 20164 w 138203"/>
                  <a:gd name="connsiteY0" fmla="*/ 105578 h 170829"/>
                  <a:gd name="connsiteX1" fmla="*/ 32625 w 138203"/>
                  <a:gd name="connsiteY1" fmla="*/ 65251 h 170829"/>
                  <a:gd name="connsiteX2" fmla="*/ 52789 w 138203"/>
                  <a:gd name="connsiteY2" fmla="*/ 0 h 170829"/>
                  <a:gd name="connsiteX3" fmla="*/ 72952 w 138203"/>
                  <a:gd name="connsiteY3" fmla="*/ 65251 h 170829"/>
                  <a:gd name="connsiteX4" fmla="*/ 138203 w 138203"/>
                  <a:gd name="connsiteY4" fmla="*/ 65251 h 170829"/>
                  <a:gd name="connsiteX5" fmla="*/ 85413 w 138203"/>
                  <a:gd name="connsiteY5" fmla="*/ 105578 h 170829"/>
                  <a:gd name="connsiteX6" fmla="*/ 105577 w 138203"/>
                  <a:gd name="connsiteY6" fmla="*/ 170829 h 170829"/>
                  <a:gd name="connsiteX7" fmla="*/ 52789 w 138203"/>
                  <a:gd name="connsiteY7" fmla="*/ 130501 h 170829"/>
                  <a:gd name="connsiteX8" fmla="*/ 0 w 138203"/>
                  <a:gd name="connsiteY8" fmla="*/ 170829 h 170829"/>
                  <a:gd name="connsiteX9" fmla="*/ 20164 w 138203"/>
                  <a:gd name="connsiteY9" fmla="*/ 105578 h 170829"/>
                  <a:gd name="connsiteX0" fmla="*/ 20164 w 138203"/>
                  <a:gd name="connsiteY0" fmla="*/ 40327 h 105578"/>
                  <a:gd name="connsiteX1" fmla="*/ 32625 w 138203"/>
                  <a:gd name="connsiteY1" fmla="*/ 0 h 105578"/>
                  <a:gd name="connsiteX2" fmla="*/ 72952 w 138203"/>
                  <a:gd name="connsiteY2" fmla="*/ 0 h 105578"/>
                  <a:gd name="connsiteX3" fmla="*/ 138203 w 138203"/>
                  <a:gd name="connsiteY3" fmla="*/ 0 h 105578"/>
                  <a:gd name="connsiteX4" fmla="*/ 85413 w 138203"/>
                  <a:gd name="connsiteY4" fmla="*/ 40327 h 105578"/>
                  <a:gd name="connsiteX5" fmla="*/ 105577 w 138203"/>
                  <a:gd name="connsiteY5" fmla="*/ 105578 h 105578"/>
                  <a:gd name="connsiteX6" fmla="*/ 52789 w 138203"/>
                  <a:gd name="connsiteY6" fmla="*/ 65250 h 105578"/>
                  <a:gd name="connsiteX7" fmla="*/ 0 w 138203"/>
                  <a:gd name="connsiteY7" fmla="*/ 105578 h 105578"/>
                  <a:gd name="connsiteX8" fmla="*/ 20164 w 138203"/>
                  <a:gd name="connsiteY8" fmla="*/ 40327 h 10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8203" h="105578">
                    <a:moveTo>
                      <a:pt x="20164" y="40327"/>
                    </a:moveTo>
                    <a:lnTo>
                      <a:pt x="32625" y="0"/>
                    </a:lnTo>
                    <a:lnTo>
                      <a:pt x="72952" y="0"/>
                    </a:lnTo>
                    <a:lnTo>
                      <a:pt x="138203" y="0"/>
                    </a:lnTo>
                    <a:lnTo>
                      <a:pt x="85413" y="40327"/>
                    </a:lnTo>
                    <a:lnTo>
                      <a:pt x="105577" y="105578"/>
                    </a:lnTo>
                    <a:lnTo>
                      <a:pt x="52789" y="65250"/>
                    </a:lnTo>
                    <a:lnTo>
                      <a:pt x="0" y="105578"/>
                    </a:lnTo>
                    <a:lnTo>
                      <a:pt x="20164" y="4032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円/楕円 1"/>
              <p:cNvSpPr/>
              <p:nvPr/>
            </p:nvSpPr>
            <p:spPr bwMode="auto">
              <a:xfrm rot="20984093">
                <a:off x="5296426" y="2115541"/>
                <a:ext cx="548609" cy="139787"/>
              </a:xfrm>
              <a:custGeom>
                <a:avLst/>
                <a:gdLst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83254 h 366508"/>
                  <a:gd name="connsiteX1" fmla="*/ 311010 w 622020"/>
                  <a:gd name="connsiteY1" fmla="*/ 0 h 366508"/>
                  <a:gd name="connsiteX2" fmla="*/ 622020 w 622020"/>
                  <a:gd name="connsiteY2" fmla="*/ 183254 h 366508"/>
                  <a:gd name="connsiteX3" fmla="*/ 311010 w 622020"/>
                  <a:gd name="connsiteY3" fmla="*/ 366508 h 366508"/>
                  <a:gd name="connsiteX4" fmla="*/ 0 w 622020"/>
                  <a:gd name="connsiteY4" fmla="*/ 183254 h 366508"/>
                  <a:gd name="connsiteX0" fmla="*/ 0 w 622020"/>
                  <a:gd name="connsiteY0" fmla="*/ 107181 h 290435"/>
                  <a:gd name="connsiteX1" fmla="*/ 317302 w 622020"/>
                  <a:gd name="connsiteY1" fmla="*/ 0 h 290435"/>
                  <a:gd name="connsiteX2" fmla="*/ 622020 w 622020"/>
                  <a:gd name="connsiteY2" fmla="*/ 107181 h 290435"/>
                  <a:gd name="connsiteX3" fmla="*/ 311010 w 622020"/>
                  <a:gd name="connsiteY3" fmla="*/ 290435 h 290435"/>
                  <a:gd name="connsiteX4" fmla="*/ 0 w 622020"/>
                  <a:gd name="connsiteY4" fmla="*/ 107181 h 290435"/>
                  <a:gd name="connsiteX0" fmla="*/ 0 w 622020"/>
                  <a:gd name="connsiteY0" fmla="*/ 154997 h 338251"/>
                  <a:gd name="connsiteX1" fmla="*/ 317302 w 622020"/>
                  <a:gd name="connsiteY1" fmla="*/ 47816 h 338251"/>
                  <a:gd name="connsiteX2" fmla="*/ 622020 w 622020"/>
                  <a:gd name="connsiteY2" fmla="*/ 154997 h 338251"/>
                  <a:gd name="connsiteX3" fmla="*/ 311010 w 622020"/>
                  <a:gd name="connsiteY3" fmla="*/ 338251 h 338251"/>
                  <a:gd name="connsiteX4" fmla="*/ 0 w 622020"/>
                  <a:gd name="connsiteY4" fmla="*/ 154997 h 338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2020" h="338251">
                    <a:moveTo>
                      <a:pt x="0" y="154997"/>
                    </a:moveTo>
                    <a:cubicBezTo>
                      <a:pt x="0" y="53789"/>
                      <a:pt x="105742" y="-69612"/>
                      <a:pt x="317302" y="47816"/>
                    </a:cubicBezTo>
                    <a:cubicBezTo>
                      <a:pt x="528862" y="165244"/>
                      <a:pt x="622020" y="53789"/>
                      <a:pt x="622020" y="154997"/>
                    </a:cubicBezTo>
                    <a:cubicBezTo>
                      <a:pt x="622020" y="256205"/>
                      <a:pt x="482776" y="338251"/>
                      <a:pt x="311010" y="338251"/>
                    </a:cubicBezTo>
                    <a:cubicBezTo>
                      <a:pt x="139244" y="338251"/>
                      <a:pt x="0" y="256205"/>
                      <a:pt x="0" y="15499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ローチャート : 論理積ゲート 750"/>
              <p:cNvSpPr/>
              <p:nvPr/>
            </p:nvSpPr>
            <p:spPr bwMode="auto">
              <a:xfrm rot="6616117">
                <a:off x="5146632" y="1735177"/>
                <a:ext cx="47547" cy="76528"/>
              </a:xfrm>
              <a:prstGeom prst="flowChartDelay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1815668" y="4256837"/>
            <a:ext cx="2592602" cy="2592602"/>
            <a:chOff x="1815668" y="2378622"/>
            <a:chExt cx="2592602" cy="2592602"/>
          </a:xfrm>
        </p:grpSpPr>
        <p:grpSp>
          <p:nvGrpSpPr>
            <p:cNvPr id="809" name="グループ化 808"/>
            <p:cNvGrpSpPr/>
            <p:nvPr/>
          </p:nvGrpSpPr>
          <p:grpSpPr>
            <a:xfrm>
              <a:off x="2469058" y="2826752"/>
              <a:ext cx="1296416" cy="1498832"/>
              <a:chOff x="2707680" y="3878848"/>
              <a:chExt cx="1603970" cy="185440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10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1" name="円/楕円 810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12" name="グループ化 811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17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8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13" name="グループ化 812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15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6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14" name="円/楕円 813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19" name="乗算記号 818"/>
            <p:cNvSpPr/>
            <p:nvPr/>
          </p:nvSpPr>
          <p:spPr>
            <a:xfrm>
              <a:off x="1815668" y="2378622"/>
              <a:ext cx="2592602" cy="2592602"/>
            </a:xfrm>
            <a:prstGeom prst="mathMultiply">
              <a:avLst>
                <a:gd name="adj1" fmla="val 6443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6082144" y="4704967"/>
            <a:ext cx="1428128" cy="1579929"/>
            <a:chOff x="6082144" y="2826752"/>
            <a:chExt cx="1428128" cy="1579929"/>
          </a:xfrm>
        </p:grpSpPr>
        <p:grpSp>
          <p:nvGrpSpPr>
            <p:cNvPr id="820" name="グループ化 819"/>
            <p:cNvGrpSpPr/>
            <p:nvPr/>
          </p:nvGrpSpPr>
          <p:grpSpPr>
            <a:xfrm>
              <a:off x="6251747" y="3139439"/>
              <a:ext cx="1113009" cy="1124011"/>
              <a:chOff x="7796765" y="3219077"/>
              <a:chExt cx="1229096" cy="1309671"/>
            </a:xfrm>
          </p:grpSpPr>
          <p:sp>
            <p:nvSpPr>
              <p:cNvPr id="821" name="雲 820"/>
              <p:cNvSpPr/>
              <p:nvPr/>
            </p:nvSpPr>
            <p:spPr bwMode="auto">
              <a:xfrm>
                <a:off x="8281334" y="3219077"/>
                <a:ext cx="421179" cy="329893"/>
              </a:xfrm>
              <a:prstGeom prst="cloud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台形 821"/>
              <p:cNvSpPr/>
              <p:nvPr/>
            </p:nvSpPr>
            <p:spPr bwMode="auto">
              <a:xfrm rot="10800000">
                <a:off x="8589486" y="3703622"/>
                <a:ext cx="419006" cy="399788"/>
              </a:xfrm>
              <a:prstGeom prst="trapezoid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爆発 1 822"/>
              <p:cNvSpPr/>
              <p:nvPr/>
            </p:nvSpPr>
            <p:spPr bwMode="auto">
              <a:xfrm>
                <a:off x="7833320" y="3892816"/>
                <a:ext cx="491436" cy="491436"/>
              </a:xfrm>
              <a:prstGeom prst="irregularSeal1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爆発 1 823"/>
              <p:cNvSpPr/>
              <p:nvPr/>
            </p:nvSpPr>
            <p:spPr bwMode="auto">
              <a:xfrm rot="8718261">
                <a:off x="8009829" y="3984123"/>
                <a:ext cx="491436" cy="491436"/>
              </a:xfrm>
              <a:prstGeom prst="irregularSeal1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雲 824"/>
              <p:cNvSpPr/>
              <p:nvPr/>
            </p:nvSpPr>
            <p:spPr bwMode="auto">
              <a:xfrm>
                <a:off x="8292085" y="4012308"/>
                <a:ext cx="421179" cy="329893"/>
              </a:xfrm>
              <a:prstGeom prst="cloud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雲 825"/>
              <p:cNvSpPr/>
              <p:nvPr/>
            </p:nvSpPr>
            <p:spPr bwMode="auto">
              <a:xfrm>
                <a:off x="8516093" y="4107414"/>
                <a:ext cx="509768" cy="372124"/>
              </a:xfrm>
              <a:prstGeom prst="cloud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雲 826"/>
              <p:cNvSpPr/>
              <p:nvPr/>
            </p:nvSpPr>
            <p:spPr bwMode="auto">
              <a:xfrm>
                <a:off x="8211293" y="4198855"/>
                <a:ext cx="421179" cy="329893"/>
              </a:xfrm>
              <a:prstGeom prst="cloud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爆発 1 827"/>
              <p:cNvSpPr/>
              <p:nvPr/>
            </p:nvSpPr>
            <p:spPr bwMode="auto">
              <a:xfrm rot="8718261">
                <a:off x="8438250" y="3850318"/>
                <a:ext cx="491436" cy="491436"/>
              </a:xfrm>
              <a:prstGeom prst="irregularSeal1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片側の 2 つの角を丸めた四角形 828"/>
              <p:cNvSpPr/>
              <p:nvPr/>
            </p:nvSpPr>
            <p:spPr bwMode="auto">
              <a:xfrm rot="1299915">
                <a:off x="8352566" y="3682685"/>
                <a:ext cx="411103" cy="270012"/>
              </a:xfrm>
              <a:prstGeom prst="round2Same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片側の 2 つの角を丸めた四角形 829"/>
              <p:cNvSpPr/>
              <p:nvPr/>
            </p:nvSpPr>
            <p:spPr bwMode="auto">
              <a:xfrm rot="9465908">
                <a:off x="7808605" y="3765655"/>
                <a:ext cx="411104" cy="270012"/>
              </a:xfrm>
              <a:prstGeom prst="round2Same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1" name="爆発 1 830"/>
              <p:cNvSpPr/>
              <p:nvPr/>
            </p:nvSpPr>
            <p:spPr bwMode="auto">
              <a:xfrm rot="8718261">
                <a:off x="8059548" y="3521273"/>
                <a:ext cx="491436" cy="491436"/>
              </a:xfrm>
              <a:prstGeom prst="irregularSeal1">
                <a:avLst/>
              </a:pr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雲 831"/>
              <p:cNvSpPr/>
              <p:nvPr/>
            </p:nvSpPr>
            <p:spPr bwMode="auto">
              <a:xfrm>
                <a:off x="8534381" y="3522199"/>
                <a:ext cx="421179" cy="329893"/>
              </a:xfrm>
              <a:prstGeom prst="cloud">
                <a:avLst/>
              </a:pr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雲 832"/>
              <p:cNvSpPr/>
              <p:nvPr/>
            </p:nvSpPr>
            <p:spPr bwMode="auto">
              <a:xfrm>
                <a:off x="7943756" y="3290551"/>
                <a:ext cx="421179" cy="329893"/>
              </a:xfrm>
              <a:prstGeom prst="cloud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雲 833"/>
              <p:cNvSpPr/>
              <p:nvPr/>
            </p:nvSpPr>
            <p:spPr bwMode="auto">
              <a:xfrm>
                <a:off x="7796765" y="3516103"/>
                <a:ext cx="421179" cy="329893"/>
              </a:xfrm>
              <a:prstGeom prst="cloud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台形 834"/>
              <p:cNvSpPr/>
              <p:nvPr/>
            </p:nvSpPr>
            <p:spPr bwMode="auto">
              <a:xfrm>
                <a:off x="8324756" y="3404738"/>
                <a:ext cx="419006" cy="399788"/>
              </a:xfrm>
              <a:prstGeom prst="trapezoid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台形 835"/>
              <p:cNvSpPr/>
              <p:nvPr/>
            </p:nvSpPr>
            <p:spPr bwMode="auto">
              <a:xfrm rot="7228903">
                <a:off x="8115353" y="3782112"/>
                <a:ext cx="419006" cy="399788"/>
              </a:xfrm>
              <a:prstGeom prst="trapezoid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二等辺三角形 856"/>
              <p:cNvSpPr/>
              <p:nvPr/>
            </p:nvSpPr>
            <p:spPr bwMode="auto">
              <a:xfrm>
                <a:off x="8150863" y="3341328"/>
                <a:ext cx="316703" cy="273020"/>
              </a:xfrm>
              <a:prstGeom prst="triangl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爆発 1 857"/>
              <p:cNvSpPr/>
              <p:nvPr/>
            </p:nvSpPr>
            <p:spPr bwMode="auto">
              <a:xfrm rot="8718261">
                <a:off x="8395683" y="3245800"/>
                <a:ext cx="491436" cy="491436"/>
              </a:xfrm>
              <a:prstGeom prst="irregularSeal1">
                <a:avLst/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片側の 2 つの角を丸めた四角形 858"/>
              <p:cNvSpPr/>
              <p:nvPr/>
            </p:nvSpPr>
            <p:spPr bwMode="auto">
              <a:xfrm rot="10332170">
                <a:off x="7834638" y="4198999"/>
                <a:ext cx="411104" cy="270012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60" name="グループ化 859"/>
            <p:cNvGrpSpPr/>
            <p:nvPr/>
          </p:nvGrpSpPr>
          <p:grpSpPr>
            <a:xfrm>
              <a:off x="6144367" y="2826752"/>
              <a:ext cx="1296416" cy="1498832"/>
              <a:chOff x="2707680" y="3878848"/>
              <a:chExt cx="1603970" cy="1854406"/>
            </a:xfrm>
            <a:solidFill>
              <a:schemeClr val="bg1">
                <a:lumMod val="95000"/>
              </a:schemeClr>
            </a:solidFill>
          </p:grpSpPr>
          <p:sp>
            <p:nvSpPr>
              <p:cNvPr id="861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  <a:alpha val="40000"/>
                </a:schemeClr>
              </a:solidFill>
              <a:ln w="285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2" name="円/楕円 861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63" name="グループ化 862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68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9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64" name="グループ化 863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866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7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65" name="円/楕円 864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70" name="ドーナツ 869"/>
            <p:cNvSpPr/>
            <p:nvPr/>
          </p:nvSpPr>
          <p:spPr bwMode="auto">
            <a:xfrm>
              <a:off x="6082144" y="2978553"/>
              <a:ext cx="1428128" cy="1428128"/>
            </a:xfrm>
            <a:prstGeom prst="donut">
              <a:avLst>
                <a:gd name="adj" fmla="val 7857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881" name="グループ化 880"/>
          <p:cNvGrpSpPr/>
          <p:nvPr/>
        </p:nvGrpSpPr>
        <p:grpSpPr>
          <a:xfrm>
            <a:off x="569329" y="4704967"/>
            <a:ext cx="1296416" cy="1498832"/>
            <a:chOff x="2707680" y="3878848"/>
            <a:chExt cx="1603970" cy="185440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82" name="片側の 2 つの角を丸めた四角形 3"/>
            <p:cNvSpPr/>
            <p:nvPr/>
          </p:nvSpPr>
          <p:spPr>
            <a:xfrm>
              <a:off x="2707680" y="4057649"/>
              <a:ext cx="1603970" cy="1675605"/>
            </a:xfrm>
            <a:custGeom>
              <a:avLst/>
              <a:gdLst>
                <a:gd name="connsiteX0" fmla="*/ 462564 w 1584176"/>
                <a:gd name="connsiteY0" fmla="*/ 0 h 1584176"/>
                <a:gd name="connsiteX1" fmla="*/ 1121612 w 1584176"/>
                <a:gd name="connsiteY1" fmla="*/ 0 h 1584176"/>
                <a:gd name="connsiteX2" fmla="*/ 1584176 w 1584176"/>
                <a:gd name="connsiteY2" fmla="*/ 462564 h 1584176"/>
                <a:gd name="connsiteX3" fmla="*/ 1584176 w 1584176"/>
                <a:gd name="connsiteY3" fmla="*/ 1484912 h 1584176"/>
                <a:gd name="connsiteX4" fmla="*/ 1484912 w 1584176"/>
                <a:gd name="connsiteY4" fmla="*/ 1584176 h 1584176"/>
                <a:gd name="connsiteX5" fmla="*/ 99264 w 1584176"/>
                <a:gd name="connsiteY5" fmla="*/ 1584176 h 1584176"/>
                <a:gd name="connsiteX6" fmla="*/ 0 w 1584176"/>
                <a:gd name="connsiteY6" fmla="*/ 1484912 h 1584176"/>
                <a:gd name="connsiteX7" fmla="*/ 0 w 1584176"/>
                <a:gd name="connsiteY7" fmla="*/ 462564 h 1584176"/>
                <a:gd name="connsiteX8" fmla="*/ 462564 w 1584176"/>
                <a:gd name="connsiteY8" fmla="*/ 0 h 1584176"/>
                <a:gd name="connsiteX0" fmla="*/ 519714 w 1641326"/>
                <a:gd name="connsiteY0" fmla="*/ 0 h 1584176"/>
                <a:gd name="connsiteX1" fmla="*/ 1178762 w 1641326"/>
                <a:gd name="connsiteY1" fmla="*/ 0 h 1584176"/>
                <a:gd name="connsiteX2" fmla="*/ 1641326 w 1641326"/>
                <a:gd name="connsiteY2" fmla="*/ 462564 h 1584176"/>
                <a:gd name="connsiteX3" fmla="*/ 1641326 w 1641326"/>
                <a:gd name="connsiteY3" fmla="*/ 1484912 h 1584176"/>
                <a:gd name="connsiteX4" fmla="*/ 1542062 w 1641326"/>
                <a:gd name="connsiteY4" fmla="*/ 1584176 h 1584176"/>
                <a:gd name="connsiteX5" fmla="*/ 156414 w 1641326"/>
                <a:gd name="connsiteY5" fmla="*/ 1584176 h 1584176"/>
                <a:gd name="connsiteX6" fmla="*/ 0 w 1641326"/>
                <a:gd name="connsiteY6" fmla="*/ 1484912 h 1584176"/>
                <a:gd name="connsiteX7" fmla="*/ 57150 w 1641326"/>
                <a:gd name="connsiteY7" fmla="*/ 462564 h 1584176"/>
                <a:gd name="connsiteX8" fmla="*/ 519714 w 1641326"/>
                <a:gd name="connsiteY8" fmla="*/ 0 h 1584176"/>
                <a:gd name="connsiteX0" fmla="*/ 519714 w 1641326"/>
                <a:gd name="connsiteY0" fmla="*/ 0 h 1622276"/>
                <a:gd name="connsiteX1" fmla="*/ 1178762 w 1641326"/>
                <a:gd name="connsiteY1" fmla="*/ 0 h 1622276"/>
                <a:gd name="connsiteX2" fmla="*/ 1641326 w 1641326"/>
                <a:gd name="connsiteY2" fmla="*/ 462564 h 1622276"/>
                <a:gd name="connsiteX3" fmla="*/ 1641326 w 1641326"/>
                <a:gd name="connsiteY3" fmla="*/ 1484912 h 1622276"/>
                <a:gd name="connsiteX4" fmla="*/ 1542062 w 1641326"/>
                <a:gd name="connsiteY4" fmla="*/ 1584176 h 1622276"/>
                <a:gd name="connsiteX5" fmla="*/ 207214 w 1641326"/>
                <a:gd name="connsiteY5" fmla="*/ 1622276 h 1622276"/>
                <a:gd name="connsiteX6" fmla="*/ 0 w 1641326"/>
                <a:gd name="connsiteY6" fmla="*/ 1484912 h 1622276"/>
                <a:gd name="connsiteX7" fmla="*/ 57150 w 1641326"/>
                <a:gd name="connsiteY7" fmla="*/ 462564 h 1622276"/>
                <a:gd name="connsiteX8" fmla="*/ 519714 w 1641326"/>
                <a:gd name="connsiteY8" fmla="*/ 0 h 1622276"/>
                <a:gd name="connsiteX0" fmla="*/ 519714 w 1641326"/>
                <a:gd name="connsiteY0" fmla="*/ 0 h 1628626"/>
                <a:gd name="connsiteX1" fmla="*/ 1178762 w 1641326"/>
                <a:gd name="connsiteY1" fmla="*/ 0 h 1628626"/>
                <a:gd name="connsiteX2" fmla="*/ 1641326 w 1641326"/>
                <a:gd name="connsiteY2" fmla="*/ 462564 h 1628626"/>
                <a:gd name="connsiteX3" fmla="*/ 1641326 w 1641326"/>
                <a:gd name="connsiteY3" fmla="*/ 1484912 h 1628626"/>
                <a:gd name="connsiteX4" fmla="*/ 1503962 w 1641326"/>
                <a:gd name="connsiteY4" fmla="*/ 1628626 h 1628626"/>
                <a:gd name="connsiteX5" fmla="*/ 207214 w 1641326"/>
                <a:gd name="connsiteY5" fmla="*/ 1622276 h 1628626"/>
                <a:gd name="connsiteX6" fmla="*/ 0 w 1641326"/>
                <a:gd name="connsiteY6" fmla="*/ 1484912 h 1628626"/>
                <a:gd name="connsiteX7" fmla="*/ 57150 w 1641326"/>
                <a:gd name="connsiteY7" fmla="*/ 462564 h 1628626"/>
                <a:gd name="connsiteX8" fmla="*/ 519714 w 1641326"/>
                <a:gd name="connsiteY8" fmla="*/ 0 h 1628626"/>
                <a:gd name="connsiteX0" fmla="*/ 519714 w 1641326"/>
                <a:gd name="connsiteY0" fmla="*/ 0 h 1628626"/>
                <a:gd name="connsiteX1" fmla="*/ 1178762 w 1641326"/>
                <a:gd name="connsiteY1" fmla="*/ 0 h 1628626"/>
                <a:gd name="connsiteX2" fmla="*/ 1641326 w 1641326"/>
                <a:gd name="connsiteY2" fmla="*/ 462564 h 1628626"/>
                <a:gd name="connsiteX3" fmla="*/ 1641326 w 1641326"/>
                <a:gd name="connsiteY3" fmla="*/ 1484912 h 1628626"/>
                <a:gd name="connsiteX4" fmla="*/ 1503962 w 1641326"/>
                <a:gd name="connsiteY4" fmla="*/ 1628626 h 1628626"/>
                <a:gd name="connsiteX5" fmla="*/ 917798 w 1641326"/>
                <a:gd name="connsiteY5" fmla="*/ 1623070 h 1628626"/>
                <a:gd name="connsiteX6" fmla="*/ 207214 w 1641326"/>
                <a:gd name="connsiteY6" fmla="*/ 1622276 h 1628626"/>
                <a:gd name="connsiteX7" fmla="*/ 0 w 1641326"/>
                <a:gd name="connsiteY7" fmla="*/ 1484912 h 1628626"/>
                <a:gd name="connsiteX8" fmla="*/ 57150 w 1641326"/>
                <a:gd name="connsiteY8" fmla="*/ 462564 h 1628626"/>
                <a:gd name="connsiteX9" fmla="*/ 519714 w 1641326"/>
                <a:gd name="connsiteY9" fmla="*/ 0 h 1628626"/>
                <a:gd name="connsiteX0" fmla="*/ 519714 w 1641326"/>
                <a:gd name="connsiteY0" fmla="*/ 0 h 1692920"/>
                <a:gd name="connsiteX1" fmla="*/ 1178762 w 1641326"/>
                <a:gd name="connsiteY1" fmla="*/ 0 h 1692920"/>
                <a:gd name="connsiteX2" fmla="*/ 1641326 w 1641326"/>
                <a:gd name="connsiteY2" fmla="*/ 462564 h 1692920"/>
                <a:gd name="connsiteX3" fmla="*/ 1641326 w 1641326"/>
                <a:gd name="connsiteY3" fmla="*/ 1484912 h 1692920"/>
                <a:gd name="connsiteX4" fmla="*/ 1503962 w 1641326"/>
                <a:gd name="connsiteY4" fmla="*/ 1628626 h 1692920"/>
                <a:gd name="connsiteX5" fmla="*/ 841598 w 1641326"/>
                <a:gd name="connsiteY5" fmla="*/ 1692920 h 1692920"/>
                <a:gd name="connsiteX6" fmla="*/ 207214 w 1641326"/>
                <a:gd name="connsiteY6" fmla="*/ 1622276 h 1692920"/>
                <a:gd name="connsiteX7" fmla="*/ 0 w 1641326"/>
                <a:gd name="connsiteY7" fmla="*/ 1484912 h 1692920"/>
                <a:gd name="connsiteX8" fmla="*/ 57150 w 1641326"/>
                <a:gd name="connsiteY8" fmla="*/ 462564 h 1692920"/>
                <a:gd name="connsiteX9" fmla="*/ 519714 w 1641326"/>
                <a:gd name="connsiteY9" fmla="*/ 0 h 1692920"/>
                <a:gd name="connsiteX0" fmla="*/ 519714 w 1641326"/>
                <a:gd name="connsiteY0" fmla="*/ 0 h 1697585"/>
                <a:gd name="connsiteX1" fmla="*/ 1178762 w 1641326"/>
                <a:gd name="connsiteY1" fmla="*/ 0 h 1697585"/>
                <a:gd name="connsiteX2" fmla="*/ 1641326 w 1641326"/>
                <a:gd name="connsiteY2" fmla="*/ 462564 h 1697585"/>
                <a:gd name="connsiteX3" fmla="*/ 1641326 w 1641326"/>
                <a:gd name="connsiteY3" fmla="*/ 1484912 h 1697585"/>
                <a:gd name="connsiteX4" fmla="*/ 1503962 w 1641326"/>
                <a:gd name="connsiteY4" fmla="*/ 1628626 h 1697585"/>
                <a:gd name="connsiteX5" fmla="*/ 841598 w 1641326"/>
                <a:gd name="connsiteY5" fmla="*/ 1692920 h 1697585"/>
                <a:gd name="connsiteX6" fmla="*/ 207214 w 1641326"/>
                <a:gd name="connsiteY6" fmla="*/ 1622276 h 1697585"/>
                <a:gd name="connsiteX7" fmla="*/ 0 w 1641326"/>
                <a:gd name="connsiteY7" fmla="*/ 1484912 h 1697585"/>
                <a:gd name="connsiteX8" fmla="*/ 57150 w 1641326"/>
                <a:gd name="connsiteY8" fmla="*/ 462564 h 1697585"/>
                <a:gd name="connsiteX9" fmla="*/ 519714 w 1641326"/>
                <a:gd name="connsiteY9" fmla="*/ 0 h 1697585"/>
                <a:gd name="connsiteX0" fmla="*/ 519714 w 1641326"/>
                <a:gd name="connsiteY0" fmla="*/ 0 h 1694234"/>
                <a:gd name="connsiteX1" fmla="*/ 1178762 w 1641326"/>
                <a:gd name="connsiteY1" fmla="*/ 0 h 1694234"/>
                <a:gd name="connsiteX2" fmla="*/ 1641326 w 1641326"/>
                <a:gd name="connsiteY2" fmla="*/ 462564 h 1694234"/>
                <a:gd name="connsiteX3" fmla="*/ 1641326 w 1641326"/>
                <a:gd name="connsiteY3" fmla="*/ 1484912 h 1694234"/>
                <a:gd name="connsiteX4" fmla="*/ 1503962 w 1641326"/>
                <a:gd name="connsiteY4" fmla="*/ 1628626 h 1694234"/>
                <a:gd name="connsiteX5" fmla="*/ 841598 w 1641326"/>
                <a:gd name="connsiteY5" fmla="*/ 1692920 h 1694234"/>
                <a:gd name="connsiteX6" fmla="*/ 207214 w 1641326"/>
                <a:gd name="connsiteY6" fmla="*/ 1622276 h 1694234"/>
                <a:gd name="connsiteX7" fmla="*/ 0 w 1641326"/>
                <a:gd name="connsiteY7" fmla="*/ 1484912 h 1694234"/>
                <a:gd name="connsiteX8" fmla="*/ 57150 w 1641326"/>
                <a:gd name="connsiteY8" fmla="*/ 462564 h 1694234"/>
                <a:gd name="connsiteX9" fmla="*/ 519714 w 1641326"/>
                <a:gd name="connsiteY9" fmla="*/ 0 h 1694234"/>
                <a:gd name="connsiteX0" fmla="*/ 519714 w 1641326"/>
                <a:gd name="connsiteY0" fmla="*/ 0 h 1696118"/>
                <a:gd name="connsiteX1" fmla="*/ 1178762 w 1641326"/>
                <a:gd name="connsiteY1" fmla="*/ 0 h 1696118"/>
                <a:gd name="connsiteX2" fmla="*/ 1641326 w 1641326"/>
                <a:gd name="connsiteY2" fmla="*/ 462564 h 1696118"/>
                <a:gd name="connsiteX3" fmla="*/ 1641326 w 1641326"/>
                <a:gd name="connsiteY3" fmla="*/ 1484912 h 1696118"/>
                <a:gd name="connsiteX4" fmla="*/ 1503962 w 1641326"/>
                <a:gd name="connsiteY4" fmla="*/ 1628626 h 1696118"/>
                <a:gd name="connsiteX5" fmla="*/ 841598 w 1641326"/>
                <a:gd name="connsiteY5" fmla="*/ 1692920 h 1696118"/>
                <a:gd name="connsiteX6" fmla="*/ 207214 w 1641326"/>
                <a:gd name="connsiteY6" fmla="*/ 1622276 h 1696118"/>
                <a:gd name="connsiteX7" fmla="*/ 0 w 1641326"/>
                <a:gd name="connsiteY7" fmla="*/ 1484912 h 1696118"/>
                <a:gd name="connsiteX8" fmla="*/ 57150 w 1641326"/>
                <a:gd name="connsiteY8" fmla="*/ 462564 h 1696118"/>
                <a:gd name="connsiteX9" fmla="*/ 519714 w 1641326"/>
                <a:gd name="connsiteY9" fmla="*/ 0 h 1696118"/>
                <a:gd name="connsiteX0" fmla="*/ 519714 w 1641326"/>
                <a:gd name="connsiteY0" fmla="*/ 0 h 1696118"/>
                <a:gd name="connsiteX1" fmla="*/ 1178762 w 1641326"/>
                <a:gd name="connsiteY1" fmla="*/ 0 h 1696118"/>
                <a:gd name="connsiteX2" fmla="*/ 1641326 w 1641326"/>
                <a:gd name="connsiteY2" fmla="*/ 462564 h 1696118"/>
                <a:gd name="connsiteX3" fmla="*/ 1641326 w 1641326"/>
                <a:gd name="connsiteY3" fmla="*/ 1484912 h 1696118"/>
                <a:gd name="connsiteX4" fmla="*/ 1503962 w 1641326"/>
                <a:gd name="connsiteY4" fmla="*/ 1628626 h 1696118"/>
                <a:gd name="connsiteX5" fmla="*/ 841598 w 1641326"/>
                <a:gd name="connsiteY5" fmla="*/ 1692920 h 1696118"/>
                <a:gd name="connsiteX6" fmla="*/ 207214 w 1641326"/>
                <a:gd name="connsiteY6" fmla="*/ 1622276 h 1696118"/>
                <a:gd name="connsiteX7" fmla="*/ 0 w 1641326"/>
                <a:gd name="connsiteY7" fmla="*/ 1484912 h 1696118"/>
                <a:gd name="connsiteX8" fmla="*/ 57150 w 1641326"/>
                <a:gd name="connsiteY8" fmla="*/ 462564 h 1696118"/>
                <a:gd name="connsiteX9" fmla="*/ 519714 w 1641326"/>
                <a:gd name="connsiteY9" fmla="*/ 0 h 1696118"/>
                <a:gd name="connsiteX0" fmla="*/ 519714 w 1641326"/>
                <a:gd name="connsiteY0" fmla="*/ 0 h 1693319"/>
                <a:gd name="connsiteX1" fmla="*/ 1178762 w 1641326"/>
                <a:gd name="connsiteY1" fmla="*/ 0 h 1693319"/>
                <a:gd name="connsiteX2" fmla="*/ 1641326 w 1641326"/>
                <a:gd name="connsiteY2" fmla="*/ 462564 h 1693319"/>
                <a:gd name="connsiteX3" fmla="*/ 1641326 w 1641326"/>
                <a:gd name="connsiteY3" fmla="*/ 1484912 h 1693319"/>
                <a:gd name="connsiteX4" fmla="*/ 1503962 w 1641326"/>
                <a:gd name="connsiteY4" fmla="*/ 1628626 h 1693319"/>
                <a:gd name="connsiteX5" fmla="*/ 841598 w 1641326"/>
                <a:gd name="connsiteY5" fmla="*/ 1692920 h 1693319"/>
                <a:gd name="connsiteX6" fmla="*/ 140109 w 1641326"/>
                <a:gd name="connsiteY6" fmla="*/ 1615566 h 1693319"/>
                <a:gd name="connsiteX7" fmla="*/ 0 w 1641326"/>
                <a:gd name="connsiteY7" fmla="*/ 1484912 h 1693319"/>
                <a:gd name="connsiteX8" fmla="*/ 57150 w 1641326"/>
                <a:gd name="connsiteY8" fmla="*/ 462564 h 1693319"/>
                <a:gd name="connsiteX9" fmla="*/ 519714 w 1641326"/>
                <a:gd name="connsiteY9" fmla="*/ 0 h 1693319"/>
                <a:gd name="connsiteX0" fmla="*/ 519714 w 1641326"/>
                <a:gd name="connsiteY0" fmla="*/ 0 h 1693319"/>
                <a:gd name="connsiteX1" fmla="*/ 1178762 w 1641326"/>
                <a:gd name="connsiteY1" fmla="*/ 0 h 1693319"/>
                <a:gd name="connsiteX2" fmla="*/ 1641326 w 1641326"/>
                <a:gd name="connsiteY2" fmla="*/ 462564 h 1693319"/>
                <a:gd name="connsiteX3" fmla="*/ 1641326 w 1641326"/>
                <a:gd name="connsiteY3" fmla="*/ 1484912 h 1693319"/>
                <a:gd name="connsiteX4" fmla="*/ 1503962 w 1641326"/>
                <a:gd name="connsiteY4" fmla="*/ 1628626 h 1693319"/>
                <a:gd name="connsiteX5" fmla="*/ 841598 w 1641326"/>
                <a:gd name="connsiteY5" fmla="*/ 1692920 h 1693319"/>
                <a:gd name="connsiteX6" fmla="*/ 140109 w 1641326"/>
                <a:gd name="connsiteY6" fmla="*/ 1615566 h 1693319"/>
                <a:gd name="connsiteX7" fmla="*/ 0 w 1641326"/>
                <a:gd name="connsiteY7" fmla="*/ 1484912 h 1693319"/>
                <a:gd name="connsiteX8" fmla="*/ 57150 w 1641326"/>
                <a:gd name="connsiteY8" fmla="*/ 462564 h 1693319"/>
                <a:gd name="connsiteX9" fmla="*/ 519714 w 1641326"/>
                <a:gd name="connsiteY9" fmla="*/ 0 h 1693319"/>
                <a:gd name="connsiteX0" fmla="*/ 519714 w 1641326"/>
                <a:gd name="connsiteY0" fmla="*/ 0 h 1693319"/>
                <a:gd name="connsiteX1" fmla="*/ 1178762 w 1641326"/>
                <a:gd name="connsiteY1" fmla="*/ 0 h 1693319"/>
                <a:gd name="connsiteX2" fmla="*/ 1641326 w 1641326"/>
                <a:gd name="connsiteY2" fmla="*/ 462564 h 1693319"/>
                <a:gd name="connsiteX3" fmla="*/ 1641326 w 1641326"/>
                <a:gd name="connsiteY3" fmla="*/ 1484912 h 1693319"/>
                <a:gd name="connsiteX4" fmla="*/ 1503962 w 1641326"/>
                <a:gd name="connsiteY4" fmla="*/ 1628626 h 1693319"/>
                <a:gd name="connsiteX5" fmla="*/ 841598 w 1641326"/>
                <a:gd name="connsiteY5" fmla="*/ 1692920 h 1693319"/>
                <a:gd name="connsiteX6" fmla="*/ 140109 w 1641326"/>
                <a:gd name="connsiteY6" fmla="*/ 1615566 h 1693319"/>
                <a:gd name="connsiteX7" fmla="*/ 0 w 1641326"/>
                <a:gd name="connsiteY7" fmla="*/ 1484912 h 1693319"/>
                <a:gd name="connsiteX8" fmla="*/ 57150 w 1641326"/>
                <a:gd name="connsiteY8" fmla="*/ 462564 h 1693319"/>
                <a:gd name="connsiteX9" fmla="*/ 519714 w 1641326"/>
                <a:gd name="connsiteY9" fmla="*/ 0 h 1693319"/>
                <a:gd name="connsiteX0" fmla="*/ 519714 w 1641326"/>
                <a:gd name="connsiteY0" fmla="*/ 0 h 1693319"/>
                <a:gd name="connsiteX1" fmla="*/ 1178762 w 1641326"/>
                <a:gd name="connsiteY1" fmla="*/ 0 h 1693319"/>
                <a:gd name="connsiteX2" fmla="*/ 1641326 w 1641326"/>
                <a:gd name="connsiteY2" fmla="*/ 462564 h 1693319"/>
                <a:gd name="connsiteX3" fmla="*/ 1641326 w 1641326"/>
                <a:gd name="connsiteY3" fmla="*/ 1484912 h 1693319"/>
                <a:gd name="connsiteX4" fmla="*/ 1503962 w 1641326"/>
                <a:gd name="connsiteY4" fmla="*/ 1628626 h 1693319"/>
                <a:gd name="connsiteX5" fmla="*/ 841598 w 1641326"/>
                <a:gd name="connsiteY5" fmla="*/ 1692920 h 1693319"/>
                <a:gd name="connsiteX6" fmla="*/ 140109 w 1641326"/>
                <a:gd name="connsiteY6" fmla="*/ 1615566 h 1693319"/>
                <a:gd name="connsiteX7" fmla="*/ 0 w 1641326"/>
                <a:gd name="connsiteY7" fmla="*/ 1484912 h 1693319"/>
                <a:gd name="connsiteX8" fmla="*/ 57150 w 1641326"/>
                <a:gd name="connsiteY8" fmla="*/ 462564 h 1693319"/>
                <a:gd name="connsiteX9" fmla="*/ 519714 w 1641326"/>
                <a:gd name="connsiteY9" fmla="*/ 0 h 1693319"/>
                <a:gd name="connsiteX0" fmla="*/ 694185 w 1641326"/>
                <a:gd name="connsiteY0" fmla="*/ 0 h 1693319"/>
                <a:gd name="connsiteX1" fmla="*/ 1178762 w 1641326"/>
                <a:gd name="connsiteY1" fmla="*/ 0 h 1693319"/>
                <a:gd name="connsiteX2" fmla="*/ 1641326 w 1641326"/>
                <a:gd name="connsiteY2" fmla="*/ 462564 h 1693319"/>
                <a:gd name="connsiteX3" fmla="*/ 1641326 w 1641326"/>
                <a:gd name="connsiteY3" fmla="*/ 1484912 h 1693319"/>
                <a:gd name="connsiteX4" fmla="*/ 1503962 w 1641326"/>
                <a:gd name="connsiteY4" fmla="*/ 1628626 h 1693319"/>
                <a:gd name="connsiteX5" fmla="*/ 841598 w 1641326"/>
                <a:gd name="connsiteY5" fmla="*/ 1692920 h 1693319"/>
                <a:gd name="connsiteX6" fmla="*/ 140109 w 1641326"/>
                <a:gd name="connsiteY6" fmla="*/ 1615566 h 1693319"/>
                <a:gd name="connsiteX7" fmla="*/ 0 w 1641326"/>
                <a:gd name="connsiteY7" fmla="*/ 1484912 h 1693319"/>
                <a:gd name="connsiteX8" fmla="*/ 57150 w 1641326"/>
                <a:gd name="connsiteY8" fmla="*/ 462564 h 1693319"/>
                <a:gd name="connsiteX9" fmla="*/ 694185 w 1641326"/>
                <a:gd name="connsiteY9" fmla="*/ 0 h 1693319"/>
                <a:gd name="connsiteX0" fmla="*/ 694185 w 1641326"/>
                <a:gd name="connsiteY0" fmla="*/ 6710 h 1700029"/>
                <a:gd name="connsiteX1" fmla="*/ 1044553 w 1641326"/>
                <a:gd name="connsiteY1" fmla="*/ 0 h 1700029"/>
                <a:gd name="connsiteX2" fmla="*/ 1641326 w 1641326"/>
                <a:gd name="connsiteY2" fmla="*/ 469274 h 1700029"/>
                <a:gd name="connsiteX3" fmla="*/ 1641326 w 1641326"/>
                <a:gd name="connsiteY3" fmla="*/ 1491622 h 1700029"/>
                <a:gd name="connsiteX4" fmla="*/ 1503962 w 1641326"/>
                <a:gd name="connsiteY4" fmla="*/ 1635336 h 1700029"/>
                <a:gd name="connsiteX5" fmla="*/ 841598 w 1641326"/>
                <a:gd name="connsiteY5" fmla="*/ 1699630 h 1700029"/>
                <a:gd name="connsiteX6" fmla="*/ 140109 w 1641326"/>
                <a:gd name="connsiteY6" fmla="*/ 1622276 h 1700029"/>
                <a:gd name="connsiteX7" fmla="*/ 0 w 1641326"/>
                <a:gd name="connsiteY7" fmla="*/ 1491622 h 1700029"/>
                <a:gd name="connsiteX8" fmla="*/ 57150 w 1641326"/>
                <a:gd name="connsiteY8" fmla="*/ 469274 h 1700029"/>
                <a:gd name="connsiteX9" fmla="*/ 694185 w 1641326"/>
                <a:gd name="connsiteY9" fmla="*/ 6710 h 1700029"/>
                <a:gd name="connsiteX0" fmla="*/ 694185 w 1695009"/>
                <a:gd name="connsiteY0" fmla="*/ 6710 h 1700029"/>
                <a:gd name="connsiteX1" fmla="*/ 1044553 w 1695009"/>
                <a:gd name="connsiteY1" fmla="*/ 0 h 1700029"/>
                <a:gd name="connsiteX2" fmla="*/ 1641326 w 1695009"/>
                <a:gd name="connsiteY2" fmla="*/ 469274 h 1700029"/>
                <a:gd name="connsiteX3" fmla="*/ 1695009 w 1695009"/>
                <a:gd name="connsiteY3" fmla="*/ 1491622 h 1700029"/>
                <a:gd name="connsiteX4" fmla="*/ 1503962 w 1695009"/>
                <a:gd name="connsiteY4" fmla="*/ 1635336 h 1700029"/>
                <a:gd name="connsiteX5" fmla="*/ 841598 w 1695009"/>
                <a:gd name="connsiteY5" fmla="*/ 1699630 h 1700029"/>
                <a:gd name="connsiteX6" fmla="*/ 140109 w 1695009"/>
                <a:gd name="connsiteY6" fmla="*/ 1622276 h 1700029"/>
                <a:gd name="connsiteX7" fmla="*/ 0 w 1695009"/>
                <a:gd name="connsiteY7" fmla="*/ 1491622 h 1700029"/>
                <a:gd name="connsiteX8" fmla="*/ 57150 w 1695009"/>
                <a:gd name="connsiteY8" fmla="*/ 469274 h 1700029"/>
                <a:gd name="connsiteX9" fmla="*/ 694185 w 1695009"/>
                <a:gd name="connsiteY9" fmla="*/ 6710 h 1700029"/>
                <a:gd name="connsiteX0" fmla="*/ 694185 w 1695009"/>
                <a:gd name="connsiteY0" fmla="*/ 6710 h 1699663"/>
                <a:gd name="connsiteX1" fmla="*/ 1044553 w 1695009"/>
                <a:gd name="connsiteY1" fmla="*/ 0 h 1699663"/>
                <a:gd name="connsiteX2" fmla="*/ 1641326 w 1695009"/>
                <a:gd name="connsiteY2" fmla="*/ 469274 h 1699663"/>
                <a:gd name="connsiteX3" fmla="*/ 1695009 w 1695009"/>
                <a:gd name="connsiteY3" fmla="*/ 1491622 h 1699663"/>
                <a:gd name="connsiteX4" fmla="*/ 1557645 w 1695009"/>
                <a:gd name="connsiteY4" fmla="*/ 1615205 h 1699663"/>
                <a:gd name="connsiteX5" fmla="*/ 841598 w 1695009"/>
                <a:gd name="connsiteY5" fmla="*/ 1699630 h 1699663"/>
                <a:gd name="connsiteX6" fmla="*/ 140109 w 1695009"/>
                <a:gd name="connsiteY6" fmla="*/ 1622276 h 1699663"/>
                <a:gd name="connsiteX7" fmla="*/ 0 w 1695009"/>
                <a:gd name="connsiteY7" fmla="*/ 1491622 h 1699663"/>
                <a:gd name="connsiteX8" fmla="*/ 57150 w 1695009"/>
                <a:gd name="connsiteY8" fmla="*/ 469274 h 1699663"/>
                <a:gd name="connsiteX9" fmla="*/ 694185 w 1695009"/>
                <a:gd name="connsiteY9" fmla="*/ 6710 h 1699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5009" h="1699663">
                  <a:moveTo>
                    <a:pt x="694185" y="6710"/>
                  </a:moveTo>
                  <a:lnTo>
                    <a:pt x="1044553" y="0"/>
                  </a:lnTo>
                  <a:cubicBezTo>
                    <a:pt x="1300020" y="0"/>
                    <a:pt x="1641326" y="213807"/>
                    <a:pt x="1641326" y="469274"/>
                  </a:cubicBezTo>
                  <a:lnTo>
                    <a:pt x="1695009" y="1491622"/>
                  </a:lnTo>
                  <a:cubicBezTo>
                    <a:pt x="1695009" y="1546444"/>
                    <a:pt x="1639308" y="1568232"/>
                    <a:pt x="1557645" y="1615205"/>
                  </a:cubicBezTo>
                  <a:cubicBezTo>
                    <a:pt x="1350277" y="1676899"/>
                    <a:pt x="1077854" y="1698452"/>
                    <a:pt x="841598" y="1699630"/>
                  </a:cubicBezTo>
                  <a:cubicBezTo>
                    <a:pt x="605342" y="1700808"/>
                    <a:pt x="280375" y="1670365"/>
                    <a:pt x="140109" y="1622276"/>
                  </a:cubicBezTo>
                  <a:cubicBezTo>
                    <a:pt x="58445" y="1588724"/>
                    <a:pt x="0" y="1546444"/>
                    <a:pt x="0" y="1491622"/>
                  </a:cubicBezTo>
                  <a:cubicBezTo>
                    <a:pt x="0" y="1150839"/>
                    <a:pt x="57150" y="810057"/>
                    <a:pt x="57150" y="469274"/>
                  </a:cubicBezTo>
                  <a:cubicBezTo>
                    <a:pt x="57150" y="213807"/>
                    <a:pt x="438718" y="6710"/>
                    <a:pt x="694185" y="6710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3" name="円/楕円 882"/>
            <p:cNvSpPr/>
            <p:nvPr/>
          </p:nvSpPr>
          <p:spPr>
            <a:xfrm>
              <a:off x="3364370" y="4057650"/>
              <a:ext cx="299580" cy="145472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84" name="グループ化 883"/>
            <p:cNvGrpSpPr/>
            <p:nvPr/>
          </p:nvGrpSpPr>
          <p:grpSpPr>
            <a:xfrm rot="900000">
              <a:off x="2966554" y="3878848"/>
              <a:ext cx="527298" cy="216146"/>
              <a:chOff x="2965624" y="3897485"/>
              <a:chExt cx="527298" cy="216146"/>
            </a:xfrm>
            <a:grpFill/>
          </p:grpSpPr>
          <p:sp>
            <p:nvSpPr>
              <p:cNvPr id="889" name="円/楕円 6"/>
              <p:cNvSpPr/>
              <p:nvPr/>
            </p:nvSpPr>
            <p:spPr>
              <a:xfrm>
                <a:off x="2965624" y="3897485"/>
                <a:ext cx="527298" cy="216146"/>
              </a:xfrm>
              <a:custGeom>
                <a:avLst/>
                <a:gdLst>
                  <a:gd name="connsiteX0" fmla="*/ 0 w 648072"/>
                  <a:gd name="connsiteY0" fmla="*/ 108012 h 216024"/>
                  <a:gd name="connsiteX1" fmla="*/ 324036 w 648072"/>
                  <a:gd name="connsiteY1" fmla="*/ 0 h 216024"/>
                  <a:gd name="connsiteX2" fmla="*/ 648072 w 648072"/>
                  <a:gd name="connsiteY2" fmla="*/ 108012 h 216024"/>
                  <a:gd name="connsiteX3" fmla="*/ 324036 w 648072"/>
                  <a:gd name="connsiteY3" fmla="*/ 216024 h 216024"/>
                  <a:gd name="connsiteX4" fmla="*/ 0 w 648072"/>
                  <a:gd name="connsiteY4" fmla="*/ 108012 h 216024"/>
                  <a:gd name="connsiteX0" fmla="*/ 21584 w 669656"/>
                  <a:gd name="connsiteY0" fmla="*/ 108012 h 216024"/>
                  <a:gd name="connsiteX1" fmla="*/ 345620 w 669656"/>
                  <a:gd name="connsiteY1" fmla="*/ 0 h 216024"/>
                  <a:gd name="connsiteX2" fmla="*/ 669656 w 669656"/>
                  <a:gd name="connsiteY2" fmla="*/ 108012 h 216024"/>
                  <a:gd name="connsiteX3" fmla="*/ 345620 w 669656"/>
                  <a:gd name="connsiteY3" fmla="*/ 216024 h 216024"/>
                  <a:gd name="connsiteX4" fmla="*/ 21584 w 669656"/>
                  <a:gd name="connsiteY4" fmla="*/ 108012 h 216024"/>
                  <a:gd name="connsiteX0" fmla="*/ 0 w 648072"/>
                  <a:gd name="connsiteY0" fmla="*/ 108012 h 216024"/>
                  <a:gd name="connsiteX1" fmla="*/ 324036 w 648072"/>
                  <a:gd name="connsiteY1" fmla="*/ 0 h 216024"/>
                  <a:gd name="connsiteX2" fmla="*/ 648072 w 648072"/>
                  <a:gd name="connsiteY2" fmla="*/ 108012 h 216024"/>
                  <a:gd name="connsiteX3" fmla="*/ 324036 w 648072"/>
                  <a:gd name="connsiteY3" fmla="*/ 216024 h 216024"/>
                  <a:gd name="connsiteX4" fmla="*/ 0 w 648072"/>
                  <a:gd name="connsiteY4" fmla="*/ 108012 h 216024"/>
                  <a:gd name="connsiteX0" fmla="*/ 0 w 770536"/>
                  <a:gd name="connsiteY0" fmla="*/ 120776 h 216210"/>
                  <a:gd name="connsiteX1" fmla="*/ 446500 w 770536"/>
                  <a:gd name="connsiteY1" fmla="*/ 64 h 216210"/>
                  <a:gd name="connsiteX2" fmla="*/ 770536 w 770536"/>
                  <a:gd name="connsiteY2" fmla="*/ 108076 h 216210"/>
                  <a:gd name="connsiteX3" fmla="*/ 446500 w 770536"/>
                  <a:gd name="connsiteY3" fmla="*/ 216088 h 216210"/>
                  <a:gd name="connsiteX4" fmla="*/ 0 w 770536"/>
                  <a:gd name="connsiteY4" fmla="*/ 120776 h 216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536" h="216210">
                    <a:moveTo>
                      <a:pt x="0" y="120776"/>
                    </a:moveTo>
                    <a:cubicBezTo>
                      <a:pt x="95250" y="42073"/>
                      <a:pt x="318077" y="2181"/>
                      <a:pt x="446500" y="64"/>
                    </a:cubicBezTo>
                    <a:cubicBezTo>
                      <a:pt x="574923" y="-2053"/>
                      <a:pt x="770536" y="48423"/>
                      <a:pt x="770536" y="108076"/>
                    </a:cubicBezTo>
                    <a:cubicBezTo>
                      <a:pt x="770536" y="167729"/>
                      <a:pt x="574923" y="213971"/>
                      <a:pt x="446500" y="216088"/>
                    </a:cubicBezTo>
                    <a:cubicBezTo>
                      <a:pt x="318077" y="218205"/>
                      <a:pt x="95250" y="193129"/>
                      <a:pt x="0" y="120776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0" name="円/楕円 6"/>
              <p:cNvSpPr/>
              <p:nvPr/>
            </p:nvSpPr>
            <p:spPr>
              <a:xfrm>
                <a:off x="3122563" y="3946376"/>
                <a:ext cx="348506" cy="118307"/>
              </a:xfrm>
              <a:custGeom>
                <a:avLst/>
                <a:gdLst>
                  <a:gd name="connsiteX0" fmla="*/ 0 w 648072"/>
                  <a:gd name="connsiteY0" fmla="*/ 108012 h 216024"/>
                  <a:gd name="connsiteX1" fmla="*/ 324036 w 648072"/>
                  <a:gd name="connsiteY1" fmla="*/ 0 h 216024"/>
                  <a:gd name="connsiteX2" fmla="*/ 648072 w 648072"/>
                  <a:gd name="connsiteY2" fmla="*/ 108012 h 216024"/>
                  <a:gd name="connsiteX3" fmla="*/ 324036 w 648072"/>
                  <a:gd name="connsiteY3" fmla="*/ 216024 h 216024"/>
                  <a:gd name="connsiteX4" fmla="*/ 0 w 648072"/>
                  <a:gd name="connsiteY4" fmla="*/ 108012 h 216024"/>
                  <a:gd name="connsiteX0" fmla="*/ 21584 w 669656"/>
                  <a:gd name="connsiteY0" fmla="*/ 108012 h 216024"/>
                  <a:gd name="connsiteX1" fmla="*/ 345620 w 669656"/>
                  <a:gd name="connsiteY1" fmla="*/ 0 h 216024"/>
                  <a:gd name="connsiteX2" fmla="*/ 669656 w 669656"/>
                  <a:gd name="connsiteY2" fmla="*/ 108012 h 216024"/>
                  <a:gd name="connsiteX3" fmla="*/ 345620 w 669656"/>
                  <a:gd name="connsiteY3" fmla="*/ 216024 h 216024"/>
                  <a:gd name="connsiteX4" fmla="*/ 21584 w 669656"/>
                  <a:gd name="connsiteY4" fmla="*/ 108012 h 216024"/>
                  <a:gd name="connsiteX0" fmla="*/ 0 w 648072"/>
                  <a:gd name="connsiteY0" fmla="*/ 108012 h 216024"/>
                  <a:gd name="connsiteX1" fmla="*/ 324036 w 648072"/>
                  <a:gd name="connsiteY1" fmla="*/ 0 h 216024"/>
                  <a:gd name="connsiteX2" fmla="*/ 648072 w 648072"/>
                  <a:gd name="connsiteY2" fmla="*/ 108012 h 216024"/>
                  <a:gd name="connsiteX3" fmla="*/ 324036 w 648072"/>
                  <a:gd name="connsiteY3" fmla="*/ 216024 h 216024"/>
                  <a:gd name="connsiteX4" fmla="*/ 0 w 648072"/>
                  <a:gd name="connsiteY4" fmla="*/ 108012 h 216024"/>
                  <a:gd name="connsiteX0" fmla="*/ 0 w 770536"/>
                  <a:gd name="connsiteY0" fmla="*/ 120776 h 216210"/>
                  <a:gd name="connsiteX1" fmla="*/ 446500 w 770536"/>
                  <a:gd name="connsiteY1" fmla="*/ 64 h 216210"/>
                  <a:gd name="connsiteX2" fmla="*/ 770536 w 770536"/>
                  <a:gd name="connsiteY2" fmla="*/ 108076 h 216210"/>
                  <a:gd name="connsiteX3" fmla="*/ 446500 w 770536"/>
                  <a:gd name="connsiteY3" fmla="*/ 216088 h 216210"/>
                  <a:gd name="connsiteX4" fmla="*/ 0 w 770536"/>
                  <a:gd name="connsiteY4" fmla="*/ 120776 h 216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536" h="216210">
                    <a:moveTo>
                      <a:pt x="0" y="120776"/>
                    </a:moveTo>
                    <a:cubicBezTo>
                      <a:pt x="95250" y="42073"/>
                      <a:pt x="318077" y="2181"/>
                      <a:pt x="446500" y="64"/>
                    </a:cubicBezTo>
                    <a:cubicBezTo>
                      <a:pt x="574923" y="-2053"/>
                      <a:pt x="770536" y="48423"/>
                      <a:pt x="770536" y="108076"/>
                    </a:cubicBezTo>
                    <a:cubicBezTo>
                      <a:pt x="770536" y="167729"/>
                      <a:pt x="574923" y="213971"/>
                      <a:pt x="446500" y="216088"/>
                    </a:cubicBezTo>
                    <a:cubicBezTo>
                      <a:pt x="318077" y="218205"/>
                      <a:pt x="95250" y="193129"/>
                      <a:pt x="0" y="120776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85" name="グループ化 884"/>
            <p:cNvGrpSpPr/>
            <p:nvPr/>
          </p:nvGrpSpPr>
          <p:grpSpPr>
            <a:xfrm rot="20700000" flipH="1">
              <a:off x="3499954" y="3878848"/>
              <a:ext cx="527298" cy="216146"/>
              <a:chOff x="2965624" y="3897485"/>
              <a:chExt cx="527298" cy="216146"/>
            </a:xfrm>
            <a:grpFill/>
          </p:grpSpPr>
          <p:sp>
            <p:nvSpPr>
              <p:cNvPr id="887" name="円/楕円 6"/>
              <p:cNvSpPr/>
              <p:nvPr/>
            </p:nvSpPr>
            <p:spPr>
              <a:xfrm>
                <a:off x="2965624" y="3897485"/>
                <a:ext cx="527298" cy="216146"/>
              </a:xfrm>
              <a:custGeom>
                <a:avLst/>
                <a:gdLst>
                  <a:gd name="connsiteX0" fmla="*/ 0 w 648072"/>
                  <a:gd name="connsiteY0" fmla="*/ 108012 h 216024"/>
                  <a:gd name="connsiteX1" fmla="*/ 324036 w 648072"/>
                  <a:gd name="connsiteY1" fmla="*/ 0 h 216024"/>
                  <a:gd name="connsiteX2" fmla="*/ 648072 w 648072"/>
                  <a:gd name="connsiteY2" fmla="*/ 108012 h 216024"/>
                  <a:gd name="connsiteX3" fmla="*/ 324036 w 648072"/>
                  <a:gd name="connsiteY3" fmla="*/ 216024 h 216024"/>
                  <a:gd name="connsiteX4" fmla="*/ 0 w 648072"/>
                  <a:gd name="connsiteY4" fmla="*/ 108012 h 216024"/>
                  <a:gd name="connsiteX0" fmla="*/ 21584 w 669656"/>
                  <a:gd name="connsiteY0" fmla="*/ 108012 h 216024"/>
                  <a:gd name="connsiteX1" fmla="*/ 345620 w 669656"/>
                  <a:gd name="connsiteY1" fmla="*/ 0 h 216024"/>
                  <a:gd name="connsiteX2" fmla="*/ 669656 w 669656"/>
                  <a:gd name="connsiteY2" fmla="*/ 108012 h 216024"/>
                  <a:gd name="connsiteX3" fmla="*/ 345620 w 669656"/>
                  <a:gd name="connsiteY3" fmla="*/ 216024 h 216024"/>
                  <a:gd name="connsiteX4" fmla="*/ 21584 w 669656"/>
                  <a:gd name="connsiteY4" fmla="*/ 108012 h 216024"/>
                  <a:gd name="connsiteX0" fmla="*/ 0 w 648072"/>
                  <a:gd name="connsiteY0" fmla="*/ 108012 h 216024"/>
                  <a:gd name="connsiteX1" fmla="*/ 324036 w 648072"/>
                  <a:gd name="connsiteY1" fmla="*/ 0 h 216024"/>
                  <a:gd name="connsiteX2" fmla="*/ 648072 w 648072"/>
                  <a:gd name="connsiteY2" fmla="*/ 108012 h 216024"/>
                  <a:gd name="connsiteX3" fmla="*/ 324036 w 648072"/>
                  <a:gd name="connsiteY3" fmla="*/ 216024 h 216024"/>
                  <a:gd name="connsiteX4" fmla="*/ 0 w 648072"/>
                  <a:gd name="connsiteY4" fmla="*/ 108012 h 216024"/>
                  <a:gd name="connsiteX0" fmla="*/ 0 w 770536"/>
                  <a:gd name="connsiteY0" fmla="*/ 120776 h 216210"/>
                  <a:gd name="connsiteX1" fmla="*/ 446500 w 770536"/>
                  <a:gd name="connsiteY1" fmla="*/ 64 h 216210"/>
                  <a:gd name="connsiteX2" fmla="*/ 770536 w 770536"/>
                  <a:gd name="connsiteY2" fmla="*/ 108076 h 216210"/>
                  <a:gd name="connsiteX3" fmla="*/ 446500 w 770536"/>
                  <a:gd name="connsiteY3" fmla="*/ 216088 h 216210"/>
                  <a:gd name="connsiteX4" fmla="*/ 0 w 770536"/>
                  <a:gd name="connsiteY4" fmla="*/ 120776 h 216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536" h="216210">
                    <a:moveTo>
                      <a:pt x="0" y="120776"/>
                    </a:moveTo>
                    <a:cubicBezTo>
                      <a:pt x="95250" y="42073"/>
                      <a:pt x="318077" y="2181"/>
                      <a:pt x="446500" y="64"/>
                    </a:cubicBezTo>
                    <a:cubicBezTo>
                      <a:pt x="574923" y="-2053"/>
                      <a:pt x="770536" y="48423"/>
                      <a:pt x="770536" y="108076"/>
                    </a:cubicBezTo>
                    <a:cubicBezTo>
                      <a:pt x="770536" y="167729"/>
                      <a:pt x="574923" y="213971"/>
                      <a:pt x="446500" y="216088"/>
                    </a:cubicBezTo>
                    <a:cubicBezTo>
                      <a:pt x="318077" y="218205"/>
                      <a:pt x="95250" y="193129"/>
                      <a:pt x="0" y="120776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88" name="円/楕円 6"/>
              <p:cNvSpPr/>
              <p:nvPr/>
            </p:nvSpPr>
            <p:spPr>
              <a:xfrm>
                <a:off x="3122563" y="3946376"/>
                <a:ext cx="348506" cy="118307"/>
              </a:xfrm>
              <a:custGeom>
                <a:avLst/>
                <a:gdLst>
                  <a:gd name="connsiteX0" fmla="*/ 0 w 648072"/>
                  <a:gd name="connsiteY0" fmla="*/ 108012 h 216024"/>
                  <a:gd name="connsiteX1" fmla="*/ 324036 w 648072"/>
                  <a:gd name="connsiteY1" fmla="*/ 0 h 216024"/>
                  <a:gd name="connsiteX2" fmla="*/ 648072 w 648072"/>
                  <a:gd name="connsiteY2" fmla="*/ 108012 h 216024"/>
                  <a:gd name="connsiteX3" fmla="*/ 324036 w 648072"/>
                  <a:gd name="connsiteY3" fmla="*/ 216024 h 216024"/>
                  <a:gd name="connsiteX4" fmla="*/ 0 w 648072"/>
                  <a:gd name="connsiteY4" fmla="*/ 108012 h 216024"/>
                  <a:gd name="connsiteX0" fmla="*/ 21584 w 669656"/>
                  <a:gd name="connsiteY0" fmla="*/ 108012 h 216024"/>
                  <a:gd name="connsiteX1" fmla="*/ 345620 w 669656"/>
                  <a:gd name="connsiteY1" fmla="*/ 0 h 216024"/>
                  <a:gd name="connsiteX2" fmla="*/ 669656 w 669656"/>
                  <a:gd name="connsiteY2" fmla="*/ 108012 h 216024"/>
                  <a:gd name="connsiteX3" fmla="*/ 345620 w 669656"/>
                  <a:gd name="connsiteY3" fmla="*/ 216024 h 216024"/>
                  <a:gd name="connsiteX4" fmla="*/ 21584 w 669656"/>
                  <a:gd name="connsiteY4" fmla="*/ 108012 h 216024"/>
                  <a:gd name="connsiteX0" fmla="*/ 0 w 648072"/>
                  <a:gd name="connsiteY0" fmla="*/ 108012 h 216024"/>
                  <a:gd name="connsiteX1" fmla="*/ 324036 w 648072"/>
                  <a:gd name="connsiteY1" fmla="*/ 0 h 216024"/>
                  <a:gd name="connsiteX2" fmla="*/ 648072 w 648072"/>
                  <a:gd name="connsiteY2" fmla="*/ 108012 h 216024"/>
                  <a:gd name="connsiteX3" fmla="*/ 324036 w 648072"/>
                  <a:gd name="connsiteY3" fmla="*/ 216024 h 216024"/>
                  <a:gd name="connsiteX4" fmla="*/ 0 w 648072"/>
                  <a:gd name="connsiteY4" fmla="*/ 108012 h 216024"/>
                  <a:gd name="connsiteX0" fmla="*/ 0 w 770536"/>
                  <a:gd name="connsiteY0" fmla="*/ 120776 h 216210"/>
                  <a:gd name="connsiteX1" fmla="*/ 446500 w 770536"/>
                  <a:gd name="connsiteY1" fmla="*/ 64 h 216210"/>
                  <a:gd name="connsiteX2" fmla="*/ 770536 w 770536"/>
                  <a:gd name="connsiteY2" fmla="*/ 108076 h 216210"/>
                  <a:gd name="connsiteX3" fmla="*/ 446500 w 770536"/>
                  <a:gd name="connsiteY3" fmla="*/ 216088 h 216210"/>
                  <a:gd name="connsiteX4" fmla="*/ 0 w 770536"/>
                  <a:gd name="connsiteY4" fmla="*/ 120776 h 216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536" h="216210">
                    <a:moveTo>
                      <a:pt x="0" y="120776"/>
                    </a:moveTo>
                    <a:cubicBezTo>
                      <a:pt x="95250" y="42073"/>
                      <a:pt x="318077" y="2181"/>
                      <a:pt x="446500" y="64"/>
                    </a:cubicBezTo>
                    <a:cubicBezTo>
                      <a:pt x="574923" y="-2053"/>
                      <a:pt x="770536" y="48423"/>
                      <a:pt x="770536" y="108076"/>
                    </a:cubicBezTo>
                    <a:cubicBezTo>
                      <a:pt x="770536" y="167729"/>
                      <a:pt x="574923" y="213971"/>
                      <a:pt x="446500" y="216088"/>
                    </a:cubicBezTo>
                    <a:cubicBezTo>
                      <a:pt x="318077" y="218205"/>
                      <a:pt x="95250" y="193129"/>
                      <a:pt x="0" y="120776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86" name="円/楕円 885"/>
            <p:cNvSpPr/>
            <p:nvPr/>
          </p:nvSpPr>
          <p:spPr>
            <a:xfrm>
              <a:off x="3426844" y="3941917"/>
              <a:ext cx="168126" cy="186664"/>
            </a:xfrm>
            <a:prstGeom prst="ellipse">
              <a:avLst/>
            </a:prstGeom>
            <a:grpFill/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306513" y="4704967"/>
            <a:ext cx="1296416" cy="1498832"/>
            <a:chOff x="4306513" y="2826752"/>
            <a:chExt cx="1296416" cy="1498832"/>
          </a:xfrm>
        </p:grpSpPr>
        <p:grpSp>
          <p:nvGrpSpPr>
            <p:cNvPr id="901" name="グループ化 900"/>
            <p:cNvGrpSpPr/>
            <p:nvPr/>
          </p:nvGrpSpPr>
          <p:grpSpPr>
            <a:xfrm>
              <a:off x="4413893" y="3139439"/>
              <a:ext cx="1113009" cy="1124011"/>
              <a:chOff x="7796765" y="3219077"/>
              <a:chExt cx="1229096" cy="1309671"/>
            </a:xfrm>
          </p:grpSpPr>
          <p:sp>
            <p:nvSpPr>
              <p:cNvPr id="902" name="雲 901"/>
              <p:cNvSpPr/>
              <p:nvPr/>
            </p:nvSpPr>
            <p:spPr bwMode="auto">
              <a:xfrm>
                <a:off x="8281334" y="3219077"/>
                <a:ext cx="421179" cy="329893"/>
              </a:xfrm>
              <a:prstGeom prst="cloud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台形 902"/>
              <p:cNvSpPr/>
              <p:nvPr/>
            </p:nvSpPr>
            <p:spPr bwMode="auto">
              <a:xfrm rot="10800000">
                <a:off x="8589486" y="3703622"/>
                <a:ext cx="419006" cy="399788"/>
              </a:xfrm>
              <a:prstGeom prst="trapezoid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爆発 1 903"/>
              <p:cNvSpPr/>
              <p:nvPr/>
            </p:nvSpPr>
            <p:spPr bwMode="auto">
              <a:xfrm>
                <a:off x="7833320" y="3892816"/>
                <a:ext cx="491436" cy="491436"/>
              </a:xfrm>
              <a:prstGeom prst="irregularSeal1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爆発 1 904"/>
              <p:cNvSpPr/>
              <p:nvPr/>
            </p:nvSpPr>
            <p:spPr bwMode="auto">
              <a:xfrm rot="8718261">
                <a:off x="8009829" y="3984123"/>
                <a:ext cx="491436" cy="491436"/>
              </a:xfrm>
              <a:prstGeom prst="irregularSeal1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雲 905"/>
              <p:cNvSpPr/>
              <p:nvPr/>
            </p:nvSpPr>
            <p:spPr bwMode="auto">
              <a:xfrm>
                <a:off x="8292085" y="4012308"/>
                <a:ext cx="421179" cy="329893"/>
              </a:xfrm>
              <a:prstGeom prst="cloud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雲 906"/>
              <p:cNvSpPr/>
              <p:nvPr/>
            </p:nvSpPr>
            <p:spPr bwMode="auto">
              <a:xfrm>
                <a:off x="8516093" y="4107414"/>
                <a:ext cx="509768" cy="372124"/>
              </a:xfrm>
              <a:prstGeom prst="cloud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雲 907"/>
              <p:cNvSpPr/>
              <p:nvPr/>
            </p:nvSpPr>
            <p:spPr bwMode="auto">
              <a:xfrm>
                <a:off x="8211293" y="4198855"/>
                <a:ext cx="421179" cy="329893"/>
              </a:xfrm>
              <a:prstGeom prst="cloud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爆発 1 908"/>
              <p:cNvSpPr/>
              <p:nvPr/>
            </p:nvSpPr>
            <p:spPr bwMode="auto">
              <a:xfrm rot="8718261">
                <a:off x="8438250" y="3850318"/>
                <a:ext cx="491436" cy="491436"/>
              </a:xfrm>
              <a:prstGeom prst="irregularSeal1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片側の 2 つの角を丸めた四角形 909"/>
              <p:cNvSpPr/>
              <p:nvPr/>
            </p:nvSpPr>
            <p:spPr bwMode="auto">
              <a:xfrm rot="1299915">
                <a:off x="8352566" y="3682685"/>
                <a:ext cx="411103" cy="270012"/>
              </a:xfrm>
              <a:prstGeom prst="round2Same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片側の 2 つの角を丸めた四角形 910"/>
              <p:cNvSpPr/>
              <p:nvPr/>
            </p:nvSpPr>
            <p:spPr bwMode="auto">
              <a:xfrm rot="9465908">
                <a:off x="7808605" y="3765655"/>
                <a:ext cx="411104" cy="270012"/>
              </a:xfrm>
              <a:prstGeom prst="round2Same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2" name="爆発 1 911"/>
              <p:cNvSpPr/>
              <p:nvPr/>
            </p:nvSpPr>
            <p:spPr bwMode="auto">
              <a:xfrm rot="8718261">
                <a:off x="8059548" y="3521273"/>
                <a:ext cx="491436" cy="491436"/>
              </a:xfrm>
              <a:prstGeom prst="irregularSeal1">
                <a:avLst/>
              </a:pr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雲 912"/>
              <p:cNvSpPr/>
              <p:nvPr/>
            </p:nvSpPr>
            <p:spPr bwMode="auto">
              <a:xfrm>
                <a:off x="8534381" y="3522199"/>
                <a:ext cx="421179" cy="329893"/>
              </a:xfrm>
              <a:prstGeom prst="cloud">
                <a:avLst/>
              </a:prstGeom>
              <a:solidFill>
                <a:srgbClr val="CC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雲 913"/>
              <p:cNvSpPr/>
              <p:nvPr/>
            </p:nvSpPr>
            <p:spPr bwMode="auto">
              <a:xfrm>
                <a:off x="7943756" y="3290551"/>
                <a:ext cx="421179" cy="329893"/>
              </a:xfrm>
              <a:prstGeom prst="cloud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雲 914"/>
              <p:cNvSpPr/>
              <p:nvPr/>
            </p:nvSpPr>
            <p:spPr bwMode="auto">
              <a:xfrm>
                <a:off x="7796765" y="3516103"/>
                <a:ext cx="421179" cy="329893"/>
              </a:xfrm>
              <a:prstGeom prst="cloud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台形 915"/>
              <p:cNvSpPr/>
              <p:nvPr/>
            </p:nvSpPr>
            <p:spPr bwMode="auto">
              <a:xfrm>
                <a:off x="8324756" y="3404738"/>
                <a:ext cx="419006" cy="399788"/>
              </a:xfrm>
              <a:prstGeom prst="trapezoid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台形 916"/>
              <p:cNvSpPr/>
              <p:nvPr/>
            </p:nvSpPr>
            <p:spPr bwMode="auto">
              <a:xfrm rot="7228903">
                <a:off x="8115353" y="3782112"/>
                <a:ext cx="419006" cy="399788"/>
              </a:xfrm>
              <a:prstGeom prst="trapezoid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二等辺三角形 917"/>
              <p:cNvSpPr/>
              <p:nvPr/>
            </p:nvSpPr>
            <p:spPr bwMode="auto">
              <a:xfrm>
                <a:off x="8150863" y="3341328"/>
                <a:ext cx="316703" cy="273020"/>
              </a:xfrm>
              <a:prstGeom prst="triangl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爆発 1 918"/>
              <p:cNvSpPr/>
              <p:nvPr/>
            </p:nvSpPr>
            <p:spPr bwMode="auto">
              <a:xfrm rot="8718261">
                <a:off x="8395683" y="3245800"/>
                <a:ext cx="491436" cy="491436"/>
              </a:xfrm>
              <a:prstGeom prst="irregularSeal1">
                <a:avLst/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片側の 2 つの角を丸めた四角形 919"/>
              <p:cNvSpPr/>
              <p:nvPr/>
            </p:nvSpPr>
            <p:spPr bwMode="auto">
              <a:xfrm rot="10332170">
                <a:off x="7834638" y="4198999"/>
                <a:ext cx="411104" cy="270012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1" name="グループ化 920"/>
            <p:cNvGrpSpPr/>
            <p:nvPr/>
          </p:nvGrpSpPr>
          <p:grpSpPr>
            <a:xfrm>
              <a:off x="4306513" y="2826752"/>
              <a:ext cx="1296416" cy="1498832"/>
              <a:chOff x="2707680" y="3878848"/>
              <a:chExt cx="1603970" cy="1854406"/>
            </a:xfrm>
            <a:solidFill>
              <a:schemeClr val="bg1">
                <a:lumMod val="95000"/>
              </a:schemeClr>
            </a:solidFill>
          </p:grpSpPr>
          <p:sp>
            <p:nvSpPr>
              <p:cNvPr id="922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  <a:alpha val="40000"/>
                </a:schemeClr>
              </a:solidFill>
              <a:ln w="285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3" name="円/楕円 922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24" name="グループ化 923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29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0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25" name="グループ化 924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27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8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6" name="円/楕円 925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0" name="グループ化 29"/>
          <p:cNvGrpSpPr/>
          <p:nvPr/>
        </p:nvGrpSpPr>
        <p:grpSpPr>
          <a:xfrm>
            <a:off x="8042029" y="4704967"/>
            <a:ext cx="1296416" cy="1498832"/>
            <a:chOff x="8042029" y="2826752"/>
            <a:chExt cx="1296416" cy="1498832"/>
          </a:xfrm>
        </p:grpSpPr>
        <p:grpSp>
          <p:nvGrpSpPr>
            <p:cNvPr id="963" name="グループ化 962"/>
            <p:cNvGrpSpPr/>
            <p:nvPr/>
          </p:nvGrpSpPr>
          <p:grpSpPr>
            <a:xfrm>
              <a:off x="8042029" y="2826752"/>
              <a:ext cx="1296416" cy="1498832"/>
              <a:chOff x="2707680" y="3878848"/>
              <a:chExt cx="1603970" cy="1854406"/>
            </a:xfrm>
            <a:solidFill>
              <a:schemeClr val="bg1">
                <a:lumMod val="95000"/>
              </a:schemeClr>
            </a:solidFill>
          </p:grpSpPr>
          <p:sp>
            <p:nvSpPr>
              <p:cNvPr id="964" name="片側の 2 つの角を丸めた四角形 3"/>
              <p:cNvSpPr/>
              <p:nvPr/>
            </p:nvSpPr>
            <p:spPr>
              <a:xfrm>
                <a:off x="2707680" y="4057649"/>
                <a:ext cx="1603970" cy="1675605"/>
              </a:xfrm>
              <a:custGeom>
                <a:avLst/>
                <a:gdLst>
                  <a:gd name="connsiteX0" fmla="*/ 462564 w 1584176"/>
                  <a:gd name="connsiteY0" fmla="*/ 0 h 1584176"/>
                  <a:gd name="connsiteX1" fmla="*/ 1121612 w 1584176"/>
                  <a:gd name="connsiteY1" fmla="*/ 0 h 1584176"/>
                  <a:gd name="connsiteX2" fmla="*/ 1584176 w 1584176"/>
                  <a:gd name="connsiteY2" fmla="*/ 462564 h 1584176"/>
                  <a:gd name="connsiteX3" fmla="*/ 1584176 w 1584176"/>
                  <a:gd name="connsiteY3" fmla="*/ 1484912 h 1584176"/>
                  <a:gd name="connsiteX4" fmla="*/ 1484912 w 1584176"/>
                  <a:gd name="connsiteY4" fmla="*/ 1584176 h 1584176"/>
                  <a:gd name="connsiteX5" fmla="*/ 99264 w 1584176"/>
                  <a:gd name="connsiteY5" fmla="*/ 1584176 h 1584176"/>
                  <a:gd name="connsiteX6" fmla="*/ 0 w 1584176"/>
                  <a:gd name="connsiteY6" fmla="*/ 1484912 h 1584176"/>
                  <a:gd name="connsiteX7" fmla="*/ 0 w 1584176"/>
                  <a:gd name="connsiteY7" fmla="*/ 462564 h 1584176"/>
                  <a:gd name="connsiteX8" fmla="*/ 462564 w 1584176"/>
                  <a:gd name="connsiteY8" fmla="*/ 0 h 1584176"/>
                  <a:gd name="connsiteX0" fmla="*/ 519714 w 1641326"/>
                  <a:gd name="connsiteY0" fmla="*/ 0 h 1584176"/>
                  <a:gd name="connsiteX1" fmla="*/ 1178762 w 1641326"/>
                  <a:gd name="connsiteY1" fmla="*/ 0 h 1584176"/>
                  <a:gd name="connsiteX2" fmla="*/ 1641326 w 1641326"/>
                  <a:gd name="connsiteY2" fmla="*/ 462564 h 1584176"/>
                  <a:gd name="connsiteX3" fmla="*/ 1641326 w 1641326"/>
                  <a:gd name="connsiteY3" fmla="*/ 1484912 h 1584176"/>
                  <a:gd name="connsiteX4" fmla="*/ 1542062 w 1641326"/>
                  <a:gd name="connsiteY4" fmla="*/ 1584176 h 1584176"/>
                  <a:gd name="connsiteX5" fmla="*/ 156414 w 1641326"/>
                  <a:gd name="connsiteY5" fmla="*/ 1584176 h 1584176"/>
                  <a:gd name="connsiteX6" fmla="*/ 0 w 1641326"/>
                  <a:gd name="connsiteY6" fmla="*/ 1484912 h 1584176"/>
                  <a:gd name="connsiteX7" fmla="*/ 57150 w 1641326"/>
                  <a:gd name="connsiteY7" fmla="*/ 462564 h 1584176"/>
                  <a:gd name="connsiteX8" fmla="*/ 519714 w 1641326"/>
                  <a:gd name="connsiteY8" fmla="*/ 0 h 1584176"/>
                  <a:gd name="connsiteX0" fmla="*/ 519714 w 1641326"/>
                  <a:gd name="connsiteY0" fmla="*/ 0 h 1622276"/>
                  <a:gd name="connsiteX1" fmla="*/ 1178762 w 1641326"/>
                  <a:gd name="connsiteY1" fmla="*/ 0 h 1622276"/>
                  <a:gd name="connsiteX2" fmla="*/ 1641326 w 1641326"/>
                  <a:gd name="connsiteY2" fmla="*/ 462564 h 1622276"/>
                  <a:gd name="connsiteX3" fmla="*/ 1641326 w 1641326"/>
                  <a:gd name="connsiteY3" fmla="*/ 1484912 h 1622276"/>
                  <a:gd name="connsiteX4" fmla="*/ 1542062 w 1641326"/>
                  <a:gd name="connsiteY4" fmla="*/ 1584176 h 1622276"/>
                  <a:gd name="connsiteX5" fmla="*/ 207214 w 1641326"/>
                  <a:gd name="connsiteY5" fmla="*/ 1622276 h 1622276"/>
                  <a:gd name="connsiteX6" fmla="*/ 0 w 1641326"/>
                  <a:gd name="connsiteY6" fmla="*/ 1484912 h 1622276"/>
                  <a:gd name="connsiteX7" fmla="*/ 57150 w 1641326"/>
                  <a:gd name="connsiteY7" fmla="*/ 462564 h 1622276"/>
                  <a:gd name="connsiteX8" fmla="*/ 519714 w 1641326"/>
                  <a:gd name="connsiteY8" fmla="*/ 0 h 162227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207214 w 1641326"/>
                  <a:gd name="connsiteY5" fmla="*/ 1622276 h 1628626"/>
                  <a:gd name="connsiteX6" fmla="*/ 0 w 1641326"/>
                  <a:gd name="connsiteY6" fmla="*/ 1484912 h 1628626"/>
                  <a:gd name="connsiteX7" fmla="*/ 57150 w 1641326"/>
                  <a:gd name="connsiteY7" fmla="*/ 462564 h 1628626"/>
                  <a:gd name="connsiteX8" fmla="*/ 519714 w 1641326"/>
                  <a:gd name="connsiteY8" fmla="*/ 0 h 1628626"/>
                  <a:gd name="connsiteX0" fmla="*/ 519714 w 1641326"/>
                  <a:gd name="connsiteY0" fmla="*/ 0 h 1628626"/>
                  <a:gd name="connsiteX1" fmla="*/ 1178762 w 1641326"/>
                  <a:gd name="connsiteY1" fmla="*/ 0 h 1628626"/>
                  <a:gd name="connsiteX2" fmla="*/ 1641326 w 1641326"/>
                  <a:gd name="connsiteY2" fmla="*/ 462564 h 1628626"/>
                  <a:gd name="connsiteX3" fmla="*/ 1641326 w 1641326"/>
                  <a:gd name="connsiteY3" fmla="*/ 1484912 h 1628626"/>
                  <a:gd name="connsiteX4" fmla="*/ 1503962 w 1641326"/>
                  <a:gd name="connsiteY4" fmla="*/ 1628626 h 1628626"/>
                  <a:gd name="connsiteX5" fmla="*/ 917798 w 1641326"/>
                  <a:gd name="connsiteY5" fmla="*/ 1623070 h 1628626"/>
                  <a:gd name="connsiteX6" fmla="*/ 207214 w 1641326"/>
                  <a:gd name="connsiteY6" fmla="*/ 1622276 h 1628626"/>
                  <a:gd name="connsiteX7" fmla="*/ 0 w 1641326"/>
                  <a:gd name="connsiteY7" fmla="*/ 1484912 h 1628626"/>
                  <a:gd name="connsiteX8" fmla="*/ 57150 w 1641326"/>
                  <a:gd name="connsiteY8" fmla="*/ 462564 h 1628626"/>
                  <a:gd name="connsiteX9" fmla="*/ 519714 w 1641326"/>
                  <a:gd name="connsiteY9" fmla="*/ 0 h 1628626"/>
                  <a:gd name="connsiteX0" fmla="*/ 519714 w 1641326"/>
                  <a:gd name="connsiteY0" fmla="*/ 0 h 1692920"/>
                  <a:gd name="connsiteX1" fmla="*/ 1178762 w 1641326"/>
                  <a:gd name="connsiteY1" fmla="*/ 0 h 1692920"/>
                  <a:gd name="connsiteX2" fmla="*/ 1641326 w 1641326"/>
                  <a:gd name="connsiteY2" fmla="*/ 462564 h 1692920"/>
                  <a:gd name="connsiteX3" fmla="*/ 1641326 w 1641326"/>
                  <a:gd name="connsiteY3" fmla="*/ 1484912 h 1692920"/>
                  <a:gd name="connsiteX4" fmla="*/ 1503962 w 1641326"/>
                  <a:gd name="connsiteY4" fmla="*/ 1628626 h 1692920"/>
                  <a:gd name="connsiteX5" fmla="*/ 841598 w 1641326"/>
                  <a:gd name="connsiteY5" fmla="*/ 1692920 h 1692920"/>
                  <a:gd name="connsiteX6" fmla="*/ 207214 w 1641326"/>
                  <a:gd name="connsiteY6" fmla="*/ 1622276 h 1692920"/>
                  <a:gd name="connsiteX7" fmla="*/ 0 w 1641326"/>
                  <a:gd name="connsiteY7" fmla="*/ 1484912 h 1692920"/>
                  <a:gd name="connsiteX8" fmla="*/ 57150 w 1641326"/>
                  <a:gd name="connsiteY8" fmla="*/ 462564 h 1692920"/>
                  <a:gd name="connsiteX9" fmla="*/ 519714 w 1641326"/>
                  <a:gd name="connsiteY9" fmla="*/ 0 h 1692920"/>
                  <a:gd name="connsiteX0" fmla="*/ 519714 w 1641326"/>
                  <a:gd name="connsiteY0" fmla="*/ 0 h 1697585"/>
                  <a:gd name="connsiteX1" fmla="*/ 1178762 w 1641326"/>
                  <a:gd name="connsiteY1" fmla="*/ 0 h 1697585"/>
                  <a:gd name="connsiteX2" fmla="*/ 1641326 w 1641326"/>
                  <a:gd name="connsiteY2" fmla="*/ 462564 h 1697585"/>
                  <a:gd name="connsiteX3" fmla="*/ 1641326 w 1641326"/>
                  <a:gd name="connsiteY3" fmla="*/ 1484912 h 1697585"/>
                  <a:gd name="connsiteX4" fmla="*/ 1503962 w 1641326"/>
                  <a:gd name="connsiteY4" fmla="*/ 1628626 h 1697585"/>
                  <a:gd name="connsiteX5" fmla="*/ 841598 w 1641326"/>
                  <a:gd name="connsiteY5" fmla="*/ 1692920 h 1697585"/>
                  <a:gd name="connsiteX6" fmla="*/ 207214 w 1641326"/>
                  <a:gd name="connsiteY6" fmla="*/ 1622276 h 1697585"/>
                  <a:gd name="connsiteX7" fmla="*/ 0 w 1641326"/>
                  <a:gd name="connsiteY7" fmla="*/ 1484912 h 1697585"/>
                  <a:gd name="connsiteX8" fmla="*/ 57150 w 1641326"/>
                  <a:gd name="connsiteY8" fmla="*/ 462564 h 1697585"/>
                  <a:gd name="connsiteX9" fmla="*/ 519714 w 1641326"/>
                  <a:gd name="connsiteY9" fmla="*/ 0 h 1697585"/>
                  <a:gd name="connsiteX0" fmla="*/ 519714 w 1641326"/>
                  <a:gd name="connsiteY0" fmla="*/ 0 h 1694234"/>
                  <a:gd name="connsiteX1" fmla="*/ 1178762 w 1641326"/>
                  <a:gd name="connsiteY1" fmla="*/ 0 h 1694234"/>
                  <a:gd name="connsiteX2" fmla="*/ 1641326 w 1641326"/>
                  <a:gd name="connsiteY2" fmla="*/ 462564 h 1694234"/>
                  <a:gd name="connsiteX3" fmla="*/ 1641326 w 1641326"/>
                  <a:gd name="connsiteY3" fmla="*/ 1484912 h 1694234"/>
                  <a:gd name="connsiteX4" fmla="*/ 1503962 w 1641326"/>
                  <a:gd name="connsiteY4" fmla="*/ 1628626 h 1694234"/>
                  <a:gd name="connsiteX5" fmla="*/ 841598 w 1641326"/>
                  <a:gd name="connsiteY5" fmla="*/ 1692920 h 1694234"/>
                  <a:gd name="connsiteX6" fmla="*/ 207214 w 1641326"/>
                  <a:gd name="connsiteY6" fmla="*/ 1622276 h 1694234"/>
                  <a:gd name="connsiteX7" fmla="*/ 0 w 1641326"/>
                  <a:gd name="connsiteY7" fmla="*/ 1484912 h 1694234"/>
                  <a:gd name="connsiteX8" fmla="*/ 57150 w 1641326"/>
                  <a:gd name="connsiteY8" fmla="*/ 462564 h 1694234"/>
                  <a:gd name="connsiteX9" fmla="*/ 519714 w 1641326"/>
                  <a:gd name="connsiteY9" fmla="*/ 0 h 1694234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6118"/>
                  <a:gd name="connsiteX1" fmla="*/ 1178762 w 1641326"/>
                  <a:gd name="connsiteY1" fmla="*/ 0 h 1696118"/>
                  <a:gd name="connsiteX2" fmla="*/ 1641326 w 1641326"/>
                  <a:gd name="connsiteY2" fmla="*/ 462564 h 1696118"/>
                  <a:gd name="connsiteX3" fmla="*/ 1641326 w 1641326"/>
                  <a:gd name="connsiteY3" fmla="*/ 1484912 h 1696118"/>
                  <a:gd name="connsiteX4" fmla="*/ 1503962 w 1641326"/>
                  <a:gd name="connsiteY4" fmla="*/ 1628626 h 1696118"/>
                  <a:gd name="connsiteX5" fmla="*/ 841598 w 1641326"/>
                  <a:gd name="connsiteY5" fmla="*/ 1692920 h 1696118"/>
                  <a:gd name="connsiteX6" fmla="*/ 207214 w 1641326"/>
                  <a:gd name="connsiteY6" fmla="*/ 1622276 h 1696118"/>
                  <a:gd name="connsiteX7" fmla="*/ 0 w 1641326"/>
                  <a:gd name="connsiteY7" fmla="*/ 1484912 h 1696118"/>
                  <a:gd name="connsiteX8" fmla="*/ 57150 w 1641326"/>
                  <a:gd name="connsiteY8" fmla="*/ 462564 h 1696118"/>
                  <a:gd name="connsiteX9" fmla="*/ 519714 w 1641326"/>
                  <a:gd name="connsiteY9" fmla="*/ 0 h 1696118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519714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519714 w 1641326"/>
                  <a:gd name="connsiteY9" fmla="*/ 0 h 1693319"/>
                  <a:gd name="connsiteX0" fmla="*/ 694185 w 1641326"/>
                  <a:gd name="connsiteY0" fmla="*/ 0 h 1693319"/>
                  <a:gd name="connsiteX1" fmla="*/ 1178762 w 1641326"/>
                  <a:gd name="connsiteY1" fmla="*/ 0 h 1693319"/>
                  <a:gd name="connsiteX2" fmla="*/ 1641326 w 1641326"/>
                  <a:gd name="connsiteY2" fmla="*/ 462564 h 1693319"/>
                  <a:gd name="connsiteX3" fmla="*/ 1641326 w 1641326"/>
                  <a:gd name="connsiteY3" fmla="*/ 1484912 h 1693319"/>
                  <a:gd name="connsiteX4" fmla="*/ 1503962 w 1641326"/>
                  <a:gd name="connsiteY4" fmla="*/ 1628626 h 1693319"/>
                  <a:gd name="connsiteX5" fmla="*/ 841598 w 1641326"/>
                  <a:gd name="connsiteY5" fmla="*/ 1692920 h 1693319"/>
                  <a:gd name="connsiteX6" fmla="*/ 140109 w 1641326"/>
                  <a:gd name="connsiteY6" fmla="*/ 1615566 h 1693319"/>
                  <a:gd name="connsiteX7" fmla="*/ 0 w 1641326"/>
                  <a:gd name="connsiteY7" fmla="*/ 1484912 h 1693319"/>
                  <a:gd name="connsiteX8" fmla="*/ 57150 w 1641326"/>
                  <a:gd name="connsiteY8" fmla="*/ 462564 h 1693319"/>
                  <a:gd name="connsiteX9" fmla="*/ 694185 w 1641326"/>
                  <a:gd name="connsiteY9" fmla="*/ 0 h 1693319"/>
                  <a:gd name="connsiteX0" fmla="*/ 694185 w 1641326"/>
                  <a:gd name="connsiteY0" fmla="*/ 6710 h 1700029"/>
                  <a:gd name="connsiteX1" fmla="*/ 1044553 w 1641326"/>
                  <a:gd name="connsiteY1" fmla="*/ 0 h 1700029"/>
                  <a:gd name="connsiteX2" fmla="*/ 1641326 w 1641326"/>
                  <a:gd name="connsiteY2" fmla="*/ 469274 h 1700029"/>
                  <a:gd name="connsiteX3" fmla="*/ 1641326 w 1641326"/>
                  <a:gd name="connsiteY3" fmla="*/ 1491622 h 1700029"/>
                  <a:gd name="connsiteX4" fmla="*/ 1503962 w 1641326"/>
                  <a:gd name="connsiteY4" fmla="*/ 1635336 h 1700029"/>
                  <a:gd name="connsiteX5" fmla="*/ 841598 w 1641326"/>
                  <a:gd name="connsiteY5" fmla="*/ 1699630 h 1700029"/>
                  <a:gd name="connsiteX6" fmla="*/ 140109 w 1641326"/>
                  <a:gd name="connsiteY6" fmla="*/ 1622276 h 1700029"/>
                  <a:gd name="connsiteX7" fmla="*/ 0 w 1641326"/>
                  <a:gd name="connsiteY7" fmla="*/ 1491622 h 1700029"/>
                  <a:gd name="connsiteX8" fmla="*/ 57150 w 1641326"/>
                  <a:gd name="connsiteY8" fmla="*/ 469274 h 1700029"/>
                  <a:gd name="connsiteX9" fmla="*/ 694185 w 1641326"/>
                  <a:gd name="connsiteY9" fmla="*/ 6710 h 1700029"/>
                  <a:gd name="connsiteX0" fmla="*/ 694185 w 1695009"/>
                  <a:gd name="connsiteY0" fmla="*/ 6710 h 1700029"/>
                  <a:gd name="connsiteX1" fmla="*/ 1044553 w 1695009"/>
                  <a:gd name="connsiteY1" fmla="*/ 0 h 1700029"/>
                  <a:gd name="connsiteX2" fmla="*/ 1641326 w 1695009"/>
                  <a:gd name="connsiteY2" fmla="*/ 469274 h 1700029"/>
                  <a:gd name="connsiteX3" fmla="*/ 1695009 w 1695009"/>
                  <a:gd name="connsiteY3" fmla="*/ 1491622 h 1700029"/>
                  <a:gd name="connsiteX4" fmla="*/ 1503962 w 1695009"/>
                  <a:gd name="connsiteY4" fmla="*/ 1635336 h 1700029"/>
                  <a:gd name="connsiteX5" fmla="*/ 841598 w 1695009"/>
                  <a:gd name="connsiteY5" fmla="*/ 1699630 h 1700029"/>
                  <a:gd name="connsiteX6" fmla="*/ 140109 w 1695009"/>
                  <a:gd name="connsiteY6" fmla="*/ 1622276 h 1700029"/>
                  <a:gd name="connsiteX7" fmla="*/ 0 w 1695009"/>
                  <a:gd name="connsiteY7" fmla="*/ 1491622 h 1700029"/>
                  <a:gd name="connsiteX8" fmla="*/ 57150 w 1695009"/>
                  <a:gd name="connsiteY8" fmla="*/ 469274 h 1700029"/>
                  <a:gd name="connsiteX9" fmla="*/ 694185 w 1695009"/>
                  <a:gd name="connsiteY9" fmla="*/ 6710 h 1700029"/>
                  <a:gd name="connsiteX0" fmla="*/ 694185 w 1695009"/>
                  <a:gd name="connsiteY0" fmla="*/ 6710 h 1699663"/>
                  <a:gd name="connsiteX1" fmla="*/ 1044553 w 1695009"/>
                  <a:gd name="connsiteY1" fmla="*/ 0 h 1699663"/>
                  <a:gd name="connsiteX2" fmla="*/ 1641326 w 1695009"/>
                  <a:gd name="connsiteY2" fmla="*/ 469274 h 1699663"/>
                  <a:gd name="connsiteX3" fmla="*/ 1695009 w 1695009"/>
                  <a:gd name="connsiteY3" fmla="*/ 1491622 h 1699663"/>
                  <a:gd name="connsiteX4" fmla="*/ 1557645 w 1695009"/>
                  <a:gd name="connsiteY4" fmla="*/ 1615205 h 1699663"/>
                  <a:gd name="connsiteX5" fmla="*/ 841598 w 1695009"/>
                  <a:gd name="connsiteY5" fmla="*/ 1699630 h 1699663"/>
                  <a:gd name="connsiteX6" fmla="*/ 140109 w 1695009"/>
                  <a:gd name="connsiteY6" fmla="*/ 1622276 h 1699663"/>
                  <a:gd name="connsiteX7" fmla="*/ 0 w 1695009"/>
                  <a:gd name="connsiteY7" fmla="*/ 1491622 h 1699663"/>
                  <a:gd name="connsiteX8" fmla="*/ 57150 w 1695009"/>
                  <a:gd name="connsiteY8" fmla="*/ 469274 h 1699663"/>
                  <a:gd name="connsiteX9" fmla="*/ 694185 w 1695009"/>
                  <a:gd name="connsiteY9" fmla="*/ 6710 h 169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5009" h="1699663">
                    <a:moveTo>
                      <a:pt x="694185" y="6710"/>
                    </a:moveTo>
                    <a:lnTo>
                      <a:pt x="1044553" y="0"/>
                    </a:lnTo>
                    <a:cubicBezTo>
                      <a:pt x="1300020" y="0"/>
                      <a:pt x="1641326" y="213807"/>
                      <a:pt x="1641326" y="469274"/>
                    </a:cubicBezTo>
                    <a:lnTo>
                      <a:pt x="1695009" y="1491622"/>
                    </a:lnTo>
                    <a:cubicBezTo>
                      <a:pt x="1695009" y="1546444"/>
                      <a:pt x="1639308" y="1568232"/>
                      <a:pt x="1557645" y="1615205"/>
                    </a:cubicBezTo>
                    <a:cubicBezTo>
                      <a:pt x="1350277" y="1676899"/>
                      <a:pt x="1077854" y="1698452"/>
                      <a:pt x="841598" y="1699630"/>
                    </a:cubicBezTo>
                    <a:cubicBezTo>
                      <a:pt x="605342" y="1700808"/>
                      <a:pt x="280375" y="1670365"/>
                      <a:pt x="140109" y="1622276"/>
                    </a:cubicBezTo>
                    <a:cubicBezTo>
                      <a:pt x="58445" y="1588724"/>
                      <a:pt x="0" y="1546444"/>
                      <a:pt x="0" y="1491622"/>
                    </a:cubicBezTo>
                    <a:cubicBezTo>
                      <a:pt x="0" y="1150839"/>
                      <a:pt x="57150" y="810057"/>
                      <a:pt x="57150" y="469274"/>
                    </a:cubicBezTo>
                    <a:cubicBezTo>
                      <a:pt x="57150" y="213807"/>
                      <a:pt x="438718" y="6710"/>
                      <a:pt x="694185" y="6710"/>
                    </a:cubicBezTo>
                    <a:close/>
                  </a:path>
                </a:pathLst>
              </a:custGeom>
              <a:grpFill/>
              <a:ln w="285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65" name="円/楕円 964"/>
              <p:cNvSpPr/>
              <p:nvPr/>
            </p:nvSpPr>
            <p:spPr>
              <a:xfrm>
                <a:off x="3364370" y="4057650"/>
                <a:ext cx="299580" cy="1454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66" name="グループ化 965"/>
              <p:cNvGrpSpPr/>
              <p:nvPr/>
            </p:nvGrpSpPr>
            <p:grpSpPr>
              <a:xfrm rot="900000">
                <a:off x="29665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71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2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67" name="グループ化 966"/>
              <p:cNvGrpSpPr/>
              <p:nvPr/>
            </p:nvGrpSpPr>
            <p:grpSpPr>
              <a:xfrm rot="20700000" flipH="1">
                <a:off x="3499954" y="3878848"/>
                <a:ext cx="527298" cy="216146"/>
                <a:chOff x="2965624" y="3897485"/>
                <a:chExt cx="527298" cy="216146"/>
              </a:xfrm>
              <a:grpFill/>
            </p:grpSpPr>
            <p:sp>
              <p:nvSpPr>
                <p:cNvPr id="969" name="円/楕円 6"/>
                <p:cNvSpPr/>
                <p:nvPr/>
              </p:nvSpPr>
              <p:spPr>
                <a:xfrm>
                  <a:off x="2965624" y="3897485"/>
                  <a:ext cx="527298" cy="216146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0" name="円/楕円 6"/>
                <p:cNvSpPr/>
                <p:nvPr/>
              </p:nvSpPr>
              <p:spPr>
                <a:xfrm>
                  <a:off x="3122563" y="3946376"/>
                  <a:ext cx="348506" cy="118307"/>
                </a:xfrm>
                <a:custGeom>
                  <a:avLst/>
                  <a:gdLst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21584 w 669656"/>
                    <a:gd name="connsiteY0" fmla="*/ 108012 h 216024"/>
                    <a:gd name="connsiteX1" fmla="*/ 345620 w 669656"/>
                    <a:gd name="connsiteY1" fmla="*/ 0 h 216024"/>
                    <a:gd name="connsiteX2" fmla="*/ 669656 w 669656"/>
                    <a:gd name="connsiteY2" fmla="*/ 108012 h 216024"/>
                    <a:gd name="connsiteX3" fmla="*/ 345620 w 669656"/>
                    <a:gd name="connsiteY3" fmla="*/ 216024 h 216024"/>
                    <a:gd name="connsiteX4" fmla="*/ 21584 w 669656"/>
                    <a:gd name="connsiteY4" fmla="*/ 108012 h 216024"/>
                    <a:gd name="connsiteX0" fmla="*/ 0 w 648072"/>
                    <a:gd name="connsiteY0" fmla="*/ 108012 h 216024"/>
                    <a:gd name="connsiteX1" fmla="*/ 324036 w 648072"/>
                    <a:gd name="connsiteY1" fmla="*/ 0 h 216024"/>
                    <a:gd name="connsiteX2" fmla="*/ 648072 w 648072"/>
                    <a:gd name="connsiteY2" fmla="*/ 108012 h 216024"/>
                    <a:gd name="connsiteX3" fmla="*/ 324036 w 648072"/>
                    <a:gd name="connsiteY3" fmla="*/ 216024 h 216024"/>
                    <a:gd name="connsiteX4" fmla="*/ 0 w 648072"/>
                    <a:gd name="connsiteY4" fmla="*/ 108012 h 216024"/>
                    <a:gd name="connsiteX0" fmla="*/ 0 w 770536"/>
                    <a:gd name="connsiteY0" fmla="*/ 120776 h 216210"/>
                    <a:gd name="connsiteX1" fmla="*/ 446500 w 770536"/>
                    <a:gd name="connsiteY1" fmla="*/ 64 h 216210"/>
                    <a:gd name="connsiteX2" fmla="*/ 770536 w 770536"/>
                    <a:gd name="connsiteY2" fmla="*/ 108076 h 216210"/>
                    <a:gd name="connsiteX3" fmla="*/ 446500 w 770536"/>
                    <a:gd name="connsiteY3" fmla="*/ 216088 h 216210"/>
                    <a:gd name="connsiteX4" fmla="*/ 0 w 770536"/>
                    <a:gd name="connsiteY4" fmla="*/ 120776 h 21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536" h="216210">
                      <a:moveTo>
                        <a:pt x="0" y="120776"/>
                      </a:moveTo>
                      <a:cubicBezTo>
                        <a:pt x="95250" y="42073"/>
                        <a:pt x="318077" y="2181"/>
                        <a:pt x="446500" y="64"/>
                      </a:cubicBezTo>
                      <a:cubicBezTo>
                        <a:pt x="574923" y="-2053"/>
                        <a:pt x="770536" y="48423"/>
                        <a:pt x="770536" y="108076"/>
                      </a:cubicBezTo>
                      <a:cubicBezTo>
                        <a:pt x="770536" y="167729"/>
                        <a:pt x="574923" y="213971"/>
                        <a:pt x="446500" y="216088"/>
                      </a:cubicBezTo>
                      <a:cubicBezTo>
                        <a:pt x="318077" y="218205"/>
                        <a:pt x="95250" y="193129"/>
                        <a:pt x="0" y="1207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68" name="円/楕円 967"/>
              <p:cNvSpPr/>
              <p:nvPr/>
            </p:nvSpPr>
            <p:spPr>
              <a:xfrm>
                <a:off x="3426844" y="3941917"/>
                <a:ext cx="168126" cy="186664"/>
              </a:xfrm>
              <a:prstGeom prst="ellipse">
                <a:avLst/>
              </a:prstGeom>
              <a:grpFill/>
              <a:ln w="2857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9" name="テキスト ボックス 28"/>
            <p:cNvSpPr txBox="1"/>
            <p:nvPr/>
          </p:nvSpPr>
          <p:spPr>
            <a:xfrm>
              <a:off x="8255187" y="3432048"/>
              <a:ext cx="878284" cy="6471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b="1" dirty="0">
                  <a:solidFill>
                    <a:srgbClr val="006600"/>
                  </a:solidFill>
                  <a:latin typeface="+mj-ea"/>
                  <a:ea typeface="+mj-ea"/>
                </a:rPr>
                <a:t>市</a:t>
              </a:r>
              <a:r>
                <a:rPr lang="ja-JP" altLang="en-US" b="1" dirty="0" smtClean="0">
                  <a:solidFill>
                    <a:srgbClr val="006600"/>
                  </a:solidFill>
                  <a:latin typeface="+mj-ea"/>
                  <a:ea typeface="+mj-ea"/>
                </a:rPr>
                <a:t>指定</a:t>
              </a:r>
              <a:endParaRPr lang="en-US" altLang="ja-JP" b="1" dirty="0" smtClean="0">
                <a:solidFill>
                  <a:srgbClr val="006600"/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b="1" dirty="0" smtClean="0">
                  <a:solidFill>
                    <a:srgbClr val="006600"/>
                  </a:solidFill>
                  <a:latin typeface="+mj-ea"/>
                  <a:ea typeface="+mj-ea"/>
                </a:rPr>
                <a:t>ゴミ</a:t>
              </a:r>
              <a:r>
                <a:rPr lang="ja-JP" altLang="en-US" b="1" dirty="0">
                  <a:solidFill>
                    <a:srgbClr val="006600"/>
                  </a:solidFill>
                  <a:latin typeface="+mj-ea"/>
                  <a:ea typeface="+mj-ea"/>
                </a:rPr>
                <a:t>袋</a:t>
              </a:r>
              <a:endParaRPr kumimoji="1" lang="ja-JP" altLang="en-US" b="1" dirty="0">
                <a:solidFill>
                  <a:srgbClr val="0066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7" name="グループ化 1046"/>
          <p:cNvGrpSpPr/>
          <p:nvPr/>
        </p:nvGrpSpPr>
        <p:grpSpPr>
          <a:xfrm>
            <a:off x="2131760" y="2796666"/>
            <a:ext cx="1890209" cy="1664837"/>
            <a:chOff x="2131760" y="2796666"/>
            <a:chExt cx="1890209" cy="1664837"/>
          </a:xfrm>
        </p:grpSpPr>
        <p:grpSp>
          <p:nvGrpSpPr>
            <p:cNvPr id="987" name="グループ化 986"/>
            <p:cNvGrpSpPr/>
            <p:nvPr/>
          </p:nvGrpSpPr>
          <p:grpSpPr>
            <a:xfrm>
              <a:off x="2312008" y="3127631"/>
              <a:ext cx="713156" cy="824505"/>
              <a:chOff x="2707680" y="3878848"/>
              <a:chExt cx="1603970" cy="1854407"/>
            </a:xfrm>
          </p:grpSpPr>
          <p:grpSp>
            <p:nvGrpSpPr>
              <p:cNvPr id="1012" name="グループ化 1011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1014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5" name="円/楕円 1014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16" name="グループ化 1015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21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2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17" name="グループ化 1016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19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0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18" name="円/楕円 1017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13" name="テキスト ボックス 1012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grpSp>
          <p:nvGrpSpPr>
            <p:cNvPr id="988" name="グループ化 987"/>
            <p:cNvGrpSpPr/>
            <p:nvPr/>
          </p:nvGrpSpPr>
          <p:grpSpPr>
            <a:xfrm>
              <a:off x="3165448" y="3127631"/>
              <a:ext cx="713156" cy="824505"/>
              <a:chOff x="2707680" y="3878848"/>
              <a:chExt cx="1603970" cy="1854407"/>
            </a:xfrm>
          </p:grpSpPr>
          <p:grpSp>
            <p:nvGrpSpPr>
              <p:cNvPr id="1001" name="グループ化 1000"/>
              <p:cNvGrpSpPr/>
              <p:nvPr/>
            </p:nvGrpSpPr>
            <p:grpSpPr>
              <a:xfrm>
                <a:off x="2707680" y="3878848"/>
                <a:ext cx="1603970" cy="1854407"/>
                <a:chOff x="2707680" y="3878848"/>
                <a:chExt cx="1603970" cy="1854406"/>
              </a:xfrm>
            </p:grpSpPr>
            <p:sp>
              <p:nvSpPr>
                <p:cNvPr id="1003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4" name="円/楕円 1003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05" name="グループ化 1004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10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1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06" name="グループ化 1005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</p:grpSpPr>
              <p:sp>
                <p:nvSpPr>
                  <p:cNvPr id="1008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9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solidFill>
                    <a:srgbClr val="4F81BD">
                      <a:lumMod val="75000"/>
                    </a:srgb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07" name="円/楕円 1006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solidFill>
                  <a:srgbClr val="4F81BD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02" name="テキスト ボックス 1001"/>
              <p:cNvSpPr txBox="1"/>
              <p:nvPr/>
            </p:nvSpPr>
            <p:spPr>
              <a:xfrm>
                <a:off x="2999780" y="4638437"/>
                <a:ext cx="1019770" cy="684654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grpSp>
          <p:nvGrpSpPr>
            <p:cNvPr id="975" name="グループ化 974"/>
            <p:cNvGrpSpPr/>
            <p:nvPr/>
          </p:nvGrpSpPr>
          <p:grpSpPr>
            <a:xfrm>
              <a:off x="2131760" y="2796666"/>
              <a:ext cx="1890209" cy="1375966"/>
              <a:chOff x="3827875" y="3472848"/>
              <a:chExt cx="1702352" cy="1126282"/>
            </a:xfrm>
            <a:solidFill>
              <a:srgbClr val="006600">
                <a:alpha val="69804"/>
              </a:srgbClr>
            </a:solidFill>
          </p:grpSpPr>
          <p:sp>
            <p:nvSpPr>
              <p:cNvPr id="976" name="ドーナツ 975"/>
              <p:cNvSpPr/>
              <p:nvPr/>
            </p:nvSpPr>
            <p:spPr bwMode="auto">
              <a:xfrm>
                <a:off x="3827875" y="3591560"/>
                <a:ext cx="1702352" cy="856208"/>
              </a:xfrm>
              <a:prstGeom prst="donut">
                <a:avLst>
                  <a:gd name="adj" fmla="val 987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7" name="ドーナツ 976"/>
              <p:cNvSpPr/>
              <p:nvPr/>
            </p:nvSpPr>
            <p:spPr bwMode="auto">
              <a:xfrm>
                <a:off x="3827875" y="3790904"/>
                <a:ext cx="1702352" cy="490169"/>
              </a:xfrm>
              <a:prstGeom prst="donut">
                <a:avLst>
                  <a:gd name="adj" fmla="val 192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ドーナツ 977"/>
              <p:cNvSpPr/>
              <p:nvPr/>
            </p:nvSpPr>
            <p:spPr bwMode="auto">
              <a:xfrm>
                <a:off x="3827875" y="3950456"/>
                <a:ext cx="1702352" cy="181091"/>
              </a:xfrm>
              <a:prstGeom prst="donut">
                <a:avLst>
                  <a:gd name="adj" fmla="val 6514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9" name="グループ化 978"/>
              <p:cNvGrpSpPr/>
              <p:nvPr/>
            </p:nvGrpSpPr>
            <p:grpSpPr>
              <a:xfrm rot="16200000">
                <a:off x="4124293" y="3616267"/>
                <a:ext cx="1109517" cy="856208"/>
                <a:chOff x="5108034" y="3591560"/>
                <a:chExt cx="1702353" cy="856208"/>
              </a:xfrm>
              <a:grpFill/>
            </p:grpSpPr>
            <p:sp>
              <p:nvSpPr>
                <p:cNvPr id="984" name="ドーナツ 983"/>
                <p:cNvSpPr/>
                <p:nvPr/>
              </p:nvSpPr>
              <p:spPr bwMode="auto">
                <a:xfrm>
                  <a:off x="5108035" y="3591560"/>
                  <a:ext cx="1702352" cy="856208"/>
                </a:xfrm>
                <a:prstGeom prst="donut">
                  <a:avLst>
                    <a:gd name="adj" fmla="val 1776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ドーナツ 984"/>
                <p:cNvSpPr/>
                <p:nvPr/>
              </p:nvSpPr>
              <p:spPr bwMode="auto">
                <a:xfrm>
                  <a:off x="5108035" y="3790904"/>
                  <a:ext cx="1702352" cy="490169"/>
                </a:xfrm>
                <a:prstGeom prst="donut">
                  <a:avLst>
                    <a:gd name="adj" fmla="val 3005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ドーナツ 985"/>
                <p:cNvSpPr/>
                <p:nvPr/>
              </p:nvSpPr>
              <p:spPr bwMode="auto">
                <a:xfrm>
                  <a:off x="5108034" y="3950456"/>
                  <a:ext cx="1702352" cy="181091"/>
                </a:xfrm>
                <a:prstGeom prst="donut">
                  <a:avLst>
                    <a:gd name="adj" fmla="val 6712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0" name="ドーナツ 979"/>
              <p:cNvSpPr/>
              <p:nvPr/>
            </p:nvSpPr>
            <p:spPr bwMode="auto">
              <a:xfrm rot="16200000">
                <a:off x="4124293" y="3460543"/>
                <a:ext cx="1109516" cy="1167658"/>
              </a:xfrm>
              <a:prstGeom prst="donut">
                <a:avLst>
                  <a:gd name="adj" fmla="val 1365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ドーナツ 980"/>
              <p:cNvSpPr/>
              <p:nvPr/>
            </p:nvSpPr>
            <p:spPr bwMode="auto">
              <a:xfrm rot="16200000">
                <a:off x="4124293" y="3344142"/>
                <a:ext cx="1109516" cy="1393718"/>
              </a:xfrm>
              <a:prstGeom prst="donut">
                <a:avLst>
                  <a:gd name="adj" fmla="val 83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ドーナツ 981"/>
              <p:cNvSpPr/>
              <p:nvPr/>
            </p:nvSpPr>
            <p:spPr bwMode="auto">
              <a:xfrm rot="16200000">
                <a:off x="4124293" y="3252702"/>
                <a:ext cx="1109516" cy="1576598"/>
              </a:xfrm>
              <a:prstGeom prst="donut">
                <a:avLst>
                  <a:gd name="adj" fmla="val 752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3" name="ドーナツ 982"/>
              <p:cNvSpPr/>
              <p:nvPr/>
            </p:nvSpPr>
            <p:spPr bwMode="auto">
              <a:xfrm>
                <a:off x="3827875" y="3472848"/>
                <a:ext cx="1702352" cy="1126282"/>
              </a:xfrm>
              <a:prstGeom prst="donut">
                <a:avLst>
                  <a:gd name="adj" fmla="val 1655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2760886" y="3475226"/>
              <a:ext cx="853079" cy="986277"/>
              <a:chOff x="7615490" y="3475226"/>
              <a:chExt cx="853079" cy="986277"/>
            </a:xfrm>
          </p:grpSpPr>
          <p:grpSp>
            <p:nvGrpSpPr>
              <p:cNvPr id="1024" name="グループ化 1023"/>
              <p:cNvGrpSpPr/>
              <p:nvPr/>
            </p:nvGrpSpPr>
            <p:grpSpPr>
              <a:xfrm rot="20349402">
                <a:off x="7615490" y="3475226"/>
                <a:ext cx="853079" cy="986275"/>
                <a:chOff x="2707680" y="3878848"/>
                <a:chExt cx="1603970" cy="1854406"/>
              </a:xfrm>
              <a:solidFill>
                <a:schemeClr val="tx1"/>
              </a:solidFill>
            </p:grpSpPr>
            <p:sp>
              <p:nvSpPr>
                <p:cNvPr id="1026" name="片側の 2 つの角を丸めた四角形 3"/>
                <p:cNvSpPr/>
                <p:nvPr/>
              </p:nvSpPr>
              <p:spPr>
                <a:xfrm>
                  <a:off x="2707680" y="4057649"/>
                  <a:ext cx="1603970" cy="1675605"/>
                </a:xfrm>
                <a:custGeom>
                  <a:avLst/>
                  <a:gdLst>
                    <a:gd name="connsiteX0" fmla="*/ 462564 w 1584176"/>
                    <a:gd name="connsiteY0" fmla="*/ 0 h 1584176"/>
                    <a:gd name="connsiteX1" fmla="*/ 1121612 w 1584176"/>
                    <a:gd name="connsiteY1" fmla="*/ 0 h 1584176"/>
                    <a:gd name="connsiteX2" fmla="*/ 1584176 w 1584176"/>
                    <a:gd name="connsiteY2" fmla="*/ 462564 h 1584176"/>
                    <a:gd name="connsiteX3" fmla="*/ 1584176 w 1584176"/>
                    <a:gd name="connsiteY3" fmla="*/ 1484912 h 1584176"/>
                    <a:gd name="connsiteX4" fmla="*/ 1484912 w 1584176"/>
                    <a:gd name="connsiteY4" fmla="*/ 1584176 h 1584176"/>
                    <a:gd name="connsiteX5" fmla="*/ 99264 w 1584176"/>
                    <a:gd name="connsiteY5" fmla="*/ 1584176 h 1584176"/>
                    <a:gd name="connsiteX6" fmla="*/ 0 w 1584176"/>
                    <a:gd name="connsiteY6" fmla="*/ 1484912 h 1584176"/>
                    <a:gd name="connsiteX7" fmla="*/ 0 w 1584176"/>
                    <a:gd name="connsiteY7" fmla="*/ 462564 h 1584176"/>
                    <a:gd name="connsiteX8" fmla="*/ 462564 w 1584176"/>
                    <a:gd name="connsiteY8" fmla="*/ 0 h 1584176"/>
                    <a:gd name="connsiteX0" fmla="*/ 519714 w 1641326"/>
                    <a:gd name="connsiteY0" fmla="*/ 0 h 1584176"/>
                    <a:gd name="connsiteX1" fmla="*/ 1178762 w 1641326"/>
                    <a:gd name="connsiteY1" fmla="*/ 0 h 1584176"/>
                    <a:gd name="connsiteX2" fmla="*/ 1641326 w 1641326"/>
                    <a:gd name="connsiteY2" fmla="*/ 462564 h 1584176"/>
                    <a:gd name="connsiteX3" fmla="*/ 1641326 w 1641326"/>
                    <a:gd name="connsiteY3" fmla="*/ 1484912 h 1584176"/>
                    <a:gd name="connsiteX4" fmla="*/ 1542062 w 1641326"/>
                    <a:gd name="connsiteY4" fmla="*/ 1584176 h 1584176"/>
                    <a:gd name="connsiteX5" fmla="*/ 156414 w 1641326"/>
                    <a:gd name="connsiteY5" fmla="*/ 1584176 h 1584176"/>
                    <a:gd name="connsiteX6" fmla="*/ 0 w 1641326"/>
                    <a:gd name="connsiteY6" fmla="*/ 1484912 h 1584176"/>
                    <a:gd name="connsiteX7" fmla="*/ 57150 w 1641326"/>
                    <a:gd name="connsiteY7" fmla="*/ 462564 h 1584176"/>
                    <a:gd name="connsiteX8" fmla="*/ 519714 w 1641326"/>
                    <a:gd name="connsiteY8" fmla="*/ 0 h 1584176"/>
                    <a:gd name="connsiteX0" fmla="*/ 519714 w 1641326"/>
                    <a:gd name="connsiteY0" fmla="*/ 0 h 1622276"/>
                    <a:gd name="connsiteX1" fmla="*/ 1178762 w 1641326"/>
                    <a:gd name="connsiteY1" fmla="*/ 0 h 1622276"/>
                    <a:gd name="connsiteX2" fmla="*/ 1641326 w 1641326"/>
                    <a:gd name="connsiteY2" fmla="*/ 462564 h 1622276"/>
                    <a:gd name="connsiteX3" fmla="*/ 1641326 w 1641326"/>
                    <a:gd name="connsiteY3" fmla="*/ 1484912 h 1622276"/>
                    <a:gd name="connsiteX4" fmla="*/ 1542062 w 1641326"/>
                    <a:gd name="connsiteY4" fmla="*/ 1584176 h 1622276"/>
                    <a:gd name="connsiteX5" fmla="*/ 207214 w 1641326"/>
                    <a:gd name="connsiteY5" fmla="*/ 1622276 h 1622276"/>
                    <a:gd name="connsiteX6" fmla="*/ 0 w 1641326"/>
                    <a:gd name="connsiteY6" fmla="*/ 1484912 h 1622276"/>
                    <a:gd name="connsiteX7" fmla="*/ 57150 w 1641326"/>
                    <a:gd name="connsiteY7" fmla="*/ 462564 h 1622276"/>
                    <a:gd name="connsiteX8" fmla="*/ 519714 w 1641326"/>
                    <a:gd name="connsiteY8" fmla="*/ 0 h 162227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207214 w 1641326"/>
                    <a:gd name="connsiteY5" fmla="*/ 1622276 h 1628626"/>
                    <a:gd name="connsiteX6" fmla="*/ 0 w 1641326"/>
                    <a:gd name="connsiteY6" fmla="*/ 1484912 h 1628626"/>
                    <a:gd name="connsiteX7" fmla="*/ 57150 w 1641326"/>
                    <a:gd name="connsiteY7" fmla="*/ 462564 h 1628626"/>
                    <a:gd name="connsiteX8" fmla="*/ 519714 w 1641326"/>
                    <a:gd name="connsiteY8" fmla="*/ 0 h 1628626"/>
                    <a:gd name="connsiteX0" fmla="*/ 519714 w 1641326"/>
                    <a:gd name="connsiteY0" fmla="*/ 0 h 1628626"/>
                    <a:gd name="connsiteX1" fmla="*/ 1178762 w 1641326"/>
                    <a:gd name="connsiteY1" fmla="*/ 0 h 1628626"/>
                    <a:gd name="connsiteX2" fmla="*/ 1641326 w 1641326"/>
                    <a:gd name="connsiteY2" fmla="*/ 462564 h 1628626"/>
                    <a:gd name="connsiteX3" fmla="*/ 1641326 w 1641326"/>
                    <a:gd name="connsiteY3" fmla="*/ 1484912 h 1628626"/>
                    <a:gd name="connsiteX4" fmla="*/ 1503962 w 1641326"/>
                    <a:gd name="connsiteY4" fmla="*/ 1628626 h 1628626"/>
                    <a:gd name="connsiteX5" fmla="*/ 917798 w 1641326"/>
                    <a:gd name="connsiteY5" fmla="*/ 1623070 h 1628626"/>
                    <a:gd name="connsiteX6" fmla="*/ 207214 w 1641326"/>
                    <a:gd name="connsiteY6" fmla="*/ 1622276 h 1628626"/>
                    <a:gd name="connsiteX7" fmla="*/ 0 w 1641326"/>
                    <a:gd name="connsiteY7" fmla="*/ 1484912 h 1628626"/>
                    <a:gd name="connsiteX8" fmla="*/ 57150 w 1641326"/>
                    <a:gd name="connsiteY8" fmla="*/ 462564 h 1628626"/>
                    <a:gd name="connsiteX9" fmla="*/ 519714 w 1641326"/>
                    <a:gd name="connsiteY9" fmla="*/ 0 h 1628626"/>
                    <a:gd name="connsiteX0" fmla="*/ 519714 w 1641326"/>
                    <a:gd name="connsiteY0" fmla="*/ 0 h 1692920"/>
                    <a:gd name="connsiteX1" fmla="*/ 1178762 w 1641326"/>
                    <a:gd name="connsiteY1" fmla="*/ 0 h 1692920"/>
                    <a:gd name="connsiteX2" fmla="*/ 1641326 w 1641326"/>
                    <a:gd name="connsiteY2" fmla="*/ 462564 h 1692920"/>
                    <a:gd name="connsiteX3" fmla="*/ 1641326 w 1641326"/>
                    <a:gd name="connsiteY3" fmla="*/ 1484912 h 1692920"/>
                    <a:gd name="connsiteX4" fmla="*/ 1503962 w 1641326"/>
                    <a:gd name="connsiteY4" fmla="*/ 1628626 h 1692920"/>
                    <a:gd name="connsiteX5" fmla="*/ 841598 w 1641326"/>
                    <a:gd name="connsiteY5" fmla="*/ 1692920 h 1692920"/>
                    <a:gd name="connsiteX6" fmla="*/ 207214 w 1641326"/>
                    <a:gd name="connsiteY6" fmla="*/ 1622276 h 1692920"/>
                    <a:gd name="connsiteX7" fmla="*/ 0 w 1641326"/>
                    <a:gd name="connsiteY7" fmla="*/ 1484912 h 1692920"/>
                    <a:gd name="connsiteX8" fmla="*/ 57150 w 1641326"/>
                    <a:gd name="connsiteY8" fmla="*/ 462564 h 1692920"/>
                    <a:gd name="connsiteX9" fmla="*/ 519714 w 1641326"/>
                    <a:gd name="connsiteY9" fmla="*/ 0 h 1692920"/>
                    <a:gd name="connsiteX0" fmla="*/ 519714 w 1641326"/>
                    <a:gd name="connsiteY0" fmla="*/ 0 h 1697585"/>
                    <a:gd name="connsiteX1" fmla="*/ 1178762 w 1641326"/>
                    <a:gd name="connsiteY1" fmla="*/ 0 h 1697585"/>
                    <a:gd name="connsiteX2" fmla="*/ 1641326 w 1641326"/>
                    <a:gd name="connsiteY2" fmla="*/ 462564 h 1697585"/>
                    <a:gd name="connsiteX3" fmla="*/ 1641326 w 1641326"/>
                    <a:gd name="connsiteY3" fmla="*/ 1484912 h 1697585"/>
                    <a:gd name="connsiteX4" fmla="*/ 1503962 w 1641326"/>
                    <a:gd name="connsiteY4" fmla="*/ 1628626 h 1697585"/>
                    <a:gd name="connsiteX5" fmla="*/ 841598 w 1641326"/>
                    <a:gd name="connsiteY5" fmla="*/ 1692920 h 1697585"/>
                    <a:gd name="connsiteX6" fmla="*/ 207214 w 1641326"/>
                    <a:gd name="connsiteY6" fmla="*/ 1622276 h 1697585"/>
                    <a:gd name="connsiteX7" fmla="*/ 0 w 1641326"/>
                    <a:gd name="connsiteY7" fmla="*/ 1484912 h 1697585"/>
                    <a:gd name="connsiteX8" fmla="*/ 57150 w 1641326"/>
                    <a:gd name="connsiteY8" fmla="*/ 462564 h 1697585"/>
                    <a:gd name="connsiteX9" fmla="*/ 519714 w 1641326"/>
                    <a:gd name="connsiteY9" fmla="*/ 0 h 1697585"/>
                    <a:gd name="connsiteX0" fmla="*/ 519714 w 1641326"/>
                    <a:gd name="connsiteY0" fmla="*/ 0 h 1694234"/>
                    <a:gd name="connsiteX1" fmla="*/ 1178762 w 1641326"/>
                    <a:gd name="connsiteY1" fmla="*/ 0 h 1694234"/>
                    <a:gd name="connsiteX2" fmla="*/ 1641326 w 1641326"/>
                    <a:gd name="connsiteY2" fmla="*/ 462564 h 1694234"/>
                    <a:gd name="connsiteX3" fmla="*/ 1641326 w 1641326"/>
                    <a:gd name="connsiteY3" fmla="*/ 1484912 h 1694234"/>
                    <a:gd name="connsiteX4" fmla="*/ 1503962 w 1641326"/>
                    <a:gd name="connsiteY4" fmla="*/ 1628626 h 1694234"/>
                    <a:gd name="connsiteX5" fmla="*/ 841598 w 1641326"/>
                    <a:gd name="connsiteY5" fmla="*/ 1692920 h 1694234"/>
                    <a:gd name="connsiteX6" fmla="*/ 207214 w 1641326"/>
                    <a:gd name="connsiteY6" fmla="*/ 1622276 h 1694234"/>
                    <a:gd name="connsiteX7" fmla="*/ 0 w 1641326"/>
                    <a:gd name="connsiteY7" fmla="*/ 1484912 h 1694234"/>
                    <a:gd name="connsiteX8" fmla="*/ 57150 w 1641326"/>
                    <a:gd name="connsiteY8" fmla="*/ 462564 h 1694234"/>
                    <a:gd name="connsiteX9" fmla="*/ 519714 w 1641326"/>
                    <a:gd name="connsiteY9" fmla="*/ 0 h 1694234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6118"/>
                    <a:gd name="connsiteX1" fmla="*/ 1178762 w 1641326"/>
                    <a:gd name="connsiteY1" fmla="*/ 0 h 1696118"/>
                    <a:gd name="connsiteX2" fmla="*/ 1641326 w 1641326"/>
                    <a:gd name="connsiteY2" fmla="*/ 462564 h 1696118"/>
                    <a:gd name="connsiteX3" fmla="*/ 1641326 w 1641326"/>
                    <a:gd name="connsiteY3" fmla="*/ 1484912 h 1696118"/>
                    <a:gd name="connsiteX4" fmla="*/ 1503962 w 1641326"/>
                    <a:gd name="connsiteY4" fmla="*/ 1628626 h 1696118"/>
                    <a:gd name="connsiteX5" fmla="*/ 841598 w 1641326"/>
                    <a:gd name="connsiteY5" fmla="*/ 1692920 h 1696118"/>
                    <a:gd name="connsiteX6" fmla="*/ 207214 w 1641326"/>
                    <a:gd name="connsiteY6" fmla="*/ 1622276 h 1696118"/>
                    <a:gd name="connsiteX7" fmla="*/ 0 w 1641326"/>
                    <a:gd name="connsiteY7" fmla="*/ 1484912 h 1696118"/>
                    <a:gd name="connsiteX8" fmla="*/ 57150 w 1641326"/>
                    <a:gd name="connsiteY8" fmla="*/ 462564 h 1696118"/>
                    <a:gd name="connsiteX9" fmla="*/ 519714 w 1641326"/>
                    <a:gd name="connsiteY9" fmla="*/ 0 h 1696118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519714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519714 w 1641326"/>
                    <a:gd name="connsiteY9" fmla="*/ 0 h 1693319"/>
                    <a:gd name="connsiteX0" fmla="*/ 694185 w 1641326"/>
                    <a:gd name="connsiteY0" fmla="*/ 0 h 1693319"/>
                    <a:gd name="connsiteX1" fmla="*/ 1178762 w 1641326"/>
                    <a:gd name="connsiteY1" fmla="*/ 0 h 1693319"/>
                    <a:gd name="connsiteX2" fmla="*/ 1641326 w 1641326"/>
                    <a:gd name="connsiteY2" fmla="*/ 462564 h 1693319"/>
                    <a:gd name="connsiteX3" fmla="*/ 1641326 w 1641326"/>
                    <a:gd name="connsiteY3" fmla="*/ 1484912 h 1693319"/>
                    <a:gd name="connsiteX4" fmla="*/ 1503962 w 1641326"/>
                    <a:gd name="connsiteY4" fmla="*/ 1628626 h 1693319"/>
                    <a:gd name="connsiteX5" fmla="*/ 841598 w 1641326"/>
                    <a:gd name="connsiteY5" fmla="*/ 1692920 h 1693319"/>
                    <a:gd name="connsiteX6" fmla="*/ 140109 w 1641326"/>
                    <a:gd name="connsiteY6" fmla="*/ 1615566 h 1693319"/>
                    <a:gd name="connsiteX7" fmla="*/ 0 w 1641326"/>
                    <a:gd name="connsiteY7" fmla="*/ 1484912 h 1693319"/>
                    <a:gd name="connsiteX8" fmla="*/ 57150 w 1641326"/>
                    <a:gd name="connsiteY8" fmla="*/ 462564 h 1693319"/>
                    <a:gd name="connsiteX9" fmla="*/ 694185 w 1641326"/>
                    <a:gd name="connsiteY9" fmla="*/ 0 h 1693319"/>
                    <a:gd name="connsiteX0" fmla="*/ 694185 w 1641326"/>
                    <a:gd name="connsiteY0" fmla="*/ 6710 h 1700029"/>
                    <a:gd name="connsiteX1" fmla="*/ 1044553 w 1641326"/>
                    <a:gd name="connsiteY1" fmla="*/ 0 h 1700029"/>
                    <a:gd name="connsiteX2" fmla="*/ 1641326 w 1641326"/>
                    <a:gd name="connsiteY2" fmla="*/ 469274 h 1700029"/>
                    <a:gd name="connsiteX3" fmla="*/ 1641326 w 1641326"/>
                    <a:gd name="connsiteY3" fmla="*/ 1491622 h 1700029"/>
                    <a:gd name="connsiteX4" fmla="*/ 1503962 w 1641326"/>
                    <a:gd name="connsiteY4" fmla="*/ 1635336 h 1700029"/>
                    <a:gd name="connsiteX5" fmla="*/ 841598 w 1641326"/>
                    <a:gd name="connsiteY5" fmla="*/ 1699630 h 1700029"/>
                    <a:gd name="connsiteX6" fmla="*/ 140109 w 1641326"/>
                    <a:gd name="connsiteY6" fmla="*/ 1622276 h 1700029"/>
                    <a:gd name="connsiteX7" fmla="*/ 0 w 1641326"/>
                    <a:gd name="connsiteY7" fmla="*/ 1491622 h 1700029"/>
                    <a:gd name="connsiteX8" fmla="*/ 57150 w 1641326"/>
                    <a:gd name="connsiteY8" fmla="*/ 469274 h 1700029"/>
                    <a:gd name="connsiteX9" fmla="*/ 694185 w 1641326"/>
                    <a:gd name="connsiteY9" fmla="*/ 6710 h 1700029"/>
                    <a:gd name="connsiteX0" fmla="*/ 694185 w 1695009"/>
                    <a:gd name="connsiteY0" fmla="*/ 6710 h 1700029"/>
                    <a:gd name="connsiteX1" fmla="*/ 1044553 w 1695009"/>
                    <a:gd name="connsiteY1" fmla="*/ 0 h 1700029"/>
                    <a:gd name="connsiteX2" fmla="*/ 1641326 w 1695009"/>
                    <a:gd name="connsiteY2" fmla="*/ 469274 h 1700029"/>
                    <a:gd name="connsiteX3" fmla="*/ 1695009 w 1695009"/>
                    <a:gd name="connsiteY3" fmla="*/ 1491622 h 1700029"/>
                    <a:gd name="connsiteX4" fmla="*/ 1503962 w 1695009"/>
                    <a:gd name="connsiteY4" fmla="*/ 1635336 h 1700029"/>
                    <a:gd name="connsiteX5" fmla="*/ 841598 w 1695009"/>
                    <a:gd name="connsiteY5" fmla="*/ 1699630 h 1700029"/>
                    <a:gd name="connsiteX6" fmla="*/ 140109 w 1695009"/>
                    <a:gd name="connsiteY6" fmla="*/ 1622276 h 1700029"/>
                    <a:gd name="connsiteX7" fmla="*/ 0 w 1695009"/>
                    <a:gd name="connsiteY7" fmla="*/ 1491622 h 1700029"/>
                    <a:gd name="connsiteX8" fmla="*/ 57150 w 1695009"/>
                    <a:gd name="connsiteY8" fmla="*/ 469274 h 1700029"/>
                    <a:gd name="connsiteX9" fmla="*/ 694185 w 1695009"/>
                    <a:gd name="connsiteY9" fmla="*/ 6710 h 1700029"/>
                    <a:gd name="connsiteX0" fmla="*/ 694185 w 1695009"/>
                    <a:gd name="connsiteY0" fmla="*/ 6710 h 1699663"/>
                    <a:gd name="connsiteX1" fmla="*/ 1044553 w 1695009"/>
                    <a:gd name="connsiteY1" fmla="*/ 0 h 1699663"/>
                    <a:gd name="connsiteX2" fmla="*/ 1641326 w 1695009"/>
                    <a:gd name="connsiteY2" fmla="*/ 469274 h 1699663"/>
                    <a:gd name="connsiteX3" fmla="*/ 1695009 w 1695009"/>
                    <a:gd name="connsiteY3" fmla="*/ 1491622 h 1699663"/>
                    <a:gd name="connsiteX4" fmla="*/ 1557645 w 1695009"/>
                    <a:gd name="connsiteY4" fmla="*/ 1615205 h 1699663"/>
                    <a:gd name="connsiteX5" fmla="*/ 841598 w 1695009"/>
                    <a:gd name="connsiteY5" fmla="*/ 1699630 h 1699663"/>
                    <a:gd name="connsiteX6" fmla="*/ 140109 w 1695009"/>
                    <a:gd name="connsiteY6" fmla="*/ 1622276 h 1699663"/>
                    <a:gd name="connsiteX7" fmla="*/ 0 w 1695009"/>
                    <a:gd name="connsiteY7" fmla="*/ 1491622 h 1699663"/>
                    <a:gd name="connsiteX8" fmla="*/ 57150 w 1695009"/>
                    <a:gd name="connsiteY8" fmla="*/ 469274 h 1699663"/>
                    <a:gd name="connsiteX9" fmla="*/ 694185 w 1695009"/>
                    <a:gd name="connsiteY9" fmla="*/ 6710 h 1699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009" h="1699663">
                      <a:moveTo>
                        <a:pt x="694185" y="6710"/>
                      </a:moveTo>
                      <a:lnTo>
                        <a:pt x="1044553" y="0"/>
                      </a:lnTo>
                      <a:cubicBezTo>
                        <a:pt x="1300020" y="0"/>
                        <a:pt x="1641326" y="213807"/>
                        <a:pt x="1641326" y="469274"/>
                      </a:cubicBezTo>
                      <a:lnTo>
                        <a:pt x="1695009" y="1491622"/>
                      </a:lnTo>
                      <a:cubicBezTo>
                        <a:pt x="1695009" y="1546444"/>
                        <a:pt x="1639308" y="1568232"/>
                        <a:pt x="1557645" y="1615205"/>
                      </a:cubicBezTo>
                      <a:cubicBezTo>
                        <a:pt x="1350277" y="1676899"/>
                        <a:pt x="1077854" y="1698452"/>
                        <a:pt x="841598" y="1699630"/>
                      </a:cubicBezTo>
                      <a:cubicBezTo>
                        <a:pt x="605342" y="1700808"/>
                        <a:pt x="280375" y="1670365"/>
                        <a:pt x="140109" y="1622276"/>
                      </a:cubicBezTo>
                      <a:cubicBezTo>
                        <a:pt x="58445" y="1588724"/>
                        <a:pt x="0" y="1546444"/>
                        <a:pt x="0" y="1491622"/>
                      </a:cubicBezTo>
                      <a:cubicBezTo>
                        <a:pt x="0" y="1150839"/>
                        <a:pt x="57150" y="810057"/>
                        <a:pt x="57150" y="469274"/>
                      </a:cubicBezTo>
                      <a:cubicBezTo>
                        <a:pt x="57150" y="213807"/>
                        <a:pt x="438718" y="6710"/>
                        <a:pt x="694185" y="6710"/>
                      </a:cubicBezTo>
                      <a:close/>
                    </a:path>
                  </a:pathLst>
                </a:cu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7" name="円/楕円 1026"/>
                <p:cNvSpPr/>
                <p:nvPr/>
              </p:nvSpPr>
              <p:spPr>
                <a:xfrm>
                  <a:off x="3364370" y="4057650"/>
                  <a:ext cx="299580" cy="145472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28" name="グループ化 1027"/>
                <p:cNvGrpSpPr/>
                <p:nvPr/>
              </p:nvGrpSpPr>
              <p:grpSpPr>
                <a:xfrm rot="900000">
                  <a:off x="29665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1033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4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29" name="グループ化 1028"/>
                <p:cNvGrpSpPr/>
                <p:nvPr/>
              </p:nvGrpSpPr>
              <p:grpSpPr>
                <a:xfrm rot="20700000" flipH="1">
                  <a:off x="3499954" y="3878848"/>
                  <a:ext cx="527298" cy="216146"/>
                  <a:chOff x="2965624" y="3897485"/>
                  <a:chExt cx="527298" cy="216146"/>
                </a:xfrm>
                <a:grpFill/>
              </p:grpSpPr>
              <p:sp>
                <p:nvSpPr>
                  <p:cNvPr id="1031" name="円/楕円 6"/>
                  <p:cNvSpPr/>
                  <p:nvPr/>
                </p:nvSpPr>
                <p:spPr>
                  <a:xfrm>
                    <a:off x="2965624" y="3897485"/>
                    <a:ext cx="527298" cy="216146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2" name="円/楕円 6"/>
                  <p:cNvSpPr/>
                  <p:nvPr/>
                </p:nvSpPr>
                <p:spPr>
                  <a:xfrm>
                    <a:off x="3122563" y="3946376"/>
                    <a:ext cx="348506" cy="118307"/>
                  </a:xfrm>
                  <a:custGeom>
                    <a:avLst/>
                    <a:gdLst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21584 w 669656"/>
                      <a:gd name="connsiteY0" fmla="*/ 108012 h 216024"/>
                      <a:gd name="connsiteX1" fmla="*/ 345620 w 669656"/>
                      <a:gd name="connsiteY1" fmla="*/ 0 h 216024"/>
                      <a:gd name="connsiteX2" fmla="*/ 669656 w 669656"/>
                      <a:gd name="connsiteY2" fmla="*/ 108012 h 216024"/>
                      <a:gd name="connsiteX3" fmla="*/ 345620 w 669656"/>
                      <a:gd name="connsiteY3" fmla="*/ 216024 h 216024"/>
                      <a:gd name="connsiteX4" fmla="*/ 21584 w 669656"/>
                      <a:gd name="connsiteY4" fmla="*/ 108012 h 216024"/>
                      <a:gd name="connsiteX0" fmla="*/ 0 w 648072"/>
                      <a:gd name="connsiteY0" fmla="*/ 108012 h 216024"/>
                      <a:gd name="connsiteX1" fmla="*/ 324036 w 648072"/>
                      <a:gd name="connsiteY1" fmla="*/ 0 h 216024"/>
                      <a:gd name="connsiteX2" fmla="*/ 648072 w 648072"/>
                      <a:gd name="connsiteY2" fmla="*/ 108012 h 216024"/>
                      <a:gd name="connsiteX3" fmla="*/ 324036 w 648072"/>
                      <a:gd name="connsiteY3" fmla="*/ 216024 h 216024"/>
                      <a:gd name="connsiteX4" fmla="*/ 0 w 648072"/>
                      <a:gd name="connsiteY4" fmla="*/ 108012 h 216024"/>
                      <a:gd name="connsiteX0" fmla="*/ 0 w 770536"/>
                      <a:gd name="connsiteY0" fmla="*/ 120776 h 216210"/>
                      <a:gd name="connsiteX1" fmla="*/ 446500 w 770536"/>
                      <a:gd name="connsiteY1" fmla="*/ 64 h 216210"/>
                      <a:gd name="connsiteX2" fmla="*/ 770536 w 770536"/>
                      <a:gd name="connsiteY2" fmla="*/ 108076 h 216210"/>
                      <a:gd name="connsiteX3" fmla="*/ 446500 w 770536"/>
                      <a:gd name="connsiteY3" fmla="*/ 216088 h 216210"/>
                      <a:gd name="connsiteX4" fmla="*/ 0 w 770536"/>
                      <a:gd name="connsiteY4" fmla="*/ 120776 h 2162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536" h="216210">
                        <a:moveTo>
                          <a:pt x="0" y="120776"/>
                        </a:moveTo>
                        <a:cubicBezTo>
                          <a:pt x="95250" y="42073"/>
                          <a:pt x="318077" y="2181"/>
                          <a:pt x="446500" y="64"/>
                        </a:cubicBezTo>
                        <a:cubicBezTo>
                          <a:pt x="574923" y="-2053"/>
                          <a:pt x="770536" y="48423"/>
                          <a:pt x="770536" y="108076"/>
                        </a:cubicBezTo>
                        <a:cubicBezTo>
                          <a:pt x="770536" y="167729"/>
                          <a:pt x="574923" y="213971"/>
                          <a:pt x="446500" y="216088"/>
                        </a:cubicBezTo>
                        <a:cubicBezTo>
                          <a:pt x="318077" y="218205"/>
                          <a:pt x="95250" y="193129"/>
                          <a:pt x="0" y="120776"/>
                        </a:cubicBezTo>
                        <a:close/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30" name="円/楕円 1029"/>
                <p:cNvSpPr/>
                <p:nvPr/>
              </p:nvSpPr>
              <p:spPr>
                <a:xfrm>
                  <a:off x="3426844" y="3941917"/>
                  <a:ext cx="168126" cy="186664"/>
                </a:xfrm>
                <a:prstGeom prst="ellips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35" name="グループ化 1034"/>
              <p:cNvGrpSpPr/>
              <p:nvPr/>
            </p:nvGrpSpPr>
            <p:grpSpPr>
              <a:xfrm rot="20349402">
                <a:off x="7615490" y="3475228"/>
                <a:ext cx="853079" cy="986275"/>
                <a:chOff x="2707680" y="3878848"/>
                <a:chExt cx="1603970" cy="1854407"/>
              </a:xfrm>
            </p:grpSpPr>
            <p:grpSp>
              <p:nvGrpSpPr>
                <p:cNvPr id="1036" name="グループ化 1035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1038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9" name="円/楕円 1038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40" name="グループ化 1039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045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6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1" name="グループ化 1040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043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4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42" name="円/楕円 1041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37" name="テキスト ボックス 1036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</p:grpSp>
      <p:sp>
        <p:nvSpPr>
          <p:cNvPr id="1107" name="乗算記号 1106"/>
          <p:cNvSpPr/>
          <p:nvPr/>
        </p:nvSpPr>
        <p:spPr>
          <a:xfrm>
            <a:off x="5829354" y="1341465"/>
            <a:ext cx="1300046" cy="1300046"/>
          </a:xfrm>
          <a:prstGeom prst="mathMultiply">
            <a:avLst>
              <a:gd name="adj1" fmla="val 2741"/>
            </a:avLst>
          </a:prstGeom>
          <a:solidFill>
            <a:srgbClr val="FF0000"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grpSp>
        <p:nvGrpSpPr>
          <p:cNvPr id="1115" name="グループ化 1114"/>
          <p:cNvGrpSpPr/>
          <p:nvPr/>
        </p:nvGrpSpPr>
        <p:grpSpPr>
          <a:xfrm>
            <a:off x="2145687" y="607516"/>
            <a:ext cx="1735466" cy="1844977"/>
            <a:chOff x="2145687" y="607516"/>
            <a:chExt cx="1735466" cy="1844977"/>
          </a:xfrm>
        </p:grpSpPr>
        <p:grpSp>
          <p:nvGrpSpPr>
            <p:cNvPr id="1050" name="グループ化 1049"/>
            <p:cNvGrpSpPr/>
            <p:nvPr/>
          </p:nvGrpSpPr>
          <p:grpSpPr>
            <a:xfrm>
              <a:off x="2431458" y="866343"/>
              <a:ext cx="1449695" cy="1581372"/>
              <a:chOff x="4669927" y="2928975"/>
              <a:chExt cx="1924975" cy="2099823"/>
            </a:xfrm>
          </p:grpSpPr>
          <p:grpSp>
            <p:nvGrpSpPr>
              <p:cNvPr id="1051" name="グループ化 1050"/>
              <p:cNvGrpSpPr/>
              <p:nvPr/>
            </p:nvGrpSpPr>
            <p:grpSpPr>
              <a:xfrm>
                <a:off x="5273927" y="2928975"/>
                <a:ext cx="1320975" cy="2099823"/>
                <a:chOff x="5273927" y="2928975"/>
                <a:chExt cx="1320975" cy="2099823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1064" name="角丸四角形 1063"/>
                <p:cNvSpPr/>
                <p:nvPr/>
              </p:nvSpPr>
              <p:spPr>
                <a:xfrm rot="900000">
                  <a:off x="5861808" y="3988177"/>
                  <a:ext cx="160969" cy="59173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5" name="角丸四角形 1064"/>
                <p:cNvSpPr/>
                <p:nvPr/>
              </p:nvSpPr>
              <p:spPr>
                <a:xfrm>
                  <a:off x="5807167" y="3333082"/>
                  <a:ext cx="504056" cy="83892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6" name="台形 1065"/>
                <p:cNvSpPr/>
                <p:nvPr/>
              </p:nvSpPr>
              <p:spPr>
                <a:xfrm>
                  <a:off x="5653224" y="3904610"/>
                  <a:ext cx="811943" cy="521709"/>
                </a:xfrm>
                <a:prstGeom prst="trapezoid">
                  <a:avLst>
                    <a:gd name="adj" fmla="val 3134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7" name="角丸四角形 1066"/>
                <p:cNvSpPr/>
                <p:nvPr/>
              </p:nvSpPr>
              <p:spPr>
                <a:xfrm rot="20700000">
                  <a:off x="5871893" y="4437068"/>
                  <a:ext cx="160969" cy="59173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8" name="角丸四角形 1067"/>
                <p:cNvSpPr/>
                <p:nvPr/>
              </p:nvSpPr>
              <p:spPr>
                <a:xfrm rot="900000">
                  <a:off x="6128509" y="3988177"/>
                  <a:ext cx="160969" cy="59173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9" name="角丸四角形 1068"/>
                <p:cNvSpPr/>
                <p:nvPr/>
              </p:nvSpPr>
              <p:spPr>
                <a:xfrm rot="20700000">
                  <a:off x="6138594" y="4437068"/>
                  <a:ext cx="160969" cy="59173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0" name="角丸四角形 1069"/>
                <p:cNvSpPr/>
                <p:nvPr/>
              </p:nvSpPr>
              <p:spPr>
                <a:xfrm rot="2700000">
                  <a:off x="5680214" y="3449009"/>
                  <a:ext cx="150850" cy="46445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1" name="角丸四角形 1070"/>
                <p:cNvSpPr/>
                <p:nvPr/>
              </p:nvSpPr>
              <p:spPr>
                <a:xfrm rot="7087131">
                  <a:off x="5430732" y="3486728"/>
                  <a:ext cx="150850" cy="46445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2" name="角丸四角形 1071"/>
                <p:cNvSpPr/>
                <p:nvPr/>
              </p:nvSpPr>
              <p:spPr>
                <a:xfrm rot="18900000">
                  <a:off x="6269246" y="3394305"/>
                  <a:ext cx="150850" cy="46445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3" name="角丸四角形 1072"/>
                <p:cNvSpPr/>
                <p:nvPr/>
              </p:nvSpPr>
              <p:spPr>
                <a:xfrm rot="20244362">
                  <a:off x="6444052" y="3662700"/>
                  <a:ext cx="150850" cy="46445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4" name="円/楕円 1073"/>
                <p:cNvSpPr/>
                <p:nvPr/>
              </p:nvSpPr>
              <p:spPr>
                <a:xfrm>
                  <a:off x="5843615" y="2928975"/>
                  <a:ext cx="422119" cy="422119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5" name="直角三角形 68"/>
                <p:cNvSpPr/>
                <p:nvPr/>
              </p:nvSpPr>
              <p:spPr>
                <a:xfrm rot="5400000">
                  <a:off x="6125749" y="2920119"/>
                  <a:ext cx="228596" cy="266701"/>
                </a:xfrm>
                <a:custGeom>
                  <a:avLst/>
                  <a:gdLst>
                    <a:gd name="connsiteX0" fmla="*/ 0 w 228596"/>
                    <a:gd name="connsiteY0" fmla="*/ 284001 h 284001"/>
                    <a:gd name="connsiteX1" fmla="*/ 0 w 228596"/>
                    <a:gd name="connsiteY1" fmla="*/ 0 h 284001"/>
                    <a:gd name="connsiteX2" fmla="*/ 228596 w 228596"/>
                    <a:gd name="connsiteY2" fmla="*/ 284001 h 284001"/>
                    <a:gd name="connsiteX3" fmla="*/ 0 w 228596"/>
                    <a:gd name="connsiteY3" fmla="*/ 284001 h 284001"/>
                    <a:gd name="connsiteX0" fmla="*/ 0 w 228596"/>
                    <a:gd name="connsiteY0" fmla="*/ 372902 h 372902"/>
                    <a:gd name="connsiteX1" fmla="*/ 171453 w 228596"/>
                    <a:gd name="connsiteY1" fmla="*/ 0 h 372902"/>
                    <a:gd name="connsiteX2" fmla="*/ 228596 w 228596"/>
                    <a:gd name="connsiteY2" fmla="*/ 372902 h 372902"/>
                    <a:gd name="connsiteX3" fmla="*/ 0 w 228596"/>
                    <a:gd name="connsiteY3" fmla="*/ 372902 h 372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8596" h="372902">
                      <a:moveTo>
                        <a:pt x="0" y="372902"/>
                      </a:moveTo>
                      <a:lnTo>
                        <a:pt x="171453" y="0"/>
                      </a:lnTo>
                      <a:lnTo>
                        <a:pt x="228596" y="372902"/>
                      </a:lnTo>
                      <a:lnTo>
                        <a:pt x="0" y="372902"/>
                      </a:lnTo>
                      <a:close/>
                    </a:path>
                  </a:pathLst>
                </a:cu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52" name="グループ化 1051"/>
              <p:cNvGrpSpPr/>
              <p:nvPr/>
            </p:nvGrpSpPr>
            <p:grpSpPr>
              <a:xfrm rot="900000">
                <a:off x="4669927" y="3567586"/>
                <a:ext cx="946963" cy="1094818"/>
                <a:chOff x="2707680" y="3878848"/>
                <a:chExt cx="1603970" cy="1854407"/>
              </a:xfrm>
            </p:grpSpPr>
            <p:grpSp>
              <p:nvGrpSpPr>
                <p:cNvPr id="1053" name="グループ化 1052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1055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6" name="円/楕円 1055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57" name="グループ化 1056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062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3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8" name="グループ化 1057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060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1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9" name="円/楕円 1058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54" name="テキスト ボックス 1053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  <p:sp>
          <p:nvSpPr>
            <p:cNvPr id="1106" name="乗算記号 1105"/>
            <p:cNvSpPr/>
            <p:nvPr/>
          </p:nvSpPr>
          <p:spPr>
            <a:xfrm>
              <a:off x="2145687" y="1152447"/>
              <a:ext cx="1300046" cy="1300046"/>
            </a:xfrm>
            <a:prstGeom prst="mathMultiply">
              <a:avLst>
                <a:gd name="adj1" fmla="val 2741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8" name="月 1107"/>
            <p:cNvSpPr/>
            <p:nvPr/>
          </p:nvSpPr>
          <p:spPr bwMode="auto">
            <a:xfrm rot="10800000">
              <a:off x="2889831" y="607516"/>
              <a:ext cx="234377" cy="468753"/>
            </a:xfrm>
            <a:prstGeom prst="moon">
              <a:avLst>
                <a:gd name="adj" fmla="val 62421"/>
              </a:avLst>
            </a:prstGeom>
            <a:solidFill>
              <a:srgbClr val="FFFF00"/>
            </a:solidFill>
            <a:ln w="1905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星 5 1108"/>
            <p:cNvSpPr/>
            <p:nvPr/>
          </p:nvSpPr>
          <p:spPr bwMode="auto">
            <a:xfrm>
              <a:off x="2379806" y="843129"/>
              <a:ext cx="157654" cy="157654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0" name="星 5 1109"/>
            <p:cNvSpPr/>
            <p:nvPr/>
          </p:nvSpPr>
          <p:spPr bwMode="auto">
            <a:xfrm>
              <a:off x="2631266" y="1071729"/>
              <a:ext cx="157654" cy="157654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14" name="グループ化 1113"/>
          <p:cNvGrpSpPr/>
          <p:nvPr/>
        </p:nvGrpSpPr>
        <p:grpSpPr>
          <a:xfrm>
            <a:off x="5930738" y="741059"/>
            <a:ext cx="1770379" cy="1648327"/>
            <a:chOff x="5930738" y="741059"/>
            <a:chExt cx="1770379" cy="1648327"/>
          </a:xfrm>
        </p:grpSpPr>
        <p:grpSp>
          <p:nvGrpSpPr>
            <p:cNvPr id="1076" name="グループ化 1075"/>
            <p:cNvGrpSpPr/>
            <p:nvPr/>
          </p:nvGrpSpPr>
          <p:grpSpPr>
            <a:xfrm>
              <a:off x="6170947" y="886131"/>
              <a:ext cx="1530170" cy="1503255"/>
              <a:chOff x="2615552" y="760084"/>
              <a:chExt cx="1734072" cy="1703571"/>
            </a:xfrm>
          </p:grpSpPr>
          <p:grpSp>
            <p:nvGrpSpPr>
              <p:cNvPr id="1077" name="グループ化 1076"/>
              <p:cNvGrpSpPr/>
              <p:nvPr/>
            </p:nvGrpSpPr>
            <p:grpSpPr>
              <a:xfrm rot="900000">
                <a:off x="2615552" y="1562089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1095" name="グループ化 1094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1097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8" name="円/楕円 1097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99" name="グループ化 1098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104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05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00" name="グループ化 1099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102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03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01" name="円/楕円 1100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96" name="テキスト ボックス 1095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1078" name="グループ化 1077"/>
              <p:cNvGrpSpPr/>
              <p:nvPr/>
            </p:nvGrpSpPr>
            <p:grpSpPr>
              <a:xfrm>
                <a:off x="3221040" y="760084"/>
                <a:ext cx="1128584" cy="1703571"/>
                <a:chOff x="5308737" y="2272319"/>
                <a:chExt cx="1128584" cy="1703571"/>
              </a:xfrm>
              <a:solidFill>
                <a:schemeClr val="tx1"/>
              </a:solidFill>
            </p:grpSpPr>
            <p:grpSp>
              <p:nvGrpSpPr>
                <p:cNvPr id="1079" name="グループ化 1078"/>
                <p:cNvGrpSpPr/>
                <p:nvPr/>
              </p:nvGrpSpPr>
              <p:grpSpPr>
                <a:xfrm>
                  <a:off x="5308737" y="2272319"/>
                  <a:ext cx="1128584" cy="1703571"/>
                  <a:chOff x="2331786" y="2037902"/>
                  <a:chExt cx="1548015" cy="2336691"/>
                </a:xfrm>
                <a:grpFill/>
              </p:grpSpPr>
              <p:grpSp>
                <p:nvGrpSpPr>
                  <p:cNvPr id="1084" name="グループ化 1083"/>
                  <p:cNvGrpSpPr/>
                  <p:nvPr/>
                </p:nvGrpSpPr>
                <p:grpSpPr>
                  <a:xfrm rot="4916172">
                    <a:off x="2578582" y="3543207"/>
                    <a:ext cx="841623" cy="821150"/>
                    <a:chOff x="4167034" y="2518575"/>
                    <a:chExt cx="663151" cy="647019"/>
                  </a:xfrm>
                  <a:grpFill/>
                </p:grpSpPr>
                <p:sp>
                  <p:nvSpPr>
                    <p:cNvPr id="1093" name="角丸四角形 1092"/>
                    <p:cNvSpPr/>
                    <p:nvPr/>
                  </p:nvSpPr>
                  <p:spPr>
                    <a:xfrm rot="1688993">
                      <a:off x="4254120" y="2949571"/>
                      <a:ext cx="576065" cy="21602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94" name="角丸四角形 1093"/>
                    <p:cNvSpPr/>
                    <p:nvPr/>
                  </p:nvSpPr>
                  <p:spPr>
                    <a:xfrm rot="3600000">
                      <a:off x="3987014" y="2698595"/>
                      <a:ext cx="576063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85" name="片側の 2 つの角を丸めた四角形 1084"/>
                  <p:cNvSpPr/>
                  <p:nvPr/>
                </p:nvSpPr>
                <p:spPr>
                  <a:xfrm rot="20700000">
                    <a:off x="2781771" y="2548389"/>
                    <a:ext cx="522593" cy="96451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86" name="円/楕円 1085"/>
                  <p:cNvSpPr/>
                  <p:nvPr/>
                </p:nvSpPr>
                <p:spPr>
                  <a:xfrm>
                    <a:off x="2545937" y="2037902"/>
                    <a:ext cx="591110" cy="591109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1087" name="グループ化 1086"/>
                  <p:cNvGrpSpPr/>
                  <p:nvPr/>
                </p:nvGrpSpPr>
                <p:grpSpPr>
                  <a:xfrm rot="18000000">
                    <a:off x="2277780" y="2699033"/>
                    <a:ext cx="684075" cy="576064"/>
                    <a:chOff x="4028364" y="2444675"/>
                    <a:chExt cx="684075" cy="576064"/>
                  </a:xfrm>
                  <a:grpFill/>
                </p:grpSpPr>
                <p:sp>
                  <p:nvSpPr>
                    <p:cNvPr id="1091" name="角丸四角形 1090"/>
                    <p:cNvSpPr/>
                    <p:nvPr/>
                  </p:nvSpPr>
                  <p:spPr>
                    <a:xfrm>
                      <a:off x="4136376" y="2785001"/>
                      <a:ext cx="576063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92" name="角丸四角形 1091"/>
                    <p:cNvSpPr/>
                    <p:nvPr/>
                  </p:nvSpPr>
                  <p:spPr>
                    <a:xfrm rot="3600000">
                      <a:off x="3848344" y="2624695"/>
                      <a:ext cx="576064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88" name="グループ化 1087"/>
                  <p:cNvGrpSpPr/>
                  <p:nvPr/>
                </p:nvGrpSpPr>
                <p:grpSpPr>
                  <a:xfrm rot="1800000">
                    <a:off x="3088526" y="3427305"/>
                    <a:ext cx="791275" cy="830182"/>
                    <a:chOff x="4128777" y="2510620"/>
                    <a:chExt cx="623478" cy="654136"/>
                  </a:xfrm>
                  <a:grpFill/>
                </p:grpSpPr>
                <p:sp>
                  <p:nvSpPr>
                    <p:cNvPr id="1089" name="角丸四角形 1088"/>
                    <p:cNvSpPr/>
                    <p:nvPr/>
                  </p:nvSpPr>
                  <p:spPr>
                    <a:xfrm rot="2105165">
                      <a:off x="4185843" y="2948733"/>
                      <a:ext cx="566412" cy="21602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90" name="角丸四角形 1089"/>
                    <p:cNvSpPr/>
                    <p:nvPr/>
                  </p:nvSpPr>
                  <p:spPr>
                    <a:xfrm rot="3600000">
                      <a:off x="3948756" y="2690641"/>
                      <a:ext cx="576065" cy="21602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1080" name="円/楕円 1079"/>
                <p:cNvSpPr/>
                <p:nvPr/>
              </p:nvSpPr>
              <p:spPr>
                <a:xfrm>
                  <a:off x="5527565" y="2425811"/>
                  <a:ext cx="136776" cy="88958"/>
                </a:xfrm>
                <a:prstGeom prst="ellipse">
                  <a:avLst/>
                </a:prstGeom>
                <a:solidFill>
                  <a:schemeClr val="bg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1" name="円/楕円 1080"/>
                <p:cNvSpPr/>
                <p:nvPr/>
              </p:nvSpPr>
              <p:spPr>
                <a:xfrm>
                  <a:off x="5709503" y="2425811"/>
                  <a:ext cx="136776" cy="88958"/>
                </a:xfrm>
                <a:prstGeom prst="ellipse">
                  <a:avLst/>
                </a:prstGeom>
                <a:solidFill>
                  <a:schemeClr val="bg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2" name="円/楕円 1081"/>
                <p:cNvSpPr/>
                <p:nvPr/>
              </p:nvSpPr>
              <p:spPr>
                <a:xfrm>
                  <a:off x="5564961" y="2437069"/>
                  <a:ext cx="61983" cy="61983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83" name="円/楕円 1082"/>
                <p:cNvSpPr/>
                <p:nvPr/>
              </p:nvSpPr>
              <p:spPr>
                <a:xfrm>
                  <a:off x="5746899" y="2437069"/>
                  <a:ext cx="61983" cy="61983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1111" name="月 1110"/>
            <p:cNvSpPr/>
            <p:nvPr/>
          </p:nvSpPr>
          <p:spPr bwMode="auto">
            <a:xfrm rot="10800000">
              <a:off x="6440763" y="741059"/>
              <a:ext cx="234377" cy="468753"/>
            </a:xfrm>
            <a:prstGeom prst="moon">
              <a:avLst>
                <a:gd name="adj" fmla="val 62421"/>
              </a:avLst>
            </a:prstGeom>
            <a:solidFill>
              <a:srgbClr val="FFFF00"/>
            </a:solidFill>
            <a:ln w="1905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星 5 1111"/>
            <p:cNvSpPr/>
            <p:nvPr/>
          </p:nvSpPr>
          <p:spPr bwMode="auto">
            <a:xfrm>
              <a:off x="5930738" y="976672"/>
              <a:ext cx="157654" cy="157654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3" name="星 5 1112"/>
            <p:cNvSpPr/>
            <p:nvPr/>
          </p:nvSpPr>
          <p:spPr bwMode="auto">
            <a:xfrm>
              <a:off x="6182198" y="1205272"/>
              <a:ext cx="157654" cy="157654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52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グループ化 129"/>
          <p:cNvGrpSpPr/>
          <p:nvPr/>
        </p:nvGrpSpPr>
        <p:grpSpPr>
          <a:xfrm>
            <a:off x="7926932" y="2751119"/>
            <a:ext cx="1542603" cy="1705470"/>
            <a:chOff x="4664968" y="4221088"/>
            <a:chExt cx="2160240" cy="2388317"/>
          </a:xfrm>
        </p:grpSpPr>
        <p:sp>
          <p:nvSpPr>
            <p:cNvPr id="131" name="円/楕円 130"/>
            <p:cNvSpPr/>
            <p:nvPr/>
          </p:nvSpPr>
          <p:spPr>
            <a:xfrm>
              <a:off x="4664968" y="4423630"/>
              <a:ext cx="2160240" cy="2160240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2" name="グループ化 131"/>
            <p:cNvGrpSpPr/>
            <p:nvPr/>
          </p:nvGrpSpPr>
          <p:grpSpPr>
            <a:xfrm rot="10800000">
              <a:off x="5089498" y="4221088"/>
              <a:ext cx="647390" cy="2388317"/>
              <a:chOff x="5089498" y="4221088"/>
              <a:chExt cx="647390" cy="2388317"/>
            </a:xfrm>
          </p:grpSpPr>
          <p:sp>
            <p:nvSpPr>
              <p:cNvPr id="185" name="角丸四角形 184"/>
              <p:cNvSpPr/>
              <p:nvPr/>
            </p:nvSpPr>
            <p:spPr>
              <a:xfrm>
                <a:off x="5385048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86" name="グループ化 185"/>
              <p:cNvGrpSpPr/>
              <p:nvPr/>
            </p:nvGrpSpPr>
            <p:grpSpPr>
              <a:xfrm>
                <a:off x="5131357" y="6346262"/>
                <a:ext cx="563672" cy="236091"/>
                <a:chOff x="8436210" y="3480941"/>
                <a:chExt cx="529083" cy="236091"/>
              </a:xfrm>
              <a:solidFill>
                <a:srgbClr val="00B050"/>
              </a:solidFill>
            </p:grpSpPr>
            <p:sp>
              <p:nvSpPr>
                <p:cNvPr id="198" name="台形 197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台形 198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台形 199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1" name="台形 200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" name="台形 201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台形 202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台形 203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7" name="グループ化 186"/>
              <p:cNvGrpSpPr/>
              <p:nvPr/>
            </p:nvGrpSpPr>
            <p:grpSpPr>
              <a:xfrm>
                <a:off x="5089498" y="6373314"/>
                <a:ext cx="647390" cy="236091"/>
                <a:chOff x="8436210" y="3480941"/>
                <a:chExt cx="607664" cy="236091"/>
              </a:xfrm>
              <a:solidFill>
                <a:srgbClr val="00B050"/>
              </a:solidFill>
            </p:grpSpPr>
            <p:sp>
              <p:nvSpPr>
                <p:cNvPr id="190" name="台形 189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台形 190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台形 191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台形 192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台形 193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台形 194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台形 195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台形 196"/>
                <p:cNvSpPr/>
                <p:nvPr/>
              </p:nvSpPr>
              <p:spPr>
                <a:xfrm>
                  <a:off x="899104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8" name="片側の 2 つの角を丸めた四角形 187"/>
              <p:cNvSpPr/>
              <p:nvPr/>
            </p:nvSpPr>
            <p:spPr>
              <a:xfrm>
                <a:off x="5089498" y="6249365"/>
                <a:ext cx="647390" cy="175574"/>
              </a:xfrm>
              <a:prstGeom prst="round2Same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片側の 2 つの角を丸めた四角形 188"/>
              <p:cNvSpPr/>
              <p:nvPr/>
            </p:nvSpPr>
            <p:spPr>
              <a:xfrm>
                <a:off x="5089498" y="6137224"/>
                <a:ext cx="647390" cy="232946"/>
              </a:xfrm>
              <a:prstGeom prst="round2SameRect">
                <a:avLst/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3" name="グループ化 132"/>
            <p:cNvGrpSpPr/>
            <p:nvPr/>
          </p:nvGrpSpPr>
          <p:grpSpPr>
            <a:xfrm rot="10800000">
              <a:off x="55311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165" name="グループ化 164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168" name="グループ化 167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178" name="台形 177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" name="台形 178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" name="台形 179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" name="台形 180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" name="台形 181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" name="台形 182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4" name="台形 183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9" name="グループ化 168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170" name="台形 169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台形 170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台形 171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台形 172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台形 173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台形 174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" name="台形 175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" name="台形 176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66" name="角丸四角形 165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片側の 2 つの角を丸めた四角形 166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4" name="グループ化 133"/>
            <p:cNvGrpSpPr/>
            <p:nvPr/>
          </p:nvGrpSpPr>
          <p:grpSpPr>
            <a:xfrm>
              <a:off x="4918843" y="5691960"/>
              <a:ext cx="648072" cy="917445"/>
              <a:chOff x="4368736" y="5691960"/>
              <a:chExt cx="648072" cy="917445"/>
            </a:xfrm>
          </p:grpSpPr>
          <p:sp>
            <p:nvSpPr>
              <p:cNvPr id="160" name="片側の 2 つの角を丸めた四角形 159"/>
              <p:cNvSpPr/>
              <p:nvPr/>
            </p:nvSpPr>
            <p:spPr>
              <a:xfrm>
                <a:off x="4628912" y="5691960"/>
                <a:ext cx="127720" cy="4383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片側の 2 つの角を丸めた四角形 160"/>
              <p:cNvSpPr/>
              <p:nvPr/>
            </p:nvSpPr>
            <p:spPr>
              <a:xfrm>
                <a:off x="4368736" y="6065607"/>
                <a:ext cx="648072" cy="543798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2" name="片側の 2 つの角を丸めた四角形 161"/>
              <p:cNvSpPr/>
              <p:nvPr/>
            </p:nvSpPr>
            <p:spPr>
              <a:xfrm>
                <a:off x="4432062" y="6137224"/>
                <a:ext cx="521420" cy="472181"/>
              </a:xfrm>
              <a:prstGeom prst="round2SameRect">
                <a:avLst>
                  <a:gd name="adj1" fmla="val 10615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4432062" y="6537397"/>
                <a:ext cx="521420" cy="7200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円/楕円 163"/>
              <p:cNvSpPr/>
              <p:nvPr/>
            </p:nvSpPr>
            <p:spPr>
              <a:xfrm>
                <a:off x="4665964" y="5727984"/>
                <a:ext cx="53616" cy="5361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5" name="グループ化 134"/>
            <p:cNvGrpSpPr/>
            <p:nvPr/>
          </p:nvGrpSpPr>
          <p:grpSpPr>
            <a:xfrm rot="10800000">
              <a:off x="59248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140" name="グループ化 139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143" name="グループ化 142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153" name="台形 152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" name="台形 153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" name="台形 154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台形 155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台形 156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台形 157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" name="台形 158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4" name="グループ化 143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145" name="台形 144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" name="台形 145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" name="台形 146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" name="台形 147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台形 148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台形 149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台形 150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台形 151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1" name="角丸四角形 140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片側の 2 つの角を丸めた四角形 141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6" name="グループ化 135"/>
            <p:cNvGrpSpPr/>
            <p:nvPr/>
          </p:nvGrpSpPr>
          <p:grpSpPr>
            <a:xfrm>
              <a:off x="5965334" y="5691960"/>
              <a:ext cx="660125" cy="917445"/>
              <a:chOff x="6408999" y="5691960"/>
              <a:chExt cx="660125" cy="917445"/>
            </a:xfrm>
          </p:grpSpPr>
          <p:sp>
            <p:nvSpPr>
              <p:cNvPr id="137" name="ドーナツ 136"/>
              <p:cNvSpPr/>
              <p:nvPr/>
            </p:nvSpPr>
            <p:spPr>
              <a:xfrm>
                <a:off x="6408999" y="5718598"/>
                <a:ext cx="660125" cy="660125"/>
              </a:xfrm>
              <a:prstGeom prst="donut">
                <a:avLst>
                  <a:gd name="adj" fmla="val 6680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台形 137"/>
              <p:cNvSpPr/>
              <p:nvPr/>
            </p:nvSpPr>
            <p:spPr>
              <a:xfrm rot="10800000">
                <a:off x="6412140" y="6065607"/>
                <a:ext cx="653844" cy="543798"/>
              </a:xfrm>
              <a:prstGeom prst="trapezoid">
                <a:avLst>
                  <a:gd name="adj" fmla="val 23675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角丸四角形 138"/>
              <p:cNvSpPr/>
              <p:nvPr/>
            </p:nvSpPr>
            <p:spPr>
              <a:xfrm>
                <a:off x="6595045" y="5691960"/>
                <a:ext cx="288032" cy="121390"/>
              </a:xfrm>
              <a:prstGeom prst="roundRect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05" name="グループ化 204"/>
          <p:cNvGrpSpPr/>
          <p:nvPr/>
        </p:nvGrpSpPr>
        <p:grpSpPr>
          <a:xfrm>
            <a:off x="356338" y="2781436"/>
            <a:ext cx="1639730" cy="1648854"/>
            <a:chOff x="2818199" y="3665761"/>
            <a:chExt cx="2236968" cy="2249416"/>
          </a:xfrm>
        </p:grpSpPr>
        <p:sp>
          <p:nvSpPr>
            <p:cNvPr id="206" name="円/楕円 205"/>
            <p:cNvSpPr/>
            <p:nvPr/>
          </p:nvSpPr>
          <p:spPr>
            <a:xfrm>
              <a:off x="2818199" y="3665761"/>
              <a:ext cx="2236968" cy="223696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07" name="グループ化 206"/>
            <p:cNvGrpSpPr/>
            <p:nvPr/>
          </p:nvGrpSpPr>
          <p:grpSpPr>
            <a:xfrm>
              <a:off x="3106404" y="4194813"/>
              <a:ext cx="1702579" cy="1428636"/>
              <a:chOff x="4368736" y="6065607"/>
              <a:chExt cx="648072" cy="543798"/>
            </a:xfrm>
          </p:grpSpPr>
          <p:sp>
            <p:nvSpPr>
              <p:cNvPr id="214" name="片側の 2 つの角を丸めた四角形 213"/>
              <p:cNvSpPr/>
              <p:nvPr/>
            </p:nvSpPr>
            <p:spPr>
              <a:xfrm>
                <a:off x="4368736" y="6065607"/>
                <a:ext cx="648072" cy="543798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片側の 2 つの角を丸めた四角形 214"/>
              <p:cNvSpPr/>
              <p:nvPr/>
            </p:nvSpPr>
            <p:spPr>
              <a:xfrm>
                <a:off x="4411809" y="6105626"/>
                <a:ext cx="561926" cy="796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正方形/長方形 215"/>
              <p:cNvSpPr/>
              <p:nvPr/>
            </p:nvSpPr>
            <p:spPr>
              <a:xfrm>
                <a:off x="4411809" y="6185245"/>
                <a:ext cx="561926" cy="42416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正方形/長方形 216"/>
              <p:cNvSpPr/>
              <p:nvPr/>
            </p:nvSpPr>
            <p:spPr>
              <a:xfrm>
                <a:off x="4468624" y="6185245"/>
                <a:ext cx="438548" cy="42416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08" name="円/楕円 207"/>
            <p:cNvSpPr/>
            <p:nvPr/>
          </p:nvSpPr>
          <p:spPr>
            <a:xfrm>
              <a:off x="3836302" y="5288586"/>
              <a:ext cx="242783" cy="242783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9" name="平行四辺形 208"/>
            <p:cNvSpPr/>
            <p:nvPr/>
          </p:nvSpPr>
          <p:spPr>
            <a:xfrm>
              <a:off x="3767741" y="3770917"/>
              <a:ext cx="1087497" cy="739884"/>
            </a:xfrm>
            <a:prstGeom prst="parallelogram">
              <a:avLst>
                <a:gd name="adj" fmla="val 35943"/>
              </a:avLst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0" name="テキスト ボックス 209"/>
            <p:cNvSpPr txBox="1"/>
            <p:nvPr/>
          </p:nvSpPr>
          <p:spPr>
            <a:xfrm>
              <a:off x="3971527" y="3846076"/>
              <a:ext cx="822647" cy="3033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4077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広告</a:t>
              </a:r>
            </a:p>
          </p:txBody>
        </p:sp>
        <p:sp>
          <p:nvSpPr>
            <p:cNvPr id="211" name="平行四辺形 210"/>
            <p:cNvSpPr/>
            <p:nvPr/>
          </p:nvSpPr>
          <p:spPr>
            <a:xfrm>
              <a:off x="3275748" y="3873131"/>
              <a:ext cx="886764" cy="634742"/>
            </a:xfrm>
            <a:prstGeom prst="parallelogram">
              <a:avLst/>
            </a:prstGeom>
            <a:solidFill>
              <a:srgbClr val="4BACC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" name="テキスト ボックス 211"/>
            <p:cNvSpPr txBox="1"/>
            <p:nvPr/>
          </p:nvSpPr>
          <p:spPr>
            <a:xfrm>
              <a:off x="3392636" y="3925277"/>
              <a:ext cx="720488" cy="3033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4077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チラシ</a:t>
              </a:r>
            </a:p>
          </p:txBody>
        </p:sp>
        <p:sp>
          <p:nvSpPr>
            <p:cNvPr id="213" name="乗算記号 212"/>
            <p:cNvSpPr/>
            <p:nvPr/>
          </p:nvSpPr>
          <p:spPr>
            <a:xfrm>
              <a:off x="2997317" y="3977633"/>
              <a:ext cx="1937544" cy="1937544"/>
            </a:xfrm>
            <a:prstGeom prst="mathMultiply">
              <a:avLst>
                <a:gd name="adj1" fmla="val 14671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8" name="グループ化 217"/>
          <p:cNvGrpSpPr/>
          <p:nvPr/>
        </p:nvGrpSpPr>
        <p:grpSpPr>
          <a:xfrm>
            <a:off x="2293928" y="2812824"/>
            <a:ext cx="1582061" cy="1582061"/>
            <a:chOff x="5726773" y="4140859"/>
            <a:chExt cx="2236968" cy="2236968"/>
          </a:xfrm>
        </p:grpSpPr>
        <p:sp>
          <p:nvSpPr>
            <p:cNvPr id="219" name="円/楕円 218"/>
            <p:cNvSpPr/>
            <p:nvPr/>
          </p:nvSpPr>
          <p:spPr>
            <a:xfrm>
              <a:off x="5726773" y="4140859"/>
              <a:ext cx="2236968" cy="223696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" name="平行四辺形 219"/>
            <p:cNvSpPr/>
            <p:nvPr/>
          </p:nvSpPr>
          <p:spPr>
            <a:xfrm>
              <a:off x="6563856" y="4204212"/>
              <a:ext cx="1087497" cy="739884"/>
            </a:xfrm>
            <a:prstGeom prst="parallelogram">
              <a:avLst>
                <a:gd name="adj" fmla="val 35943"/>
              </a:avLst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" name="テキスト ボックス 220"/>
            <p:cNvSpPr txBox="1"/>
            <p:nvPr/>
          </p:nvSpPr>
          <p:spPr>
            <a:xfrm>
              <a:off x="6767642" y="4279371"/>
              <a:ext cx="822647" cy="3033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4077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広告</a:t>
              </a:r>
            </a:p>
          </p:txBody>
        </p:sp>
        <p:sp>
          <p:nvSpPr>
            <p:cNvPr id="222" name="平行四辺形 221"/>
            <p:cNvSpPr/>
            <p:nvPr/>
          </p:nvSpPr>
          <p:spPr>
            <a:xfrm>
              <a:off x="6071863" y="4306426"/>
              <a:ext cx="886764" cy="634742"/>
            </a:xfrm>
            <a:prstGeom prst="parallelogram">
              <a:avLst/>
            </a:prstGeom>
            <a:solidFill>
              <a:srgbClr val="4BACC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6188751" y="4358572"/>
              <a:ext cx="720488" cy="3033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40770"/>
                </a:avLst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チラシ</a:t>
              </a:r>
            </a:p>
          </p:txBody>
        </p:sp>
        <p:sp>
          <p:nvSpPr>
            <p:cNvPr id="224" name="台形 223"/>
            <p:cNvSpPr/>
            <p:nvPr/>
          </p:nvSpPr>
          <p:spPr>
            <a:xfrm rot="10800000">
              <a:off x="5988640" y="4869160"/>
              <a:ext cx="1517060" cy="1287714"/>
            </a:xfrm>
            <a:prstGeom prst="trapezoid">
              <a:avLst>
                <a:gd name="adj" fmla="val 18199"/>
              </a:avLst>
            </a:prstGeom>
            <a:solidFill>
              <a:sysClr val="window" lastClr="FFFFFF">
                <a:lumMod val="7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5" name="台形 224"/>
            <p:cNvSpPr/>
            <p:nvPr/>
          </p:nvSpPr>
          <p:spPr>
            <a:xfrm rot="10800000">
              <a:off x="5988640" y="5012035"/>
              <a:ext cx="1517060" cy="1287714"/>
            </a:xfrm>
            <a:prstGeom prst="trapezoid">
              <a:avLst>
                <a:gd name="adj" fmla="val 18199"/>
              </a:avLst>
            </a:prstGeom>
            <a:solidFill>
              <a:sysClr val="window" lastClr="FFFFFF">
                <a:lumMod val="7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6" name="グループ化 225"/>
          <p:cNvGrpSpPr/>
          <p:nvPr/>
        </p:nvGrpSpPr>
        <p:grpSpPr>
          <a:xfrm>
            <a:off x="488504" y="4614014"/>
            <a:ext cx="1528580" cy="1711436"/>
            <a:chOff x="488504" y="3172571"/>
            <a:chExt cx="2383548" cy="2668678"/>
          </a:xfrm>
        </p:grpSpPr>
        <p:grpSp>
          <p:nvGrpSpPr>
            <p:cNvPr id="227" name="グループ化 226"/>
            <p:cNvGrpSpPr/>
            <p:nvPr/>
          </p:nvGrpSpPr>
          <p:grpSpPr>
            <a:xfrm>
              <a:off x="493284" y="3504538"/>
              <a:ext cx="2253598" cy="2253598"/>
              <a:chOff x="493284" y="3504538"/>
              <a:chExt cx="2253598" cy="2253598"/>
            </a:xfrm>
          </p:grpSpPr>
          <p:sp>
            <p:nvSpPr>
              <p:cNvPr id="348" name="パイ 347"/>
              <p:cNvSpPr/>
              <p:nvPr/>
            </p:nvSpPr>
            <p:spPr>
              <a:xfrm>
                <a:off x="493284" y="3504538"/>
                <a:ext cx="2253598" cy="2253598"/>
              </a:xfrm>
              <a:prstGeom prst="pie">
                <a:avLst>
                  <a:gd name="adj1" fmla="val 8577577"/>
                  <a:gd name="adj2" fmla="val 16200000"/>
                </a:avLst>
              </a:prstGeom>
              <a:solidFill>
                <a:srgbClr val="9BBB59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9" name="パイ 348"/>
              <p:cNvSpPr/>
              <p:nvPr/>
            </p:nvSpPr>
            <p:spPr>
              <a:xfrm>
                <a:off x="493284" y="3504538"/>
                <a:ext cx="2253598" cy="2253598"/>
              </a:xfrm>
              <a:prstGeom prst="pie">
                <a:avLst>
                  <a:gd name="adj1" fmla="val 16159686"/>
                  <a:gd name="adj2" fmla="val 1878419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パイ 349"/>
              <p:cNvSpPr/>
              <p:nvPr/>
            </p:nvSpPr>
            <p:spPr>
              <a:xfrm>
                <a:off x="493284" y="3504538"/>
                <a:ext cx="2253598" cy="2253598"/>
              </a:xfrm>
              <a:prstGeom prst="pie">
                <a:avLst>
                  <a:gd name="adj1" fmla="val 1816151"/>
                  <a:gd name="adj2" fmla="val 8583555"/>
                </a:avLst>
              </a:prstGeom>
              <a:solidFill>
                <a:srgbClr val="4BACC6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8" name="グループ化 227"/>
            <p:cNvGrpSpPr/>
            <p:nvPr/>
          </p:nvGrpSpPr>
          <p:grpSpPr>
            <a:xfrm>
              <a:off x="488504" y="3172571"/>
              <a:ext cx="2383548" cy="2668678"/>
              <a:chOff x="508903" y="3172571"/>
              <a:chExt cx="2383548" cy="2668678"/>
            </a:xfrm>
            <a:solidFill>
              <a:sysClr val="windowText" lastClr="000000"/>
            </a:solidFill>
          </p:grpSpPr>
          <p:grpSp>
            <p:nvGrpSpPr>
              <p:cNvPr id="313" name="グループ化 312"/>
              <p:cNvGrpSpPr/>
              <p:nvPr/>
            </p:nvGrpSpPr>
            <p:grpSpPr>
              <a:xfrm>
                <a:off x="508903" y="3172571"/>
                <a:ext cx="717844" cy="1625436"/>
                <a:chOff x="4193390" y="1878667"/>
                <a:chExt cx="1019459" cy="2308390"/>
              </a:xfrm>
              <a:grpFill/>
            </p:grpSpPr>
            <p:grpSp>
              <p:nvGrpSpPr>
                <p:cNvPr id="336" name="グループ化 335"/>
                <p:cNvGrpSpPr/>
                <p:nvPr/>
              </p:nvGrpSpPr>
              <p:grpSpPr>
                <a:xfrm>
                  <a:off x="4577303" y="1878667"/>
                  <a:ext cx="635546" cy="2308390"/>
                  <a:chOff x="6959054" y="1878667"/>
                  <a:chExt cx="635546" cy="2308390"/>
                </a:xfrm>
                <a:grpFill/>
              </p:grpSpPr>
              <p:sp>
                <p:nvSpPr>
                  <p:cNvPr id="343" name="台形 342"/>
                  <p:cNvSpPr/>
                  <p:nvPr/>
                </p:nvSpPr>
                <p:spPr>
                  <a:xfrm>
                    <a:off x="6977149" y="2255812"/>
                    <a:ext cx="599356" cy="582637"/>
                  </a:xfrm>
                  <a:prstGeom prst="trapezoid">
                    <a:avLst>
                      <a:gd name="adj" fmla="val 3255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4" name="角丸四角形 343"/>
                  <p:cNvSpPr/>
                  <p:nvPr/>
                </p:nvSpPr>
                <p:spPr>
                  <a:xfrm>
                    <a:off x="6959054" y="2768601"/>
                    <a:ext cx="635546" cy="1418456"/>
                  </a:xfrm>
                  <a:prstGeom prst="roundRect">
                    <a:avLst>
                      <a:gd name="adj" fmla="val 2039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5" name="台形 344"/>
                  <p:cNvSpPr/>
                  <p:nvPr/>
                </p:nvSpPr>
                <p:spPr>
                  <a:xfrm>
                    <a:off x="7104149" y="1964493"/>
                    <a:ext cx="345356" cy="582637"/>
                  </a:xfrm>
                  <a:prstGeom prst="trapezoid">
                    <a:avLst>
                      <a:gd name="adj" fmla="val 3255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6" name="角丸四角形 345"/>
                  <p:cNvSpPr/>
                  <p:nvPr/>
                </p:nvSpPr>
                <p:spPr>
                  <a:xfrm>
                    <a:off x="7204819" y="1909764"/>
                    <a:ext cx="144016" cy="64810"/>
                  </a:xfrm>
                  <a:prstGeom prst="roundRect">
                    <a:avLst>
                      <a:gd name="adj" fmla="val 3503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7" name="角丸四角形 346"/>
                  <p:cNvSpPr/>
                  <p:nvPr/>
                </p:nvSpPr>
                <p:spPr>
                  <a:xfrm>
                    <a:off x="7204819" y="1878667"/>
                    <a:ext cx="144016" cy="45720"/>
                  </a:xfrm>
                  <a:prstGeom prst="roundRect">
                    <a:avLst>
                      <a:gd name="adj" fmla="val 3503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7" name="グループ化 336"/>
                <p:cNvGrpSpPr/>
                <p:nvPr/>
              </p:nvGrpSpPr>
              <p:grpSpPr>
                <a:xfrm>
                  <a:off x="4193390" y="2534297"/>
                  <a:ext cx="455038" cy="1652760"/>
                  <a:chOff x="6184354" y="1878667"/>
                  <a:chExt cx="635546" cy="2308390"/>
                </a:xfrm>
                <a:grpFill/>
              </p:grpSpPr>
              <p:sp>
                <p:nvSpPr>
                  <p:cNvPr id="338" name="台形 337"/>
                  <p:cNvSpPr/>
                  <p:nvPr/>
                </p:nvSpPr>
                <p:spPr>
                  <a:xfrm>
                    <a:off x="6202449" y="2255812"/>
                    <a:ext cx="599356" cy="582637"/>
                  </a:xfrm>
                  <a:prstGeom prst="trapezoid">
                    <a:avLst>
                      <a:gd name="adj" fmla="val 3255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9" name="角丸四角形 338"/>
                  <p:cNvSpPr/>
                  <p:nvPr/>
                </p:nvSpPr>
                <p:spPr>
                  <a:xfrm>
                    <a:off x="6184354" y="2768601"/>
                    <a:ext cx="635546" cy="1418456"/>
                  </a:xfrm>
                  <a:prstGeom prst="roundRect">
                    <a:avLst>
                      <a:gd name="adj" fmla="val 2039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0" name="台形 339"/>
                  <p:cNvSpPr/>
                  <p:nvPr/>
                </p:nvSpPr>
                <p:spPr>
                  <a:xfrm>
                    <a:off x="6329449" y="1964493"/>
                    <a:ext cx="345356" cy="582637"/>
                  </a:xfrm>
                  <a:prstGeom prst="trapezoid">
                    <a:avLst>
                      <a:gd name="adj" fmla="val 3255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1" name="角丸四角形 340"/>
                  <p:cNvSpPr/>
                  <p:nvPr/>
                </p:nvSpPr>
                <p:spPr>
                  <a:xfrm>
                    <a:off x="6430119" y="1909764"/>
                    <a:ext cx="144016" cy="64810"/>
                  </a:xfrm>
                  <a:prstGeom prst="roundRect">
                    <a:avLst>
                      <a:gd name="adj" fmla="val 3503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2" name="角丸四角形 341"/>
                  <p:cNvSpPr/>
                  <p:nvPr/>
                </p:nvSpPr>
                <p:spPr>
                  <a:xfrm>
                    <a:off x="6430119" y="1878667"/>
                    <a:ext cx="144016" cy="45720"/>
                  </a:xfrm>
                  <a:prstGeom prst="roundRect">
                    <a:avLst>
                      <a:gd name="adj" fmla="val 3503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4" name="グループ化 313"/>
              <p:cNvGrpSpPr/>
              <p:nvPr/>
            </p:nvGrpSpPr>
            <p:grpSpPr>
              <a:xfrm>
                <a:off x="2036242" y="3414381"/>
                <a:ext cx="856209" cy="1366437"/>
                <a:chOff x="2546899" y="3414381"/>
                <a:chExt cx="856209" cy="1366437"/>
              </a:xfrm>
              <a:grpFill/>
            </p:grpSpPr>
            <p:grpSp>
              <p:nvGrpSpPr>
                <p:cNvPr id="322" name="グループ化 321"/>
                <p:cNvGrpSpPr/>
                <p:nvPr/>
              </p:nvGrpSpPr>
              <p:grpSpPr>
                <a:xfrm>
                  <a:off x="2546899" y="3414381"/>
                  <a:ext cx="510657" cy="1366437"/>
                  <a:chOff x="5090626" y="3021053"/>
                  <a:chExt cx="798478" cy="2136602"/>
                </a:xfrm>
                <a:grpFill/>
              </p:grpSpPr>
              <p:sp>
                <p:nvSpPr>
                  <p:cNvPr id="330" name="台形 329"/>
                  <p:cNvSpPr/>
                  <p:nvPr/>
                </p:nvSpPr>
                <p:spPr>
                  <a:xfrm>
                    <a:off x="5286669" y="3125229"/>
                    <a:ext cx="409282" cy="240272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31" name="グループ化 330"/>
                  <p:cNvGrpSpPr/>
                  <p:nvPr/>
                </p:nvGrpSpPr>
                <p:grpSpPr>
                  <a:xfrm>
                    <a:off x="5319837" y="3021053"/>
                    <a:ext cx="340056" cy="132326"/>
                    <a:chOff x="5400860" y="2115703"/>
                    <a:chExt cx="999940" cy="539380"/>
                  </a:xfrm>
                  <a:grpFill/>
                </p:grpSpPr>
                <p:sp>
                  <p:nvSpPr>
                    <p:cNvPr id="333" name="角丸四角形 332"/>
                    <p:cNvSpPr/>
                    <p:nvPr/>
                  </p:nvSpPr>
                  <p:spPr>
                    <a:xfrm>
                      <a:off x="5400860" y="247765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4" name="角丸四角形 333"/>
                    <p:cNvSpPr/>
                    <p:nvPr/>
                  </p:nvSpPr>
                  <p:spPr>
                    <a:xfrm>
                      <a:off x="5400860" y="2296678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角丸四角形 334"/>
                    <p:cNvSpPr/>
                    <p:nvPr/>
                  </p:nvSpPr>
                  <p:spPr>
                    <a:xfrm>
                      <a:off x="5400860" y="211570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2" name="片側の 2 つの角を丸めた四角形 331"/>
                  <p:cNvSpPr/>
                  <p:nvPr/>
                </p:nvSpPr>
                <p:spPr>
                  <a:xfrm>
                    <a:off x="5090626" y="3244850"/>
                    <a:ext cx="798478" cy="1912805"/>
                  </a:xfrm>
                  <a:prstGeom prst="round2SameRect">
                    <a:avLst>
                      <a:gd name="adj1" fmla="val 50000"/>
                      <a:gd name="adj2" fmla="val 13664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3" name="グループ化 322"/>
                <p:cNvGrpSpPr/>
                <p:nvPr/>
              </p:nvGrpSpPr>
              <p:grpSpPr>
                <a:xfrm>
                  <a:off x="2892451" y="3863456"/>
                  <a:ext cx="510657" cy="917362"/>
                  <a:chOff x="4258776" y="3723240"/>
                  <a:chExt cx="798478" cy="1434415"/>
                </a:xfrm>
                <a:grpFill/>
              </p:grpSpPr>
              <p:sp>
                <p:nvSpPr>
                  <p:cNvPr id="324" name="台形 323"/>
                  <p:cNvSpPr/>
                  <p:nvPr/>
                </p:nvSpPr>
                <p:spPr>
                  <a:xfrm>
                    <a:off x="4454819" y="3822653"/>
                    <a:ext cx="409282" cy="240272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5" name="グループ化 324"/>
                  <p:cNvGrpSpPr/>
                  <p:nvPr/>
                </p:nvGrpSpPr>
                <p:grpSpPr>
                  <a:xfrm>
                    <a:off x="4487987" y="3723240"/>
                    <a:ext cx="340056" cy="127563"/>
                    <a:chOff x="5400860" y="2135118"/>
                    <a:chExt cx="999940" cy="519965"/>
                  </a:xfrm>
                  <a:grpFill/>
                </p:grpSpPr>
                <p:sp>
                  <p:nvSpPr>
                    <p:cNvPr id="327" name="角丸四角形 326"/>
                    <p:cNvSpPr/>
                    <p:nvPr/>
                  </p:nvSpPr>
                  <p:spPr>
                    <a:xfrm>
                      <a:off x="5400860" y="247765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8" name="角丸四角形 327"/>
                    <p:cNvSpPr/>
                    <p:nvPr/>
                  </p:nvSpPr>
                  <p:spPr>
                    <a:xfrm>
                      <a:off x="5400860" y="2316090"/>
                      <a:ext cx="999940" cy="17743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9" name="角丸四角形 328"/>
                    <p:cNvSpPr/>
                    <p:nvPr/>
                  </p:nvSpPr>
                  <p:spPr>
                    <a:xfrm>
                      <a:off x="5400860" y="2135118"/>
                      <a:ext cx="999940" cy="17743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26" name="片側の 2 つの角を丸めた四角形 325"/>
                  <p:cNvSpPr/>
                  <p:nvPr/>
                </p:nvSpPr>
                <p:spPr>
                  <a:xfrm>
                    <a:off x="4258776" y="3942275"/>
                    <a:ext cx="798478" cy="1215380"/>
                  </a:xfrm>
                  <a:prstGeom prst="round2SameRect">
                    <a:avLst>
                      <a:gd name="adj1" fmla="val 50000"/>
                      <a:gd name="adj2" fmla="val 13664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5" name="グループ化 314"/>
              <p:cNvGrpSpPr/>
              <p:nvPr/>
            </p:nvGrpSpPr>
            <p:grpSpPr>
              <a:xfrm>
                <a:off x="1242389" y="4970279"/>
                <a:ext cx="755387" cy="870970"/>
                <a:chOff x="1248847" y="1203125"/>
                <a:chExt cx="1389199" cy="1601764"/>
              </a:xfrm>
              <a:grpFill/>
            </p:grpSpPr>
            <p:grpSp>
              <p:nvGrpSpPr>
                <p:cNvPr id="316" name="グループ化 315"/>
                <p:cNvGrpSpPr/>
                <p:nvPr/>
              </p:nvGrpSpPr>
              <p:grpSpPr>
                <a:xfrm>
                  <a:off x="1612130" y="1203125"/>
                  <a:ext cx="1025916" cy="1601764"/>
                  <a:chOff x="1612130" y="1203125"/>
                  <a:chExt cx="1025916" cy="1601764"/>
                </a:xfrm>
                <a:grpFill/>
              </p:grpSpPr>
              <p:sp>
                <p:nvSpPr>
                  <p:cNvPr id="320" name="角丸四角形 319"/>
                  <p:cNvSpPr/>
                  <p:nvPr/>
                </p:nvSpPr>
                <p:spPr>
                  <a:xfrm>
                    <a:off x="1620083" y="1268760"/>
                    <a:ext cx="1017963" cy="1536129"/>
                  </a:xfrm>
                  <a:prstGeom prst="roundRect">
                    <a:avLst>
                      <a:gd name="adj" fmla="val 6936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1" name="角丸四角形 320"/>
                  <p:cNvSpPr/>
                  <p:nvPr/>
                </p:nvSpPr>
                <p:spPr>
                  <a:xfrm>
                    <a:off x="1612130" y="1203125"/>
                    <a:ext cx="1024992" cy="846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7" name="グループ化 316"/>
                <p:cNvGrpSpPr/>
                <p:nvPr/>
              </p:nvGrpSpPr>
              <p:grpSpPr>
                <a:xfrm>
                  <a:off x="1248847" y="1588352"/>
                  <a:ext cx="704349" cy="1216537"/>
                  <a:chOff x="773931" y="1588353"/>
                  <a:chExt cx="704350" cy="1216536"/>
                </a:xfrm>
                <a:grpFill/>
              </p:grpSpPr>
              <p:sp>
                <p:nvSpPr>
                  <p:cNvPr id="318" name="角丸四角形 317"/>
                  <p:cNvSpPr/>
                  <p:nvPr/>
                </p:nvSpPr>
                <p:spPr>
                  <a:xfrm>
                    <a:off x="773931" y="1611213"/>
                    <a:ext cx="704350" cy="1193676"/>
                  </a:xfrm>
                  <a:prstGeom prst="roundRect">
                    <a:avLst>
                      <a:gd name="adj" fmla="val 6936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9" name="角丸四角形 318"/>
                  <p:cNvSpPr/>
                  <p:nvPr/>
                </p:nvSpPr>
                <p:spPr>
                  <a:xfrm>
                    <a:off x="773931" y="1588353"/>
                    <a:ext cx="704350" cy="45719"/>
                  </a:xfrm>
                  <a:prstGeom prst="roundRect">
                    <a:avLst>
                      <a:gd name="adj" fmla="val 6936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29" name="グループ化 228"/>
            <p:cNvGrpSpPr/>
            <p:nvPr/>
          </p:nvGrpSpPr>
          <p:grpSpPr>
            <a:xfrm>
              <a:off x="488505" y="3172571"/>
              <a:ext cx="2383547" cy="2668678"/>
              <a:chOff x="3640724" y="3172571"/>
              <a:chExt cx="2383547" cy="2668678"/>
            </a:xfrm>
          </p:grpSpPr>
          <p:grpSp>
            <p:nvGrpSpPr>
              <p:cNvPr id="230" name="グループ化 229"/>
              <p:cNvGrpSpPr/>
              <p:nvPr/>
            </p:nvGrpSpPr>
            <p:grpSpPr>
              <a:xfrm>
                <a:off x="3640724" y="3172571"/>
                <a:ext cx="720080" cy="1625436"/>
                <a:chOff x="4193390" y="1878667"/>
                <a:chExt cx="1022634" cy="2308390"/>
              </a:xfrm>
            </p:grpSpPr>
            <p:grpSp>
              <p:nvGrpSpPr>
                <p:cNvPr id="291" name="グループ化 290"/>
                <p:cNvGrpSpPr/>
                <p:nvPr/>
              </p:nvGrpSpPr>
              <p:grpSpPr>
                <a:xfrm>
                  <a:off x="4574128" y="1878667"/>
                  <a:ext cx="641896" cy="2308390"/>
                  <a:chOff x="6955879" y="1878667"/>
                  <a:chExt cx="641896" cy="2308390"/>
                </a:xfrm>
              </p:grpSpPr>
              <p:sp>
                <p:nvSpPr>
                  <p:cNvPr id="304" name="台形 303"/>
                  <p:cNvSpPr/>
                  <p:nvPr/>
                </p:nvSpPr>
                <p:spPr>
                  <a:xfrm>
                    <a:off x="6977149" y="2255812"/>
                    <a:ext cx="599356" cy="582637"/>
                  </a:xfrm>
                  <a:prstGeom prst="trapezoid">
                    <a:avLst>
                      <a:gd name="adj" fmla="val 32559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角丸四角形 304"/>
                  <p:cNvSpPr/>
                  <p:nvPr/>
                </p:nvSpPr>
                <p:spPr>
                  <a:xfrm>
                    <a:off x="6959054" y="2768601"/>
                    <a:ext cx="635546" cy="1418456"/>
                  </a:xfrm>
                  <a:prstGeom prst="roundRect">
                    <a:avLst>
                      <a:gd name="adj" fmla="val 20399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角丸四角形 305"/>
                  <p:cNvSpPr/>
                  <p:nvPr/>
                </p:nvSpPr>
                <p:spPr>
                  <a:xfrm>
                    <a:off x="6955879" y="3068960"/>
                    <a:ext cx="641896" cy="86409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FF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7" name="台形 306"/>
                  <p:cNvSpPr/>
                  <p:nvPr/>
                </p:nvSpPr>
                <p:spPr>
                  <a:xfrm>
                    <a:off x="7104149" y="1964493"/>
                    <a:ext cx="345356" cy="582637"/>
                  </a:xfrm>
                  <a:prstGeom prst="trapezoid">
                    <a:avLst>
                      <a:gd name="adj" fmla="val 32559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8" name="角丸四角形 307"/>
                  <p:cNvSpPr/>
                  <p:nvPr/>
                </p:nvSpPr>
                <p:spPr>
                  <a:xfrm>
                    <a:off x="7204819" y="1909764"/>
                    <a:ext cx="144016" cy="64810"/>
                  </a:xfrm>
                  <a:prstGeom prst="roundRect">
                    <a:avLst>
                      <a:gd name="adj" fmla="val 35039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9" name="角丸四角形 308"/>
                  <p:cNvSpPr/>
                  <p:nvPr/>
                </p:nvSpPr>
                <p:spPr>
                  <a:xfrm>
                    <a:off x="7204819" y="1878667"/>
                    <a:ext cx="144016" cy="45720"/>
                  </a:xfrm>
                  <a:prstGeom prst="roundRect">
                    <a:avLst>
                      <a:gd name="adj" fmla="val 35039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10" name="グループ化 309"/>
                  <p:cNvGrpSpPr/>
                  <p:nvPr/>
                </p:nvGrpSpPr>
                <p:grpSpPr>
                  <a:xfrm rot="20493885">
                    <a:off x="7414797" y="2412727"/>
                    <a:ext cx="45719" cy="286096"/>
                    <a:chOff x="6965459" y="2100923"/>
                    <a:chExt cx="49484" cy="319964"/>
                  </a:xfrm>
                  <a:solidFill>
                    <a:sysClr val="window" lastClr="FFFFFF"/>
                  </a:solidFill>
                </p:grpSpPr>
                <p:sp>
                  <p:nvSpPr>
                    <p:cNvPr id="311" name="角丸四角形 310"/>
                    <p:cNvSpPr/>
                    <p:nvPr/>
                  </p:nvSpPr>
                  <p:spPr>
                    <a:xfrm>
                      <a:off x="6965459" y="2100923"/>
                      <a:ext cx="45719" cy="774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2" name="角丸四角形 311"/>
                    <p:cNvSpPr/>
                    <p:nvPr/>
                  </p:nvSpPr>
                  <p:spPr>
                    <a:xfrm>
                      <a:off x="6969224" y="2199384"/>
                      <a:ext cx="45719" cy="2215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92" name="グループ化 291"/>
                <p:cNvGrpSpPr/>
                <p:nvPr/>
              </p:nvGrpSpPr>
              <p:grpSpPr>
                <a:xfrm>
                  <a:off x="4193390" y="2534297"/>
                  <a:ext cx="455038" cy="1652760"/>
                  <a:chOff x="6184354" y="1878667"/>
                  <a:chExt cx="635546" cy="2308390"/>
                </a:xfrm>
              </p:grpSpPr>
              <p:sp>
                <p:nvSpPr>
                  <p:cNvPr id="293" name="台形 292"/>
                  <p:cNvSpPr/>
                  <p:nvPr/>
                </p:nvSpPr>
                <p:spPr>
                  <a:xfrm>
                    <a:off x="6202449" y="2255812"/>
                    <a:ext cx="599356" cy="582637"/>
                  </a:xfrm>
                  <a:prstGeom prst="trapezoid">
                    <a:avLst>
                      <a:gd name="adj" fmla="val 32559"/>
                    </a:avLst>
                  </a:prstGeom>
                  <a:solidFill>
                    <a:srgbClr val="6633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角丸四角形 293"/>
                  <p:cNvSpPr/>
                  <p:nvPr/>
                </p:nvSpPr>
                <p:spPr>
                  <a:xfrm>
                    <a:off x="6184354" y="2768601"/>
                    <a:ext cx="635546" cy="1418456"/>
                  </a:xfrm>
                  <a:prstGeom prst="roundRect">
                    <a:avLst>
                      <a:gd name="adj" fmla="val 20399"/>
                    </a:avLst>
                  </a:prstGeom>
                  <a:solidFill>
                    <a:srgbClr val="6633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角丸四角形 294"/>
                  <p:cNvSpPr/>
                  <p:nvPr/>
                </p:nvSpPr>
                <p:spPr>
                  <a:xfrm>
                    <a:off x="6197054" y="3068960"/>
                    <a:ext cx="610146" cy="864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6" name="台形 295"/>
                  <p:cNvSpPr/>
                  <p:nvPr/>
                </p:nvSpPr>
                <p:spPr>
                  <a:xfrm>
                    <a:off x="6329449" y="1964493"/>
                    <a:ext cx="345356" cy="582637"/>
                  </a:xfrm>
                  <a:prstGeom prst="trapezoid">
                    <a:avLst>
                      <a:gd name="adj" fmla="val 32559"/>
                    </a:avLst>
                  </a:prstGeom>
                  <a:solidFill>
                    <a:srgbClr val="6633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7" name="角丸四角形 296"/>
                  <p:cNvSpPr/>
                  <p:nvPr/>
                </p:nvSpPr>
                <p:spPr>
                  <a:xfrm>
                    <a:off x="6430119" y="1909764"/>
                    <a:ext cx="144016" cy="64810"/>
                  </a:xfrm>
                  <a:prstGeom prst="roundRect">
                    <a:avLst>
                      <a:gd name="adj" fmla="val 35039"/>
                    </a:avLst>
                  </a:prstGeom>
                  <a:solidFill>
                    <a:srgbClr val="6633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8" name="角丸四角形 297"/>
                  <p:cNvSpPr/>
                  <p:nvPr/>
                </p:nvSpPr>
                <p:spPr>
                  <a:xfrm>
                    <a:off x="6430119" y="1878667"/>
                    <a:ext cx="144016" cy="45720"/>
                  </a:xfrm>
                  <a:prstGeom prst="roundRect">
                    <a:avLst>
                      <a:gd name="adj" fmla="val 35039"/>
                    </a:avLst>
                  </a:prstGeom>
                  <a:solidFill>
                    <a:srgbClr val="6633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9" name="角丸四角形 298"/>
                  <p:cNvSpPr/>
                  <p:nvPr/>
                </p:nvSpPr>
                <p:spPr>
                  <a:xfrm>
                    <a:off x="6222380" y="3095625"/>
                    <a:ext cx="561801" cy="8096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0" name="角丸四角形 299"/>
                  <p:cNvSpPr/>
                  <p:nvPr/>
                </p:nvSpPr>
                <p:spPr>
                  <a:xfrm>
                    <a:off x="6243811" y="3117058"/>
                    <a:ext cx="518940" cy="76199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01" name="グループ化 300"/>
                  <p:cNvGrpSpPr/>
                  <p:nvPr/>
                </p:nvGrpSpPr>
                <p:grpSpPr>
                  <a:xfrm rot="20493885">
                    <a:off x="6640097" y="2412727"/>
                    <a:ext cx="45719" cy="286096"/>
                    <a:chOff x="6965459" y="2100923"/>
                    <a:chExt cx="49484" cy="319964"/>
                  </a:xfrm>
                  <a:solidFill>
                    <a:sysClr val="window" lastClr="FFFFFF"/>
                  </a:solidFill>
                </p:grpSpPr>
                <p:sp>
                  <p:nvSpPr>
                    <p:cNvPr id="302" name="角丸四角形 301"/>
                    <p:cNvSpPr/>
                    <p:nvPr/>
                  </p:nvSpPr>
                  <p:spPr>
                    <a:xfrm>
                      <a:off x="6965459" y="2100923"/>
                      <a:ext cx="45719" cy="774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角丸四角形 302"/>
                    <p:cNvSpPr/>
                    <p:nvPr/>
                  </p:nvSpPr>
                  <p:spPr>
                    <a:xfrm>
                      <a:off x="6969224" y="2199384"/>
                      <a:ext cx="45719" cy="2215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31" name="グループ化 230"/>
              <p:cNvGrpSpPr/>
              <p:nvPr/>
            </p:nvGrpSpPr>
            <p:grpSpPr>
              <a:xfrm>
                <a:off x="5168062" y="3414381"/>
                <a:ext cx="856209" cy="1366437"/>
                <a:chOff x="2546899" y="3414381"/>
                <a:chExt cx="856209" cy="1366437"/>
              </a:xfrm>
            </p:grpSpPr>
            <p:grpSp>
              <p:nvGrpSpPr>
                <p:cNvPr id="271" name="グループ化 270"/>
                <p:cNvGrpSpPr/>
                <p:nvPr/>
              </p:nvGrpSpPr>
              <p:grpSpPr>
                <a:xfrm>
                  <a:off x="2546899" y="3414381"/>
                  <a:ext cx="510657" cy="1366437"/>
                  <a:chOff x="5090626" y="3021053"/>
                  <a:chExt cx="798478" cy="2136602"/>
                </a:xfrm>
              </p:grpSpPr>
              <p:sp>
                <p:nvSpPr>
                  <p:cNvPr id="280" name="台形 279"/>
                  <p:cNvSpPr/>
                  <p:nvPr/>
                </p:nvSpPr>
                <p:spPr>
                  <a:xfrm>
                    <a:off x="5286669" y="3125229"/>
                    <a:ext cx="409282" cy="240272"/>
                  </a:xfrm>
                  <a:prstGeom prst="trapezoid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1" name="グループ化 280"/>
                  <p:cNvGrpSpPr/>
                  <p:nvPr/>
                </p:nvGrpSpPr>
                <p:grpSpPr>
                  <a:xfrm>
                    <a:off x="5319837" y="3021053"/>
                    <a:ext cx="340056" cy="132326"/>
                    <a:chOff x="5400860" y="2115703"/>
                    <a:chExt cx="999940" cy="539380"/>
                  </a:xfrm>
                  <a:solidFill>
                    <a:srgbClr val="4F81BD">
                      <a:lumMod val="40000"/>
                      <a:lumOff val="60000"/>
                    </a:srgbClr>
                  </a:solidFill>
                </p:grpSpPr>
                <p:sp>
                  <p:nvSpPr>
                    <p:cNvPr id="288" name="角丸四角形 287"/>
                    <p:cNvSpPr/>
                    <p:nvPr/>
                  </p:nvSpPr>
                  <p:spPr>
                    <a:xfrm>
                      <a:off x="5400860" y="247765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9" name="角丸四角形 288"/>
                    <p:cNvSpPr/>
                    <p:nvPr/>
                  </p:nvSpPr>
                  <p:spPr>
                    <a:xfrm>
                      <a:off x="5400860" y="2296678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0" name="角丸四角形 289"/>
                    <p:cNvSpPr/>
                    <p:nvPr/>
                  </p:nvSpPr>
                  <p:spPr>
                    <a:xfrm>
                      <a:off x="5400860" y="211570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2" name="片側の 2 つの角を丸めた四角形 281"/>
                  <p:cNvSpPr/>
                  <p:nvPr/>
                </p:nvSpPr>
                <p:spPr>
                  <a:xfrm>
                    <a:off x="5090626" y="3244850"/>
                    <a:ext cx="798478" cy="1912805"/>
                  </a:xfrm>
                  <a:prstGeom prst="round2SameRect">
                    <a:avLst>
                      <a:gd name="adj1" fmla="val 50000"/>
                      <a:gd name="adj2" fmla="val 13664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3" name="正方形/長方形 282"/>
                  <p:cNvSpPr/>
                  <p:nvPr/>
                </p:nvSpPr>
                <p:spPr>
                  <a:xfrm>
                    <a:off x="5090626" y="3679264"/>
                    <a:ext cx="798478" cy="1383264"/>
                  </a:xfrm>
                  <a:prstGeom prst="rect">
                    <a:avLst/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4" name="グループ化 283"/>
                  <p:cNvGrpSpPr/>
                  <p:nvPr/>
                </p:nvGrpSpPr>
                <p:grpSpPr>
                  <a:xfrm>
                    <a:off x="5552693" y="3679264"/>
                    <a:ext cx="286515" cy="1383264"/>
                    <a:chOff x="5381645" y="3679264"/>
                    <a:chExt cx="433934" cy="1383264"/>
                  </a:xfrm>
                  <a:solidFill>
                    <a:srgbClr val="4F81BD">
                      <a:lumMod val="40000"/>
                      <a:lumOff val="60000"/>
                    </a:srgbClr>
                  </a:solidFill>
                </p:grpSpPr>
                <p:sp>
                  <p:nvSpPr>
                    <p:cNvPr id="286" name="小波 285"/>
                    <p:cNvSpPr/>
                    <p:nvPr/>
                  </p:nvSpPr>
                  <p:spPr>
                    <a:xfrm rot="5400000">
                      <a:off x="5018105" y="4265054"/>
                      <a:ext cx="1383264" cy="211684"/>
                    </a:xfrm>
                    <a:prstGeom prst="doubleWave">
                      <a:avLst>
                        <a:gd name="adj1" fmla="val 125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7" name="小波 286"/>
                    <p:cNvSpPr/>
                    <p:nvPr/>
                  </p:nvSpPr>
                  <p:spPr>
                    <a:xfrm rot="5400000">
                      <a:off x="4795855" y="4265054"/>
                      <a:ext cx="1383264" cy="211684"/>
                    </a:xfrm>
                    <a:prstGeom prst="doubleWave">
                      <a:avLst>
                        <a:gd name="adj1" fmla="val 125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5" name="テキスト ボックス 284"/>
                  <p:cNvSpPr txBox="1"/>
                  <p:nvPr/>
                </p:nvSpPr>
                <p:spPr>
                  <a:xfrm rot="16200000">
                    <a:off x="4744533" y="4254365"/>
                    <a:ext cx="1188582" cy="26008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18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1F497D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rPr>
                      <a:t>SPORTS</a:t>
                    </a:r>
                    <a:endParaRPr kumimoji="0" lang="ja-JP" alt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1F497D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2" name="グループ化 271"/>
                <p:cNvGrpSpPr/>
                <p:nvPr/>
              </p:nvGrpSpPr>
              <p:grpSpPr>
                <a:xfrm>
                  <a:off x="2892451" y="3863456"/>
                  <a:ext cx="510657" cy="917362"/>
                  <a:chOff x="4258776" y="3723240"/>
                  <a:chExt cx="798478" cy="1434415"/>
                </a:xfrm>
              </p:grpSpPr>
              <p:sp>
                <p:nvSpPr>
                  <p:cNvPr id="273" name="台形 272"/>
                  <p:cNvSpPr/>
                  <p:nvPr/>
                </p:nvSpPr>
                <p:spPr>
                  <a:xfrm>
                    <a:off x="4454819" y="3822653"/>
                    <a:ext cx="409282" cy="240272"/>
                  </a:xfrm>
                  <a:prstGeom prst="trapezoid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4" name="グループ化 273"/>
                  <p:cNvGrpSpPr/>
                  <p:nvPr/>
                </p:nvGrpSpPr>
                <p:grpSpPr>
                  <a:xfrm>
                    <a:off x="4487987" y="3723240"/>
                    <a:ext cx="340056" cy="127563"/>
                    <a:chOff x="5400860" y="2135118"/>
                    <a:chExt cx="999940" cy="519965"/>
                  </a:xfrm>
                  <a:solidFill>
                    <a:srgbClr val="4F81BD">
                      <a:lumMod val="40000"/>
                      <a:lumOff val="60000"/>
                    </a:srgbClr>
                  </a:solidFill>
                </p:grpSpPr>
                <p:sp>
                  <p:nvSpPr>
                    <p:cNvPr id="277" name="角丸四角形 276"/>
                    <p:cNvSpPr/>
                    <p:nvPr/>
                  </p:nvSpPr>
                  <p:spPr>
                    <a:xfrm>
                      <a:off x="5400860" y="247765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8" name="角丸四角形 277"/>
                    <p:cNvSpPr/>
                    <p:nvPr/>
                  </p:nvSpPr>
                  <p:spPr>
                    <a:xfrm>
                      <a:off x="5400860" y="2316090"/>
                      <a:ext cx="999940" cy="17743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角丸四角形 278"/>
                    <p:cNvSpPr/>
                    <p:nvPr/>
                  </p:nvSpPr>
                  <p:spPr>
                    <a:xfrm>
                      <a:off x="5400860" y="2135118"/>
                      <a:ext cx="999940" cy="17743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5" name="片側の 2 つの角を丸めた四角形 274"/>
                  <p:cNvSpPr/>
                  <p:nvPr/>
                </p:nvSpPr>
                <p:spPr>
                  <a:xfrm>
                    <a:off x="4258776" y="3942275"/>
                    <a:ext cx="798478" cy="1215380"/>
                  </a:xfrm>
                  <a:prstGeom prst="round2SameRect">
                    <a:avLst>
                      <a:gd name="adj1" fmla="val 50000"/>
                      <a:gd name="adj2" fmla="val 13664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正方形/長方形 275"/>
                  <p:cNvSpPr/>
                  <p:nvPr/>
                </p:nvSpPr>
                <p:spPr>
                  <a:xfrm>
                    <a:off x="4258776" y="4376688"/>
                    <a:ext cx="798478" cy="685840"/>
                  </a:xfrm>
                  <a:prstGeom prst="rect">
                    <a:avLst/>
                  </a:prstGeom>
                  <a:solidFill>
                    <a:srgbClr val="9BBB59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32" name="グループ化 231"/>
              <p:cNvGrpSpPr/>
              <p:nvPr/>
            </p:nvGrpSpPr>
            <p:grpSpPr>
              <a:xfrm>
                <a:off x="4374209" y="4970279"/>
                <a:ext cx="755387" cy="870970"/>
                <a:chOff x="1248847" y="1203125"/>
                <a:chExt cx="1389199" cy="1601764"/>
              </a:xfrm>
            </p:grpSpPr>
            <p:grpSp>
              <p:nvGrpSpPr>
                <p:cNvPr id="233" name="グループ化 232"/>
                <p:cNvGrpSpPr/>
                <p:nvPr/>
              </p:nvGrpSpPr>
              <p:grpSpPr>
                <a:xfrm>
                  <a:off x="1612130" y="1203125"/>
                  <a:ext cx="1025916" cy="1601764"/>
                  <a:chOff x="1612130" y="1203125"/>
                  <a:chExt cx="1025916" cy="1601764"/>
                </a:xfrm>
              </p:grpSpPr>
              <p:sp>
                <p:nvSpPr>
                  <p:cNvPr id="268" name="角丸四角形 267"/>
                  <p:cNvSpPr/>
                  <p:nvPr/>
                </p:nvSpPr>
                <p:spPr>
                  <a:xfrm>
                    <a:off x="1620083" y="1268760"/>
                    <a:ext cx="1017963" cy="1536129"/>
                  </a:xfrm>
                  <a:prstGeom prst="roundRect">
                    <a:avLst>
                      <a:gd name="adj" fmla="val 6936"/>
                    </a:avLst>
                  </a:pr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角丸四角形 268"/>
                  <p:cNvSpPr/>
                  <p:nvPr/>
                </p:nvSpPr>
                <p:spPr>
                  <a:xfrm>
                    <a:off x="1612130" y="1203125"/>
                    <a:ext cx="1024992" cy="8465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0" name="円/楕円 269"/>
                  <p:cNvSpPr/>
                  <p:nvPr/>
                </p:nvSpPr>
                <p:spPr>
                  <a:xfrm>
                    <a:off x="1645921" y="1504342"/>
                    <a:ext cx="949522" cy="1055978"/>
                  </a:xfrm>
                  <a:prstGeom prst="ellipse">
                    <a:avLst/>
                  </a:prstGeom>
                  <a:solidFill>
                    <a:srgbClr val="FFFF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4" name="グループ化 233"/>
                <p:cNvGrpSpPr/>
                <p:nvPr/>
              </p:nvGrpSpPr>
              <p:grpSpPr>
                <a:xfrm>
                  <a:off x="1248847" y="1588353"/>
                  <a:ext cx="704350" cy="1216536"/>
                  <a:chOff x="773931" y="1588353"/>
                  <a:chExt cx="704350" cy="1216536"/>
                </a:xfrm>
              </p:grpSpPr>
              <p:grpSp>
                <p:nvGrpSpPr>
                  <p:cNvPr id="235" name="グループ化 234"/>
                  <p:cNvGrpSpPr/>
                  <p:nvPr/>
                </p:nvGrpSpPr>
                <p:grpSpPr>
                  <a:xfrm>
                    <a:off x="773931" y="1588353"/>
                    <a:ext cx="704350" cy="1216536"/>
                    <a:chOff x="773931" y="1588353"/>
                    <a:chExt cx="704350" cy="1216536"/>
                  </a:xfrm>
                </p:grpSpPr>
                <p:sp>
                  <p:nvSpPr>
                    <p:cNvPr id="266" name="角丸四角形 265"/>
                    <p:cNvSpPr/>
                    <p:nvPr/>
                  </p:nvSpPr>
                  <p:spPr>
                    <a:xfrm>
                      <a:off x="773931" y="1611213"/>
                      <a:ext cx="704350" cy="1193676"/>
                    </a:xfrm>
                    <a:prstGeom prst="roundRect">
                      <a:avLst>
                        <a:gd name="adj" fmla="val 6936"/>
                      </a:avLst>
                    </a:prstGeom>
                    <a:solidFill>
                      <a:srgbClr val="4BACC6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7" name="角丸四角形 266"/>
                    <p:cNvSpPr/>
                    <p:nvPr/>
                  </p:nvSpPr>
                  <p:spPr>
                    <a:xfrm>
                      <a:off x="773931" y="1588353"/>
                      <a:ext cx="704350" cy="45719"/>
                    </a:xfrm>
                    <a:prstGeom prst="roundRect">
                      <a:avLst>
                        <a:gd name="adj" fmla="val 6936"/>
                      </a:avLst>
                    </a:prstGeom>
                    <a:solidFill>
                      <a:sysClr val="window" lastClr="FFFFFF">
                        <a:lumMod val="65000"/>
                      </a:sys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/>
                  <p:cNvGrpSpPr/>
                  <p:nvPr/>
                </p:nvGrpSpPr>
                <p:grpSpPr>
                  <a:xfrm>
                    <a:off x="1090104" y="1634072"/>
                    <a:ext cx="226880" cy="1170817"/>
                    <a:chOff x="1090104" y="1634072"/>
                    <a:chExt cx="286120" cy="1134529"/>
                  </a:xfrm>
                </p:grpSpPr>
                <p:sp>
                  <p:nvSpPr>
                    <p:cNvPr id="264" name="正方形/長方形 263"/>
                    <p:cNvSpPr/>
                    <p:nvPr/>
                  </p:nvSpPr>
                  <p:spPr>
                    <a:xfrm>
                      <a:off x="1090104" y="1634072"/>
                      <a:ext cx="118480" cy="1134529"/>
                    </a:xfrm>
                    <a:prstGeom prst="rect">
                      <a:avLst/>
                    </a:prstGeom>
                    <a:solidFill>
                      <a:srgbClr val="1F497D">
                        <a:lumMod val="20000"/>
                        <a:lumOff val="80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5" name="正方形/長方形 264"/>
                    <p:cNvSpPr/>
                    <p:nvPr/>
                  </p:nvSpPr>
                  <p:spPr>
                    <a:xfrm>
                      <a:off x="1257744" y="1634072"/>
                      <a:ext cx="118480" cy="1134529"/>
                    </a:xfrm>
                    <a:prstGeom prst="rect">
                      <a:avLst/>
                    </a:prstGeom>
                    <a:solidFill>
                      <a:srgbClr val="1F497D">
                        <a:lumMod val="20000"/>
                        <a:lumOff val="80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51" name="グループ化 350"/>
          <p:cNvGrpSpPr/>
          <p:nvPr/>
        </p:nvGrpSpPr>
        <p:grpSpPr>
          <a:xfrm>
            <a:off x="2269585" y="4557000"/>
            <a:ext cx="1648300" cy="1821025"/>
            <a:chOff x="3436851" y="3172571"/>
            <a:chExt cx="2524261" cy="2788778"/>
          </a:xfrm>
        </p:grpSpPr>
        <p:grpSp>
          <p:nvGrpSpPr>
            <p:cNvPr id="352" name="グループ化 351"/>
            <p:cNvGrpSpPr/>
            <p:nvPr/>
          </p:nvGrpSpPr>
          <p:grpSpPr>
            <a:xfrm>
              <a:off x="3556524" y="3504538"/>
              <a:ext cx="2253598" cy="2253598"/>
              <a:chOff x="493284" y="3504538"/>
              <a:chExt cx="2253598" cy="2253598"/>
            </a:xfrm>
          </p:grpSpPr>
          <p:sp>
            <p:nvSpPr>
              <p:cNvPr id="424" name="パイ 423"/>
              <p:cNvSpPr/>
              <p:nvPr/>
            </p:nvSpPr>
            <p:spPr>
              <a:xfrm>
                <a:off x="493284" y="3504538"/>
                <a:ext cx="2253598" cy="2253598"/>
              </a:xfrm>
              <a:prstGeom prst="pie">
                <a:avLst>
                  <a:gd name="adj1" fmla="val 8577577"/>
                  <a:gd name="adj2" fmla="val 16200000"/>
                </a:avLst>
              </a:prstGeom>
              <a:solidFill>
                <a:srgbClr val="9BBB59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5" name="パイ 424"/>
              <p:cNvSpPr/>
              <p:nvPr/>
            </p:nvSpPr>
            <p:spPr>
              <a:xfrm>
                <a:off x="493284" y="3504538"/>
                <a:ext cx="2253598" cy="2253598"/>
              </a:xfrm>
              <a:prstGeom prst="pie">
                <a:avLst>
                  <a:gd name="adj1" fmla="val 16159686"/>
                  <a:gd name="adj2" fmla="val 1878419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6" name="パイ 425"/>
              <p:cNvSpPr/>
              <p:nvPr/>
            </p:nvSpPr>
            <p:spPr>
              <a:xfrm>
                <a:off x="493284" y="3504538"/>
                <a:ext cx="2253598" cy="2253598"/>
              </a:xfrm>
              <a:prstGeom prst="pie">
                <a:avLst>
                  <a:gd name="adj1" fmla="val 1816151"/>
                  <a:gd name="adj2" fmla="val 8583555"/>
                </a:avLst>
              </a:prstGeom>
              <a:solidFill>
                <a:srgbClr val="4BACC6">
                  <a:lumMod val="60000"/>
                  <a:lumOff val="40000"/>
                </a:srgbClr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53" name="グループ化 352"/>
            <p:cNvGrpSpPr/>
            <p:nvPr/>
          </p:nvGrpSpPr>
          <p:grpSpPr>
            <a:xfrm>
              <a:off x="3551744" y="3172571"/>
              <a:ext cx="717844" cy="1625436"/>
              <a:chOff x="4193390" y="1878667"/>
              <a:chExt cx="1019459" cy="2308390"/>
            </a:xfrm>
            <a:solidFill>
              <a:sysClr val="window" lastClr="FFFFFF">
                <a:lumMod val="50000"/>
              </a:sysClr>
            </a:solidFill>
          </p:grpSpPr>
          <p:grpSp>
            <p:nvGrpSpPr>
              <p:cNvPr id="412" name="グループ化 411"/>
              <p:cNvGrpSpPr/>
              <p:nvPr/>
            </p:nvGrpSpPr>
            <p:grpSpPr>
              <a:xfrm>
                <a:off x="4577303" y="1878667"/>
                <a:ext cx="635546" cy="2308390"/>
                <a:chOff x="6959054" y="1878667"/>
                <a:chExt cx="635546" cy="2308390"/>
              </a:xfrm>
              <a:grpFill/>
            </p:grpSpPr>
            <p:sp>
              <p:nvSpPr>
                <p:cNvPr id="419" name="台形 418"/>
                <p:cNvSpPr/>
                <p:nvPr/>
              </p:nvSpPr>
              <p:spPr>
                <a:xfrm>
                  <a:off x="6977149" y="2255812"/>
                  <a:ext cx="599356" cy="582637"/>
                </a:xfrm>
                <a:prstGeom prst="trapezoid">
                  <a:avLst>
                    <a:gd name="adj" fmla="val 32559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0" name="角丸四角形 419"/>
                <p:cNvSpPr/>
                <p:nvPr/>
              </p:nvSpPr>
              <p:spPr>
                <a:xfrm>
                  <a:off x="6959054" y="2768601"/>
                  <a:ext cx="635546" cy="1418456"/>
                </a:xfrm>
                <a:prstGeom prst="roundRect">
                  <a:avLst>
                    <a:gd name="adj" fmla="val 20399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台形 420"/>
                <p:cNvSpPr/>
                <p:nvPr/>
              </p:nvSpPr>
              <p:spPr>
                <a:xfrm>
                  <a:off x="7104149" y="1964493"/>
                  <a:ext cx="345356" cy="582637"/>
                </a:xfrm>
                <a:prstGeom prst="trapezoid">
                  <a:avLst>
                    <a:gd name="adj" fmla="val 32559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2" name="角丸四角形 421"/>
                <p:cNvSpPr/>
                <p:nvPr/>
              </p:nvSpPr>
              <p:spPr>
                <a:xfrm>
                  <a:off x="7204819" y="1909764"/>
                  <a:ext cx="144016" cy="64810"/>
                </a:xfrm>
                <a:prstGeom prst="roundRect">
                  <a:avLst>
                    <a:gd name="adj" fmla="val 35039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3" name="角丸四角形 422"/>
                <p:cNvSpPr/>
                <p:nvPr/>
              </p:nvSpPr>
              <p:spPr>
                <a:xfrm>
                  <a:off x="7204819" y="1878667"/>
                  <a:ext cx="144016" cy="45720"/>
                </a:xfrm>
                <a:prstGeom prst="roundRect">
                  <a:avLst>
                    <a:gd name="adj" fmla="val 35039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3" name="グループ化 412"/>
              <p:cNvGrpSpPr/>
              <p:nvPr/>
            </p:nvGrpSpPr>
            <p:grpSpPr>
              <a:xfrm>
                <a:off x="4193390" y="2534297"/>
                <a:ext cx="455038" cy="1652760"/>
                <a:chOff x="6184354" y="1878667"/>
                <a:chExt cx="635546" cy="2308390"/>
              </a:xfrm>
              <a:grpFill/>
            </p:grpSpPr>
            <p:sp>
              <p:nvSpPr>
                <p:cNvPr id="414" name="台形 413"/>
                <p:cNvSpPr/>
                <p:nvPr/>
              </p:nvSpPr>
              <p:spPr>
                <a:xfrm>
                  <a:off x="6202449" y="2255812"/>
                  <a:ext cx="599356" cy="582637"/>
                </a:xfrm>
                <a:prstGeom prst="trapezoid">
                  <a:avLst>
                    <a:gd name="adj" fmla="val 32559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5" name="角丸四角形 414"/>
                <p:cNvSpPr/>
                <p:nvPr/>
              </p:nvSpPr>
              <p:spPr>
                <a:xfrm>
                  <a:off x="6184354" y="2768601"/>
                  <a:ext cx="635546" cy="1418456"/>
                </a:xfrm>
                <a:prstGeom prst="roundRect">
                  <a:avLst>
                    <a:gd name="adj" fmla="val 20399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6" name="台形 415"/>
                <p:cNvSpPr/>
                <p:nvPr/>
              </p:nvSpPr>
              <p:spPr>
                <a:xfrm>
                  <a:off x="6329449" y="1964493"/>
                  <a:ext cx="345356" cy="582637"/>
                </a:xfrm>
                <a:prstGeom prst="trapezoid">
                  <a:avLst>
                    <a:gd name="adj" fmla="val 32559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7" name="角丸四角形 416"/>
                <p:cNvSpPr/>
                <p:nvPr/>
              </p:nvSpPr>
              <p:spPr>
                <a:xfrm>
                  <a:off x="6430119" y="1909764"/>
                  <a:ext cx="144016" cy="64810"/>
                </a:xfrm>
                <a:prstGeom prst="roundRect">
                  <a:avLst>
                    <a:gd name="adj" fmla="val 35039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8" name="角丸四角形 417"/>
                <p:cNvSpPr/>
                <p:nvPr/>
              </p:nvSpPr>
              <p:spPr>
                <a:xfrm>
                  <a:off x="6430119" y="1878667"/>
                  <a:ext cx="144016" cy="45720"/>
                </a:xfrm>
                <a:prstGeom prst="roundRect">
                  <a:avLst>
                    <a:gd name="adj" fmla="val 35039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54" name="グループ化 353"/>
            <p:cNvGrpSpPr/>
            <p:nvPr/>
          </p:nvGrpSpPr>
          <p:grpSpPr>
            <a:xfrm>
              <a:off x="5079083" y="3414381"/>
              <a:ext cx="856209" cy="1366437"/>
              <a:chOff x="2546899" y="3414381"/>
              <a:chExt cx="856209" cy="1366437"/>
            </a:xfrm>
            <a:solidFill>
              <a:sysClr val="window" lastClr="FFFFFF">
                <a:lumMod val="50000"/>
              </a:sysClr>
            </a:solidFill>
          </p:grpSpPr>
          <p:grpSp>
            <p:nvGrpSpPr>
              <p:cNvPr id="398" name="グループ化 397"/>
              <p:cNvGrpSpPr/>
              <p:nvPr/>
            </p:nvGrpSpPr>
            <p:grpSpPr>
              <a:xfrm>
                <a:off x="2546899" y="3414381"/>
                <a:ext cx="510657" cy="1366437"/>
                <a:chOff x="5090626" y="3021053"/>
                <a:chExt cx="798478" cy="2136602"/>
              </a:xfrm>
              <a:grpFill/>
            </p:grpSpPr>
            <p:sp>
              <p:nvSpPr>
                <p:cNvPr id="406" name="台形 405"/>
                <p:cNvSpPr/>
                <p:nvPr/>
              </p:nvSpPr>
              <p:spPr>
                <a:xfrm>
                  <a:off x="5286669" y="3125229"/>
                  <a:ext cx="409282" cy="240272"/>
                </a:xfrm>
                <a:prstGeom prst="trapezoid">
                  <a:avLst/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7" name="グループ化 406"/>
                <p:cNvGrpSpPr/>
                <p:nvPr/>
              </p:nvGrpSpPr>
              <p:grpSpPr>
                <a:xfrm>
                  <a:off x="5319837" y="3021053"/>
                  <a:ext cx="340056" cy="132326"/>
                  <a:chOff x="5400860" y="2115703"/>
                  <a:chExt cx="999940" cy="539380"/>
                </a:xfrm>
                <a:grpFill/>
              </p:grpSpPr>
              <p:sp>
                <p:nvSpPr>
                  <p:cNvPr id="409" name="角丸四角形 408"/>
                  <p:cNvSpPr/>
                  <p:nvPr/>
                </p:nvSpPr>
                <p:spPr>
                  <a:xfrm>
                    <a:off x="5400860" y="2477653"/>
                    <a:ext cx="999940" cy="1774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0" name="角丸四角形 409"/>
                  <p:cNvSpPr/>
                  <p:nvPr/>
                </p:nvSpPr>
                <p:spPr>
                  <a:xfrm>
                    <a:off x="5400860" y="2296678"/>
                    <a:ext cx="999940" cy="1774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1" name="角丸四角形 410"/>
                  <p:cNvSpPr/>
                  <p:nvPr/>
                </p:nvSpPr>
                <p:spPr>
                  <a:xfrm>
                    <a:off x="5400860" y="2115703"/>
                    <a:ext cx="999940" cy="1774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8" name="片側の 2 つの角を丸めた四角形 407"/>
                <p:cNvSpPr/>
                <p:nvPr/>
              </p:nvSpPr>
              <p:spPr>
                <a:xfrm>
                  <a:off x="5090626" y="3244850"/>
                  <a:ext cx="798478" cy="1912805"/>
                </a:xfrm>
                <a:prstGeom prst="round2SameRect">
                  <a:avLst>
                    <a:gd name="adj1" fmla="val 50000"/>
                    <a:gd name="adj2" fmla="val 13664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9" name="グループ化 398"/>
              <p:cNvGrpSpPr/>
              <p:nvPr/>
            </p:nvGrpSpPr>
            <p:grpSpPr>
              <a:xfrm>
                <a:off x="2892451" y="3863456"/>
                <a:ext cx="510657" cy="917362"/>
                <a:chOff x="4258776" y="3723240"/>
                <a:chExt cx="798478" cy="1434415"/>
              </a:xfrm>
              <a:grpFill/>
            </p:grpSpPr>
            <p:sp>
              <p:nvSpPr>
                <p:cNvPr id="400" name="台形 399"/>
                <p:cNvSpPr/>
                <p:nvPr/>
              </p:nvSpPr>
              <p:spPr>
                <a:xfrm>
                  <a:off x="4454819" y="3822653"/>
                  <a:ext cx="409282" cy="240272"/>
                </a:xfrm>
                <a:prstGeom prst="trapezoid">
                  <a:avLst/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1" name="グループ化 400"/>
                <p:cNvGrpSpPr/>
                <p:nvPr/>
              </p:nvGrpSpPr>
              <p:grpSpPr>
                <a:xfrm>
                  <a:off x="4487987" y="3723240"/>
                  <a:ext cx="340056" cy="127563"/>
                  <a:chOff x="5400860" y="2135118"/>
                  <a:chExt cx="999940" cy="519965"/>
                </a:xfrm>
                <a:grpFill/>
              </p:grpSpPr>
              <p:sp>
                <p:nvSpPr>
                  <p:cNvPr id="403" name="角丸四角形 402"/>
                  <p:cNvSpPr/>
                  <p:nvPr/>
                </p:nvSpPr>
                <p:spPr>
                  <a:xfrm>
                    <a:off x="5400860" y="2477653"/>
                    <a:ext cx="999940" cy="1774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4" name="角丸四角形 403"/>
                  <p:cNvSpPr/>
                  <p:nvPr/>
                </p:nvSpPr>
                <p:spPr>
                  <a:xfrm>
                    <a:off x="5400860" y="2316090"/>
                    <a:ext cx="999940" cy="17743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5" name="角丸四角形 404"/>
                  <p:cNvSpPr/>
                  <p:nvPr/>
                </p:nvSpPr>
                <p:spPr>
                  <a:xfrm>
                    <a:off x="5400860" y="2135118"/>
                    <a:ext cx="999940" cy="17743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2" name="片側の 2 つの角を丸めた四角形 401"/>
                <p:cNvSpPr/>
                <p:nvPr/>
              </p:nvSpPr>
              <p:spPr>
                <a:xfrm>
                  <a:off x="4258776" y="3942275"/>
                  <a:ext cx="798478" cy="1215380"/>
                </a:xfrm>
                <a:prstGeom prst="round2SameRect">
                  <a:avLst>
                    <a:gd name="adj1" fmla="val 50000"/>
                    <a:gd name="adj2" fmla="val 13664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55" name="グループ化 354"/>
            <p:cNvGrpSpPr/>
            <p:nvPr/>
          </p:nvGrpSpPr>
          <p:grpSpPr>
            <a:xfrm>
              <a:off x="4285230" y="5090379"/>
              <a:ext cx="755387" cy="870970"/>
              <a:chOff x="1248847" y="1203125"/>
              <a:chExt cx="1389199" cy="1601764"/>
            </a:xfrm>
            <a:solidFill>
              <a:sysClr val="window" lastClr="FFFFFF">
                <a:lumMod val="50000"/>
              </a:sysClr>
            </a:solidFill>
          </p:grpSpPr>
          <p:grpSp>
            <p:nvGrpSpPr>
              <p:cNvPr id="380" name="グループ化 379"/>
              <p:cNvGrpSpPr/>
              <p:nvPr/>
            </p:nvGrpSpPr>
            <p:grpSpPr>
              <a:xfrm>
                <a:off x="1612130" y="1203125"/>
                <a:ext cx="1025916" cy="1601764"/>
                <a:chOff x="1612130" y="1203125"/>
                <a:chExt cx="1025916" cy="1601764"/>
              </a:xfrm>
              <a:grpFill/>
            </p:grpSpPr>
            <p:sp>
              <p:nvSpPr>
                <p:cNvPr id="384" name="角丸四角形 383"/>
                <p:cNvSpPr/>
                <p:nvPr/>
              </p:nvSpPr>
              <p:spPr>
                <a:xfrm>
                  <a:off x="1620083" y="1268760"/>
                  <a:ext cx="1017963" cy="1536129"/>
                </a:xfrm>
                <a:prstGeom prst="roundRect">
                  <a:avLst>
                    <a:gd name="adj" fmla="val 6936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7" name="角丸四角形 396"/>
                <p:cNvSpPr/>
                <p:nvPr/>
              </p:nvSpPr>
              <p:spPr>
                <a:xfrm>
                  <a:off x="1612130" y="1203125"/>
                  <a:ext cx="1024992" cy="8465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1" name="グループ化 380"/>
              <p:cNvGrpSpPr/>
              <p:nvPr/>
            </p:nvGrpSpPr>
            <p:grpSpPr>
              <a:xfrm>
                <a:off x="1248847" y="1588352"/>
                <a:ext cx="704349" cy="1216537"/>
                <a:chOff x="773931" y="1588353"/>
                <a:chExt cx="704350" cy="1216536"/>
              </a:xfrm>
              <a:grpFill/>
            </p:grpSpPr>
            <p:sp>
              <p:nvSpPr>
                <p:cNvPr id="382" name="角丸四角形 381"/>
                <p:cNvSpPr/>
                <p:nvPr/>
              </p:nvSpPr>
              <p:spPr>
                <a:xfrm>
                  <a:off x="773931" y="1611213"/>
                  <a:ext cx="704350" cy="1193676"/>
                </a:xfrm>
                <a:prstGeom prst="roundRect">
                  <a:avLst>
                    <a:gd name="adj" fmla="val 6936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3" name="角丸四角形 382"/>
                <p:cNvSpPr/>
                <p:nvPr/>
              </p:nvSpPr>
              <p:spPr>
                <a:xfrm>
                  <a:off x="773931" y="1588353"/>
                  <a:ext cx="704350" cy="45719"/>
                </a:xfrm>
                <a:prstGeom prst="roundRect">
                  <a:avLst>
                    <a:gd name="adj" fmla="val 6936"/>
                  </a:avLst>
                </a:prstGeom>
                <a:grpFill/>
                <a:ln w="762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56" name="グループ化 355"/>
            <p:cNvGrpSpPr/>
            <p:nvPr/>
          </p:nvGrpSpPr>
          <p:grpSpPr>
            <a:xfrm>
              <a:off x="3436851" y="3888172"/>
              <a:ext cx="2524261" cy="1819312"/>
              <a:chOff x="3399449" y="3888172"/>
              <a:chExt cx="2524261" cy="1819312"/>
            </a:xfrm>
          </p:grpSpPr>
          <p:sp>
            <p:nvSpPr>
              <p:cNvPr id="377" name="テキスト ボックス 376"/>
              <p:cNvSpPr txBox="1"/>
              <p:nvPr/>
            </p:nvSpPr>
            <p:spPr>
              <a:xfrm>
                <a:off x="3399449" y="3919171"/>
                <a:ext cx="922776" cy="4177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3200" b="1" i="0" u="none" strike="noStrike" kern="0" cap="none" spc="0" normalizeH="0" baseline="0" noProof="0" dirty="0" smtClean="0">
                    <a:ln w="127000">
                      <a:solidFill>
                        <a:prstClr val="black"/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びん</a:t>
                </a:r>
              </a:p>
            </p:txBody>
          </p:sp>
          <p:sp>
            <p:nvSpPr>
              <p:cNvPr id="378" name="テキスト ボックス 377"/>
              <p:cNvSpPr txBox="1"/>
              <p:nvPr/>
            </p:nvSpPr>
            <p:spPr>
              <a:xfrm>
                <a:off x="5000934" y="3888172"/>
                <a:ext cx="922776" cy="4177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3200" b="1" i="0" u="none" strike="noStrike" kern="0" cap="none" spc="0" normalizeH="0" baseline="0" noProof="0" dirty="0" smtClean="0">
                    <a:ln w="127000">
                      <a:solidFill>
                        <a:prstClr val="black"/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PET</a:t>
                </a:r>
                <a:endParaRPr kumimoji="0" lang="ja-JP" altLang="en-US" sz="3200" b="1" i="0" u="none" strike="noStrike" kern="0" cap="none" spc="0" normalizeH="0" baseline="0" noProof="0" dirty="0" smtClean="0">
                  <a:ln w="127000">
                    <a:solidFill>
                      <a:prstClr val="black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79" name="テキスト ボックス 378"/>
              <p:cNvSpPr txBox="1"/>
              <p:nvPr/>
            </p:nvSpPr>
            <p:spPr>
              <a:xfrm>
                <a:off x="4258439" y="5289780"/>
                <a:ext cx="922776" cy="4177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3200" b="1" i="0" u="none" strike="noStrike" kern="0" cap="none" spc="0" normalizeH="0" baseline="0" noProof="0" dirty="0" smtClean="0">
                    <a:ln w="127000">
                      <a:solidFill>
                        <a:prstClr val="black"/>
                      </a:solidFill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カン</a:t>
                </a:r>
              </a:p>
            </p:txBody>
          </p:sp>
        </p:grpSp>
        <p:sp>
          <p:nvSpPr>
            <p:cNvPr id="371" name="円/楕円 370"/>
            <p:cNvSpPr/>
            <p:nvPr/>
          </p:nvSpPr>
          <p:spPr>
            <a:xfrm>
              <a:off x="4309617" y="4257631"/>
              <a:ext cx="747412" cy="747412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72" name="テキスト ボックス 371"/>
            <p:cNvSpPr txBox="1"/>
            <p:nvPr/>
          </p:nvSpPr>
          <p:spPr>
            <a:xfrm>
              <a:off x="4357125" y="4486976"/>
              <a:ext cx="656836" cy="3077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分別</a:t>
              </a:r>
            </a:p>
          </p:txBody>
        </p:sp>
        <p:grpSp>
          <p:nvGrpSpPr>
            <p:cNvPr id="373" name="グループ化 372"/>
            <p:cNvGrpSpPr/>
            <p:nvPr/>
          </p:nvGrpSpPr>
          <p:grpSpPr>
            <a:xfrm>
              <a:off x="3436851" y="3888172"/>
              <a:ext cx="2524261" cy="1819312"/>
              <a:chOff x="3399449" y="3888172"/>
              <a:chExt cx="2524261" cy="1819312"/>
            </a:xfrm>
          </p:grpSpPr>
          <p:sp>
            <p:nvSpPr>
              <p:cNvPr id="374" name="テキスト ボックス 373"/>
              <p:cNvSpPr txBox="1"/>
              <p:nvPr/>
            </p:nvSpPr>
            <p:spPr>
              <a:xfrm>
                <a:off x="3399449" y="3919171"/>
                <a:ext cx="922776" cy="4177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3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びん</a:t>
                </a:r>
              </a:p>
            </p:txBody>
          </p:sp>
          <p:sp>
            <p:nvSpPr>
              <p:cNvPr id="375" name="テキスト ボックス 374"/>
              <p:cNvSpPr txBox="1"/>
              <p:nvPr/>
            </p:nvSpPr>
            <p:spPr>
              <a:xfrm>
                <a:off x="5000934" y="3888172"/>
                <a:ext cx="922776" cy="4177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3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PET</a:t>
                </a:r>
                <a:endParaRPr kumimoji="0" lang="ja-JP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76" name="テキスト ボックス 375"/>
              <p:cNvSpPr txBox="1"/>
              <p:nvPr/>
            </p:nvSpPr>
            <p:spPr>
              <a:xfrm>
                <a:off x="4258439" y="5289780"/>
                <a:ext cx="922776" cy="4177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3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カン</a:t>
                </a:r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4120325" y="4630052"/>
            <a:ext cx="1582061" cy="1702693"/>
            <a:chOff x="4120325" y="4630052"/>
            <a:chExt cx="1582061" cy="1702693"/>
          </a:xfrm>
        </p:grpSpPr>
        <p:sp>
          <p:nvSpPr>
            <p:cNvPr id="894" name="円/楕円 893"/>
            <p:cNvSpPr/>
            <p:nvPr/>
          </p:nvSpPr>
          <p:spPr>
            <a:xfrm>
              <a:off x="4120325" y="4750684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51" name="グループ化 550"/>
            <p:cNvGrpSpPr/>
            <p:nvPr/>
          </p:nvGrpSpPr>
          <p:grpSpPr>
            <a:xfrm>
              <a:off x="4539210" y="4630052"/>
              <a:ext cx="740425" cy="1671356"/>
              <a:chOff x="7527257" y="4676004"/>
              <a:chExt cx="457354" cy="1032382"/>
            </a:xfrm>
          </p:grpSpPr>
          <p:grpSp>
            <p:nvGrpSpPr>
              <p:cNvPr id="552" name="グループ化 551"/>
              <p:cNvGrpSpPr/>
              <p:nvPr/>
            </p:nvGrpSpPr>
            <p:grpSpPr>
              <a:xfrm>
                <a:off x="7527257" y="4676004"/>
                <a:ext cx="455933" cy="1032382"/>
                <a:chOff x="4193390" y="1878667"/>
                <a:chExt cx="1019459" cy="2308390"/>
              </a:xfrm>
              <a:solidFill>
                <a:sysClr val="windowText" lastClr="000000"/>
              </a:solidFill>
            </p:grpSpPr>
            <p:grpSp>
              <p:nvGrpSpPr>
                <p:cNvPr id="639" name="グループ化 638"/>
                <p:cNvGrpSpPr/>
                <p:nvPr/>
              </p:nvGrpSpPr>
              <p:grpSpPr>
                <a:xfrm>
                  <a:off x="4577303" y="1878667"/>
                  <a:ext cx="635546" cy="2308390"/>
                  <a:chOff x="6959054" y="1878667"/>
                  <a:chExt cx="635546" cy="2308390"/>
                </a:xfrm>
                <a:grpFill/>
              </p:grpSpPr>
              <p:sp>
                <p:nvSpPr>
                  <p:cNvPr id="646" name="台形 645"/>
                  <p:cNvSpPr/>
                  <p:nvPr/>
                </p:nvSpPr>
                <p:spPr>
                  <a:xfrm>
                    <a:off x="6977149" y="2255812"/>
                    <a:ext cx="599356" cy="582637"/>
                  </a:xfrm>
                  <a:prstGeom prst="trapezoid">
                    <a:avLst>
                      <a:gd name="adj" fmla="val 3255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7" name="角丸四角形 646"/>
                  <p:cNvSpPr/>
                  <p:nvPr/>
                </p:nvSpPr>
                <p:spPr>
                  <a:xfrm>
                    <a:off x="6959054" y="2768601"/>
                    <a:ext cx="635546" cy="1418456"/>
                  </a:xfrm>
                  <a:prstGeom prst="roundRect">
                    <a:avLst>
                      <a:gd name="adj" fmla="val 2039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8" name="台形 647"/>
                  <p:cNvSpPr/>
                  <p:nvPr/>
                </p:nvSpPr>
                <p:spPr>
                  <a:xfrm>
                    <a:off x="7104149" y="1964493"/>
                    <a:ext cx="345356" cy="582637"/>
                  </a:xfrm>
                  <a:prstGeom prst="trapezoid">
                    <a:avLst>
                      <a:gd name="adj" fmla="val 3255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9" name="角丸四角形 648"/>
                  <p:cNvSpPr/>
                  <p:nvPr/>
                </p:nvSpPr>
                <p:spPr>
                  <a:xfrm>
                    <a:off x="7204819" y="1909764"/>
                    <a:ext cx="144016" cy="64810"/>
                  </a:xfrm>
                  <a:prstGeom prst="roundRect">
                    <a:avLst>
                      <a:gd name="adj" fmla="val 3503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0" name="角丸四角形 649"/>
                  <p:cNvSpPr/>
                  <p:nvPr/>
                </p:nvSpPr>
                <p:spPr>
                  <a:xfrm>
                    <a:off x="7204819" y="1878667"/>
                    <a:ext cx="144016" cy="45720"/>
                  </a:xfrm>
                  <a:prstGeom prst="roundRect">
                    <a:avLst>
                      <a:gd name="adj" fmla="val 3503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40" name="グループ化 639"/>
                <p:cNvGrpSpPr/>
                <p:nvPr/>
              </p:nvGrpSpPr>
              <p:grpSpPr>
                <a:xfrm>
                  <a:off x="4193390" y="2534297"/>
                  <a:ext cx="455038" cy="1652760"/>
                  <a:chOff x="6184354" y="1878667"/>
                  <a:chExt cx="635546" cy="2308390"/>
                </a:xfrm>
                <a:grpFill/>
              </p:grpSpPr>
              <p:sp>
                <p:nvSpPr>
                  <p:cNvPr id="641" name="台形 640"/>
                  <p:cNvSpPr/>
                  <p:nvPr/>
                </p:nvSpPr>
                <p:spPr>
                  <a:xfrm>
                    <a:off x="6202449" y="2255812"/>
                    <a:ext cx="599356" cy="582637"/>
                  </a:xfrm>
                  <a:prstGeom prst="trapezoid">
                    <a:avLst>
                      <a:gd name="adj" fmla="val 3255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2" name="角丸四角形 641"/>
                  <p:cNvSpPr/>
                  <p:nvPr/>
                </p:nvSpPr>
                <p:spPr>
                  <a:xfrm>
                    <a:off x="6184354" y="2768601"/>
                    <a:ext cx="635546" cy="1418456"/>
                  </a:xfrm>
                  <a:prstGeom prst="roundRect">
                    <a:avLst>
                      <a:gd name="adj" fmla="val 2039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3" name="台形 642"/>
                  <p:cNvSpPr/>
                  <p:nvPr/>
                </p:nvSpPr>
                <p:spPr>
                  <a:xfrm>
                    <a:off x="6329449" y="1964493"/>
                    <a:ext cx="345356" cy="582637"/>
                  </a:xfrm>
                  <a:prstGeom prst="trapezoid">
                    <a:avLst>
                      <a:gd name="adj" fmla="val 3255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4" name="角丸四角形 643"/>
                  <p:cNvSpPr/>
                  <p:nvPr/>
                </p:nvSpPr>
                <p:spPr>
                  <a:xfrm>
                    <a:off x="6430119" y="1909764"/>
                    <a:ext cx="144016" cy="64810"/>
                  </a:xfrm>
                  <a:prstGeom prst="roundRect">
                    <a:avLst>
                      <a:gd name="adj" fmla="val 3503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5" name="角丸四角形 644"/>
                  <p:cNvSpPr/>
                  <p:nvPr/>
                </p:nvSpPr>
                <p:spPr>
                  <a:xfrm>
                    <a:off x="6430119" y="1878667"/>
                    <a:ext cx="144016" cy="45720"/>
                  </a:xfrm>
                  <a:prstGeom prst="roundRect">
                    <a:avLst>
                      <a:gd name="adj" fmla="val 35039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16" name="グループ化 615"/>
              <p:cNvGrpSpPr/>
              <p:nvPr/>
            </p:nvGrpSpPr>
            <p:grpSpPr>
              <a:xfrm>
                <a:off x="7527258" y="4676004"/>
                <a:ext cx="457353" cy="1032382"/>
                <a:chOff x="4193390" y="1878667"/>
                <a:chExt cx="1022634" cy="2308390"/>
              </a:xfrm>
            </p:grpSpPr>
            <p:grpSp>
              <p:nvGrpSpPr>
                <p:cNvPr id="617" name="グループ化 616"/>
                <p:cNvGrpSpPr/>
                <p:nvPr/>
              </p:nvGrpSpPr>
              <p:grpSpPr>
                <a:xfrm>
                  <a:off x="4574128" y="1878667"/>
                  <a:ext cx="641896" cy="2308390"/>
                  <a:chOff x="6955879" y="1878667"/>
                  <a:chExt cx="641896" cy="2308390"/>
                </a:xfrm>
              </p:grpSpPr>
              <p:sp>
                <p:nvSpPr>
                  <p:cNvPr id="630" name="台形 629"/>
                  <p:cNvSpPr/>
                  <p:nvPr/>
                </p:nvSpPr>
                <p:spPr>
                  <a:xfrm>
                    <a:off x="6977149" y="2255812"/>
                    <a:ext cx="599356" cy="582637"/>
                  </a:xfrm>
                  <a:prstGeom prst="trapezoid">
                    <a:avLst>
                      <a:gd name="adj" fmla="val 32559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1" name="角丸四角形 630"/>
                  <p:cNvSpPr/>
                  <p:nvPr/>
                </p:nvSpPr>
                <p:spPr>
                  <a:xfrm>
                    <a:off x="6959054" y="2768601"/>
                    <a:ext cx="635546" cy="1418456"/>
                  </a:xfrm>
                  <a:prstGeom prst="roundRect">
                    <a:avLst>
                      <a:gd name="adj" fmla="val 20399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2" name="角丸四角形 631"/>
                  <p:cNvSpPr/>
                  <p:nvPr/>
                </p:nvSpPr>
                <p:spPr>
                  <a:xfrm>
                    <a:off x="6955879" y="3068960"/>
                    <a:ext cx="641896" cy="86409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FF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3" name="台形 632"/>
                  <p:cNvSpPr/>
                  <p:nvPr/>
                </p:nvSpPr>
                <p:spPr>
                  <a:xfrm>
                    <a:off x="7104149" y="1964493"/>
                    <a:ext cx="345356" cy="582637"/>
                  </a:xfrm>
                  <a:prstGeom prst="trapezoid">
                    <a:avLst>
                      <a:gd name="adj" fmla="val 32559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4" name="角丸四角形 633"/>
                  <p:cNvSpPr/>
                  <p:nvPr/>
                </p:nvSpPr>
                <p:spPr>
                  <a:xfrm>
                    <a:off x="7204819" y="1909764"/>
                    <a:ext cx="144016" cy="64810"/>
                  </a:xfrm>
                  <a:prstGeom prst="roundRect">
                    <a:avLst>
                      <a:gd name="adj" fmla="val 35039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5" name="角丸四角形 634"/>
                  <p:cNvSpPr/>
                  <p:nvPr/>
                </p:nvSpPr>
                <p:spPr>
                  <a:xfrm>
                    <a:off x="7204819" y="1878667"/>
                    <a:ext cx="144016" cy="45720"/>
                  </a:xfrm>
                  <a:prstGeom prst="roundRect">
                    <a:avLst>
                      <a:gd name="adj" fmla="val 35039"/>
                    </a:avLst>
                  </a:prstGeom>
                  <a:solidFill>
                    <a:srgbClr val="9BBB59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36" name="グループ化 635"/>
                  <p:cNvGrpSpPr/>
                  <p:nvPr/>
                </p:nvGrpSpPr>
                <p:grpSpPr>
                  <a:xfrm rot="20493885">
                    <a:off x="7414797" y="2412727"/>
                    <a:ext cx="45719" cy="286096"/>
                    <a:chOff x="6965459" y="2100923"/>
                    <a:chExt cx="49484" cy="319964"/>
                  </a:xfrm>
                  <a:solidFill>
                    <a:sysClr val="window" lastClr="FFFFFF"/>
                  </a:solidFill>
                </p:grpSpPr>
                <p:sp>
                  <p:nvSpPr>
                    <p:cNvPr id="637" name="角丸四角形 636"/>
                    <p:cNvSpPr/>
                    <p:nvPr/>
                  </p:nvSpPr>
                  <p:spPr>
                    <a:xfrm>
                      <a:off x="6965459" y="2100923"/>
                      <a:ext cx="45719" cy="774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38" name="角丸四角形 637"/>
                    <p:cNvSpPr/>
                    <p:nvPr/>
                  </p:nvSpPr>
                  <p:spPr>
                    <a:xfrm>
                      <a:off x="6969224" y="2199384"/>
                      <a:ext cx="45719" cy="2215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18" name="グループ化 617"/>
                <p:cNvGrpSpPr/>
                <p:nvPr/>
              </p:nvGrpSpPr>
              <p:grpSpPr>
                <a:xfrm>
                  <a:off x="4193390" y="2534297"/>
                  <a:ext cx="455038" cy="1652760"/>
                  <a:chOff x="6184354" y="1878667"/>
                  <a:chExt cx="635546" cy="2308390"/>
                </a:xfrm>
              </p:grpSpPr>
              <p:sp>
                <p:nvSpPr>
                  <p:cNvPr id="619" name="台形 618"/>
                  <p:cNvSpPr/>
                  <p:nvPr/>
                </p:nvSpPr>
                <p:spPr>
                  <a:xfrm>
                    <a:off x="6202449" y="2255812"/>
                    <a:ext cx="599356" cy="582637"/>
                  </a:xfrm>
                  <a:prstGeom prst="trapezoid">
                    <a:avLst>
                      <a:gd name="adj" fmla="val 32559"/>
                    </a:avLst>
                  </a:prstGeom>
                  <a:solidFill>
                    <a:srgbClr val="6633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0" name="角丸四角形 619"/>
                  <p:cNvSpPr/>
                  <p:nvPr/>
                </p:nvSpPr>
                <p:spPr>
                  <a:xfrm>
                    <a:off x="6184354" y="2768601"/>
                    <a:ext cx="635546" cy="1418456"/>
                  </a:xfrm>
                  <a:prstGeom prst="roundRect">
                    <a:avLst>
                      <a:gd name="adj" fmla="val 20399"/>
                    </a:avLst>
                  </a:prstGeom>
                  <a:solidFill>
                    <a:srgbClr val="6633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1" name="角丸四角形 620"/>
                  <p:cNvSpPr/>
                  <p:nvPr/>
                </p:nvSpPr>
                <p:spPr>
                  <a:xfrm>
                    <a:off x="6197054" y="3068960"/>
                    <a:ext cx="610146" cy="864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2" name="台形 621"/>
                  <p:cNvSpPr/>
                  <p:nvPr/>
                </p:nvSpPr>
                <p:spPr>
                  <a:xfrm>
                    <a:off x="6329449" y="1964493"/>
                    <a:ext cx="345356" cy="582637"/>
                  </a:xfrm>
                  <a:prstGeom prst="trapezoid">
                    <a:avLst>
                      <a:gd name="adj" fmla="val 32559"/>
                    </a:avLst>
                  </a:prstGeom>
                  <a:solidFill>
                    <a:srgbClr val="6633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3" name="角丸四角形 622"/>
                  <p:cNvSpPr/>
                  <p:nvPr/>
                </p:nvSpPr>
                <p:spPr>
                  <a:xfrm>
                    <a:off x="6430119" y="1909764"/>
                    <a:ext cx="144016" cy="64810"/>
                  </a:xfrm>
                  <a:prstGeom prst="roundRect">
                    <a:avLst>
                      <a:gd name="adj" fmla="val 35039"/>
                    </a:avLst>
                  </a:prstGeom>
                  <a:solidFill>
                    <a:srgbClr val="6633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4" name="角丸四角形 623"/>
                  <p:cNvSpPr/>
                  <p:nvPr/>
                </p:nvSpPr>
                <p:spPr>
                  <a:xfrm>
                    <a:off x="6430119" y="1878667"/>
                    <a:ext cx="144016" cy="45720"/>
                  </a:xfrm>
                  <a:prstGeom prst="roundRect">
                    <a:avLst>
                      <a:gd name="adj" fmla="val 35039"/>
                    </a:avLst>
                  </a:prstGeom>
                  <a:solidFill>
                    <a:srgbClr val="6633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5" name="角丸四角形 624"/>
                  <p:cNvSpPr/>
                  <p:nvPr/>
                </p:nvSpPr>
                <p:spPr>
                  <a:xfrm>
                    <a:off x="6222380" y="3095625"/>
                    <a:ext cx="561801" cy="8096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6" name="角丸四角形 625"/>
                  <p:cNvSpPr/>
                  <p:nvPr/>
                </p:nvSpPr>
                <p:spPr>
                  <a:xfrm>
                    <a:off x="6243811" y="3117058"/>
                    <a:ext cx="518940" cy="76199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27" name="グループ化 626"/>
                  <p:cNvGrpSpPr/>
                  <p:nvPr/>
                </p:nvGrpSpPr>
                <p:grpSpPr>
                  <a:xfrm rot="20493885">
                    <a:off x="6640097" y="2412727"/>
                    <a:ext cx="45719" cy="286096"/>
                    <a:chOff x="6965459" y="2100923"/>
                    <a:chExt cx="49484" cy="319964"/>
                  </a:xfrm>
                  <a:solidFill>
                    <a:sysClr val="window" lastClr="FFFFFF"/>
                  </a:solidFill>
                </p:grpSpPr>
                <p:sp>
                  <p:nvSpPr>
                    <p:cNvPr id="628" name="角丸四角形 627"/>
                    <p:cNvSpPr/>
                    <p:nvPr/>
                  </p:nvSpPr>
                  <p:spPr>
                    <a:xfrm>
                      <a:off x="6965459" y="2100923"/>
                      <a:ext cx="45719" cy="774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29" name="角丸四角形 628"/>
                    <p:cNvSpPr/>
                    <p:nvPr/>
                  </p:nvSpPr>
                  <p:spPr>
                    <a:xfrm>
                      <a:off x="6969224" y="2199384"/>
                      <a:ext cx="45719" cy="22150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6" name="グループ化 25"/>
          <p:cNvGrpSpPr/>
          <p:nvPr/>
        </p:nvGrpSpPr>
        <p:grpSpPr>
          <a:xfrm>
            <a:off x="7886567" y="4750684"/>
            <a:ext cx="1582061" cy="1582061"/>
            <a:chOff x="7886567" y="4750684"/>
            <a:chExt cx="1582061" cy="1582061"/>
          </a:xfrm>
        </p:grpSpPr>
        <p:sp>
          <p:nvSpPr>
            <p:cNvPr id="896" name="円/楕円 895"/>
            <p:cNvSpPr/>
            <p:nvPr/>
          </p:nvSpPr>
          <p:spPr>
            <a:xfrm>
              <a:off x="7886567" y="4750684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51" name="グループ化 650"/>
            <p:cNvGrpSpPr/>
            <p:nvPr/>
          </p:nvGrpSpPr>
          <p:grpSpPr>
            <a:xfrm>
              <a:off x="8229056" y="4782383"/>
              <a:ext cx="937798" cy="1496646"/>
              <a:chOff x="8497334" y="4829588"/>
              <a:chExt cx="543814" cy="867881"/>
            </a:xfrm>
          </p:grpSpPr>
          <p:grpSp>
            <p:nvGrpSpPr>
              <p:cNvPr id="652" name="グループ化 651"/>
              <p:cNvGrpSpPr/>
              <p:nvPr/>
            </p:nvGrpSpPr>
            <p:grpSpPr>
              <a:xfrm>
                <a:off x="8497334" y="4829588"/>
                <a:ext cx="543814" cy="867881"/>
                <a:chOff x="2546899" y="3414381"/>
                <a:chExt cx="856209" cy="1366437"/>
              </a:xfrm>
              <a:solidFill>
                <a:sysClr val="windowText" lastClr="000000"/>
              </a:solidFill>
            </p:grpSpPr>
            <p:grpSp>
              <p:nvGrpSpPr>
                <p:cNvPr id="674" name="グループ化 673"/>
                <p:cNvGrpSpPr/>
                <p:nvPr/>
              </p:nvGrpSpPr>
              <p:grpSpPr>
                <a:xfrm>
                  <a:off x="2546899" y="3414381"/>
                  <a:ext cx="510657" cy="1366437"/>
                  <a:chOff x="5090626" y="3021053"/>
                  <a:chExt cx="798478" cy="2136602"/>
                </a:xfrm>
                <a:grpFill/>
              </p:grpSpPr>
              <p:sp>
                <p:nvSpPr>
                  <p:cNvPr id="682" name="台形 681"/>
                  <p:cNvSpPr/>
                  <p:nvPr/>
                </p:nvSpPr>
                <p:spPr>
                  <a:xfrm>
                    <a:off x="5286669" y="3125229"/>
                    <a:ext cx="409282" cy="240272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83" name="グループ化 682"/>
                  <p:cNvGrpSpPr/>
                  <p:nvPr/>
                </p:nvGrpSpPr>
                <p:grpSpPr>
                  <a:xfrm>
                    <a:off x="5319837" y="3021053"/>
                    <a:ext cx="340056" cy="132326"/>
                    <a:chOff x="5400860" y="2115703"/>
                    <a:chExt cx="999940" cy="539380"/>
                  </a:xfrm>
                  <a:grpFill/>
                </p:grpSpPr>
                <p:sp>
                  <p:nvSpPr>
                    <p:cNvPr id="685" name="角丸四角形 684"/>
                    <p:cNvSpPr/>
                    <p:nvPr/>
                  </p:nvSpPr>
                  <p:spPr>
                    <a:xfrm>
                      <a:off x="5400860" y="247765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6" name="角丸四角形 685"/>
                    <p:cNvSpPr/>
                    <p:nvPr/>
                  </p:nvSpPr>
                  <p:spPr>
                    <a:xfrm>
                      <a:off x="5400860" y="2296678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7" name="角丸四角形 686"/>
                    <p:cNvSpPr/>
                    <p:nvPr/>
                  </p:nvSpPr>
                  <p:spPr>
                    <a:xfrm>
                      <a:off x="5400860" y="211570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84" name="片側の 2 つの角を丸めた四角形 683"/>
                  <p:cNvSpPr/>
                  <p:nvPr/>
                </p:nvSpPr>
                <p:spPr>
                  <a:xfrm>
                    <a:off x="5090626" y="3244850"/>
                    <a:ext cx="798478" cy="1912805"/>
                  </a:xfrm>
                  <a:prstGeom prst="round2SameRect">
                    <a:avLst>
                      <a:gd name="adj1" fmla="val 50000"/>
                      <a:gd name="adj2" fmla="val 13664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75" name="グループ化 674"/>
                <p:cNvGrpSpPr/>
                <p:nvPr/>
              </p:nvGrpSpPr>
              <p:grpSpPr>
                <a:xfrm>
                  <a:off x="2892451" y="3863456"/>
                  <a:ext cx="510657" cy="917362"/>
                  <a:chOff x="4258776" y="3723240"/>
                  <a:chExt cx="798478" cy="1434415"/>
                </a:xfrm>
                <a:grpFill/>
              </p:grpSpPr>
              <p:sp>
                <p:nvSpPr>
                  <p:cNvPr id="676" name="台形 675"/>
                  <p:cNvSpPr/>
                  <p:nvPr/>
                </p:nvSpPr>
                <p:spPr>
                  <a:xfrm>
                    <a:off x="4454819" y="3822653"/>
                    <a:ext cx="409282" cy="240272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77" name="グループ化 676"/>
                  <p:cNvGrpSpPr/>
                  <p:nvPr/>
                </p:nvGrpSpPr>
                <p:grpSpPr>
                  <a:xfrm>
                    <a:off x="4487987" y="3723240"/>
                    <a:ext cx="340056" cy="127563"/>
                    <a:chOff x="5400860" y="2135118"/>
                    <a:chExt cx="999940" cy="519965"/>
                  </a:xfrm>
                  <a:grpFill/>
                </p:grpSpPr>
                <p:sp>
                  <p:nvSpPr>
                    <p:cNvPr id="679" name="角丸四角形 678"/>
                    <p:cNvSpPr/>
                    <p:nvPr/>
                  </p:nvSpPr>
                  <p:spPr>
                    <a:xfrm>
                      <a:off x="5400860" y="247765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0" name="角丸四角形 679"/>
                    <p:cNvSpPr/>
                    <p:nvPr/>
                  </p:nvSpPr>
                  <p:spPr>
                    <a:xfrm>
                      <a:off x="5400860" y="2316090"/>
                      <a:ext cx="999940" cy="17743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1" name="角丸四角形 680"/>
                    <p:cNvSpPr/>
                    <p:nvPr/>
                  </p:nvSpPr>
                  <p:spPr>
                    <a:xfrm>
                      <a:off x="5400860" y="2135118"/>
                      <a:ext cx="999940" cy="17743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78" name="片側の 2 つの角を丸めた四角形 677"/>
                  <p:cNvSpPr/>
                  <p:nvPr/>
                </p:nvSpPr>
                <p:spPr>
                  <a:xfrm>
                    <a:off x="4258776" y="3942275"/>
                    <a:ext cx="798478" cy="1215380"/>
                  </a:xfrm>
                  <a:prstGeom prst="round2SameRect">
                    <a:avLst>
                      <a:gd name="adj1" fmla="val 50000"/>
                      <a:gd name="adj2" fmla="val 13664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53" name="グループ化 652"/>
              <p:cNvGrpSpPr/>
              <p:nvPr/>
            </p:nvGrpSpPr>
            <p:grpSpPr>
              <a:xfrm>
                <a:off x="8497334" y="4829588"/>
                <a:ext cx="543814" cy="867881"/>
                <a:chOff x="2546899" y="3414381"/>
                <a:chExt cx="856209" cy="1366437"/>
              </a:xfrm>
            </p:grpSpPr>
            <p:grpSp>
              <p:nvGrpSpPr>
                <p:cNvPr id="654" name="グループ化 653"/>
                <p:cNvGrpSpPr/>
                <p:nvPr/>
              </p:nvGrpSpPr>
              <p:grpSpPr>
                <a:xfrm>
                  <a:off x="2546899" y="3414381"/>
                  <a:ext cx="510657" cy="1366437"/>
                  <a:chOff x="5090626" y="3021053"/>
                  <a:chExt cx="798478" cy="2136602"/>
                </a:xfrm>
              </p:grpSpPr>
              <p:sp>
                <p:nvSpPr>
                  <p:cNvPr id="663" name="台形 662"/>
                  <p:cNvSpPr/>
                  <p:nvPr/>
                </p:nvSpPr>
                <p:spPr>
                  <a:xfrm>
                    <a:off x="5286669" y="3125229"/>
                    <a:ext cx="409282" cy="240272"/>
                  </a:xfrm>
                  <a:prstGeom prst="trapezoid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64" name="グループ化 663"/>
                  <p:cNvGrpSpPr/>
                  <p:nvPr/>
                </p:nvGrpSpPr>
                <p:grpSpPr>
                  <a:xfrm>
                    <a:off x="5319837" y="3021053"/>
                    <a:ext cx="340056" cy="132326"/>
                    <a:chOff x="5400860" y="2115703"/>
                    <a:chExt cx="999940" cy="539380"/>
                  </a:xfrm>
                  <a:solidFill>
                    <a:srgbClr val="4F81BD">
                      <a:lumMod val="40000"/>
                      <a:lumOff val="60000"/>
                    </a:srgbClr>
                  </a:solidFill>
                </p:grpSpPr>
                <p:sp>
                  <p:nvSpPr>
                    <p:cNvPr id="671" name="角丸四角形 670"/>
                    <p:cNvSpPr/>
                    <p:nvPr/>
                  </p:nvSpPr>
                  <p:spPr>
                    <a:xfrm>
                      <a:off x="5400860" y="247765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72" name="角丸四角形 671"/>
                    <p:cNvSpPr/>
                    <p:nvPr/>
                  </p:nvSpPr>
                  <p:spPr>
                    <a:xfrm>
                      <a:off x="5400860" y="2296678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73" name="角丸四角形 672"/>
                    <p:cNvSpPr/>
                    <p:nvPr/>
                  </p:nvSpPr>
                  <p:spPr>
                    <a:xfrm>
                      <a:off x="5400860" y="211570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65" name="片側の 2 つの角を丸めた四角形 664"/>
                  <p:cNvSpPr/>
                  <p:nvPr/>
                </p:nvSpPr>
                <p:spPr>
                  <a:xfrm>
                    <a:off x="5090626" y="3244850"/>
                    <a:ext cx="798478" cy="1912805"/>
                  </a:xfrm>
                  <a:prstGeom prst="round2SameRect">
                    <a:avLst>
                      <a:gd name="adj1" fmla="val 50000"/>
                      <a:gd name="adj2" fmla="val 13664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6" name="正方形/長方形 665"/>
                  <p:cNvSpPr/>
                  <p:nvPr/>
                </p:nvSpPr>
                <p:spPr>
                  <a:xfrm>
                    <a:off x="5090626" y="3679264"/>
                    <a:ext cx="798478" cy="1383264"/>
                  </a:xfrm>
                  <a:prstGeom prst="rect">
                    <a:avLst/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67" name="グループ化 666"/>
                  <p:cNvGrpSpPr/>
                  <p:nvPr/>
                </p:nvGrpSpPr>
                <p:grpSpPr>
                  <a:xfrm>
                    <a:off x="5552693" y="3679264"/>
                    <a:ext cx="286515" cy="1383264"/>
                    <a:chOff x="5381645" y="3679264"/>
                    <a:chExt cx="433934" cy="1383264"/>
                  </a:xfrm>
                  <a:solidFill>
                    <a:srgbClr val="4F81BD">
                      <a:lumMod val="40000"/>
                      <a:lumOff val="60000"/>
                    </a:srgbClr>
                  </a:solidFill>
                </p:grpSpPr>
                <p:sp>
                  <p:nvSpPr>
                    <p:cNvPr id="669" name="小波 668"/>
                    <p:cNvSpPr/>
                    <p:nvPr/>
                  </p:nvSpPr>
                  <p:spPr>
                    <a:xfrm rot="5400000">
                      <a:off x="5018105" y="4265054"/>
                      <a:ext cx="1383264" cy="211684"/>
                    </a:xfrm>
                    <a:prstGeom prst="doubleWave">
                      <a:avLst>
                        <a:gd name="adj1" fmla="val 125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70" name="小波 669"/>
                    <p:cNvSpPr/>
                    <p:nvPr/>
                  </p:nvSpPr>
                  <p:spPr>
                    <a:xfrm rot="5400000">
                      <a:off x="4795855" y="4265054"/>
                      <a:ext cx="1383264" cy="211684"/>
                    </a:xfrm>
                    <a:prstGeom prst="doubleWave">
                      <a:avLst>
                        <a:gd name="adj1" fmla="val 125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68" name="テキスト ボックス 667"/>
                  <p:cNvSpPr txBox="1"/>
                  <p:nvPr/>
                </p:nvSpPr>
                <p:spPr>
                  <a:xfrm rot="16200000">
                    <a:off x="4744533" y="4254365"/>
                    <a:ext cx="1188582" cy="26008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18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1F497D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rPr>
                      <a:t>SPORTS</a:t>
                    </a:r>
                    <a:endParaRPr kumimoji="0" lang="ja-JP" alt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1F497D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55" name="グループ化 654"/>
                <p:cNvGrpSpPr/>
                <p:nvPr/>
              </p:nvGrpSpPr>
              <p:grpSpPr>
                <a:xfrm>
                  <a:off x="2892451" y="3863456"/>
                  <a:ext cx="510657" cy="917362"/>
                  <a:chOff x="4258776" y="3723240"/>
                  <a:chExt cx="798478" cy="1434415"/>
                </a:xfrm>
              </p:grpSpPr>
              <p:sp>
                <p:nvSpPr>
                  <p:cNvPr id="656" name="台形 655"/>
                  <p:cNvSpPr/>
                  <p:nvPr/>
                </p:nvSpPr>
                <p:spPr>
                  <a:xfrm>
                    <a:off x="4454819" y="3822653"/>
                    <a:ext cx="409282" cy="240272"/>
                  </a:xfrm>
                  <a:prstGeom prst="trapezoid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57" name="グループ化 656"/>
                  <p:cNvGrpSpPr/>
                  <p:nvPr/>
                </p:nvGrpSpPr>
                <p:grpSpPr>
                  <a:xfrm>
                    <a:off x="4487987" y="3723240"/>
                    <a:ext cx="340056" cy="127563"/>
                    <a:chOff x="5400860" y="2135118"/>
                    <a:chExt cx="999940" cy="519965"/>
                  </a:xfrm>
                  <a:solidFill>
                    <a:srgbClr val="4F81BD">
                      <a:lumMod val="40000"/>
                      <a:lumOff val="60000"/>
                    </a:srgbClr>
                  </a:solidFill>
                </p:grpSpPr>
                <p:sp>
                  <p:nvSpPr>
                    <p:cNvPr id="660" name="角丸四角形 659"/>
                    <p:cNvSpPr/>
                    <p:nvPr/>
                  </p:nvSpPr>
                  <p:spPr>
                    <a:xfrm>
                      <a:off x="5400860" y="2477653"/>
                      <a:ext cx="999940" cy="1774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61" name="角丸四角形 660"/>
                    <p:cNvSpPr/>
                    <p:nvPr/>
                  </p:nvSpPr>
                  <p:spPr>
                    <a:xfrm>
                      <a:off x="5400860" y="2316090"/>
                      <a:ext cx="999940" cy="17743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62" name="角丸四角形 661"/>
                    <p:cNvSpPr/>
                    <p:nvPr/>
                  </p:nvSpPr>
                  <p:spPr>
                    <a:xfrm>
                      <a:off x="5400860" y="2135118"/>
                      <a:ext cx="999940" cy="177431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58" name="片側の 2 つの角を丸めた四角形 657"/>
                  <p:cNvSpPr/>
                  <p:nvPr/>
                </p:nvSpPr>
                <p:spPr>
                  <a:xfrm>
                    <a:off x="4258776" y="3942275"/>
                    <a:ext cx="798478" cy="1215380"/>
                  </a:xfrm>
                  <a:prstGeom prst="round2SameRect">
                    <a:avLst>
                      <a:gd name="adj1" fmla="val 50000"/>
                      <a:gd name="adj2" fmla="val 13664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9" name="正方形/長方形 658"/>
                  <p:cNvSpPr/>
                  <p:nvPr/>
                </p:nvSpPr>
                <p:spPr>
                  <a:xfrm>
                    <a:off x="4258776" y="4376688"/>
                    <a:ext cx="798478" cy="685840"/>
                  </a:xfrm>
                  <a:prstGeom prst="rect">
                    <a:avLst/>
                  </a:prstGeom>
                  <a:solidFill>
                    <a:srgbClr val="9BBB59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27" name="グループ化 26"/>
          <p:cNvGrpSpPr/>
          <p:nvPr/>
        </p:nvGrpSpPr>
        <p:grpSpPr>
          <a:xfrm>
            <a:off x="6021553" y="4750684"/>
            <a:ext cx="1582061" cy="1582061"/>
            <a:chOff x="6021553" y="4750684"/>
            <a:chExt cx="1582061" cy="1582061"/>
          </a:xfrm>
        </p:grpSpPr>
        <p:sp>
          <p:nvSpPr>
            <p:cNvPr id="895" name="円/楕円 894"/>
            <p:cNvSpPr/>
            <p:nvPr/>
          </p:nvSpPr>
          <p:spPr>
            <a:xfrm>
              <a:off x="6021553" y="4750684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88" name="グループ化 687"/>
            <p:cNvGrpSpPr/>
            <p:nvPr/>
          </p:nvGrpSpPr>
          <p:grpSpPr>
            <a:xfrm>
              <a:off x="6288571" y="5007433"/>
              <a:ext cx="1048023" cy="1208381"/>
              <a:chOff x="7993125" y="5817804"/>
              <a:chExt cx="479778" cy="553189"/>
            </a:xfrm>
          </p:grpSpPr>
          <p:grpSp>
            <p:nvGrpSpPr>
              <p:cNvPr id="689" name="グループ化 688"/>
              <p:cNvGrpSpPr/>
              <p:nvPr/>
            </p:nvGrpSpPr>
            <p:grpSpPr>
              <a:xfrm>
                <a:off x="7993125" y="5817804"/>
                <a:ext cx="479778" cy="553189"/>
                <a:chOff x="1248847" y="1203125"/>
                <a:chExt cx="1389199" cy="1601764"/>
              </a:xfrm>
              <a:solidFill>
                <a:sysClr val="windowText" lastClr="000000"/>
              </a:solidFill>
            </p:grpSpPr>
            <p:grpSp>
              <p:nvGrpSpPr>
                <p:cNvPr id="702" name="グループ化 701"/>
                <p:cNvGrpSpPr/>
                <p:nvPr/>
              </p:nvGrpSpPr>
              <p:grpSpPr>
                <a:xfrm>
                  <a:off x="1612130" y="1203125"/>
                  <a:ext cx="1025916" cy="1601764"/>
                  <a:chOff x="1612130" y="1203125"/>
                  <a:chExt cx="1025916" cy="1601764"/>
                </a:xfrm>
                <a:grpFill/>
              </p:grpSpPr>
              <p:sp>
                <p:nvSpPr>
                  <p:cNvPr id="706" name="角丸四角形 705"/>
                  <p:cNvSpPr/>
                  <p:nvPr/>
                </p:nvSpPr>
                <p:spPr>
                  <a:xfrm>
                    <a:off x="1620083" y="1268760"/>
                    <a:ext cx="1017963" cy="1536129"/>
                  </a:xfrm>
                  <a:prstGeom prst="roundRect">
                    <a:avLst>
                      <a:gd name="adj" fmla="val 6936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7" name="角丸四角形 706"/>
                  <p:cNvSpPr/>
                  <p:nvPr/>
                </p:nvSpPr>
                <p:spPr>
                  <a:xfrm>
                    <a:off x="1612130" y="1203125"/>
                    <a:ext cx="1024992" cy="846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03" name="グループ化 702"/>
                <p:cNvGrpSpPr/>
                <p:nvPr/>
              </p:nvGrpSpPr>
              <p:grpSpPr>
                <a:xfrm>
                  <a:off x="1248847" y="1588352"/>
                  <a:ext cx="704349" cy="1216537"/>
                  <a:chOff x="773931" y="1588353"/>
                  <a:chExt cx="704350" cy="1216536"/>
                </a:xfrm>
                <a:grpFill/>
              </p:grpSpPr>
              <p:sp>
                <p:nvSpPr>
                  <p:cNvPr id="704" name="角丸四角形 703"/>
                  <p:cNvSpPr/>
                  <p:nvPr/>
                </p:nvSpPr>
                <p:spPr>
                  <a:xfrm>
                    <a:off x="773931" y="1611213"/>
                    <a:ext cx="704350" cy="1193676"/>
                  </a:xfrm>
                  <a:prstGeom prst="roundRect">
                    <a:avLst>
                      <a:gd name="adj" fmla="val 6936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5" name="角丸四角形 704"/>
                  <p:cNvSpPr/>
                  <p:nvPr/>
                </p:nvSpPr>
                <p:spPr>
                  <a:xfrm>
                    <a:off x="773931" y="1588353"/>
                    <a:ext cx="704350" cy="45719"/>
                  </a:xfrm>
                  <a:prstGeom prst="roundRect">
                    <a:avLst>
                      <a:gd name="adj" fmla="val 6936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90" name="グループ化 689"/>
              <p:cNvGrpSpPr/>
              <p:nvPr/>
            </p:nvGrpSpPr>
            <p:grpSpPr>
              <a:xfrm>
                <a:off x="7993125" y="5817804"/>
                <a:ext cx="479778" cy="553189"/>
                <a:chOff x="1248847" y="1203125"/>
                <a:chExt cx="1389199" cy="1601764"/>
              </a:xfrm>
            </p:grpSpPr>
            <p:grpSp>
              <p:nvGrpSpPr>
                <p:cNvPr id="691" name="グループ化 690"/>
                <p:cNvGrpSpPr/>
                <p:nvPr/>
              </p:nvGrpSpPr>
              <p:grpSpPr>
                <a:xfrm>
                  <a:off x="1612130" y="1203125"/>
                  <a:ext cx="1025916" cy="1601764"/>
                  <a:chOff x="1612130" y="1203125"/>
                  <a:chExt cx="1025916" cy="1601764"/>
                </a:xfrm>
              </p:grpSpPr>
              <p:sp>
                <p:nvSpPr>
                  <p:cNvPr id="699" name="角丸四角形 698"/>
                  <p:cNvSpPr/>
                  <p:nvPr/>
                </p:nvSpPr>
                <p:spPr>
                  <a:xfrm>
                    <a:off x="1620083" y="1268760"/>
                    <a:ext cx="1017963" cy="1536129"/>
                  </a:xfrm>
                  <a:prstGeom prst="roundRect">
                    <a:avLst>
                      <a:gd name="adj" fmla="val 6936"/>
                    </a:avLst>
                  </a:pr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0" name="角丸四角形 699"/>
                  <p:cNvSpPr/>
                  <p:nvPr/>
                </p:nvSpPr>
                <p:spPr>
                  <a:xfrm>
                    <a:off x="1612130" y="1203125"/>
                    <a:ext cx="1024992" cy="8465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1" name="円/楕円 700"/>
                  <p:cNvSpPr/>
                  <p:nvPr/>
                </p:nvSpPr>
                <p:spPr>
                  <a:xfrm>
                    <a:off x="1645921" y="1504342"/>
                    <a:ext cx="949522" cy="1055978"/>
                  </a:xfrm>
                  <a:prstGeom prst="ellipse">
                    <a:avLst/>
                  </a:prstGeom>
                  <a:solidFill>
                    <a:srgbClr val="FFFF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92" name="グループ化 691"/>
                <p:cNvGrpSpPr/>
                <p:nvPr/>
              </p:nvGrpSpPr>
              <p:grpSpPr>
                <a:xfrm>
                  <a:off x="1248847" y="1588353"/>
                  <a:ext cx="704350" cy="1216536"/>
                  <a:chOff x="773931" y="1588353"/>
                  <a:chExt cx="704350" cy="1216536"/>
                </a:xfrm>
              </p:grpSpPr>
              <p:grpSp>
                <p:nvGrpSpPr>
                  <p:cNvPr id="693" name="グループ化 692"/>
                  <p:cNvGrpSpPr/>
                  <p:nvPr/>
                </p:nvGrpSpPr>
                <p:grpSpPr>
                  <a:xfrm>
                    <a:off x="773931" y="1588353"/>
                    <a:ext cx="704350" cy="1216536"/>
                    <a:chOff x="773931" y="1588353"/>
                    <a:chExt cx="704350" cy="1216536"/>
                  </a:xfrm>
                </p:grpSpPr>
                <p:sp>
                  <p:nvSpPr>
                    <p:cNvPr id="697" name="角丸四角形 696"/>
                    <p:cNvSpPr/>
                    <p:nvPr/>
                  </p:nvSpPr>
                  <p:spPr>
                    <a:xfrm>
                      <a:off x="773931" y="1611213"/>
                      <a:ext cx="704350" cy="1193676"/>
                    </a:xfrm>
                    <a:prstGeom prst="roundRect">
                      <a:avLst>
                        <a:gd name="adj" fmla="val 6936"/>
                      </a:avLst>
                    </a:prstGeom>
                    <a:solidFill>
                      <a:srgbClr val="4BACC6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98" name="角丸四角形 697"/>
                    <p:cNvSpPr/>
                    <p:nvPr/>
                  </p:nvSpPr>
                  <p:spPr>
                    <a:xfrm>
                      <a:off x="773931" y="1588353"/>
                      <a:ext cx="704350" cy="45719"/>
                    </a:xfrm>
                    <a:prstGeom prst="roundRect">
                      <a:avLst>
                        <a:gd name="adj" fmla="val 6936"/>
                      </a:avLst>
                    </a:prstGeom>
                    <a:solidFill>
                      <a:sysClr val="window" lastClr="FFFFFF">
                        <a:lumMod val="65000"/>
                      </a:sys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94" name="グループ化 693"/>
                  <p:cNvGrpSpPr/>
                  <p:nvPr/>
                </p:nvGrpSpPr>
                <p:grpSpPr>
                  <a:xfrm>
                    <a:off x="1090104" y="1634072"/>
                    <a:ext cx="226880" cy="1170817"/>
                    <a:chOff x="1090104" y="1634072"/>
                    <a:chExt cx="286120" cy="1134529"/>
                  </a:xfrm>
                </p:grpSpPr>
                <p:sp>
                  <p:nvSpPr>
                    <p:cNvPr id="695" name="正方形/長方形 694"/>
                    <p:cNvSpPr/>
                    <p:nvPr/>
                  </p:nvSpPr>
                  <p:spPr>
                    <a:xfrm>
                      <a:off x="1090104" y="1634072"/>
                      <a:ext cx="118480" cy="1134529"/>
                    </a:xfrm>
                    <a:prstGeom prst="rect">
                      <a:avLst/>
                    </a:prstGeom>
                    <a:solidFill>
                      <a:srgbClr val="1F497D">
                        <a:lumMod val="20000"/>
                        <a:lumOff val="80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96" name="正方形/長方形 695"/>
                    <p:cNvSpPr/>
                    <p:nvPr/>
                  </p:nvSpPr>
                  <p:spPr>
                    <a:xfrm>
                      <a:off x="1257744" y="1634072"/>
                      <a:ext cx="118480" cy="1134529"/>
                    </a:xfrm>
                    <a:prstGeom prst="rect">
                      <a:avLst/>
                    </a:prstGeom>
                    <a:solidFill>
                      <a:srgbClr val="1F497D">
                        <a:lumMod val="20000"/>
                        <a:lumOff val="80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9" name="グループ化 18"/>
          <p:cNvGrpSpPr/>
          <p:nvPr/>
        </p:nvGrpSpPr>
        <p:grpSpPr>
          <a:xfrm>
            <a:off x="423159" y="864899"/>
            <a:ext cx="1582061" cy="1582061"/>
            <a:chOff x="6047320" y="2835880"/>
            <a:chExt cx="1582061" cy="1582061"/>
          </a:xfrm>
        </p:grpSpPr>
        <p:sp>
          <p:nvSpPr>
            <p:cNvPr id="553" name="円/楕円 552"/>
            <p:cNvSpPr/>
            <p:nvPr/>
          </p:nvSpPr>
          <p:spPr>
            <a:xfrm>
              <a:off x="6047320" y="2835880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66" name="グループ化 565"/>
            <p:cNvGrpSpPr/>
            <p:nvPr/>
          </p:nvGrpSpPr>
          <p:grpSpPr>
            <a:xfrm>
              <a:off x="6201822" y="2978066"/>
              <a:ext cx="1273056" cy="1270084"/>
              <a:chOff x="10284231" y="4472391"/>
              <a:chExt cx="1731045" cy="1727004"/>
            </a:xfrm>
          </p:grpSpPr>
          <p:grpSp>
            <p:nvGrpSpPr>
              <p:cNvPr id="567" name="グループ化 566"/>
              <p:cNvGrpSpPr/>
              <p:nvPr/>
            </p:nvGrpSpPr>
            <p:grpSpPr>
              <a:xfrm>
                <a:off x="10284231" y="4674629"/>
                <a:ext cx="1731045" cy="1490078"/>
                <a:chOff x="1061715" y="2947034"/>
                <a:chExt cx="2379117" cy="1490078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573" name="左右矢印 4"/>
                <p:cNvSpPr/>
                <p:nvPr/>
              </p:nvSpPr>
              <p:spPr>
                <a:xfrm>
                  <a:off x="1061715" y="436510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4" name="左右矢印 4"/>
                <p:cNvSpPr/>
                <p:nvPr/>
              </p:nvSpPr>
              <p:spPr>
                <a:xfrm>
                  <a:off x="1061715" y="429046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5" name="左右矢印 4"/>
                <p:cNvSpPr/>
                <p:nvPr/>
              </p:nvSpPr>
              <p:spPr>
                <a:xfrm>
                  <a:off x="1061715" y="421582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6" name="左右矢印 4"/>
                <p:cNvSpPr/>
                <p:nvPr/>
              </p:nvSpPr>
              <p:spPr>
                <a:xfrm>
                  <a:off x="1061715" y="414119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7" name="左右矢印 4"/>
                <p:cNvSpPr/>
                <p:nvPr/>
              </p:nvSpPr>
              <p:spPr>
                <a:xfrm>
                  <a:off x="1061715" y="406655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8" name="左右矢印 4"/>
                <p:cNvSpPr/>
                <p:nvPr/>
              </p:nvSpPr>
              <p:spPr>
                <a:xfrm>
                  <a:off x="1061715" y="399192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9" name="左右矢印 4"/>
                <p:cNvSpPr/>
                <p:nvPr/>
              </p:nvSpPr>
              <p:spPr>
                <a:xfrm>
                  <a:off x="1061715" y="391728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0" name="左右矢印 4"/>
                <p:cNvSpPr/>
                <p:nvPr/>
              </p:nvSpPr>
              <p:spPr>
                <a:xfrm>
                  <a:off x="1061715" y="384265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1" name="左右矢印 4"/>
                <p:cNvSpPr/>
                <p:nvPr/>
              </p:nvSpPr>
              <p:spPr>
                <a:xfrm>
                  <a:off x="1061715" y="376801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2" name="左右矢印 4"/>
                <p:cNvSpPr/>
                <p:nvPr/>
              </p:nvSpPr>
              <p:spPr>
                <a:xfrm>
                  <a:off x="1061715" y="369338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3" name="左右矢印 4"/>
                <p:cNvSpPr/>
                <p:nvPr/>
              </p:nvSpPr>
              <p:spPr>
                <a:xfrm>
                  <a:off x="1061715" y="361874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4" name="左右矢印 4"/>
                <p:cNvSpPr/>
                <p:nvPr/>
              </p:nvSpPr>
              <p:spPr>
                <a:xfrm>
                  <a:off x="1061715" y="354411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5" name="左右矢印 4"/>
                <p:cNvSpPr/>
                <p:nvPr/>
              </p:nvSpPr>
              <p:spPr>
                <a:xfrm>
                  <a:off x="1061715" y="346947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6" name="左右矢印 4"/>
                <p:cNvSpPr/>
                <p:nvPr/>
              </p:nvSpPr>
              <p:spPr>
                <a:xfrm>
                  <a:off x="1061715" y="339484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7" name="左右矢印 4"/>
                <p:cNvSpPr/>
                <p:nvPr/>
              </p:nvSpPr>
              <p:spPr>
                <a:xfrm>
                  <a:off x="1061715" y="332020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8" name="左右矢印 4"/>
                <p:cNvSpPr/>
                <p:nvPr/>
              </p:nvSpPr>
              <p:spPr>
                <a:xfrm>
                  <a:off x="1061715" y="324557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9" name="左右矢印 4"/>
                <p:cNvSpPr/>
                <p:nvPr/>
              </p:nvSpPr>
              <p:spPr>
                <a:xfrm>
                  <a:off x="1061715" y="317093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90" name="左右矢印 4"/>
                <p:cNvSpPr/>
                <p:nvPr/>
              </p:nvSpPr>
              <p:spPr>
                <a:xfrm>
                  <a:off x="1061715" y="309630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91" name="左右矢印 4"/>
                <p:cNvSpPr/>
                <p:nvPr/>
              </p:nvSpPr>
              <p:spPr>
                <a:xfrm>
                  <a:off x="1061715" y="302166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92" name="左右矢印 4"/>
                <p:cNvSpPr/>
                <p:nvPr/>
              </p:nvSpPr>
              <p:spPr>
                <a:xfrm>
                  <a:off x="1061715" y="294703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68" name="グループ化 567"/>
              <p:cNvGrpSpPr/>
              <p:nvPr/>
            </p:nvGrpSpPr>
            <p:grpSpPr>
              <a:xfrm>
                <a:off x="10824291" y="4472391"/>
                <a:ext cx="634662" cy="1727004"/>
                <a:chOff x="1601775" y="2744796"/>
                <a:chExt cx="634662" cy="172700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69" name="ドーナツ 568"/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0" name="ドーナツ 569"/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1" name="角丸四角形 570"/>
                <p:cNvSpPr/>
                <p:nvPr/>
              </p:nvSpPr>
              <p:spPr>
                <a:xfrm>
                  <a:off x="1904378" y="2909714"/>
                  <a:ext cx="45719" cy="156208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2" name="円/楕円 571"/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8" name="グループ化 17"/>
          <p:cNvGrpSpPr/>
          <p:nvPr/>
        </p:nvGrpSpPr>
        <p:grpSpPr>
          <a:xfrm>
            <a:off x="2251959" y="864899"/>
            <a:ext cx="1582061" cy="1582061"/>
            <a:chOff x="7876120" y="2835880"/>
            <a:chExt cx="1582061" cy="1582061"/>
          </a:xfrm>
        </p:grpSpPr>
        <p:sp>
          <p:nvSpPr>
            <p:cNvPr id="712" name="円/楕円 711"/>
            <p:cNvSpPr/>
            <p:nvPr/>
          </p:nvSpPr>
          <p:spPr>
            <a:xfrm>
              <a:off x="7876120" y="2835880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8099443" y="3119731"/>
              <a:ext cx="1135414" cy="1085603"/>
              <a:chOff x="8099443" y="3119731"/>
              <a:chExt cx="1135414" cy="1085603"/>
            </a:xfrm>
          </p:grpSpPr>
          <p:sp>
            <p:nvSpPr>
              <p:cNvPr id="4" name="正方形/長方形 3"/>
              <p:cNvSpPr/>
              <p:nvPr/>
            </p:nvSpPr>
            <p:spPr bwMode="auto">
              <a:xfrm>
                <a:off x="8099443" y="4069803"/>
                <a:ext cx="1135414" cy="135531"/>
              </a:xfrm>
              <a:prstGeom prst="rect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0" name="正方形/長方形 739"/>
              <p:cNvSpPr/>
              <p:nvPr/>
            </p:nvSpPr>
            <p:spPr bwMode="auto">
              <a:xfrm>
                <a:off x="8099443" y="3934081"/>
                <a:ext cx="1135414" cy="135531"/>
              </a:xfrm>
              <a:prstGeom prst="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1" name="正方形/長方形 740"/>
              <p:cNvSpPr/>
              <p:nvPr/>
            </p:nvSpPr>
            <p:spPr bwMode="auto">
              <a:xfrm>
                <a:off x="8099443" y="3798356"/>
                <a:ext cx="1135414" cy="135531"/>
              </a:xfrm>
              <a:prstGeom prst="rect">
                <a:avLst/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2" name="正方形/長方形 741"/>
              <p:cNvSpPr/>
              <p:nvPr/>
            </p:nvSpPr>
            <p:spPr bwMode="auto">
              <a:xfrm>
                <a:off x="8099443" y="3662631"/>
                <a:ext cx="1135414" cy="135531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3" name="正方形/長方形 742"/>
              <p:cNvSpPr/>
              <p:nvPr/>
            </p:nvSpPr>
            <p:spPr bwMode="auto">
              <a:xfrm>
                <a:off x="8099443" y="3526906"/>
                <a:ext cx="1135414" cy="135531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4" name="正方形/長方形 743"/>
              <p:cNvSpPr/>
              <p:nvPr/>
            </p:nvSpPr>
            <p:spPr bwMode="auto">
              <a:xfrm>
                <a:off x="8099443" y="3391181"/>
                <a:ext cx="1135414" cy="135531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5" name="正方形/長方形 744"/>
              <p:cNvSpPr/>
              <p:nvPr/>
            </p:nvSpPr>
            <p:spPr bwMode="auto">
              <a:xfrm>
                <a:off x="8099443" y="3255456"/>
                <a:ext cx="1135414" cy="135531"/>
              </a:xfrm>
              <a:prstGeom prst="rect">
                <a:avLst/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6" name="正方形/長方形 745"/>
              <p:cNvSpPr/>
              <p:nvPr/>
            </p:nvSpPr>
            <p:spPr bwMode="auto">
              <a:xfrm>
                <a:off x="8099443" y="3119731"/>
                <a:ext cx="1135414" cy="135531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49" name="グループ化 748"/>
            <p:cNvGrpSpPr/>
            <p:nvPr/>
          </p:nvGrpSpPr>
          <p:grpSpPr>
            <a:xfrm>
              <a:off x="8428146" y="2978066"/>
              <a:ext cx="466747" cy="1270084"/>
              <a:chOff x="1601775" y="2744796"/>
              <a:chExt cx="634662" cy="1727004"/>
            </a:xfrm>
            <a:solidFill>
              <a:srgbClr val="FFFF00"/>
            </a:solidFill>
          </p:grpSpPr>
          <p:sp>
            <p:nvSpPr>
              <p:cNvPr id="750" name="ドーナツ 749"/>
              <p:cNvSpPr/>
              <p:nvPr/>
            </p:nvSpPr>
            <p:spPr>
              <a:xfrm rot="19800000" flipH="1">
                <a:off x="1876397" y="2744796"/>
                <a:ext cx="360040" cy="175438"/>
              </a:xfrm>
              <a:prstGeom prst="donu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51" name="ドーナツ 750"/>
              <p:cNvSpPr/>
              <p:nvPr/>
            </p:nvSpPr>
            <p:spPr>
              <a:xfrm rot="1800000">
                <a:off x="1601775" y="2744796"/>
                <a:ext cx="360040" cy="175438"/>
              </a:xfrm>
              <a:prstGeom prst="donu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52" name="角丸四角形 751"/>
              <p:cNvSpPr/>
              <p:nvPr/>
            </p:nvSpPr>
            <p:spPr>
              <a:xfrm>
                <a:off x="1904378" y="2909714"/>
                <a:ext cx="45719" cy="1562086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53" name="円/楕円 752"/>
              <p:cNvSpPr/>
              <p:nvPr/>
            </p:nvSpPr>
            <p:spPr>
              <a:xfrm>
                <a:off x="1875587" y="2872513"/>
                <a:ext cx="93442" cy="79665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6046177" y="2801742"/>
            <a:ext cx="1582061" cy="1582061"/>
            <a:chOff x="6046177" y="847638"/>
            <a:chExt cx="1582061" cy="1582061"/>
          </a:xfrm>
        </p:grpSpPr>
        <p:sp>
          <p:nvSpPr>
            <p:cNvPr id="872" name="円/楕円 871"/>
            <p:cNvSpPr/>
            <p:nvPr/>
          </p:nvSpPr>
          <p:spPr>
            <a:xfrm>
              <a:off x="6046177" y="847638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6302035" y="977066"/>
              <a:ext cx="1079748" cy="1350410"/>
              <a:chOff x="6302035" y="977066"/>
              <a:chExt cx="1079748" cy="1350410"/>
            </a:xfrm>
          </p:grpSpPr>
          <p:grpSp>
            <p:nvGrpSpPr>
              <p:cNvPr id="873" name="グループ化 872"/>
              <p:cNvGrpSpPr/>
              <p:nvPr/>
            </p:nvGrpSpPr>
            <p:grpSpPr>
              <a:xfrm>
                <a:off x="6302035" y="977066"/>
                <a:ext cx="1079748" cy="1350410"/>
                <a:chOff x="8063495" y="832599"/>
                <a:chExt cx="1298546" cy="1624054"/>
              </a:xfrm>
            </p:grpSpPr>
            <p:sp>
              <p:nvSpPr>
                <p:cNvPr id="874" name="台形 873"/>
                <p:cNvSpPr/>
                <p:nvPr/>
              </p:nvSpPr>
              <p:spPr>
                <a:xfrm rot="10800000">
                  <a:off x="8223541" y="2313481"/>
                  <a:ext cx="975940" cy="143172"/>
                </a:xfrm>
                <a:prstGeom prst="trapezoid">
                  <a:avLst>
                    <a:gd name="adj" fmla="val 8816"/>
                  </a:avLst>
                </a:prstGeom>
                <a:solidFill>
                  <a:schemeClr val="accent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/>
                </a:p>
              </p:txBody>
            </p:sp>
            <p:sp>
              <p:nvSpPr>
                <p:cNvPr id="875" name="片側の 2 つの角を丸めた四角形 874"/>
                <p:cNvSpPr/>
                <p:nvPr/>
              </p:nvSpPr>
              <p:spPr>
                <a:xfrm>
                  <a:off x="8612770" y="832599"/>
                  <a:ext cx="199996" cy="617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/>
                </a:p>
              </p:txBody>
            </p:sp>
            <p:sp>
              <p:nvSpPr>
                <p:cNvPr id="876" name="台形 875"/>
                <p:cNvSpPr/>
                <p:nvPr/>
              </p:nvSpPr>
              <p:spPr>
                <a:xfrm rot="10800000">
                  <a:off x="8099443" y="931528"/>
                  <a:ext cx="1224136" cy="1452758"/>
                </a:xfrm>
                <a:prstGeom prst="trapezoid">
                  <a:avLst>
                    <a:gd name="adj" fmla="val 8816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/>
                </a:p>
              </p:txBody>
            </p:sp>
            <p:sp>
              <p:nvSpPr>
                <p:cNvPr id="877" name="片側の 2 つの角を丸めた四角形 876"/>
                <p:cNvSpPr/>
                <p:nvPr/>
              </p:nvSpPr>
              <p:spPr>
                <a:xfrm>
                  <a:off x="8063495" y="931528"/>
                  <a:ext cx="1298546" cy="109328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/>
                </a:p>
              </p:txBody>
            </p:sp>
            <p:sp>
              <p:nvSpPr>
                <p:cNvPr id="878" name="片側の 2 つの角を丸めた四角形 877"/>
                <p:cNvSpPr/>
                <p:nvPr/>
              </p:nvSpPr>
              <p:spPr>
                <a:xfrm>
                  <a:off x="8063495" y="874750"/>
                  <a:ext cx="1298546" cy="10260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/>
                </a:p>
              </p:txBody>
            </p:sp>
          </p:grpSp>
          <p:grpSp>
            <p:nvGrpSpPr>
              <p:cNvPr id="15" name="グループ化 14"/>
              <p:cNvGrpSpPr/>
              <p:nvPr/>
            </p:nvGrpSpPr>
            <p:grpSpPr>
              <a:xfrm>
                <a:off x="6471435" y="1205896"/>
                <a:ext cx="733830" cy="1007652"/>
                <a:chOff x="6420934" y="1205896"/>
                <a:chExt cx="823124" cy="1007652"/>
              </a:xfrm>
            </p:grpSpPr>
            <p:sp>
              <p:nvSpPr>
                <p:cNvPr id="14" name="角丸四角形 13"/>
                <p:cNvSpPr/>
                <p:nvPr/>
              </p:nvSpPr>
              <p:spPr bwMode="auto">
                <a:xfrm>
                  <a:off x="6786568" y="1205896"/>
                  <a:ext cx="91857" cy="1007652"/>
                </a:xfrm>
                <a:prstGeom prst="roundRect">
                  <a:avLst>
                    <a:gd name="adj" fmla="val 36023"/>
                  </a:avLst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角丸四角形 878"/>
                <p:cNvSpPr/>
                <p:nvPr/>
              </p:nvSpPr>
              <p:spPr bwMode="auto">
                <a:xfrm>
                  <a:off x="6664690" y="1205896"/>
                  <a:ext cx="91857" cy="1007652"/>
                </a:xfrm>
                <a:prstGeom prst="roundRect">
                  <a:avLst>
                    <a:gd name="adj" fmla="val 36023"/>
                  </a:avLst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角丸四角形 879"/>
                <p:cNvSpPr/>
                <p:nvPr/>
              </p:nvSpPr>
              <p:spPr bwMode="auto">
                <a:xfrm>
                  <a:off x="6542812" y="1205896"/>
                  <a:ext cx="91857" cy="1007652"/>
                </a:xfrm>
                <a:prstGeom prst="roundRect">
                  <a:avLst>
                    <a:gd name="adj" fmla="val 36023"/>
                  </a:avLst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角丸四角形 880"/>
                <p:cNvSpPr/>
                <p:nvPr/>
              </p:nvSpPr>
              <p:spPr bwMode="auto">
                <a:xfrm>
                  <a:off x="7030324" y="1205896"/>
                  <a:ext cx="91857" cy="1007652"/>
                </a:xfrm>
                <a:prstGeom prst="roundRect">
                  <a:avLst>
                    <a:gd name="adj" fmla="val 36023"/>
                  </a:avLst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角丸四角形 881"/>
                <p:cNvSpPr/>
                <p:nvPr/>
              </p:nvSpPr>
              <p:spPr bwMode="auto">
                <a:xfrm>
                  <a:off x="6908446" y="1205896"/>
                  <a:ext cx="91857" cy="1007652"/>
                </a:xfrm>
                <a:prstGeom prst="roundRect">
                  <a:avLst>
                    <a:gd name="adj" fmla="val 36023"/>
                  </a:avLst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角丸四角形 882"/>
                <p:cNvSpPr/>
                <p:nvPr/>
              </p:nvSpPr>
              <p:spPr bwMode="auto">
                <a:xfrm>
                  <a:off x="7152201" y="1205896"/>
                  <a:ext cx="91857" cy="1007652"/>
                </a:xfrm>
                <a:prstGeom prst="roundRect">
                  <a:avLst>
                    <a:gd name="adj" fmla="val 36023"/>
                  </a:avLst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角丸四角形 883"/>
                <p:cNvSpPr/>
                <p:nvPr/>
              </p:nvSpPr>
              <p:spPr bwMode="auto">
                <a:xfrm>
                  <a:off x="6420934" y="1205896"/>
                  <a:ext cx="91857" cy="1007652"/>
                </a:xfrm>
                <a:prstGeom prst="roundRect">
                  <a:avLst>
                    <a:gd name="adj" fmla="val 36023"/>
                  </a:avLst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4175095" y="2812824"/>
            <a:ext cx="1582061" cy="1582061"/>
            <a:chOff x="4175095" y="2812824"/>
            <a:chExt cx="1582061" cy="1582061"/>
          </a:xfrm>
        </p:grpSpPr>
        <p:sp>
          <p:nvSpPr>
            <p:cNvPr id="887" name="円/楕円 886"/>
            <p:cNvSpPr/>
            <p:nvPr/>
          </p:nvSpPr>
          <p:spPr>
            <a:xfrm>
              <a:off x="4175095" y="2812824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4217132" y="3010043"/>
              <a:ext cx="1497986" cy="1195090"/>
              <a:chOff x="4217132" y="3010043"/>
              <a:chExt cx="1497986" cy="1195090"/>
            </a:xfrm>
          </p:grpSpPr>
          <p:sp>
            <p:nvSpPr>
              <p:cNvPr id="20" name="片側の 2 つの角を丸めた四角形 19"/>
              <p:cNvSpPr/>
              <p:nvPr/>
            </p:nvSpPr>
            <p:spPr bwMode="auto">
              <a:xfrm>
                <a:off x="4217133" y="3010043"/>
                <a:ext cx="1497985" cy="220933"/>
              </a:xfrm>
              <a:prstGeom prst="round2Same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1" name="台形 20"/>
              <p:cNvSpPr/>
              <p:nvPr/>
            </p:nvSpPr>
            <p:spPr bwMode="auto">
              <a:xfrm rot="10800000">
                <a:off x="4217133" y="3226844"/>
                <a:ext cx="1497985" cy="284955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88" name="台形 887"/>
              <p:cNvSpPr/>
              <p:nvPr/>
            </p:nvSpPr>
            <p:spPr bwMode="auto">
              <a:xfrm rot="10800000">
                <a:off x="4290397" y="3284217"/>
                <a:ext cx="1351456" cy="227581"/>
              </a:xfrm>
              <a:prstGeom prst="trapezoid">
                <a:avLst/>
              </a:prstGeom>
              <a:solidFill>
                <a:schemeClr val="bg1">
                  <a:lumMod val="6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89" name="台形 888"/>
              <p:cNvSpPr/>
              <p:nvPr/>
            </p:nvSpPr>
            <p:spPr bwMode="auto">
              <a:xfrm rot="10800000" flipV="1">
                <a:off x="4217132" y="3511799"/>
                <a:ext cx="1497985" cy="192143"/>
              </a:xfrm>
              <a:prstGeom prst="trapezoid">
                <a:avLst>
                  <a:gd name="adj" fmla="val 40863"/>
                </a:avLst>
              </a:prstGeom>
              <a:solidFill>
                <a:schemeClr val="bg1">
                  <a:lumMod val="6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90" name="台形 889"/>
              <p:cNvSpPr/>
              <p:nvPr/>
            </p:nvSpPr>
            <p:spPr bwMode="auto">
              <a:xfrm rot="10800000" flipV="1">
                <a:off x="4293329" y="3511800"/>
                <a:ext cx="1345585" cy="138180"/>
              </a:xfrm>
              <a:prstGeom prst="trapezoid">
                <a:avLst>
                  <a:gd name="adj" fmla="val 40863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91" name="台形 890"/>
              <p:cNvSpPr/>
              <p:nvPr/>
            </p:nvSpPr>
            <p:spPr bwMode="auto">
              <a:xfrm rot="10800000">
                <a:off x="4217132" y="3699173"/>
                <a:ext cx="1497985" cy="505960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92" name="テキスト ボックス 891"/>
              <p:cNvSpPr txBox="1"/>
              <p:nvPr/>
            </p:nvSpPr>
            <p:spPr>
              <a:xfrm>
                <a:off x="4381877" y="3767186"/>
                <a:ext cx="1184828" cy="3699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8362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solidFill>
                      <a:srgbClr val="FF0000"/>
                    </a:solidFill>
                    <a:latin typeface="+mj-ea"/>
                    <a:ea typeface="+mj-ea"/>
                  </a:rPr>
                  <a:t>マンション専用</a:t>
                </a:r>
                <a:endParaRPr kumimoji="1" lang="ja-JP" altLang="en-US" b="1" dirty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39" name="グループ化 238"/>
          <p:cNvGrpSpPr/>
          <p:nvPr/>
        </p:nvGrpSpPr>
        <p:grpSpPr>
          <a:xfrm>
            <a:off x="4175090" y="840435"/>
            <a:ext cx="1582061" cy="1582061"/>
            <a:chOff x="4175090" y="840435"/>
            <a:chExt cx="1582061" cy="1582061"/>
          </a:xfrm>
        </p:grpSpPr>
        <p:sp>
          <p:nvSpPr>
            <p:cNvPr id="904" name="円/楕円 903"/>
            <p:cNvSpPr/>
            <p:nvPr/>
          </p:nvSpPr>
          <p:spPr>
            <a:xfrm>
              <a:off x="4175090" y="840435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4342970" y="1008315"/>
              <a:ext cx="1246300" cy="12463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ドーナツ 127"/>
            <p:cNvSpPr/>
            <p:nvPr/>
          </p:nvSpPr>
          <p:spPr bwMode="auto">
            <a:xfrm>
              <a:off x="4293440" y="958785"/>
              <a:ext cx="1345360" cy="1345360"/>
            </a:xfrm>
            <a:prstGeom prst="donut">
              <a:avLst>
                <a:gd name="adj" fmla="val 547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上矢印 128"/>
            <p:cNvSpPr/>
            <p:nvPr/>
          </p:nvSpPr>
          <p:spPr bwMode="auto">
            <a:xfrm>
              <a:off x="4916014" y="1187146"/>
              <a:ext cx="100222" cy="429403"/>
            </a:xfrm>
            <a:prstGeom prst="upArrow">
              <a:avLst>
                <a:gd name="adj1" fmla="val 24655"/>
                <a:gd name="adj2" fmla="val 10575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上矢印 906"/>
            <p:cNvSpPr/>
            <p:nvPr/>
          </p:nvSpPr>
          <p:spPr bwMode="auto">
            <a:xfrm rot="12600000">
              <a:off x="4809946" y="1622129"/>
              <a:ext cx="149280" cy="328234"/>
            </a:xfrm>
            <a:prstGeom prst="upArrow">
              <a:avLst>
                <a:gd name="adj1" fmla="val 37499"/>
                <a:gd name="adj2" fmla="val 102669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円/楕円 907"/>
            <p:cNvSpPr/>
            <p:nvPr/>
          </p:nvSpPr>
          <p:spPr bwMode="auto">
            <a:xfrm>
              <a:off x="4890880" y="1556225"/>
              <a:ext cx="150480" cy="15048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テキスト ボックス 909"/>
            <p:cNvSpPr txBox="1"/>
            <p:nvPr/>
          </p:nvSpPr>
          <p:spPr>
            <a:xfrm>
              <a:off x="4652029" y="1951688"/>
              <a:ext cx="140074" cy="154166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1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７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1" name="グループ化 910"/>
          <p:cNvGrpSpPr/>
          <p:nvPr/>
        </p:nvGrpSpPr>
        <p:grpSpPr>
          <a:xfrm>
            <a:off x="6034370" y="840435"/>
            <a:ext cx="1582061" cy="1582061"/>
            <a:chOff x="4175090" y="840435"/>
            <a:chExt cx="1582061" cy="1582061"/>
          </a:xfrm>
        </p:grpSpPr>
        <p:sp>
          <p:nvSpPr>
            <p:cNvPr id="912" name="円/楕円 911"/>
            <p:cNvSpPr/>
            <p:nvPr/>
          </p:nvSpPr>
          <p:spPr>
            <a:xfrm>
              <a:off x="4175090" y="840435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3" name="円/楕円 912"/>
            <p:cNvSpPr/>
            <p:nvPr/>
          </p:nvSpPr>
          <p:spPr bwMode="auto">
            <a:xfrm>
              <a:off x="4342970" y="1008315"/>
              <a:ext cx="1246300" cy="12463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ドーナツ 913"/>
            <p:cNvSpPr/>
            <p:nvPr/>
          </p:nvSpPr>
          <p:spPr bwMode="auto">
            <a:xfrm>
              <a:off x="4293440" y="958785"/>
              <a:ext cx="1345360" cy="1345360"/>
            </a:xfrm>
            <a:prstGeom prst="donut">
              <a:avLst>
                <a:gd name="adj" fmla="val 547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上矢印 914"/>
            <p:cNvSpPr/>
            <p:nvPr/>
          </p:nvSpPr>
          <p:spPr bwMode="auto">
            <a:xfrm>
              <a:off x="4916014" y="1187146"/>
              <a:ext cx="100222" cy="429403"/>
            </a:xfrm>
            <a:prstGeom prst="upArrow">
              <a:avLst>
                <a:gd name="adj1" fmla="val 24655"/>
                <a:gd name="adj2" fmla="val 10575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上矢印 915"/>
            <p:cNvSpPr/>
            <p:nvPr/>
          </p:nvSpPr>
          <p:spPr bwMode="auto">
            <a:xfrm rot="14400000">
              <a:off x="4754828" y="1549095"/>
              <a:ext cx="149280" cy="328234"/>
            </a:xfrm>
            <a:prstGeom prst="upArrow">
              <a:avLst>
                <a:gd name="adj1" fmla="val 37499"/>
                <a:gd name="adj2" fmla="val 102669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円/楕円 916"/>
            <p:cNvSpPr/>
            <p:nvPr/>
          </p:nvSpPr>
          <p:spPr bwMode="auto">
            <a:xfrm>
              <a:off x="4890880" y="1556225"/>
              <a:ext cx="150480" cy="15048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テキスト ボックス 917"/>
            <p:cNvSpPr txBox="1"/>
            <p:nvPr/>
          </p:nvSpPr>
          <p:spPr>
            <a:xfrm>
              <a:off x="4505796" y="1796567"/>
              <a:ext cx="140074" cy="154166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1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smtClean="0">
                  <a:solidFill>
                    <a:srgbClr val="FF0000"/>
                  </a:solidFill>
                  <a:latin typeface="+mj-ea"/>
                  <a:ea typeface="+mj-ea"/>
                </a:rPr>
                <a:t>８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61" name="グループ化 360"/>
          <p:cNvGrpSpPr/>
          <p:nvPr/>
        </p:nvGrpSpPr>
        <p:grpSpPr>
          <a:xfrm>
            <a:off x="7901270" y="840435"/>
            <a:ext cx="1582061" cy="1582061"/>
            <a:chOff x="7901270" y="840435"/>
            <a:chExt cx="1582061" cy="1582061"/>
          </a:xfrm>
        </p:grpSpPr>
        <p:grpSp>
          <p:nvGrpSpPr>
            <p:cNvPr id="919" name="グループ化 918"/>
            <p:cNvGrpSpPr/>
            <p:nvPr/>
          </p:nvGrpSpPr>
          <p:grpSpPr>
            <a:xfrm>
              <a:off x="7901270" y="840435"/>
              <a:ext cx="1582061" cy="1582061"/>
              <a:chOff x="4175090" y="840435"/>
              <a:chExt cx="1582061" cy="1582061"/>
            </a:xfrm>
          </p:grpSpPr>
          <p:sp>
            <p:nvSpPr>
              <p:cNvPr id="920" name="円/楕円 919"/>
              <p:cNvSpPr/>
              <p:nvPr/>
            </p:nvSpPr>
            <p:spPr>
              <a:xfrm>
                <a:off x="4175090" y="840435"/>
                <a:ext cx="1582061" cy="1582061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1" name="円/楕円 920"/>
              <p:cNvSpPr/>
              <p:nvPr/>
            </p:nvSpPr>
            <p:spPr bwMode="auto">
              <a:xfrm>
                <a:off x="4342970" y="1008315"/>
                <a:ext cx="1246300" cy="1246300"/>
              </a:xfrm>
              <a:prstGeom prst="ellipse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ドーナツ 921"/>
              <p:cNvSpPr/>
              <p:nvPr/>
            </p:nvSpPr>
            <p:spPr bwMode="auto">
              <a:xfrm>
                <a:off x="4293440" y="958785"/>
                <a:ext cx="1345360" cy="1345360"/>
              </a:xfrm>
              <a:prstGeom prst="donut">
                <a:avLst>
                  <a:gd name="adj" fmla="val 547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上矢印 922"/>
              <p:cNvSpPr/>
              <p:nvPr/>
            </p:nvSpPr>
            <p:spPr bwMode="auto">
              <a:xfrm>
                <a:off x="4916014" y="1101012"/>
                <a:ext cx="100222" cy="515538"/>
              </a:xfrm>
              <a:prstGeom prst="upArrow">
                <a:avLst>
                  <a:gd name="adj1" fmla="val 24655"/>
                  <a:gd name="adj2" fmla="val 105756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上矢印 923"/>
              <p:cNvSpPr/>
              <p:nvPr/>
            </p:nvSpPr>
            <p:spPr bwMode="auto">
              <a:xfrm>
                <a:off x="4890880" y="1284281"/>
                <a:ext cx="149280" cy="328234"/>
              </a:xfrm>
              <a:prstGeom prst="upArrow">
                <a:avLst>
                  <a:gd name="adj1" fmla="val 37499"/>
                  <a:gd name="adj2" fmla="val 102669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円/楕円 924"/>
              <p:cNvSpPr/>
              <p:nvPr/>
            </p:nvSpPr>
            <p:spPr bwMode="auto">
              <a:xfrm>
                <a:off x="4890880" y="1556225"/>
                <a:ext cx="150480" cy="15048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9" name="月 358"/>
            <p:cNvSpPr/>
            <p:nvPr/>
          </p:nvSpPr>
          <p:spPr bwMode="auto">
            <a:xfrm rot="17100000">
              <a:off x="8291854" y="1371850"/>
              <a:ext cx="149052" cy="29810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月 926"/>
            <p:cNvSpPr/>
            <p:nvPr/>
          </p:nvSpPr>
          <p:spPr bwMode="auto">
            <a:xfrm rot="4500000" flipH="1">
              <a:off x="8932006" y="1371850"/>
              <a:ext cx="149052" cy="29810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乗算記号 359"/>
            <p:cNvSpPr/>
            <p:nvPr/>
          </p:nvSpPr>
          <p:spPr bwMode="auto">
            <a:xfrm>
              <a:off x="8422640" y="1676291"/>
              <a:ext cx="538480" cy="538480"/>
            </a:xfrm>
            <a:prstGeom prst="mathMultiply">
              <a:avLst>
                <a:gd name="adj1" fmla="val 12199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084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PPTX311_ゴミ関連のイラスト2</dc:title>
  <dc:subject>PPTX311_ゴミ関連のイラスト2</dc:subject>
  <dc:creator>http://www.digipot.net</dc:creator>
  <cp:lastModifiedBy/>
  <cp:revision>1</cp:revision>
  <dcterms:created xsi:type="dcterms:W3CDTF">2014-01-30T05:12:09Z</dcterms:created>
  <dcterms:modified xsi:type="dcterms:W3CDTF">2015-06-25T07:39:24Z</dcterms:modified>
  <cp:category/>
  <cp:version>1</cp:version>
</cp:coreProperties>
</file>