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5" r:id="rId2"/>
    <p:sldId id="306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C571"/>
    <a:srgbClr val="33CC33"/>
    <a:srgbClr val="FF99CC"/>
    <a:srgbClr val="FBEFC5"/>
    <a:srgbClr val="996600"/>
    <a:srgbClr val="006666"/>
    <a:srgbClr val="003366"/>
    <a:srgbClr val="006699"/>
    <a:srgbClr val="009999"/>
    <a:srgbClr val="00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830" autoAdjust="0"/>
    <p:restoredTop sz="94704" autoAdjust="0"/>
  </p:normalViewPr>
  <p:slideViewPr>
    <p:cSldViewPr>
      <p:cViewPr varScale="1">
        <p:scale>
          <a:sx n="86" d="100"/>
          <a:sy n="86" d="100"/>
        </p:scale>
        <p:origin x="-1387" y="-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5" name="グループ化 294"/>
          <p:cNvGrpSpPr/>
          <p:nvPr/>
        </p:nvGrpSpPr>
        <p:grpSpPr>
          <a:xfrm>
            <a:off x="662761" y="2842043"/>
            <a:ext cx="1087469" cy="1468129"/>
            <a:chOff x="662761" y="2842043"/>
            <a:chExt cx="1087469" cy="1468129"/>
          </a:xfrm>
        </p:grpSpPr>
        <p:sp>
          <p:nvSpPr>
            <p:cNvPr id="5" name="正方形/長方形 4"/>
            <p:cNvSpPr/>
            <p:nvPr/>
          </p:nvSpPr>
          <p:spPr>
            <a:xfrm>
              <a:off x="1055187" y="3698997"/>
              <a:ext cx="320789" cy="149725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角丸四角形 18"/>
            <p:cNvSpPr/>
            <p:nvPr/>
          </p:nvSpPr>
          <p:spPr>
            <a:xfrm>
              <a:off x="680933" y="2842043"/>
              <a:ext cx="1069297" cy="880413"/>
            </a:xfrm>
            <a:prstGeom prst="roundRect">
              <a:avLst>
                <a:gd name="adj" fmla="val 3815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角丸四角形 19"/>
            <p:cNvSpPr/>
            <p:nvPr/>
          </p:nvSpPr>
          <p:spPr>
            <a:xfrm>
              <a:off x="795560" y="2936423"/>
              <a:ext cx="840042" cy="691654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" name="角丸四角形 20"/>
            <p:cNvSpPr/>
            <p:nvPr/>
          </p:nvSpPr>
          <p:spPr>
            <a:xfrm>
              <a:off x="852138" y="2993936"/>
              <a:ext cx="726887" cy="582961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" name="角丸四角形 21"/>
            <p:cNvSpPr/>
            <p:nvPr/>
          </p:nvSpPr>
          <p:spPr>
            <a:xfrm>
              <a:off x="922859" y="3833342"/>
              <a:ext cx="585444" cy="11908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" name="角丸四角形 22"/>
            <p:cNvSpPr/>
            <p:nvPr/>
          </p:nvSpPr>
          <p:spPr>
            <a:xfrm>
              <a:off x="662761" y="3912856"/>
              <a:ext cx="1087469" cy="392540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正方形/長方形 24"/>
            <p:cNvSpPr/>
            <p:nvPr/>
          </p:nvSpPr>
          <p:spPr>
            <a:xfrm>
              <a:off x="746291" y="3983989"/>
              <a:ext cx="416953" cy="55373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/>
            <p:cNvSpPr/>
            <p:nvPr/>
          </p:nvSpPr>
          <p:spPr>
            <a:xfrm>
              <a:off x="746291" y="4087781"/>
              <a:ext cx="416953" cy="55373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 26"/>
            <p:cNvSpPr/>
            <p:nvPr/>
          </p:nvSpPr>
          <p:spPr>
            <a:xfrm>
              <a:off x="662941" y="4093292"/>
              <a:ext cx="1087289" cy="216880"/>
            </a:xfrm>
            <a:custGeom>
              <a:avLst/>
              <a:gdLst>
                <a:gd name="connsiteX0" fmla="*/ 0 w 717550"/>
                <a:gd name="connsiteY0" fmla="*/ 146050 h 146050"/>
                <a:gd name="connsiteX1" fmla="*/ 0 w 717550"/>
                <a:gd name="connsiteY1" fmla="*/ 79375 h 146050"/>
                <a:gd name="connsiteX2" fmla="*/ 387350 w 717550"/>
                <a:gd name="connsiteY2" fmla="*/ 79375 h 146050"/>
                <a:gd name="connsiteX3" fmla="*/ 466725 w 717550"/>
                <a:gd name="connsiteY3" fmla="*/ 0 h 146050"/>
                <a:gd name="connsiteX4" fmla="*/ 717550 w 717550"/>
                <a:gd name="connsiteY4" fmla="*/ 0 h 146050"/>
                <a:gd name="connsiteX5" fmla="*/ 717550 w 717550"/>
                <a:gd name="connsiteY5" fmla="*/ 146050 h 146050"/>
                <a:gd name="connsiteX6" fmla="*/ 0 w 717550"/>
                <a:gd name="connsiteY6" fmla="*/ 146050 h 146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7550" h="146050">
                  <a:moveTo>
                    <a:pt x="0" y="146050"/>
                  </a:moveTo>
                  <a:lnTo>
                    <a:pt x="0" y="79375"/>
                  </a:lnTo>
                  <a:lnTo>
                    <a:pt x="387350" y="79375"/>
                  </a:lnTo>
                  <a:lnTo>
                    <a:pt x="466725" y="0"/>
                  </a:lnTo>
                  <a:lnTo>
                    <a:pt x="717550" y="0"/>
                  </a:lnTo>
                  <a:lnTo>
                    <a:pt x="717550" y="146050"/>
                  </a:lnTo>
                  <a:lnTo>
                    <a:pt x="0" y="146050"/>
                  </a:lnTo>
                  <a:close/>
                </a:path>
              </a:pathLst>
            </a:cu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正方形/長方形 27"/>
            <p:cNvSpPr/>
            <p:nvPr/>
          </p:nvSpPr>
          <p:spPr>
            <a:xfrm>
              <a:off x="1401152" y="4182806"/>
              <a:ext cx="106930" cy="67891"/>
            </a:xfrm>
            <a:prstGeom prst="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1566538" y="4182806"/>
              <a:ext cx="106930" cy="67891"/>
            </a:xfrm>
            <a:prstGeom prst="rect">
              <a:avLst/>
            </a:prstGeom>
            <a:solidFill>
              <a:srgbClr val="FF99C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0" name="グループ化 299"/>
          <p:cNvGrpSpPr/>
          <p:nvPr/>
        </p:nvGrpSpPr>
        <p:grpSpPr>
          <a:xfrm>
            <a:off x="7961517" y="5504147"/>
            <a:ext cx="1542470" cy="739396"/>
            <a:chOff x="7961517" y="5504147"/>
            <a:chExt cx="1542470" cy="739396"/>
          </a:xfrm>
        </p:grpSpPr>
        <p:sp>
          <p:nvSpPr>
            <p:cNvPr id="61" name="台形 60"/>
            <p:cNvSpPr/>
            <p:nvPr/>
          </p:nvSpPr>
          <p:spPr>
            <a:xfrm>
              <a:off x="7961518" y="5504147"/>
              <a:ext cx="1542469" cy="638824"/>
            </a:xfrm>
            <a:prstGeom prst="trapezoid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" name="正方形/長方形 61"/>
            <p:cNvSpPr/>
            <p:nvPr/>
          </p:nvSpPr>
          <p:spPr>
            <a:xfrm>
              <a:off x="7961517" y="6142971"/>
              <a:ext cx="1542469" cy="100572"/>
            </a:xfrm>
            <a:prstGeom prst="rect">
              <a:avLst/>
            </a:prstGeom>
            <a:solidFill>
              <a:srgbClr val="0033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" name="台形 62"/>
            <p:cNvSpPr/>
            <p:nvPr/>
          </p:nvSpPr>
          <p:spPr>
            <a:xfrm>
              <a:off x="8070335" y="5769145"/>
              <a:ext cx="1324836" cy="282632"/>
            </a:xfrm>
            <a:prstGeom prst="trapezoid">
              <a:avLst/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台形 63"/>
            <p:cNvSpPr/>
            <p:nvPr/>
          </p:nvSpPr>
          <p:spPr>
            <a:xfrm>
              <a:off x="8143506" y="5568002"/>
              <a:ext cx="1178494" cy="140823"/>
            </a:xfrm>
            <a:prstGeom prst="trapezoid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台形 64"/>
            <p:cNvSpPr/>
            <p:nvPr/>
          </p:nvSpPr>
          <p:spPr>
            <a:xfrm>
              <a:off x="8190068" y="5608240"/>
              <a:ext cx="1085372" cy="66998"/>
            </a:xfrm>
            <a:prstGeom prst="trapezoid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3" name="グループ化 292"/>
          <p:cNvGrpSpPr/>
          <p:nvPr/>
        </p:nvGrpSpPr>
        <p:grpSpPr>
          <a:xfrm>
            <a:off x="4163019" y="3260129"/>
            <a:ext cx="1564709" cy="1111062"/>
            <a:chOff x="4163019" y="3260129"/>
            <a:chExt cx="1564709" cy="1111062"/>
          </a:xfrm>
        </p:grpSpPr>
        <p:sp>
          <p:nvSpPr>
            <p:cNvPr id="50" name="正方形/長方形 49"/>
            <p:cNvSpPr/>
            <p:nvPr/>
          </p:nvSpPr>
          <p:spPr>
            <a:xfrm>
              <a:off x="4526834" y="4093181"/>
              <a:ext cx="311842" cy="145549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3" name="正方形/長方形 282"/>
            <p:cNvSpPr/>
            <p:nvPr/>
          </p:nvSpPr>
          <p:spPr>
            <a:xfrm>
              <a:off x="4526834" y="4009361"/>
              <a:ext cx="311842" cy="145549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角丸四角形 50"/>
            <p:cNvSpPr/>
            <p:nvPr/>
          </p:nvSpPr>
          <p:spPr>
            <a:xfrm>
              <a:off x="4163019" y="3260129"/>
              <a:ext cx="1039472" cy="855857"/>
            </a:xfrm>
            <a:prstGeom prst="roundRect">
              <a:avLst>
                <a:gd name="adj" fmla="val 3815"/>
              </a:avLst>
            </a:prstGeom>
            <a:solidFill>
              <a:schemeClr val="bg2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角丸四角形 51"/>
            <p:cNvSpPr/>
            <p:nvPr/>
          </p:nvSpPr>
          <p:spPr>
            <a:xfrm>
              <a:off x="4274450" y="3351877"/>
              <a:ext cx="816611" cy="67236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" name="角丸四角形 52"/>
            <p:cNvSpPr/>
            <p:nvPr/>
          </p:nvSpPr>
          <p:spPr>
            <a:xfrm>
              <a:off x="4329449" y="3407786"/>
              <a:ext cx="706612" cy="566701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4" name="角丸四角形 53"/>
            <p:cNvSpPr/>
            <p:nvPr/>
          </p:nvSpPr>
          <p:spPr>
            <a:xfrm>
              <a:off x="4398198" y="4223779"/>
              <a:ext cx="569114" cy="115761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角丸四角形 79"/>
            <p:cNvSpPr/>
            <p:nvPr/>
          </p:nvSpPr>
          <p:spPr>
            <a:xfrm>
              <a:off x="5243704" y="3260129"/>
              <a:ext cx="484024" cy="1111062"/>
            </a:xfrm>
            <a:prstGeom prst="roundRect">
              <a:avLst>
                <a:gd name="adj" fmla="val 9839"/>
              </a:avLst>
            </a:prstGeom>
            <a:solidFill>
              <a:schemeClr val="bg2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" name="角丸四角形 80"/>
            <p:cNvSpPr/>
            <p:nvPr/>
          </p:nvSpPr>
          <p:spPr>
            <a:xfrm>
              <a:off x="5283165" y="3341907"/>
              <a:ext cx="405104" cy="131758"/>
            </a:xfrm>
            <a:prstGeom prst="roundRect">
              <a:avLst>
                <a:gd name="adj" fmla="val 9839"/>
              </a:avLst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角丸四角形 81"/>
            <p:cNvSpPr/>
            <p:nvPr/>
          </p:nvSpPr>
          <p:spPr>
            <a:xfrm>
              <a:off x="5283165" y="3473664"/>
              <a:ext cx="405104" cy="131758"/>
            </a:xfrm>
            <a:prstGeom prst="roundRect">
              <a:avLst>
                <a:gd name="adj" fmla="val 9839"/>
              </a:avLst>
            </a:prstGeom>
            <a:solidFill>
              <a:schemeClr val="bg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正方形/長方形 82"/>
            <p:cNvSpPr/>
            <p:nvPr/>
          </p:nvSpPr>
          <p:spPr>
            <a:xfrm>
              <a:off x="5285096" y="3652951"/>
              <a:ext cx="403172" cy="142313"/>
            </a:xfrm>
            <a:prstGeom prst="rect">
              <a:avLst/>
            </a:prstGeom>
            <a:gradFill flip="none" rotWithShape="1">
              <a:gsLst>
                <a:gs pos="100000">
                  <a:schemeClr val="tx1">
                    <a:lumMod val="75000"/>
                    <a:lumOff val="25000"/>
                  </a:schemeClr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" name="正方形/長方形 83"/>
            <p:cNvSpPr/>
            <p:nvPr/>
          </p:nvSpPr>
          <p:spPr>
            <a:xfrm>
              <a:off x="5324917" y="3699988"/>
              <a:ext cx="323532" cy="39819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角丸四角形 84"/>
            <p:cNvSpPr/>
            <p:nvPr/>
          </p:nvSpPr>
          <p:spPr>
            <a:xfrm>
              <a:off x="5289801" y="4080860"/>
              <a:ext cx="391831" cy="226617"/>
            </a:xfrm>
            <a:prstGeom prst="roundRect">
              <a:avLst>
                <a:gd name="adj" fmla="val 9839"/>
              </a:avLst>
            </a:prstGeom>
            <a:pattFill prst="dkHorz">
              <a:fgClr>
                <a:schemeClr val="tx1">
                  <a:lumMod val="75000"/>
                  <a:lumOff val="25000"/>
                </a:schemeClr>
              </a:fgClr>
              <a:bgClr>
                <a:schemeClr val="tx1"/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角丸四角形 85"/>
            <p:cNvSpPr/>
            <p:nvPr/>
          </p:nvSpPr>
          <p:spPr>
            <a:xfrm>
              <a:off x="5442443" y="3905082"/>
              <a:ext cx="86547" cy="78216"/>
            </a:xfrm>
            <a:prstGeom prst="roundRect">
              <a:avLst>
                <a:gd name="adj" fmla="val 9839"/>
              </a:avLst>
            </a:prstGeom>
            <a:solidFill>
              <a:srgbClr val="0033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2" name="グループ化 291"/>
          <p:cNvGrpSpPr/>
          <p:nvPr/>
        </p:nvGrpSpPr>
        <p:grpSpPr>
          <a:xfrm>
            <a:off x="6155099" y="3279247"/>
            <a:ext cx="1408185" cy="1045284"/>
            <a:chOff x="6155099" y="3279247"/>
            <a:chExt cx="1408185" cy="1045284"/>
          </a:xfrm>
        </p:grpSpPr>
        <p:sp>
          <p:nvSpPr>
            <p:cNvPr id="116" name="正方形/長方形 115"/>
            <p:cNvSpPr/>
            <p:nvPr/>
          </p:nvSpPr>
          <p:spPr>
            <a:xfrm>
              <a:off x="6485690" y="4070366"/>
              <a:ext cx="283364" cy="132258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4" name="正方形/長方形 283"/>
            <p:cNvSpPr/>
            <p:nvPr/>
          </p:nvSpPr>
          <p:spPr>
            <a:xfrm>
              <a:off x="6485690" y="4009406"/>
              <a:ext cx="283364" cy="13225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2" name="角丸四角形 41"/>
            <p:cNvSpPr/>
            <p:nvPr/>
          </p:nvSpPr>
          <p:spPr>
            <a:xfrm rot="5400000">
              <a:off x="6849216" y="3610461"/>
              <a:ext cx="1045282" cy="382854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7" name="正方形/長方形 46"/>
            <p:cNvSpPr/>
            <p:nvPr/>
          </p:nvSpPr>
          <p:spPr>
            <a:xfrm rot="5400000">
              <a:off x="7252424" y="3543987"/>
              <a:ext cx="406664" cy="54006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正方形/長方形 47"/>
            <p:cNvSpPr/>
            <p:nvPr/>
          </p:nvSpPr>
          <p:spPr>
            <a:xfrm rot="5400000">
              <a:off x="7151194" y="3543987"/>
              <a:ext cx="406664" cy="54006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 43"/>
            <p:cNvSpPr/>
            <p:nvPr/>
          </p:nvSpPr>
          <p:spPr>
            <a:xfrm rot="5400000">
              <a:off x="6758897" y="3696125"/>
              <a:ext cx="1045284" cy="211528"/>
            </a:xfrm>
            <a:custGeom>
              <a:avLst/>
              <a:gdLst>
                <a:gd name="connsiteX0" fmla="*/ 0 w 717550"/>
                <a:gd name="connsiteY0" fmla="*/ 146050 h 146050"/>
                <a:gd name="connsiteX1" fmla="*/ 0 w 717550"/>
                <a:gd name="connsiteY1" fmla="*/ 79375 h 146050"/>
                <a:gd name="connsiteX2" fmla="*/ 387350 w 717550"/>
                <a:gd name="connsiteY2" fmla="*/ 79375 h 146050"/>
                <a:gd name="connsiteX3" fmla="*/ 466725 w 717550"/>
                <a:gd name="connsiteY3" fmla="*/ 0 h 146050"/>
                <a:gd name="connsiteX4" fmla="*/ 717550 w 717550"/>
                <a:gd name="connsiteY4" fmla="*/ 0 h 146050"/>
                <a:gd name="connsiteX5" fmla="*/ 717550 w 717550"/>
                <a:gd name="connsiteY5" fmla="*/ 146050 h 146050"/>
                <a:gd name="connsiteX6" fmla="*/ 0 w 717550"/>
                <a:gd name="connsiteY6" fmla="*/ 146050 h 146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7550" h="146050">
                  <a:moveTo>
                    <a:pt x="0" y="146050"/>
                  </a:moveTo>
                  <a:lnTo>
                    <a:pt x="0" y="79375"/>
                  </a:lnTo>
                  <a:lnTo>
                    <a:pt x="387350" y="79375"/>
                  </a:lnTo>
                  <a:lnTo>
                    <a:pt x="466725" y="0"/>
                  </a:lnTo>
                  <a:lnTo>
                    <a:pt x="717550" y="0"/>
                  </a:lnTo>
                  <a:lnTo>
                    <a:pt x="717550" y="146050"/>
                  </a:lnTo>
                  <a:lnTo>
                    <a:pt x="0" y="146050"/>
                  </a:lnTo>
                  <a:close/>
                </a:path>
              </a:pathLst>
            </a:cu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正方形/長方形 44"/>
            <p:cNvSpPr/>
            <p:nvPr/>
          </p:nvSpPr>
          <p:spPr>
            <a:xfrm rot="5400000">
              <a:off x="7214743" y="4003103"/>
              <a:ext cx="104291" cy="66216"/>
            </a:xfrm>
            <a:prstGeom prst="rect">
              <a:avLst/>
            </a:prstGeom>
            <a:solidFill>
              <a:srgbClr val="92D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正方形/長方形 45"/>
            <p:cNvSpPr/>
            <p:nvPr/>
          </p:nvSpPr>
          <p:spPr>
            <a:xfrm rot="5400000">
              <a:off x="7214743" y="4164407"/>
              <a:ext cx="104291" cy="66216"/>
            </a:xfrm>
            <a:prstGeom prst="rect">
              <a:avLst/>
            </a:prstGeom>
            <a:solidFill>
              <a:srgbClr val="FF99C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角丸四角形 116"/>
            <p:cNvSpPr/>
            <p:nvPr/>
          </p:nvSpPr>
          <p:spPr>
            <a:xfrm>
              <a:off x="6155099" y="3313388"/>
              <a:ext cx="944547" cy="777701"/>
            </a:xfrm>
            <a:prstGeom prst="roundRect">
              <a:avLst>
                <a:gd name="adj" fmla="val 3815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角丸四角形 117"/>
            <p:cNvSpPr/>
            <p:nvPr/>
          </p:nvSpPr>
          <p:spPr>
            <a:xfrm>
              <a:off x="6256354" y="3396757"/>
              <a:ext cx="742038" cy="61096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9" name="角丸四角形 118"/>
            <p:cNvSpPr/>
            <p:nvPr/>
          </p:nvSpPr>
          <p:spPr>
            <a:xfrm>
              <a:off x="6306330" y="3447561"/>
              <a:ext cx="642084" cy="514950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0" name="角丸四角形 119"/>
            <p:cNvSpPr/>
            <p:nvPr/>
          </p:nvSpPr>
          <p:spPr>
            <a:xfrm>
              <a:off x="6368801" y="4189038"/>
              <a:ext cx="517142" cy="105190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/>
                </a:gs>
                <a:gs pos="0">
                  <a:schemeClr val="tx1"/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7" name="グループ化 296"/>
          <p:cNvGrpSpPr/>
          <p:nvPr/>
        </p:nvGrpSpPr>
        <p:grpSpPr>
          <a:xfrm>
            <a:off x="2289993" y="4779150"/>
            <a:ext cx="1577181" cy="1522802"/>
            <a:chOff x="2289993" y="4779150"/>
            <a:chExt cx="1577181" cy="1522802"/>
          </a:xfrm>
        </p:grpSpPr>
        <p:sp>
          <p:nvSpPr>
            <p:cNvPr id="169" name="正方形/長方形 168"/>
            <p:cNvSpPr/>
            <p:nvPr/>
          </p:nvSpPr>
          <p:spPr>
            <a:xfrm>
              <a:off x="2399507" y="4779150"/>
              <a:ext cx="1338215" cy="1003661"/>
            </a:xfrm>
            <a:prstGeom prst="rect">
              <a:avLst/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1" name="角丸四角形 170"/>
            <p:cNvSpPr/>
            <p:nvPr/>
          </p:nvSpPr>
          <p:spPr>
            <a:xfrm>
              <a:off x="2399505" y="5782811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角丸四角形 171"/>
            <p:cNvSpPr/>
            <p:nvPr/>
          </p:nvSpPr>
          <p:spPr>
            <a:xfrm>
              <a:off x="2720133" y="5782811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台形 172"/>
            <p:cNvSpPr/>
            <p:nvPr/>
          </p:nvSpPr>
          <p:spPr>
            <a:xfrm>
              <a:off x="2289993" y="5873845"/>
              <a:ext cx="1577181" cy="286760"/>
            </a:xfrm>
            <a:prstGeom prst="trapezoid">
              <a:avLst>
                <a:gd name="adj" fmla="val 40432"/>
              </a:avLst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台形 173"/>
            <p:cNvSpPr/>
            <p:nvPr/>
          </p:nvSpPr>
          <p:spPr>
            <a:xfrm>
              <a:off x="2429076" y="5873845"/>
              <a:ext cx="1301040" cy="20076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正方形/長方形 174"/>
            <p:cNvSpPr/>
            <p:nvPr/>
          </p:nvSpPr>
          <p:spPr>
            <a:xfrm>
              <a:off x="2289993" y="6160605"/>
              <a:ext cx="1577181" cy="141347"/>
            </a:xfrm>
            <a:prstGeom prst="rect">
              <a:avLst/>
            </a:prstGeom>
            <a:solidFill>
              <a:srgbClr val="0099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7" name="正方形/長方形 176"/>
            <p:cNvSpPr/>
            <p:nvPr/>
          </p:nvSpPr>
          <p:spPr>
            <a:xfrm>
              <a:off x="2597741" y="4942138"/>
              <a:ext cx="941750" cy="677684"/>
            </a:xfrm>
            <a:prstGeom prst="rect">
              <a:avLst/>
            </a:prstGeom>
            <a:gradFill>
              <a:gsLst>
                <a:gs pos="100000">
                  <a:schemeClr val="accent5">
                    <a:lumMod val="25000"/>
                  </a:schemeClr>
                </a:gs>
                <a:gs pos="0">
                  <a:schemeClr val="accent5">
                    <a:lumMod val="25000"/>
                  </a:schemeClr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8" name="正方形/長方形 177"/>
            <p:cNvSpPr/>
            <p:nvPr/>
          </p:nvSpPr>
          <p:spPr>
            <a:xfrm>
              <a:off x="2656757" y="4993549"/>
              <a:ext cx="823714" cy="574864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4" name="グループ化 293"/>
          <p:cNvGrpSpPr/>
          <p:nvPr/>
        </p:nvGrpSpPr>
        <p:grpSpPr>
          <a:xfrm>
            <a:off x="2499156" y="2825949"/>
            <a:ext cx="1087469" cy="1529149"/>
            <a:chOff x="2499156" y="2825949"/>
            <a:chExt cx="1087469" cy="1529149"/>
          </a:xfrm>
        </p:grpSpPr>
        <p:sp>
          <p:nvSpPr>
            <p:cNvPr id="193" name="正方形/長方形 192"/>
            <p:cNvSpPr/>
            <p:nvPr/>
          </p:nvSpPr>
          <p:spPr>
            <a:xfrm>
              <a:off x="2891582" y="3682903"/>
              <a:ext cx="320789" cy="149725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角丸四角形 193"/>
            <p:cNvSpPr/>
            <p:nvPr/>
          </p:nvSpPr>
          <p:spPr>
            <a:xfrm>
              <a:off x="2517328" y="2825949"/>
              <a:ext cx="1069297" cy="880413"/>
            </a:xfrm>
            <a:prstGeom prst="roundRect">
              <a:avLst>
                <a:gd name="adj" fmla="val 3815"/>
              </a:avLst>
            </a:prstGeom>
            <a:solidFill>
              <a:srgbClr val="0033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角丸四角形 196"/>
            <p:cNvSpPr/>
            <p:nvPr/>
          </p:nvSpPr>
          <p:spPr>
            <a:xfrm>
              <a:off x="2759254" y="3817248"/>
              <a:ext cx="585444" cy="11908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8" name="角丸四角形 197"/>
            <p:cNvSpPr/>
            <p:nvPr/>
          </p:nvSpPr>
          <p:spPr>
            <a:xfrm>
              <a:off x="2499156" y="3896762"/>
              <a:ext cx="1087469" cy="458336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4" name="正方形/長方形 203"/>
            <p:cNvSpPr/>
            <p:nvPr/>
          </p:nvSpPr>
          <p:spPr>
            <a:xfrm>
              <a:off x="2548741" y="3946417"/>
              <a:ext cx="559054" cy="166187"/>
            </a:xfrm>
            <a:prstGeom prst="rect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1" name="正方形/長方形 200"/>
            <p:cNvSpPr/>
            <p:nvPr/>
          </p:nvSpPr>
          <p:spPr>
            <a:xfrm>
              <a:off x="3237547" y="4287207"/>
              <a:ext cx="106930" cy="67891"/>
            </a:xfrm>
            <a:prstGeom prst="rect">
              <a:avLst/>
            </a:prstGeom>
            <a:solidFill>
              <a:srgbClr val="92D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2" name="正方形/長方形 201"/>
            <p:cNvSpPr/>
            <p:nvPr/>
          </p:nvSpPr>
          <p:spPr>
            <a:xfrm>
              <a:off x="3402933" y="4287207"/>
              <a:ext cx="106930" cy="67891"/>
            </a:xfrm>
            <a:prstGeom prst="rect">
              <a:avLst/>
            </a:prstGeom>
            <a:solidFill>
              <a:srgbClr val="FF99C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6" name="正方形/長方形 205"/>
            <p:cNvSpPr/>
            <p:nvPr/>
          </p:nvSpPr>
          <p:spPr>
            <a:xfrm>
              <a:off x="2548741" y="4111074"/>
              <a:ext cx="559054" cy="166187"/>
            </a:xfrm>
            <a:prstGeom prst="rect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7" name="正方形/長方形 206"/>
            <p:cNvSpPr/>
            <p:nvPr/>
          </p:nvSpPr>
          <p:spPr>
            <a:xfrm>
              <a:off x="2604726" y="4007721"/>
              <a:ext cx="447084" cy="45721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8" name="正方形/長方形 207"/>
            <p:cNvSpPr/>
            <p:nvPr/>
          </p:nvSpPr>
          <p:spPr>
            <a:xfrm>
              <a:off x="2604726" y="4171551"/>
              <a:ext cx="447084" cy="45721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2" name="角丸四角形 221"/>
            <p:cNvSpPr/>
            <p:nvPr/>
          </p:nvSpPr>
          <p:spPr>
            <a:xfrm>
              <a:off x="2555427" y="2867859"/>
              <a:ext cx="987874" cy="789741"/>
            </a:xfrm>
            <a:prstGeom prst="roundRect">
              <a:avLst>
                <a:gd name="adj" fmla="val 3815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4" name="正方形/長方形 213"/>
            <p:cNvSpPr/>
            <p:nvPr/>
          </p:nvSpPr>
          <p:spPr>
            <a:xfrm>
              <a:off x="3192959" y="4014529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正方形/長方形 214"/>
            <p:cNvSpPr/>
            <p:nvPr/>
          </p:nvSpPr>
          <p:spPr>
            <a:xfrm>
              <a:off x="3192959" y="4071434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6" name="正方形/長方形 215"/>
            <p:cNvSpPr/>
            <p:nvPr/>
          </p:nvSpPr>
          <p:spPr>
            <a:xfrm>
              <a:off x="3192959" y="4128337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7" name="正方形/長方形 216"/>
            <p:cNvSpPr/>
            <p:nvPr/>
          </p:nvSpPr>
          <p:spPr>
            <a:xfrm>
              <a:off x="3192959" y="4185241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正方形/長方形 217"/>
            <p:cNvSpPr/>
            <p:nvPr/>
          </p:nvSpPr>
          <p:spPr>
            <a:xfrm>
              <a:off x="3192959" y="3960210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角丸四角形 219"/>
            <p:cNvSpPr/>
            <p:nvPr/>
          </p:nvSpPr>
          <p:spPr bwMode="auto">
            <a:xfrm>
              <a:off x="2679832" y="2956560"/>
              <a:ext cx="739064" cy="620212"/>
            </a:xfrm>
            <a:prstGeom prst="roundRect">
              <a:avLst>
                <a:gd name="adj" fmla="val 191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1" name="角丸四角形 220"/>
            <p:cNvSpPr/>
            <p:nvPr/>
          </p:nvSpPr>
          <p:spPr bwMode="auto">
            <a:xfrm>
              <a:off x="2737071" y="3013710"/>
              <a:ext cx="624586" cy="512084"/>
            </a:xfrm>
            <a:prstGeom prst="roundRect">
              <a:avLst>
                <a:gd name="adj" fmla="val 191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8" name="グループ化 297"/>
          <p:cNvGrpSpPr/>
          <p:nvPr/>
        </p:nvGrpSpPr>
        <p:grpSpPr>
          <a:xfrm>
            <a:off x="4178721" y="5139191"/>
            <a:ext cx="1577181" cy="1120642"/>
            <a:chOff x="4178721" y="5139191"/>
            <a:chExt cx="1577181" cy="1120642"/>
          </a:xfrm>
        </p:grpSpPr>
        <p:sp>
          <p:nvSpPr>
            <p:cNvPr id="224" name="正方形/長方形 223"/>
            <p:cNvSpPr/>
            <p:nvPr/>
          </p:nvSpPr>
          <p:spPr>
            <a:xfrm>
              <a:off x="4288235" y="5139191"/>
              <a:ext cx="1338215" cy="643622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5" name="角丸四角形 224"/>
            <p:cNvSpPr/>
            <p:nvPr/>
          </p:nvSpPr>
          <p:spPr>
            <a:xfrm>
              <a:off x="4288233" y="5782813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6" name="角丸四角形 225"/>
            <p:cNvSpPr/>
            <p:nvPr/>
          </p:nvSpPr>
          <p:spPr>
            <a:xfrm>
              <a:off x="4608861" y="5782813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7" name="台形 226"/>
            <p:cNvSpPr/>
            <p:nvPr/>
          </p:nvSpPr>
          <p:spPr>
            <a:xfrm>
              <a:off x="4178721" y="5873847"/>
              <a:ext cx="1577181" cy="286760"/>
            </a:xfrm>
            <a:prstGeom prst="trapezoid">
              <a:avLst>
                <a:gd name="adj" fmla="val 40432"/>
              </a:avLst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8" name="台形 227"/>
            <p:cNvSpPr/>
            <p:nvPr/>
          </p:nvSpPr>
          <p:spPr>
            <a:xfrm>
              <a:off x="4317804" y="5873847"/>
              <a:ext cx="1301040" cy="20076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正方形/長方形 228"/>
            <p:cNvSpPr/>
            <p:nvPr/>
          </p:nvSpPr>
          <p:spPr>
            <a:xfrm>
              <a:off x="4178721" y="6160609"/>
              <a:ext cx="1577181" cy="99224"/>
            </a:xfrm>
            <a:prstGeom prst="rect">
              <a:avLst/>
            </a:prstGeom>
            <a:solidFill>
              <a:srgbClr val="0033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0" name="正方形/長方形 229"/>
            <p:cNvSpPr/>
            <p:nvPr/>
          </p:nvSpPr>
          <p:spPr>
            <a:xfrm>
              <a:off x="4567742" y="5238751"/>
              <a:ext cx="779198" cy="472789"/>
            </a:xfrm>
            <a:prstGeom prst="rect">
              <a:avLst/>
            </a:prstGeom>
            <a:gradFill flip="none" rotWithShape="1"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54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1" name="正方形/長方形 230"/>
            <p:cNvSpPr/>
            <p:nvPr/>
          </p:nvSpPr>
          <p:spPr>
            <a:xfrm>
              <a:off x="4617276" y="5284471"/>
              <a:ext cx="680132" cy="381347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2" name="円/楕円 231"/>
            <p:cNvSpPr/>
            <p:nvPr/>
          </p:nvSpPr>
          <p:spPr bwMode="auto">
            <a:xfrm>
              <a:off x="4358353" y="5522838"/>
              <a:ext cx="152400" cy="152400"/>
            </a:xfrm>
            <a:prstGeom prst="ellipse">
              <a:avLst/>
            </a:prstGeom>
            <a:pattFill prst="narHorz">
              <a:fgClr>
                <a:srgbClr val="003366"/>
              </a:fgClr>
              <a:bgClr>
                <a:srgbClr val="006699"/>
              </a:bgClr>
            </a:patt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3" name="円/楕円 232"/>
            <p:cNvSpPr/>
            <p:nvPr/>
          </p:nvSpPr>
          <p:spPr bwMode="auto">
            <a:xfrm>
              <a:off x="5413723" y="5522838"/>
              <a:ext cx="152400" cy="152400"/>
            </a:xfrm>
            <a:prstGeom prst="ellipse">
              <a:avLst/>
            </a:prstGeom>
            <a:pattFill prst="narHorz">
              <a:fgClr>
                <a:srgbClr val="003366"/>
              </a:fgClr>
              <a:bgClr>
                <a:srgbClr val="006699"/>
              </a:bgClr>
            </a:patt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299" name="グループ化 298"/>
          <p:cNvGrpSpPr/>
          <p:nvPr/>
        </p:nvGrpSpPr>
        <p:grpSpPr>
          <a:xfrm>
            <a:off x="6069331" y="4779151"/>
            <a:ext cx="1589556" cy="1575176"/>
            <a:chOff x="6069331" y="4779151"/>
            <a:chExt cx="1589556" cy="1575176"/>
          </a:xfrm>
        </p:grpSpPr>
        <p:sp>
          <p:nvSpPr>
            <p:cNvPr id="239" name="正方形/長方形 238"/>
            <p:cNvSpPr/>
            <p:nvPr/>
          </p:nvSpPr>
          <p:spPr>
            <a:xfrm>
              <a:off x="6191220" y="4779151"/>
              <a:ext cx="1338215" cy="1003661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角丸四角形 239"/>
            <p:cNvSpPr/>
            <p:nvPr/>
          </p:nvSpPr>
          <p:spPr>
            <a:xfrm>
              <a:off x="6191218" y="5782812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角丸四角形 240"/>
            <p:cNvSpPr/>
            <p:nvPr/>
          </p:nvSpPr>
          <p:spPr>
            <a:xfrm>
              <a:off x="6333864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台形 241"/>
            <p:cNvSpPr/>
            <p:nvPr/>
          </p:nvSpPr>
          <p:spPr>
            <a:xfrm>
              <a:off x="6069331" y="5873846"/>
              <a:ext cx="1589556" cy="286760"/>
            </a:xfrm>
            <a:prstGeom prst="trapezoid">
              <a:avLst>
                <a:gd name="adj" fmla="val 40432"/>
              </a:avLst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台形 242"/>
            <p:cNvSpPr/>
            <p:nvPr/>
          </p:nvSpPr>
          <p:spPr>
            <a:xfrm>
              <a:off x="6220789" y="5873846"/>
              <a:ext cx="1301040" cy="13833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正方形/長方形 243"/>
            <p:cNvSpPr/>
            <p:nvPr/>
          </p:nvSpPr>
          <p:spPr>
            <a:xfrm>
              <a:off x="6070032" y="6160606"/>
              <a:ext cx="1588855" cy="193721"/>
            </a:xfrm>
            <a:prstGeom prst="rect">
              <a:avLst/>
            </a:prstGeom>
            <a:solidFill>
              <a:srgbClr val="0033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正方形/長方形 244"/>
            <p:cNvSpPr/>
            <p:nvPr/>
          </p:nvSpPr>
          <p:spPr>
            <a:xfrm>
              <a:off x="6226785" y="4817250"/>
              <a:ext cx="1263677" cy="928231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7" name="正方形/長方形 246"/>
            <p:cNvSpPr/>
            <p:nvPr/>
          </p:nvSpPr>
          <p:spPr>
            <a:xfrm>
              <a:off x="6432524" y="4974337"/>
              <a:ext cx="852196" cy="625719"/>
            </a:xfrm>
            <a:prstGeom prst="rect">
              <a:avLst/>
            </a:prstGeom>
            <a:gradFill flip="none" rotWithShape="1"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54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8" name="正方形/長方形 247"/>
            <p:cNvSpPr/>
            <p:nvPr/>
          </p:nvSpPr>
          <p:spPr>
            <a:xfrm>
              <a:off x="6481292" y="5017010"/>
              <a:ext cx="761519" cy="541781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9" name="角丸四角形 248"/>
            <p:cNvSpPr/>
            <p:nvPr/>
          </p:nvSpPr>
          <p:spPr>
            <a:xfrm>
              <a:off x="7137774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角丸四角形 249"/>
            <p:cNvSpPr/>
            <p:nvPr/>
          </p:nvSpPr>
          <p:spPr>
            <a:xfrm>
              <a:off x="6745345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4" name="台形 253"/>
            <p:cNvSpPr/>
            <p:nvPr/>
          </p:nvSpPr>
          <p:spPr>
            <a:xfrm>
              <a:off x="6728408" y="6057902"/>
              <a:ext cx="278184" cy="67403"/>
            </a:xfrm>
            <a:prstGeom prst="trapezoid">
              <a:avLst>
                <a:gd name="adj" fmla="val 40432"/>
              </a:avLst>
            </a:pr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6" name="正方形/長方形 255"/>
            <p:cNvSpPr/>
            <p:nvPr/>
          </p:nvSpPr>
          <p:spPr>
            <a:xfrm>
              <a:off x="6141409" y="6223390"/>
              <a:ext cx="582230" cy="80172"/>
            </a:xfrm>
            <a:prstGeom prst="rect">
              <a:avLst/>
            </a:prstGeom>
            <a:solidFill>
              <a:srgbClr val="0066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7" name="正方形/長方形 256"/>
            <p:cNvSpPr/>
            <p:nvPr/>
          </p:nvSpPr>
          <p:spPr>
            <a:xfrm>
              <a:off x="7212330" y="6223390"/>
              <a:ext cx="399038" cy="82160"/>
            </a:xfrm>
            <a:prstGeom prst="rect">
              <a:avLst/>
            </a:prstGeom>
            <a:solidFill>
              <a:srgbClr val="0066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6" name="グループ化 295"/>
          <p:cNvGrpSpPr/>
          <p:nvPr/>
        </p:nvGrpSpPr>
        <p:grpSpPr>
          <a:xfrm>
            <a:off x="400233" y="4779150"/>
            <a:ext cx="1577181" cy="1522802"/>
            <a:chOff x="400233" y="4779150"/>
            <a:chExt cx="1577181" cy="1522802"/>
          </a:xfrm>
        </p:grpSpPr>
        <p:sp>
          <p:nvSpPr>
            <p:cNvPr id="6" name="正方形/長方形 5"/>
            <p:cNvSpPr/>
            <p:nvPr/>
          </p:nvSpPr>
          <p:spPr>
            <a:xfrm>
              <a:off x="509747" y="4779150"/>
              <a:ext cx="1338215" cy="1003661"/>
            </a:xfrm>
            <a:prstGeom prst="rect">
              <a:avLst/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角丸四角形 7"/>
            <p:cNvSpPr/>
            <p:nvPr/>
          </p:nvSpPr>
          <p:spPr>
            <a:xfrm>
              <a:off x="509745" y="5782811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角丸四角形 8"/>
            <p:cNvSpPr/>
            <p:nvPr/>
          </p:nvSpPr>
          <p:spPr>
            <a:xfrm>
              <a:off x="830373" y="5782811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台形 9"/>
            <p:cNvSpPr/>
            <p:nvPr/>
          </p:nvSpPr>
          <p:spPr>
            <a:xfrm>
              <a:off x="400233" y="5873845"/>
              <a:ext cx="1577181" cy="286760"/>
            </a:xfrm>
            <a:prstGeom prst="trapezoid">
              <a:avLst>
                <a:gd name="adj" fmla="val 40432"/>
              </a:avLst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/>
            <p:cNvSpPr/>
            <p:nvPr/>
          </p:nvSpPr>
          <p:spPr>
            <a:xfrm>
              <a:off x="575257" y="5913413"/>
              <a:ext cx="1229161" cy="121627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/>
            <p:cNvSpPr/>
            <p:nvPr/>
          </p:nvSpPr>
          <p:spPr>
            <a:xfrm>
              <a:off x="400233" y="6160605"/>
              <a:ext cx="1577181" cy="141347"/>
            </a:xfrm>
            <a:prstGeom prst="rect">
              <a:avLst/>
            </a:prstGeom>
            <a:solidFill>
              <a:srgbClr val="0099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6" name="台形 235"/>
            <p:cNvSpPr/>
            <p:nvPr/>
          </p:nvSpPr>
          <p:spPr>
            <a:xfrm>
              <a:off x="1008075" y="6065523"/>
              <a:ext cx="363526" cy="61254"/>
            </a:xfrm>
            <a:prstGeom prst="trapezoid">
              <a:avLst>
                <a:gd name="adj" fmla="val 40432"/>
              </a:avLst>
            </a:prstGeom>
            <a:solidFill>
              <a:schemeClr val="bg1">
                <a:lumMod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4" name="角丸四角形 233"/>
            <p:cNvSpPr/>
            <p:nvPr/>
          </p:nvSpPr>
          <p:spPr bwMode="auto">
            <a:xfrm>
              <a:off x="662761" y="4942138"/>
              <a:ext cx="1025831" cy="696662"/>
            </a:xfrm>
            <a:prstGeom prst="roundRect">
              <a:avLst>
                <a:gd name="adj" fmla="val 8792"/>
              </a:avLst>
            </a:prstGeom>
            <a:gradFill>
              <a:gsLst>
                <a:gs pos="100000">
                  <a:schemeClr val="accent5">
                    <a:lumMod val="25000"/>
                  </a:schemeClr>
                </a:gs>
                <a:gs pos="0">
                  <a:schemeClr val="accent5">
                    <a:lumMod val="25000"/>
                  </a:schemeClr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5" name="角丸四角形 234"/>
            <p:cNvSpPr/>
            <p:nvPr/>
          </p:nvSpPr>
          <p:spPr bwMode="auto">
            <a:xfrm>
              <a:off x="711529" y="4993549"/>
              <a:ext cx="928295" cy="602579"/>
            </a:xfrm>
            <a:prstGeom prst="roundRect">
              <a:avLst>
                <a:gd name="adj" fmla="val 8792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8" name="正方形/長方形 257"/>
            <p:cNvSpPr/>
            <p:nvPr/>
          </p:nvSpPr>
          <p:spPr>
            <a:xfrm flipV="1">
              <a:off x="426927" y="6223390"/>
              <a:ext cx="1523794" cy="45720"/>
            </a:xfrm>
            <a:prstGeom prst="rect">
              <a:avLst/>
            </a:prstGeom>
            <a:solidFill>
              <a:srgbClr val="006666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1" name="グループ化 290"/>
          <p:cNvGrpSpPr/>
          <p:nvPr/>
        </p:nvGrpSpPr>
        <p:grpSpPr>
          <a:xfrm>
            <a:off x="7929010" y="3068960"/>
            <a:ext cx="1449197" cy="1232467"/>
            <a:chOff x="7929010" y="3068960"/>
            <a:chExt cx="1449197" cy="1232467"/>
          </a:xfrm>
        </p:grpSpPr>
        <p:sp>
          <p:nvSpPr>
            <p:cNvPr id="36" name="正方形/長方形 35"/>
            <p:cNvSpPr/>
            <p:nvPr/>
          </p:nvSpPr>
          <p:spPr>
            <a:xfrm>
              <a:off x="8236303" y="4093342"/>
              <a:ext cx="263394" cy="122937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5" name="正方形/長方形 284"/>
            <p:cNvSpPr/>
            <p:nvPr/>
          </p:nvSpPr>
          <p:spPr>
            <a:xfrm>
              <a:off x="8236303" y="4032382"/>
              <a:ext cx="263394" cy="122937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" name="片側の 2 つの角を丸めた四角形 2"/>
            <p:cNvSpPr/>
            <p:nvPr/>
          </p:nvSpPr>
          <p:spPr>
            <a:xfrm>
              <a:off x="8858648" y="3068960"/>
              <a:ext cx="519559" cy="1216916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rgbClr val="0033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片側の 2 つの角を丸めた四角形 3"/>
            <p:cNvSpPr/>
            <p:nvPr/>
          </p:nvSpPr>
          <p:spPr>
            <a:xfrm>
              <a:off x="8897629" y="3132404"/>
              <a:ext cx="441595" cy="1153472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正方形/長方形 30"/>
            <p:cNvSpPr/>
            <p:nvPr/>
          </p:nvSpPr>
          <p:spPr>
            <a:xfrm>
              <a:off x="8977041" y="3534778"/>
              <a:ext cx="291750" cy="55746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正方形/長方形 31"/>
            <p:cNvSpPr/>
            <p:nvPr/>
          </p:nvSpPr>
          <p:spPr>
            <a:xfrm>
              <a:off x="8977041" y="3660606"/>
              <a:ext cx="291750" cy="55746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正方形/長方形 32"/>
            <p:cNvSpPr/>
            <p:nvPr/>
          </p:nvSpPr>
          <p:spPr>
            <a:xfrm>
              <a:off x="8953059" y="3215341"/>
              <a:ext cx="339716" cy="89575"/>
            </a:xfrm>
            <a:prstGeom prst="rect">
              <a:avLst/>
            </a:prstGeom>
            <a:solidFill>
              <a:schemeClr val="accent3">
                <a:lumMod val="6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8947247" y="4096338"/>
              <a:ext cx="351325" cy="189539"/>
            </a:xfrm>
            <a:prstGeom prst="rect">
              <a:avLst/>
            </a:prstGeom>
            <a:pattFill prst="dkHorz">
              <a:fgClr>
                <a:schemeClr val="tx1">
                  <a:lumMod val="75000"/>
                  <a:lumOff val="25000"/>
                </a:schemeClr>
              </a:fgClr>
              <a:bgClr>
                <a:schemeClr val="tx1"/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正方形/長方形 34"/>
            <p:cNvSpPr/>
            <p:nvPr/>
          </p:nvSpPr>
          <p:spPr>
            <a:xfrm>
              <a:off x="9079011" y="3878642"/>
              <a:ext cx="78830" cy="87575"/>
            </a:xfrm>
            <a:prstGeom prst="rect">
              <a:avLst/>
            </a:prstGeom>
            <a:solidFill>
              <a:srgbClr val="FF0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角丸四角形 36"/>
            <p:cNvSpPr/>
            <p:nvPr/>
          </p:nvSpPr>
          <p:spPr>
            <a:xfrm>
              <a:off x="7929010" y="3389713"/>
              <a:ext cx="877981" cy="722891"/>
            </a:xfrm>
            <a:prstGeom prst="roundRect">
              <a:avLst>
                <a:gd name="adj" fmla="val 3815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角丸四角形 37"/>
            <p:cNvSpPr/>
            <p:nvPr/>
          </p:nvSpPr>
          <p:spPr>
            <a:xfrm>
              <a:off x="8023129" y="3467207"/>
              <a:ext cx="689743" cy="567905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角丸四角形 38"/>
            <p:cNvSpPr/>
            <p:nvPr/>
          </p:nvSpPr>
          <p:spPr>
            <a:xfrm>
              <a:off x="8069583" y="3514429"/>
              <a:ext cx="596834" cy="478658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8127652" y="4203650"/>
              <a:ext cx="480697" cy="97777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/>
                </a:gs>
                <a:gs pos="0">
                  <a:schemeClr val="tx1"/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0" name="正方形/長方形 259"/>
            <p:cNvSpPr/>
            <p:nvPr/>
          </p:nvSpPr>
          <p:spPr>
            <a:xfrm>
              <a:off x="8953059" y="3349453"/>
              <a:ext cx="339716" cy="89575"/>
            </a:xfrm>
            <a:prstGeom prst="rect">
              <a:avLst/>
            </a:prstGeom>
            <a:solidFill>
              <a:schemeClr val="accent3">
                <a:lumMod val="6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8" name="グループ化 287"/>
          <p:cNvGrpSpPr/>
          <p:nvPr/>
        </p:nvGrpSpPr>
        <p:grpSpPr>
          <a:xfrm>
            <a:off x="4360309" y="907700"/>
            <a:ext cx="1170130" cy="1512803"/>
            <a:chOff x="4360309" y="907700"/>
            <a:chExt cx="1170130" cy="1512803"/>
          </a:xfrm>
        </p:grpSpPr>
        <p:sp>
          <p:nvSpPr>
            <p:cNvPr id="100" name="正方形/長方形 99"/>
            <p:cNvSpPr/>
            <p:nvPr/>
          </p:nvSpPr>
          <p:spPr bwMode="auto">
            <a:xfrm>
              <a:off x="4360309" y="2266677"/>
              <a:ext cx="1170130" cy="153826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2" name="片側の 2 つの角を丸めた四角形 101"/>
            <p:cNvSpPr/>
            <p:nvPr/>
          </p:nvSpPr>
          <p:spPr>
            <a:xfrm>
              <a:off x="4360309" y="907700"/>
              <a:ext cx="1170130" cy="1380849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3" name="正方形/長方形 102"/>
            <p:cNvSpPr/>
            <p:nvPr/>
          </p:nvSpPr>
          <p:spPr>
            <a:xfrm>
              <a:off x="4503414" y="1025588"/>
              <a:ext cx="897011" cy="674324"/>
            </a:xfrm>
            <a:prstGeom prst="rect">
              <a:avLst/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" name="正方形/長方形 103"/>
            <p:cNvSpPr/>
            <p:nvPr/>
          </p:nvSpPr>
          <p:spPr>
            <a:xfrm>
              <a:off x="4503414" y="1854977"/>
              <a:ext cx="506968" cy="8254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正方形/長方形 104"/>
            <p:cNvSpPr/>
            <p:nvPr/>
          </p:nvSpPr>
          <p:spPr>
            <a:xfrm>
              <a:off x="4503414" y="2009708"/>
              <a:ext cx="506968" cy="82548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正方形/長方形 105"/>
            <p:cNvSpPr/>
            <p:nvPr/>
          </p:nvSpPr>
          <p:spPr>
            <a:xfrm>
              <a:off x="5270410" y="2009706"/>
              <a:ext cx="130014" cy="82548"/>
            </a:xfrm>
            <a:prstGeom prst="rect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正方形/長方形 106"/>
            <p:cNvSpPr/>
            <p:nvPr/>
          </p:nvSpPr>
          <p:spPr>
            <a:xfrm>
              <a:off x="5270410" y="1846325"/>
              <a:ext cx="130014" cy="82548"/>
            </a:xfrm>
            <a:prstGeom prst="rect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正方形/長方形 107"/>
            <p:cNvSpPr/>
            <p:nvPr/>
          </p:nvSpPr>
          <p:spPr>
            <a:xfrm>
              <a:off x="4566337" y="1086706"/>
              <a:ext cx="771164" cy="547397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9" name="正方形/長方形 258"/>
            <p:cNvSpPr/>
            <p:nvPr/>
          </p:nvSpPr>
          <p:spPr bwMode="auto">
            <a:xfrm>
              <a:off x="4360309" y="2278320"/>
              <a:ext cx="1170130" cy="51052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1" name="ドーナツ 260"/>
            <p:cNvSpPr/>
            <p:nvPr/>
          </p:nvSpPr>
          <p:spPr bwMode="auto">
            <a:xfrm>
              <a:off x="4617276" y="1162650"/>
              <a:ext cx="334643" cy="334643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2" name="ドーナツ 261"/>
            <p:cNvSpPr/>
            <p:nvPr/>
          </p:nvSpPr>
          <p:spPr bwMode="auto">
            <a:xfrm>
              <a:off x="4784916" y="1254090"/>
              <a:ext cx="334643" cy="334643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3" name="ドーナツ 262"/>
            <p:cNvSpPr/>
            <p:nvPr/>
          </p:nvSpPr>
          <p:spPr bwMode="auto">
            <a:xfrm>
              <a:off x="5010382" y="1162650"/>
              <a:ext cx="251417" cy="251417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0" name="グループ化 289"/>
          <p:cNvGrpSpPr/>
          <p:nvPr/>
        </p:nvGrpSpPr>
        <p:grpSpPr>
          <a:xfrm>
            <a:off x="7907640" y="1223755"/>
            <a:ext cx="1592881" cy="1167126"/>
            <a:chOff x="7907640" y="1223755"/>
            <a:chExt cx="1592881" cy="1167126"/>
          </a:xfrm>
        </p:grpSpPr>
        <p:sp>
          <p:nvSpPr>
            <p:cNvPr id="179" name="正方形/長方形 178"/>
            <p:cNvSpPr/>
            <p:nvPr/>
          </p:nvSpPr>
          <p:spPr bwMode="auto">
            <a:xfrm>
              <a:off x="8069583" y="1223755"/>
              <a:ext cx="1269641" cy="730818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0" name="正方形/長方形 179"/>
            <p:cNvSpPr/>
            <p:nvPr/>
          </p:nvSpPr>
          <p:spPr bwMode="auto">
            <a:xfrm>
              <a:off x="8160797" y="1338280"/>
              <a:ext cx="589085" cy="514176"/>
            </a:xfrm>
            <a:prstGeom prst="rect">
              <a:avLst/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1" name="正方形/長方形 180"/>
            <p:cNvSpPr/>
            <p:nvPr/>
          </p:nvSpPr>
          <p:spPr bwMode="auto">
            <a:xfrm>
              <a:off x="8203426" y="1375488"/>
              <a:ext cx="503828" cy="439761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2" name="正方形/長方形 181"/>
            <p:cNvSpPr/>
            <p:nvPr/>
          </p:nvSpPr>
          <p:spPr bwMode="auto">
            <a:xfrm>
              <a:off x="8861261" y="1650880"/>
              <a:ext cx="419686" cy="62729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3" name="正方形/長方形 182"/>
            <p:cNvSpPr/>
            <p:nvPr/>
          </p:nvSpPr>
          <p:spPr bwMode="auto">
            <a:xfrm>
              <a:off x="8861261" y="1781126"/>
              <a:ext cx="419686" cy="62729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4" name="台形 183"/>
            <p:cNvSpPr/>
            <p:nvPr/>
          </p:nvSpPr>
          <p:spPr>
            <a:xfrm>
              <a:off x="7907640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5" name="正方形/長方形 184"/>
            <p:cNvSpPr/>
            <p:nvPr/>
          </p:nvSpPr>
          <p:spPr>
            <a:xfrm>
              <a:off x="7907640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台形 186"/>
            <p:cNvSpPr/>
            <p:nvPr/>
          </p:nvSpPr>
          <p:spPr>
            <a:xfrm>
              <a:off x="8008891" y="1955310"/>
              <a:ext cx="1390380" cy="114160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8" name="正方形/長方形 187"/>
            <p:cNvSpPr/>
            <p:nvPr/>
          </p:nvSpPr>
          <p:spPr>
            <a:xfrm>
              <a:off x="8008891" y="2063724"/>
              <a:ext cx="1390380" cy="57080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0" name="台形 189"/>
            <p:cNvSpPr/>
            <p:nvPr/>
          </p:nvSpPr>
          <p:spPr>
            <a:xfrm>
              <a:off x="8050801" y="2127592"/>
              <a:ext cx="1306560" cy="143168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8" name="グループ化 267"/>
            <p:cNvGrpSpPr/>
            <p:nvPr/>
          </p:nvGrpSpPr>
          <p:grpSpPr>
            <a:xfrm>
              <a:off x="8229600" y="1403176"/>
              <a:ext cx="468630" cy="395144"/>
              <a:chOff x="7233571" y="672260"/>
              <a:chExt cx="2443536" cy="1856976"/>
            </a:xfrm>
          </p:grpSpPr>
          <p:sp>
            <p:nvSpPr>
              <p:cNvPr id="266" name="正方形/長方形 265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7" name="正方形/長方形 266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9" name="グループ化 288"/>
          <p:cNvGrpSpPr/>
          <p:nvPr/>
        </p:nvGrpSpPr>
        <p:grpSpPr>
          <a:xfrm>
            <a:off x="6033120" y="961859"/>
            <a:ext cx="1592881" cy="1429022"/>
            <a:chOff x="6033120" y="961859"/>
            <a:chExt cx="1592881" cy="1429022"/>
          </a:xfrm>
        </p:grpSpPr>
        <p:sp>
          <p:nvSpPr>
            <p:cNvPr id="273" name="角丸四角形 272"/>
            <p:cNvSpPr/>
            <p:nvPr/>
          </p:nvSpPr>
          <p:spPr bwMode="auto">
            <a:xfrm>
              <a:off x="6268073" y="1268052"/>
              <a:ext cx="1095896" cy="738670"/>
            </a:xfrm>
            <a:prstGeom prst="roundRect">
              <a:avLst>
                <a:gd name="adj" fmla="val 5681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74" name="角丸四角形 273"/>
            <p:cNvSpPr/>
            <p:nvPr/>
          </p:nvSpPr>
          <p:spPr bwMode="auto">
            <a:xfrm>
              <a:off x="6268073" y="1188804"/>
              <a:ext cx="1095896" cy="738670"/>
            </a:xfrm>
            <a:prstGeom prst="roundRect">
              <a:avLst>
                <a:gd name="adj" fmla="val 568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6" name="台形 155"/>
            <p:cNvSpPr/>
            <p:nvPr/>
          </p:nvSpPr>
          <p:spPr>
            <a:xfrm>
              <a:off x="6033120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7" name="正方形/長方形 156"/>
            <p:cNvSpPr/>
            <p:nvPr/>
          </p:nvSpPr>
          <p:spPr>
            <a:xfrm>
              <a:off x="6033120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台形 157"/>
            <p:cNvSpPr/>
            <p:nvPr/>
          </p:nvSpPr>
          <p:spPr>
            <a:xfrm>
              <a:off x="6134371" y="1955310"/>
              <a:ext cx="1390380" cy="114160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9" name="正方形/長方形 158"/>
            <p:cNvSpPr/>
            <p:nvPr/>
          </p:nvSpPr>
          <p:spPr>
            <a:xfrm>
              <a:off x="6134371" y="2063724"/>
              <a:ext cx="1390380" cy="57080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台形 161"/>
            <p:cNvSpPr/>
            <p:nvPr/>
          </p:nvSpPr>
          <p:spPr>
            <a:xfrm>
              <a:off x="6610621" y="1985790"/>
              <a:ext cx="426450" cy="45719"/>
            </a:xfrm>
            <a:prstGeom prst="trapezoid">
              <a:avLst>
                <a:gd name="adj" fmla="val 58440"/>
              </a:avLst>
            </a:prstGeom>
            <a:solidFill>
              <a:srgbClr val="92D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台形 160"/>
            <p:cNvSpPr/>
            <p:nvPr/>
          </p:nvSpPr>
          <p:spPr>
            <a:xfrm>
              <a:off x="6176281" y="2127592"/>
              <a:ext cx="1306560" cy="143168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角丸四角形 162"/>
            <p:cNvSpPr/>
            <p:nvPr/>
          </p:nvSpPr>
          <p:spPr bwMode="auto">
            <a:xfrm>
              <a:off x="6176281" y="961859"/>
              <a:ext cx="1279479" cy="936361"/>
            </a:xfrm>
            <a:prstGeom prst="roundRect">
              <a:avLst>
                <a:gd name="adj" fmla="val 5681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4" name="角丸四角形 163"/>
            <p:cNvSpPr/>
            <p:nvPr/>
          </p:nvSpPr>
          <p:spPr bwMode="auto">
            <a:xfrm>
              <a:off x="6316842" y="1085850"/>
              <a:ext cx="998358" cy="688380"/>
            </a:xfrm>
            <a:prstGeom prst="roundRect">
              <a:avLst>
                <a:gd name="adj" fmla="val 568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5" name="角丸四角形 164"/>
            <p:cNvSpPr/>
            <p:nvPr/>
          </p:nvSpPr>
          <p:spPr bwMode="auto">
            <a:xfrm>
              <a:off x="6389642" y="1137372"/>
              <a:ext cx="868408" cy="585336"/>
            </a:xfrm>
            <a:prstGeom prst="roundRect">
              <a:avLst>
                <a:gd name="adj" fmla="val 568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6" name="円/楕円 165"/>
            <p:cNvSpPr/>
            <p:nvPr/>
          </p:nvSpPr>
          <p:spPr bwMode="auto">
            <a:xfrm>
              <a:off x="7136284" y="1808925"/>
              <a:ext cx="108648" cy="46052"/>
            </a:xfrm>
            <a:prstGeom prst="ellipse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7" name="円/楕円 166"/>
            <p:cNvSpPr/>
            <p:nvPr/>
          </p:nvSpPr>
          <p:spPr bwMode="auto">
            <a:xfrm>
              <a:off x="7284874" y="1808925"/>
              <a:ext cx="108648" cy="46052"/>
            </a:xfrm>
            <a:prstGeom prst="ellipse">
              <a:avLst/>
            </a:prstGeom>
            <a:solidFill>
              <a:srgbClr val="FBEFC5"/>
            </a:solidFill>
            <a:ln w="19050">
              <a:solidFill>
                <a:schemeClr val="tx1"/>
              </a:solidFill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grpSp>
          <p:nvGrpSpPr>
            <p:cNvPr id="270" name="グループ化 269"/>
            <p:cNvGrpSpPr/>
            <p:nvPr/>
          </p:nvGrpSpPr>
          <p:grpSpPr>
            <a:xfrm>
              <a:off x="6412229" y="1173480"/>
              <a:ext cx="798529" cy="541020"/>
              <a:chOff x="7233571" y="672260"/>
              <a:chExt cx="2443536" cy="1856976"/>
            </a:xfrm>
          </p:grpSpPr>
          <p:sp>
            <p:nvSpPr>
              <p:cNvPr id="271" name="正方形/長方形 270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正方形/長方形 271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6" name="グループ化 285"/>
          <p:cNvGrpSpPr/>
          <p:nvPr/>
        </p:nvGrpSpPr>
        <p:grpSpPr>
          <a:xfrm>
            <a:off x="707372" y="836327"/>
            <a:ext cx="1189445" cy="1584176"/>
            <a:chOff x="707372" y="836327"/>
            <a:chExt cx="1189445" cy="1584176"/>
          </a:xfrm>
        </p:grpSpPr>
        <p:sp>
          <p:nvSpPr>
            <p:cNvPr id="2" name="正方形/長方形 1"/>
            <p:cNvSpPr/>
            <p:nvPr/>
          </p:nvSpPr>
          <p:spPr>
            <a:xfrm>
              <a:off x="707372" y="2149307"/>
              <a:ext cx="1189445" cy="271196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" name="角丸四角形 65"/>
            <p:cNvSpPr/>
            <p:nvPr/>
          </p:nvSpPr>
          <p:spPr>
            <a:xfrm>
              <a:off x="707372" y="836327"/>
              <a:ext cx="1189445" cy="1453766"/>
            </a:xfrm>
            <a:prstGeom prst="roundRect">
              <a:avLst>
                <a:gd name="adj" fmla="val 7261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角丸四角形 66"/>
            <p:cNvSpPr/>
            <p:nvPr/>
          </p:nvSpPr>
          <p:spPr>
            <a:xfrm>
              <a:off x="773452" y="907700"/>
              <a:ext cx="1057284" cy="899323"/>
            </a:xfrm>
            <a:prstGeom prst="roundRect">
              <a:avLst>
                <a:gd name="adj" fmla="val 726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角丸四角形 67"/>
            <p:cNvSpPr/>
            <p:nvPr/>
          </p:nvSpPr>
          <p:spPr>
            <a:xfrm>
              <a:off x="837125" y="961859"/>
              <a:ext cx="929940" cy="791003"/>
            </a:xfrm>
            <a:prstGeom prst="roundRect">
              <a:avLst>
                <a:gd name="adj" fmla="val 726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角丸四角形 68"/>
            <p:cNvSpPr/>
            <p:nvPr/>
          </p:nvSpPr>
          <p:spPr>
            <a:xfrm>
              <a:off x="1004733" y="1898220"/>
              <a:ext cx="594723" cy="64342"/>
            </a:xfrm>
            <a:prstGeom prst="roundRect">
              <a:avLst>
                <a:gd name="adj" fmla="val 7261"/>
              </a:avLst>
            </a:prstGeom>
            <a:solidFill>
              <a:srgbClr val="FBEFC5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角丸四角形 69"/>
            <p:cNvSpPr/>
            <p:nvPr/>
          </p:nvSpPr>
          <p:spPr>
            <a:xfrm>
              <a:off x="1004733" y="2017096"/>
              <a:ext cx="594723" cy="64342"/>
            </a:xfrm>
            <a:prstGeom prst="roundRect">
              <a:avLst>
                <a:gd name="adj" fmla="val 726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台形 87"/>
            <p:cNvSpPr/>
            <p:nvPr/>
          </p:nvSpPr>
          <p:spPr>
            <a:xfrm>
              <a:off x="996184" y="2052850"/>
              <a:ext cx="617040" cy="149484"/>
            </a:xfrm>
            <a:prstGeom prst="trapezoid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円/楕円 88"/>
            <p:cNvSpPr/>
            <p:nvPr/>
          </p:nvSpPr>
          <p:spPr>
            <a:xfrm>
              <a:off x="1199305" y="2096674"/>
              <a:ext cx="197886" cy="53525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7" name="グループ化 276"/>
            <p:cNvGrpSpPr/>
            <p:nvPr/>
          </p:nvGrpSpPr>
          <p:grpSpPr>
            <a:xfrm>
              <a:off x="902969" y="1059180"/>
              <a:ext cx="798529" cy="541020"/>
              <a:chOff x="7233571" y="672260"/>
              <a:chExt cx="2443536" cy="1856976"/>
            </a:xfrm>
          </p:grpSpPr>
          <p:sp>
            <p:nvSpPr>
              <p:cNvPr id="278" name="正方形/長方形 277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9" name="正方形/長方形 278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7" name="グループ化 286"/>
          <p:cNvGrpSpPr/>
          <p:nvPr/>
        </p:nvGrpSpPr>
        <p:grpSpPr>
          <a:xfrm>
            <a:off x="2268437" y="1038962"/>
            <a:ext cx="1592881" cy="1351919"/>
            <a:chOff x="2268437" y="1038962"/>
            <a:chExt cx="1592881" cy="1351919"/>
          </a:xfrm>
        </p:grpSpPr>
        <p:sp>
          <p:nvSpPr>
            <p:cNvPr id="71" name="台形 70"/>
            <p:cNvSpPr/>
            <p:nvPr/>
          </p:nvSpPr>
          <p:spPr>
            <a:xfrm>
              <a:off x="2428344" y="1038962"/>
              <a:ext cx="1273068" cy="769963"/>
            </a:xfrm>
            <a:prstGeom prst="trapezoid">
              <a:avLst>
                <a:gd name="adj" fmla="val 11161"/>
              </a:avLst>
            </a:prstGeom>
            <a:solidFill>
              <a:srgbClr val="E4D69C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2" name="台形 71"/>
            <p:cNvSpPr/>
            <p:nvPr/>
          </p:nvSpPr>
          <p:spPr>
            <a:xfrm>
              <a:off x="2268437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3" name="台形 72"/>
            <p:cNvSpPr/>
            <p:nvPr/>
          </p:nvSpPr>
          <p:spPr>
            <a:xfrm>
              <a:off x="2511384" y="1108162"/>
              <a:ext cx="1107733" cy="633306"/>
            </a:xfrm>
            <a:prstGeom prst="trapezoid">
              <a:avLst>
                <a:gd name="adj" fmla="val 1116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正方形/長方形 73"/>
            <p:cNvSpPr/>
            <p:nvPr/>
          </p:nvSpPr>
          <p:spPr>
            <a:xfrm>
              <a:off x="2428344" y="1808925"/>
              <a:ext cx="1273068" cy="261573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" name="正方形/長方形 74"/>
            <p:cNvSpPr/>
            <p:nvPr/>
          </p:nvSpPr>
          <p:spPr>
            <a:xfrm>
              <a:off x="2268437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6" name="台形 75"/>
            <p:cNvSpPr/>
            <p:nvPr/>
          </p:nvSpPr>
          <p:spPr>
            <a:xfrm>
              <a:off x="2384370" y="2070497"/>
              <a:ext cx="1317042" cy="196180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正方形/長方形 76"/>
            <p:cNvSpPr/>
            <p:nvPr/>
          </p:nvSpPr>
          <p:spPr>
            <a:xfrm>
              <a:off x="2511385" y="1893681"/>
              <a:ext cx="426158" cy="60892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正方形/長方形 77"/>
            <p:cNvSpPr/>
            <p:nvPr/>
          </p:nvSpPr>
          <p:spPr>
            <a:xfrm>
              <a:off x="3192959" y="1893681"/>
              <a:ext cx="426158" cy="60892"/>
            </a:xfrm>
            <a:prstGeom prst="rect">
              <a:avLst/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台形 78"/>
            <p:cNvSpPr/>
            <p:nvPr/>
          </p:nvSpPr>
          <p:spPr>
            <a:xfrm>
              <a:off x="2566743" y="1162650"/>
              <a:ext cx="997015" cy="522586"/>
            </a:xfrm>
            <a:prstGeom prst="trapezoid">
              <a:avLst>
                <a:gd name="adj" fmla="val 11161"/>
              </a:avLst>
            </a:prstGeom>
            <a:solidFill>
              <a:schemeClr val="tx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/>
            <p:cNvSpPr/>
            <p:nvPr/>
          </p:nvSpPr>
          <p:spPr>
            <a:xfrm>
              <a:off x="3192959" y="1924127"/>
              <a:ext cx="439999" cy="147293"/>
            </a:xfrm>
            <a:prstGeom prst="trapezoid">
              <a:avLst/>
            </a:pr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円/楕円 91"/>
            <p:cNvSpPr/>
            <p:nvPr/>
          </p:nvSpPr>
          <p:spPr>
            <a:xfrm>
              <a:off x="3337801" y="1967309"/>
              <a:ext cx="141109" cy="52741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0" name="ドーナツ 279"/>
            <p:cNvSpPr/>
            <p:nvPr/>
          </p:nvSpPr>
          <p:spPr bwMode="auto">
            <a:xfrm>
              <a:off x="2830251" y="1381455"/>
              <a:ext cx="372659" cy="251417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1" name="ドーナツ 280"/>
            <p:cNvSpPr/>
            <p:nvPr/>
          </p:nvSpPr>
          <p:spPr bwMode="auto">
            <a:xfrm>
              <a:off x="2665606" y="1238271"/>
              <a:ext cx="413990" cy="292118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2" name="ドーナツ 281"/>
            <p:cNvSpPr/>
            <p:nvPr/>
          </p:nvSpPr>
          <p:spPr bwMode="auto">
            <a:xfrm>
              <a:off x="3192959" y="1254090"/>
              <a:ext cx="258802" cy="187900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120270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5" name="グループ化 294"/>
          <p:cNvGrpSpPr/>
          <p:nvPr/>
        </p:nvGrpSpPr>
        <p:grpSpPr>
          <a:xfrm>
            <a:off x="662761" y="2842043"/>
            <a:ext cx="1087469" cy="1468129"/>
            <a:chOff x="662761" y="2842043"/>
            <a:chExt cx="1087469" cy="1468129"/>
          </a:xfrm>
        </p:grpSpPr>
        <p:sp>
          <p:nvSpPr>
            <p:cNvPr id="5" name="正方形/長方形 4"/>
            <p:cNvSpPr/>
            <p:nvPr/>
          </p:nvSpPr>
          <p:spPr>
            <a:xfrm>
              <a:off x="1055187" y="3698997"/>
              <a:ext cx="320789" cy="149725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角丸四角形 18"/>
            <p:cNvSpPr/>
            <p:nvPr/>
          </p:nvSpPr>
          <p:spPr>
            <a:xfrm>
              <a:off x="680933" y="2842043"/>
              <a:ext cx="1069297" cy="880413"/>
            </a:xfrm>
            <a:prstGeom prst="roundRect">
              <a:avLst>
                <a:gd name="adj" fmla="val 3815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角丸四角形 19"/>
            <p:cNvSpPr/>
            <p:nvPr/>
          </p:nvSpPr>
          <p:spPr>
            <a:xfrm>
              <a:off x="795560" y="2936423"/>
              <a:ext cx="840042" cy="691654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1" name="角丸四角形 20"/>
            <p:cNvSpPr/>
            <p:nvPr/>
          </p:nvSpPr>
          <p:spPr>
            <a:xfrm>
              <a:off x="852138" y="2993936"/>
              <a:ext cx="726887" cy="582961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" name="角丸四角形 21"/>
            <p:cNvSpPr/>
            <p:nvPr/>
          </p:nvSpPr>
          <p:spPr>
            <a:xfrm>
              <a:off x="922859" y="3833342"/>
              <a:ext cx="585444" cy="11908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" name="角丸四角形 22"/>
            <p:cNvSpPr/>
            <p:nvPr/>
          </p:nvSpPr>
          <p:spPr>
            <a:xfrm>
              <a:off x="662761" y="3912856"/>
              <a:ext cx="1087469" cy="392540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" name="正方形/長方形 24"/>
            <p:cNvSpPr/>
            <p:nvPr/>
          </p:nvSpPr>
          <p:spPr>
            <a:xfrm>
              <a:off x="746291" y="3983989"/>
              <a:ext cx="416953" cy="55373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/>
            <p:cNvSpPr/>
            <p:nvPr/>
          </p:nvSpPr>
          <p:spPr>
            <a:xfrm>
              <a:off x="746291" y="4087781"/>
              <a:ext cx="416953" cy="55373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 26"/>
            <p:cNvSpPr/>
            <p:nvPr/>
          </p:nvSpPr>
          <p:spPr>
            <a:xfrm>
              <a:off x="662941" y="4093292"/>
              <a:ext cx="1087289" cy="216880"/>
            </a:xfrm>
            <a:custGeom>
              <a:avLst/>
              <a:gdLst>
                <a:gd name="connsiteX0" fmla="*/ 0 w 717550"/>
                <a:gd name="connsiteY0" fmla="*/ 146050 h 146050"/>
                <a:gd name="connsiteX1" fmla="*/ 0 w 717550"/>
                <a:gd name="connsiteY1" fmla="*/ 79375 h 146050"/>
                <a:gd name="connsiteX2" fmla="*/ 387350 w 717550"/>
                <a:gd name="connsiteY2" fmla="*/ 79375 h 146050"/>
                <a:gd name="connsiteX3" fmla="*/ 466725 w 717550"/>
                <a:gd name="connsiteY3" fmla="*/ 0 h 146050"/>
                <a:gd name="connsiteX4" fmla="*/ 717550 w 717550"/>
                <a:gd name="connsiteY4" fmla="*/ 0 h 146050"/>
                <a:gd name="connsiteX5" fmla="*/ 717550 w 717550"/>
                <a:gd name="connsiteY5" fmla="*/ 146050 h 146050"/>
                <a:gd name="connsiteX6" fmla="*/ 0 w 717550"/>
                <a:gd name="connsiteY6" fmla="*/ 146050 h 146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7550" h="146050">
                  <a:moveTo>
                    <a:pt x="0" y="146050"/>
                  </a:moveTo>
                  <a:lnTo>
                    <a:pt x="0" y="79375"/>
                  </a:lnTo>
                  <a:lnTo>
                    <a:pt x="387350" y="79375"/>
                  </a:lnTo>
                  <a:lnTo>
                    <a:pt x="466725" y="0"/>
                  </a:lnTo>
                  <a:lnTo>
                    <a:pt x="717550" y="0"/>
                  </a:lnTo>
                  <a:lnTo>
                    <a:pt x="717550" y="146050"/>
                  </a:lnTo>
                  <a:lnTo>
                    <a:pt x="0" y="146050"/>
                  </a:lnTo>
                  <a:close/>
                </a:path>
              </a:pathLst>
            </a:cu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" name="正方形/長方形 27"/>
            <p:cNvSpPr/>
            <p:nvPr/>
          </p:nvSpPr>
          <p:spPr>
            <a:xfrm>
              <a:off x="1401152" y="4182806"/>
              <a:ext cx="106930" cy="67891"/>
            </a:xfrm>
            <a:prstGeom prst="rect">
              <a:avLst/>
            </a:prstGeom>
            <a:solidFill>
              <a:srgbClr val="00B05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1566538" y="4182806"/>
              <a:ext cx="106930" cy="67891"/>
            </a:xfrm>
            <a:prstGeom prst="rect">
              <a:avLst/>
            </a:prstGeom>
            <a:solidFill>
              <a:srgbClr val="FF99C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00" name="グループ化 299"/>
          <p:cNvGrpSpPr/>
          <p:nvPr/>
        </p:nvGrpSpPr>
        <p:grpSpPr>
          <a:xfrm>
            <a:off x="7961517" y="5504147"/>
            <a:ext cx="1542470" cy="739396"/>
            <a:chOff x="7961517" y="5504147"/>
            <a:chExt cx="1542470" cy="739396"/>
          </a:xfrm>
        </p:grpSpPr>
        <p:sp>
          <p:nvSpPr>
            <p:cNvPr id="61" name="台形 60"/>
            <p:cNvSpPr/>
            <p:nvPr/>
          </p:nvSpPr>
          <p:spPr>
            <a:xfrm>
              <a:off x="7961518" y="5504147"/>
              <a:ext cx="1542469" cy="638824"/>
            </a:xfrm>
            <a:prstGeom prst="trapezoid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2" name="正方形/長方形 61"/>
            <p:cNvSpPr/>
            <p:nvPr/>
          </p:nvSpPr>
          <p:spPr>
            <a:xfrm>
              <a:off x="7961517" y="6142971"/>
              <a:ext cx="1542469" cy="100572"/>
            </a:xfrm>
            <a:prstGeom prst="rect">
              <a:avLst/>
            </a:prstGeom>
            <a:solidFill>
              <a:srgbClr val="003366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3" name="台形 62"/>
            <p:cNvSpPr/>
            <p:nvPr/>
          </p:nvSpPr>
          <p:spPr>
            <a:xfrm>
              <a:off x="8070335" y="5769145"/>
              <a:ext cx="1324836" cy="282632"/>
            </a:xfrm>
            <a:prstGeom prst="trapezoid">
              <a:avLst/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4" name="台形 63"/>
            <p:cNvSpPr/>
            <p:nvPr/>
          </p:nvSpPr>
          <p:spPr>
            <a:xfrm>
              <a:off x="8143506" y="5568002"/>
              <a:ext cx="1178494" cy="140823"/>
            </a:xfrm>
            <a:prstGeom prst="trapezoid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台形 64"/>
            <p:cNvSpPr/>
            <p:nvPr/>
          </p:nvSpPr>
          <p:spPr>
            <a:xfrm>
              <a:off x="8190068" y="5608240"/>
              <a:ext cx="1085372" cy="66998"/>
            </a:xfrm>
            <a:prstGeom prst="trapezoid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3" name="グループ化 292"/>
          <p:cNvGrpSpPr/>
          <p:nvPr/>
        </p:nvGrpSpPr>
        <p:grpSpPr>
          <a:xfrm>
            <a:off x="4163019" y="3260129"/>
            <a:ext cx="1564709" cy="1111062"/>
            <a:chOff x="4163019" y="3260129"/>
            <a:chExt cx="1564709" cy="1111062"/>
          </a:xfrm>
        </p:grpSpPr>
        <p:sp>
          <p:nvSpPr>
            <p:cNvPr id="50" name="正方形/長方形 49"/>
            <p:cNvSpPr/>
            <p:nvPr/>
          </p:nvSpPr>
          <p:spPr>
            <a:xfrm>
              <a:off x="4526834" y="4093181"/>
              <a:ext cx="311842" cy="145549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3" name="正方形/長方形 282"/>
            <p:cNvSpPr/>
            <p:nvPr/>
          </p:nvSpPr>
          <p:spPr>
            <a:xfrm>
              <a:off x="4526834" y="4009361"/>
              <a:ext cx="311842" cy="145549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角丸四角形 50"/>
            <p:cNvSpPr/>
            <p:nvPr/>
          </p:nvSpPr>
          <p:spPr>
            <a:xfrm>
              <a:off x="4163019" y="3260129"/>
              <a:ext cx="1039472" cy="855857"/>
            </a:xfrm>
            <a:prstGeom prst="roundRect">
              <a:avLst>
                <a:gd name="adj" fmla="val 3815"/>
              </a:avLst>
            </a:prstGeom>
            <a:solidFill>
              <a:schemeClr val="bg2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2" name="角丸四角形 51"/>
            <p:cNvSpPr/>
            <p:nvPr/>
          </p:nvSpPr>
          <p:spPr>
            <a:xfrm>
              <a:off x="4274450" y="3351877"/>
              <a:ext cx="816611" cy="67236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3" name="角丸四角形 52"/>
            <p:cNvSpPr/>
            <p:nvPr/>
          </p:nvSpPr>
          <p:spPr>
            <a:xfrm>
              <a:off x="4329449" y="3407786"/>
              <a:ext cx="706612" cy="566701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4" name="角丸四角形 53"/>
            <p:cNvSpPr/>
            <p:nvPr/>
          </p:nvSpPr>
          <p:spPr>
            <a:xfrm>
              <a:off x="4398198" y="4223779"/>
              <a:ext cx="569114" cy="115761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角丸四角形 79"/>
            <p:cNvSpPr/>
            <p:nvPr/>
          </p:nvSpPr>
          <p:spPr>
            <a:xfrm>
              <a:off x="5243704" y="3260129"/>
              <a:ext cx="484024" cy="1111062"/>
            </a:xfrm>
            <a:prstGeom prst="roundRect">
              <a:avLst>
                <a:gd name="adj" fmla="val 9839"/>
              </a:avLst>
            </a:prstGeom>
            <a:solidFill>
              <a:schemeClr val="bg2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1" name="角丸四角形 80"/>
            <p:cNvSpPr/>
            <p:nvPr/>
          </p:nvSpPr>
          <p:spPr>
            <a:xfrm>
              <a:off x="5283165" y="3341907"/>
              <a:ext cx="405104" cy="131758"/>
            </a:xfrm>
            <a:prstGeom prst="roundRect">
              <a:avLst>
                <a:gd name="adj" fmla="val 9839"/>
              </a:avLst>
            </a:pr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" name="角丸四角形 81"/>
            <p:cNvSpPr/>
            <p:nvPr/>
          </p:nvSpPr>
          <p:spPr>
            <a:xfrm>
              <a:off x="5283165" y="3473664"/>
              <a:ext cx="405104" cy="131758"/>
            </a:xfrm>
            <a:prstGeom prst="roundRect">
              <a:avLst>
                <a:gd name="adj" fmla="val 9839"/>
              </a:avLst>
            </a:prstGeom>
            <a:solidFill>
              <a:schemeClr val="bg1">
                <a:lumMod val="7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" name="正方形/長方形 82"/>
            <p:cNvSpPr/>
            <p:nvPr/>
          </p:nvSpPr>
          <p:spPr>
            <a:xfrm>
              <a:off x="5285096" y="3652951"/>
              <a:ext cx="403172" cy="142313"/>
            </a:xfrm>
            <a:prstGeom prst="rect">
              <a:avLst/>
            </a:prstGeom>
            <a:gradFill flip="none" rotWithShape="1">
              <a:gsLst>
                <a:gs pos="100000">
                  <a:schemeClr val="tx1">
                    <a:lumMod val="75000"/>
                    <a:lumOff val="25000"/>
                  </a:schemeClr>
                </a:gs>
                <a:gs pos="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4" name="正方形/長方形 83"/>
            <p:cNvSpPr/>
            <p:nvPr/>
          </p:nvSpPr>
          <p:spPr>
            <a:xfrm>
              <a:off x="5324917" y="3699988"/>
              <a:ext cx="323532" cy="39819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角丸四角形 84"/>
            <p:cNvSpPr/>
            <p:nvPr/>
          </p:nvSpPr>
          <p:spPr>
            <a:xfrm>
              <a:off x="5289801" y="4080860"/>
              <a:ext cx="391831" cy="226617"/>
            </a:xfrm>
            <a:prstGeom prst="roundRect">
              <a:avLst>
                <a:gd name="adj" fmla="val 9839"/>
              </a:avLst>
            </a:prstGeom>
            <a:pattFill prst="dkHorz">
              <a:fgClr>
                <a:schemeClr val="tx1">
                  <a:lumMod val="75000"/>
                  <a:lumOff val="25000"/>
                </a:schemeClr>
              </a:fgClr>
              <a:bgClr>
                <a:schemeClr val="tx1"/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角丸四角形 85"/>
            <p:cNvSpPr/>
            <p:nvPr/>
          </p:nvSpPr>
          <p:spPr>
            <a:xfrm>
              <a:off x="5442443" y="3905082"/>
              <a:ext cx="86547" cy="78216"/>
            </a:xfrm>
            <a:prstGeom prst="roundRect">
              <a:avLst>
                <a:gd name="adj" fmla="val 9839"/>
              </a:avLst>
            </a:prstGeom>
            <a:solidFill>
              <a:srgbClr val="0033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2" name="グループ化 291"/>
          <p:cNvGrpSpPr/>
          <p:nvPr/>
        </p:nvGrpSpPr>
        <p:grpSpPr>
          <a:xfrm>
            <a:off x="6155099" y="3279247"/>
            <a:ext cx="1408185" cy="1045284"/>
            <a:chOff x="6155099" y="3279247"/>
            <a:chExt cx="1408185" cy="1045284"/>
          </a:xfrm>
        </p:grpSpPr>
        <p:sp>
          <p:nvSpPr>
            <p:cNvPr id="116" name="正方形/長方形 115"/>
            <p:cNvSpPr/>
            <p:nvPr/>
          </p:nvSpPr>
          <p:spPr>
            <a:xfrm>
              <a:off x="6485690" y="4070366"/>
              <a:ext cx="283364" cy="132258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4" name="正方形/長方形 283"/>
            <p:cNvSpPr/>
            <p:nvPr/>
          </p:nvSpPr>
          <p:spPr>
            <a:xfrm>
              <a:off x="6485690" y="4009406"/>
              <a:ext cx="283364" cy="13225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2" name="角丸四角形 41"/>
            <p:cNvSpPr/>
            <p:nvPr/>
          </p:nvSpPr>
          <p:spPr>
            <a:xfrm rot="5400000">
              <a:off x="6849216" y="3610461"/>
              <a:ext cx="1045282" cy="382854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7" name="正方形/長方形 46"/>
            <p:cNvSpPr/>
            <p:nvPr/>
          </p:nvSpPr>
          <p:spPr>
            <a:xfrm rot="5400000">
              <a:off x="7252424" y="3543987"/>
              <a:ext cx="406664" cy="54006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正方形/長方形 47"/>
            <p:cNvSpPr/>
            <p:nvPr/>
          </p:nvSpPr>
          <p:spPr>
            <a:xfrm rot="5400000">
              <a:off x="7151194" y="3543987"/>
              <a:ext cx="406664" cy="54006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フリーフォーム 43"/>
            <p:cNvSpPr/>
            <p:nvPr/>
          </p:nvSpPr>
          <p:spPr>
            <a:xfrm rot="5400000">
              <a:off x="6758897" y="3696125"/>
              <a:ext cx="1045284" cy="211528"/>
            </a:xfrm>
            <a:custGeom>
              <a:avLst/>
              <a:gdLst>
                <a:gd name="connsiteX0" fmla="*/ 0 w 717550"/>
                <a:gd name="connsiteY0" fmla="*/ 146050 h 146050"/>
                <a:gd name="connsiteX1" fmla="*/ 0 w 717550"/>
                <a:gd name="connsiteY1" fmla="*/ 79375 h 146050"/>
                <a:gd name="connsiteX2" fmla="*/ 387350 w 717550"/>
                <a:gd name="connsiteY2" fmla="*/ 79375 h 146050"/>
                <a:gd name="connsiteX3" fmla="*/ 466725 w 717550"/>
                <a:gd name="connsiteY3" fmla="*/ 0 h 146050"/>
                <a:gd name="connsiteX4" fmla="*/ 717550 w 717550"/>
                <a:gd name="connsiteY4" fmla="*/ 0 h 146050"/>
                <a:gd name="connsiteX5" fmla="*/ 717550 w 717550"/>
                <a:gd name="connsiteY5" fmla="*/ 146050 h 146050"/>
                <a:gd name="connsiteX6" fmla="*/ 0 w 717550"/>
                <a:gd name="connsiteY6" fmla="*/ 146050 h 146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717550" h="146050">
                  <a:moveTo>
                    <a:pt x="0" y="146050"/>
                  </a:moveTo>
                  <a:lnTo>
                    <a:pt x="0" y="79375"/>
                  </a:lnTo>
                  <a:lnTo>
                    <a:pt x="387350" y="79375"/>
                  </a:lnTo>
                  <a:lnTo>
                    <a:pt x="466725" y="0"/>
                  </a:lnTo>
                  <a:lnTo>
                    <a:pt x="717550" y="0"/>
                  </a:lnTo>
                  <a:lnTo>
                    <a:pt x="717550" y="146050"/>
                  </a:lnTo>
                  <a:lnTo>
                    <a:pt x="0" y="146050"/>
                  </a:lnTo>
                  <a:close/>
                </a:path>
              </a:pathLst>
            </a:cu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5" name="正方形/長方形 44"/>
            <p:cNvSpPr/>
            <p:nvPr/>
          </p:nvSpPr>
          <p:spPr>
            <a:xfrm rot="5400000">
              <a:off x="7214743" y="4003103"/>
              <a:ext cx="104291" cy="66216"/>
            </a:xfrm>
            <a:prstGeom prst="rect">
              <a:avLst/>
            </a:prstGeom>
            <a:solidFill>
              <a:srgbClr val="92D05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正方形/長方形 45"/>
            <p:cNvSpPr/>
            <p:nvPr/>
          </p:nvSpPr>
          <p:spPr>
            <a:xfrm rot="5400000">
              <a:off x="7214743" y="4164407"/>
              <a:ext cx="104291" cy="66216"/>
            </a:xfrm>
            <a:prstGeom prst="rect">
              <a:avLst/>
            </a:prstGeom>
            <a:solidFill>
              <a:srgbClr val="FF99C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角丸四角形 116"/>
            <p:cNvSpPr/>
            <p:nvPr/>
          </p:nvSpPr>
          <p:spPr>
            <a:xfrm>
              <a:off x="6155099" y="3313388"/>
              <a:ext cx="944547" cy="777701"/>
            </a:xfrm>
            <a:prstGeom prst="roundRect">
              <a:avLst>
                <a:gd name="adj" fmla="val 3815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8" name="角丸四角形 117"/>
            <p:cNvSpPr/>
            <p:nvPr/>
          </p:nvSpPr>
          <p:spPr>
            <a:xfrm>
              <a:off x="6256354" y="3396757"/>
              <a:ext cx="742038" cy="61096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9" name="角丸四角形 118"/>
            <p:cNvSpPr/>
            <p:nvPr/>
          </p:nvSpPr>
          <p:spPr>
            <a:xfrm>
              <a:off x="6306330" y="3447561"/>
              <a:ext cx="642084" cy="514950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0" name="角丸四角形 119"/>
            <p:cNvSpPr/>
            <p:nvPr/>
          </p:nvSpPr>
          <p:spPr>
            <a:xfrm>
              <a:off x="6368801" y="4189038"/>
              <a:ext cx="517142" cy="105190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/>
                </a:gs>
                <a:gs pos="0">
                  <a:schemeClr val="tx1"/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7" name="グループ化 296"/>
          <p:cNvGrpSpPr/>
          <p:nvPr/>
        </p:nvGrpSpPr>
        <p:grpSpPr>
          <a:xfrm>
            <a:off x="2289993" y="4779150"/>
            <a:ext cx="1577181" cy="1522802"/>
            <a:chOff x="2289993" y="4779150"/>
            <a:chExt cx="1577181" cy="1522802"/>
          </a:xfrm>
        </p:grpSpPr>
        <p:sp>
          <p:nvSpPr>
            <p:cNvPr id="169" name="正方形/長方形 168"/>
            <p:cNvSpPr/>
            <p:nvPr/>
          </p:nvSpPr>
          <p:spPr>
            <a:xfrm>
              <a:off x="2399507" y="4779150"/>
              <a:ext cx="1338215" cy="1003661"/>
            </a:xfrm>
            <a:prstGeom prst="rect">
              <a:avLst/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1" name="角丸四角形 170"/>
            <p:cNvSpPr/>
            <p:nvPr/>
          </p:nvSpPr>
          <p:spPr>
            <a:xfrm>
              <a:off x="2399505" y="5782811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角丸四角形 171"/>
            <p:cNvSpPr/>
            <p:nvPr/>
          </p:nvSpPr>
          <p:spPr>
            <a:xfrm>
              <a:off x="2720133" y="5782811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台形 172"/>
            <p:cNvSpPr/>
            <p:nvPr/>
          </p:nvSpPr>
          <p:spPr>
            <a:xfrm>
              <a:off x="2289993" y="5873845"/>
              <a:ext cx="1577181" cy="286760"/>
            </a:xfrm>
            <a:prstGeom prst="trapezoid">
              <a:avLst>
                <a:gd name="adj" fmla="val 40432"/>
              </a:avLst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台形 173"/>
            <p:cNvSpPr/>
            <p:nvPr/>
          </p:nvSpPr>
          <p:spPr>
            <a:xfrm>
              <a:off x="2429076" y="5873845"/>
              <a:ext cx="1301040" cy="20076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5" name="正方形/長方形 174"/>
            <p:cNvSpPr/>
            <p:nvPr/>
          </p:nvSpPr>
          <p:spPr>
            <a:xfrm>
              <a:off x="2289993" y="6160605"/>
              <a:ext cx="1577181" cy="141347"/>
            </a:xfrm>
            <a:prstGeom prst="rect">
              <a:avLst/>
            </a:prstGeom>
            <a:solidFill>
              <a:srgbClr val="009999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7" name="正方形/長方形 176"/>
            <p:cNvSpPr/>
            <p:nvPr/>
          </p:nvSpPr>
          <p:spPr>
            <a:xfrm>
              <a:off x="2597741" y="4942138"/>
              <a:ext cx="941750" cy="677684"/>
            </a:xfrm>
            <a:prstGeom prst="rect">
              <a:avLst/>
            </a:prstGeom>
            <a:gradFill>
              <a:gsLst>
                <a:gs pos="100000">
                  <a:schemeClr val="accent5">
                    <a:lumMod val="25000"/>
                  </a:schemeClr>
                </a:gs>
                <a:gs pos="0">
                  <a:schemeClr val="accent5">
                    <a:lumMod val="25000"/>
                  </a:schemeClr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8" name="正方形/長方形 177"/>
            <p:cNvSpPr/>
            <p:nvPr/>
          </p:nvSpPr>
          <p:spPr>
            <a:xfrm>
              <a:off x="2656757" y="4993549"/>
              <a:ext cx="823714" cy="574864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4" name="グループ化 293"/>
          <p:cNvGrpSpPr/>
          <p:nvPr/>
        </p:nvGrpSpPr>
        <p:grpSpPr>
          <a:xfrm>
            <a:off x="2499156" y="2825949"/>
            <a:ext cx="1087469" cy="1529149"/>
            <a:chOff x="2499156" y="2825949"/>
            <a:chExt cx="1087469" cy="1529149"/>
          </a:xfrm>
        </p:grpSpPr>
        <p:sp>
          <p:nvSpPr>
            <p:cNvPr id="193" name="正方形/長方形 192"/>
            <p:cNvSpPr/>
            <p:nvPr/>
          </p:nvSpPr>
          <p:spPr>
            <a:xfrm>
              <a:off x="2891582" y="3682903"/>
              <a:ext cx="320789" cy="149725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角丸四角形 193"/>
            <p:cNvSpPr/>
            <p:nvPr/>
          </p:nvSpPr>
          <p:spPr>
            <a:xfrm>
              <a:off x="2517328" y="2825949"/>
              <a:ext cx="1069297" cy="880413"/>
            </a:xfrm>
            <a:prstGeom prst="roundRect">
              <a:avLst>
                <a:gd name="adj" fmla="val 3815"/>
              </a:avLst>
            </a:prstGeom>
            <a:solidFill>
              <a:srgbClr val="0033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7" name="角丸四角形 196"/>
            <p:cNvSpPr/>
            <p:nvPr/>
          </p:nvSpPr>
          <p:spPr>
            <a:xfrm>
              <a:off x="2759254" y="3817248"/>
              <a:ext cx="585444" cy="119083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E8DAA3"/>
                </a:gs>
                <a:gs pos="50000">
                  <a:srgbClr val="FBEFC5"/>
                </a:gs>
              </a:gsLst>
              <a:lin ang="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8" name="角丸四角形 197"/>
            <p:cNvSpPr/>
            <p:nvPr/>
          </p:nvSpPr>
          <p:spPr>
            <a:xfrm>
              <a:off x="2499156" y="3896762"/>
              <a:ext cx="1087469" cy="458336"/>
            </a:xfrm>
            <a:prstGeom prst="roundRect">
              <a:avLst>
                <a:gd name="adj" fmla="val 0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4" name="正方形/長方形 203"/>
            <p:cNvSpPr/>
            <p:nvPr/>
          </p:nvSpPr>
          <p:spPr>
            <a:xfrm>
              <a:off x="2548741" y="3946417"/>
              <a:ext cx="559054" cy="166187"/>
            </a:xfrm>
            <a:prstGeom prst="rect">
              <a:avLst/>
            </a:pr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1" name="正方形/長方形 200"/>
            <p:cNvSpPr/>
            <p:nvPr/>
          </p:nvSpPr>
          <p:spPr>
            <a:xfrm>
              <a:off x="3237547" y="4287207"/>
              <a:ext cx="106930" cy="67891"/>
            </a:xfrm>
            <a:prstGeom prst="rect">
              <a:avLst/>
            </a:prstGeom>
            <a:solidFill>
              <a:srgbClr val="92D05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2" name="正方形/長方形 201"/>
            <p:cNvSpPr/>
            <p:nvPr/>
          </p:nvSpPr>
          <p:spPr>
            <a:xfrm>
              <a:off x="3402933" y="4287207"/>
              <a:ext cx="106930" cy="67891"/>
            </a:xfrm>
            <a:prstGeom prst="rect">
              <a:avLst/>
            </a:prstGeom>
            <a:solidFill>
              <a:srgbClr val="FF99C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6" name="正方形/長方形 205"/>
            <p:cNvSpPr/>
            <p:nvPr/>
          </p:nvSpPr>
          <p:spPr>
            <a:xfrm>
              <a:off x="2548741" y="4111074"/>
              <a:ext cx="559054" cy="166187"/>
            </a:xfrm>
            <a:prstGeom prst="rect">
              <a:avLst/>
            </a:pr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7" name="正方形/長方形 206"/>
            <p:cNvSpPr/>
            <p:nvPr/>
          </p:nvSpPr>
          <p:spPr>
            <a:xfrm>
              <a:off x="2604726" y="4007721"/>
              <a:ext cx="447084" cy="45721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8" name="正方形/長方形 207"/>
            <p:cNvSpPr/>
            <p:nvPr/>
          </p:nvSpPr>
          <p:spPr>
            <a:xfrm>
              <a:off x="2604726" y="4171551"/>
              <a:ext cx="447084" cy="45721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2" name="角丸四角形 221"/>
            <p:cNvSpPr/>
            <p:nvPr/>
          </p:nvSpPr>
          <p:spPr>
            <a:xfrm>
              <a:off x="2555427" y="2867859"/>
              <a:ext cx="987874" cy="789741"/>
            </a:xfrm>
            <a:prstGeom prst="roundRect">
              <a:avLst>
                <a:gd name="adj" fmla="val 3815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4" name="正方形/長方形 213"/>
            <p:cNvSpPr/>
            <p:nvPr/>
          </p:nvSpPr>
          <p:spPr>
            <a:xfrm>
              <a:off x="3192959" y="4014529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5" name="正方形/長方形 214"/>
            <p:cNvSpPr/>
            <p:nvPr/>
          </p:nvSpPr>
          <p:spPr>
            <a:xfrm>
              <a:off x="3192959" y="4071434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6" name="正方形/長方形 215"/>
            <p:cNvSpPr/>
            <p:nvPr/>
          </p:nvSpPr>
          <p:spPr>
            <a:xfrm>
              <a:off x="3192959" y="4128337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7" name="正方形/長方形 216"/>
            <p:cNvSpPr/>
            <p:nvPr/>
          </p:nvSpPr>
          <p:spPr>
            <a:xfrm>
              <a:off x="3192959" y="4185241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8" name="正方形/長方形 217"/>
            <p:cNvSpPr/>
            <p:nvPr/>
          </p:nvSpPr>
          <p:spPr>
            <a:xfrm>
              <a:off x="3192959" y="3960210"/>
              <a:ext cx="335101" cy="3103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0" name="角丸四角形 219"/>
            <p:cNvSpPr/>
            <p:nvPr/>
          </p:nvSpPr>
          <p:spPr bwMode="auto">
            <a:xfrm>
              <a:off x="2679832" y="2956560"/>
              <a:ext cx="739064" cy="620212"/>
            </a:xfrm>
            <a:prstGeom prst="roundRect">
              <a:avLst>
                <a:gd name="adj" fmla="val 191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1" name="角丸四角形 220"/>
            <p:cNvSpPr/>
            <p:nvPr/>
          </p:nvSpPr>
          <p:spPr bwMode="auto">
            <a:xfrm>
              <a:off x="2737071" y="3013710"/>
              <a:ext cx="624586" cy="512084"/>
            </a:xfrm>
            <a:prstGeom prst="roundRect">
              <a:avLst>
                <a:gd name="adj" fmla="val 191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  <p:grpSp>
        <p:nvGrpSpPr>
          <p:cNvPr id="298" name="グループ化 297"/>
          <p:cNvGrpSpPr/>
          <p:nvPr/>
        </p:nvGrpSpPr>
        <p:grpSpPr>
          <a:xfrm>
            <a:off x="4178721" y="5139191"/>
            <a:ext cx="1577181" cy="1120642"/>
            <a:chOff x="4178721" y="5139191"/>
            <a:chExt cx="1577181" cy="1120642"/>
          </a:xfrm>
        </p:grpSpPr>
        <p:sp>
          <p:nvSpPr>
            <p:cNvPr id="224" name="正方形/長方形 223"/>
            <p:cNvSpPr/>
            <p:nvPr/>
          </p:nvSpPr>
          <p:spPr>
            <a:xfrm>
              <a:off x="4288235" y="5139191"/>
              <a:ext cx="1338215" cy="643622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5" name="角丸四角形 224"/>
            <p:cNvSpPr/>
            <p:nvPr/>
          </p:nvSpPr>
          <p:spPr>
            <a:xfrm>
              <a:off x="4288233" y="5782813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6" name="角丸四角形 225"/>
            <p:cNvSpPr/>
            <p:nvPr/>
          </p:nvSpPr>
          <p:spPr>
            <a:xfrm>
              <a:off x="4608861" y="5782813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7" name="台形 226"/>
            <p:cNvSpPr/>
            <p:nvPr/>
          </p:nvSpPr>
          <p:spPr>
            <a:xfrm>
              <a:off x="4178721" y="5873847"/>
              <a:ext cx="1577181" cy="286760"/>
            </a:xfrm>
            <a:prstGeom prst="trapezoid">
              <a:avLst>
                <a:gd name="adj" fmla="val 40432"/>
              </a:avLst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8" name="台形 227"/>
            <p:cNvSpPr/>
            <p:nvPr/>
          </p:nvSpPr>
          <p:spPr>
            <a:xfrm>
              <a:off x="4317804" y="5873847"/>
              <a:ext cx="1301040" cy="20076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9" name="正方形/長方形 228"/>
            <p:cNvSpPr/>
            <p:nvPr/>
          </p:nvSpPr>
          <p:spPr>
            <a:xfrm>
              <a:off x="4178721" y="6160609"/>
              <a:ext cx="1577181" cy="99224"/>
            </a:xfrm>
            <a:prstGeom prst="rect">
              <a:avLst/>
            </a:prstGeom>
            <a:solidFill>
              <a:srgbClr val="003366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0" name="正方形/長方形 229"/>
            <p:cNvSpPr/>
            <p:nvPr/>
          </p:nvSpPr>
          <p:spPr>
            <a:xfrm>
              <a:off x="4567742" y="5238751"/>
              <a:ext cx="779198" cy="472789"/>
            </a:xfrm>
            <a:prstGeom prst="rect">
              <a:avLst/>
            </a:prstGeom>
            <a:gradFill flip="none" rotWithShape="1"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54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1" name="正方形/長方形 230"/>
            <p:cNvSpPr/>
            <p:nvPr/>
          </p:nvSpPr>
          <p:spPr>
            <a:xfrm>
              <a:off x="4617276" y="5284471"/>
              <a:ext cx="680132" cy="381347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32" name="円/楕円 231"/>
            <p:cNvSpPr/>
            <p:nvPr/>
          </p:nvSpPr>
          <p:spPr bwMode="auto">
            <a:xfrm>
              <a:off x="4358353" y="5522838"/>
              <a:ext cx="152400" cy="152400"/>
            </a:xfrm>
            <a:prstGeom prst="ellipse">
              <a:avLst/>
            </a:prstGeom>
            <a:pattFill prst="narHorz">
              <a:fgClr>
                <a:srgbClr val="003366"/>
              </a:fgClr>
              <a:bgClr>
                <a:srgbClr val="006699"/>
              </a:bgClr>
            </a:patt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3" name="円/楕円 232"/>
            <p:cNvSpPr/>
            <p:nvPr/>
          </p:nvSpPr>
          <p:spPr bwMode="auto">
            <a:xfrm>
              <a:off x="5413723" y="5522838"/>
              <a:ext cx="152400" cy="152400"/>
            </a:xfrm>
            <a:prstGeom prst="ellipse">
              <a:avLst/>
            </a:prstGeom>
            <a:pattFill prst="narHorz">
              <a:fgClr>
                <a:srgbClr val="003366"/>
              </a:fgClr>
              <a:bgClr>
                <a:srgbClr val="006699"/>
              </a:bgClr>
            </a:patt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299" name="グループ化 298"/>
          <p:cNvGrpSpPr/>
          <p:nvPr/>
        </p:nvGrpSpPr>
        <p:grpSpPr>
          <a:xfrm>
            <a:off x="6069331" y="4779151"/>
            <a:ext cx="1589556" cy="1575176"/>
            <a:chOff x="6069331" y="4779151"/>
            <a:chExt cx="1589556" cy="1575176"/>
          </a:xfrm>
        </p:grpSpPr>
        <p:sp>
          <p:nvSpPr>
            <p:cNvPr id="239" name="正方形/長方形 238"/>
            <p:cNvSpPr/>
            <p:nvPr/>
          </p:nvSpPr>
          <p:spPr>
            <a:xfrm>
              <a:off x="6191220" y="4779151"/>
              <a:ext cx="1338215" cy="1003661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角丸四角形 239"/>
            <p:cNvSpPr/>
            <p:nvPr/>
          </p:nvSpPr>
          <p:spPr>
            <a:xfrm>
              <a:off x="6191218" y="5782812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角丸四角形 240"/>
            <p:cNvSpPr/>
            <p:nvPr/>
          </p:nvSpPr>
          <p:spPr>
            <a:xfrm>
              <a:off x="6333864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台形 241"/>
            <p:cNvSpPr/>
            <p:nvPr/>
          </p:nvSpPr>
          <p:spPr>
            <a:xfrm>
              <a:off x="6069331" y="5873846"/>
              <a:ext cx="1589556" cy="286760"/>
            </a:xfrm>
            <a:prstGeom prst="trapezoid">
              <a:avLst>
                <a:gd name="adj" fmla="val 40432"/>
              </a:avLst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台形 242"/>
            <p:cNvSpPr/>
            <p:nvPr/>
          </p:nvSpPr>
          <p:spPr>
            <a:xfrm>
              <a:off x="6220789" y="5873846"/>
              <a:ext cx="1301040" cy="138334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正方形/長方形 243"/>
            <p:cNvSpPr/>
            <p:nvPr/>
          </p:nvSpPr>
          <p:spPr>
            <a:xfrm>
              <a:off x="6070032" y="6160606"/>
              <a:ext cx="1588855" cy="193721"/>
            </a:xfrm>
            <a:prstGeom prst="rect">
              <a:avLst/>
            </a:prstGeom>
            <a:solidFill>
              <a:srgbClr val="003366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正方形/長方形 244"/>
            <p:cNvSpPr/>
            <p:nvPr/>
          </p:nvSpPr>
          <p:spPr>
            <a:xfrm>
              <a:off x="6226785" y="4817250"/>
              <a:ext cx="1263677" cy="928231"/>
            </a:xfrm>
            <a:prstGeom prst="rect">
              <a:avLst/>
            </a:prstGeom>
            <a:gradFill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189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7" name="正方形/長方形 246"/>
            <p:cNvSpPr/>
            <p:nvPr/>
          </p:nvSpPr>
          <p:spPr>
            <a:xfrm>
              <a:off x="6432524" y="4974337"/>
              <a:ext cx="852196" cy="625719"/>
            </a:xfrm>
            <a:prstGeom prst="rect">
              <a:avLst/>
            </a:prstGeom>
            <a:gradFill flip="none" rotWithShape="1">
              <a:gsLst>
                <a:gs pos="100000">
                  <a:srgbClr val="006699"/>
                </a:gs>
                <a:gs pos="0">
                  <a:srgbClr val="003366"/>
                </a:gs>
              </a:gsLst>
              <a:lin ang="54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8" name="正方形/長方形 247"/>
            <p:cNvSpPr/>
            <p:nvPr/>
          </p:nvSpPr>
          <p:spPr>
            <a:xfrm>
              <a:off x="6481292" y="5017010"/>
              <a:ext cx="761519" cy="541781"/>
            </a:xfrm>
            <a:prstGeom prst="rect">
              <a:avLst/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49" name="角丸四角形 248"/>
            <p:cNvSpPr/>
            <p:nvPr/>
          </p:nvSpPr>
          <p:spPr>
            <a:xfrm>
              <a:off x="7137774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角丸四角形 249"/>
            <p:cNvSpPr/>
            <p:nvPr/>
          </p:nvSpPr>
          <p:spPr>
            <a:xfrm>
              <a:off x="6745345" y="5782812"/>
              <a:ext cx="257209" cy="91036"/>
            </a:xfrm>
            <a:prstGeom prst="roundRect">
              <a:avLst/>
            </a:prstGeom>
            <a:gradFill>
              <a:gsLst>
                <a:gs pos="50000">
                  <a:srgbClr val="006699"/>
                </a:gs>
                <a:gs pos="0">
                  <a:srgbClr val="003366"/>
                </a:gs>
              </a:gsLst>
              <a:lin ang="54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4" name="台形 253"/>
            <p:cNvSpPr/>
            <p:nvPr/>
          </p:nvSpPr>
          <p:spPr>
            <a:xfrm>
              <a:off x="6728408" y="6057902"/>
              <a:ext cx="278184" cy="67403"/>
            </a:xfrm>
            <a:prstGeom prst="trapezoid">
              <a:avLst>
                <a:gd name="adj" fmla="val 40432"/>
              </a:avLst>
            </a:prstGeom>
            <a:solidFill>
              <a:schemeClr val="bg1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6" name="正方形/長方形 255"/>
            <p:cNvSpPr/>
            <p:nvPr/>
          </p:nvSpPr>
          <p:spPr>
            <a:xfrm>
              <a:off x="6141409" y="6223390"/>
              <a:ext cx="582230" cy="80172"/>
            </a:xfrm>
            <a:prstGeom prst="rect">
              <a:avLst/>
            </a:prstGeom>
            <a:solidFill>
              <a:srgbClr val="006699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7" name="正方形/長方形 256"/>
            <p:cNvSpPr/>
            <p:nvPr/>
          </p:nvSpPr>
          <p:spPr>
            <a:xfrm>
              <a:off x="7212330" y="6223390"/>
              <a:ext cx="399038" cy="82160"/>
            </a:xfrm>
            <a:prstGeom prst="rect">
              <a:avLst/>
            </a:prstGeom>
            <a:solidFill>
              <a:srgbClr val="006699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6" name="グループ化 295"/>
          <p:cNvGrpSpPr/>
          <p:nvPr/>
        </p:nvGrpSpPr>
        <p:grpSpPr>
          <a:xfrm>
            <a:off x="400233" y="4779150"/>
            <a:ext cx="1577181" cy="1522802"/>
            <a:chOff x="400233" y="4779150"/>
            <a:chExt cx="1577181" cy="1522802"/>
          </a:xfrm>
        </p:grpSpPr>
        <p:sp>
          <p:nvSpPr>
            <p:cNvPr id="6" name="正方形/長方形 5"/>
            <p:cNvSpPr/>
            <p:nvPr/>
          </p:nvSpPr>
          <p:spPr>
            <a:xfrm>
              <a:off x="509747" y="4779150"/>
              <a:ext cx="1338215" cy="1003661"/>
            </a:xfrm>
            <a:prstGeom prst="rect">
              <a:avLst/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角丸四角形 7"/>
            <p:cNvSpPr/>
            <p:nvPr/>
          </p:nvSpPr>
          <p:spPr>
            <a:xfrm>
              <a:off x="509745" y="5782811"/>
              <a:ext cx="1338215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角丸四角形 8"/>
            <p:cNvSpPr/>
            <p:nvPr/>
          </p:nvSpPr>
          <p:spPr>
            <a:xfrm>
              <a:off x="830373" y="5782811"/>
              <a:ext cx="716900" cy="91034"/>
            </a:xfrm>
            <a:prstGeom prst="roundRect">
              <a:avLst/>
            </a:prstGeom>
            <a:gradFill>
              <a:gsLst>
                <a:gs pos="50000">
                  <a:srgbClr val="009999"/>
                </a:gs>
                <a:gs pos="100000">
                  <a:srgbClr val="006666"/>
                </a:gs>
                <a:gs pos="0">
                  <a:srgbClr val="006666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台形 9"/>
            <p:cNvSpPr/>
            <p:nvPr/>
          </p:nvSpPr>
          <p:spPr>
            <a:xfrm>
              <a:off x="400233" y="5873845"/>
              <a:ext cx="1577181" cy="286760"/>
            </a:xfrm>
            <a:prstGeom prst="trapezoid">
              <a:avLst>
                <a:gd name="adj" fmla="val 40432"/>
              </a:avLst>
            </a:prstGeom>
            <a:gradFill flip="none" rotWithShape="1">
              <a:gsLst>
                <a:gs pos="100000">
                  <a:srgbClr val="009999"/>
                </a:gs>
                <a:gs pos="0">
                  <a:srgbClr val="006666"/>
                </a:gs>
              </a:gsLst>
              <a:lin ang="189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台形 10"/>
            <p:cNvSpPr/>
            <p:nvPr/>
          </p:nvSpPr>
          <p:spPr>
            <a:xfrm>
              <a:off x="575257" y="5913413"/>
              <a:ext cx="1229161" cy="121627"/>
            </a:xfrm>
            <a:prstGeom prst="trapezoid">
              <a:avLst>
                <a:gd name="adj" fmla="val 40432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/>
            <p:cNvSpPr/>
            <p:nvPr/>
          </p:nvSpPr>
          <p:spPr>
            <a:xfrm>
              <a:off x="400233" y="6160605"/>
              <a:ext cx="1577181" cy="141347"/>
            </a:xfrm>
            <a:prstGeom prst="rect">
              <a:avLst/>
            </a:prstGeom>
            <a:solidFill>
              <a:srgbClr val="009999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6" name="台形 235"/>
            <p:cNvSpPr/>
            <p:nvPr/>
          </p:nvSpPr>
          <p:spPr>
            <a:xfrm>
              <a:off x="1008075" y="6065523"/>
              <a:ext cx="363526" cy="61254"/>
            </a:xfrm>
            <a:prstGeom prst="trapezoid">
              <a:avLst>
                <a:gd name="adj" fmla="val 40432"/>
              </a:avLst>
            </a:prstGeom>
            <a:solidFill>
              <a:schemeClr val="bg1">
                <a:lumMod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4" name="角丸四角形 233"/>
            <p:cNvSpPr/>
            <p:nvPr/>
          </p:nvSpPr>
          <p:spPr bwMode="auto">
            <a:xfrm>
              <a:off x="662761" y="4942138"/>
              <a:ext cx="1025831" cy="696662"/>
            </a:xfrm>
            <a:prstGeom prst="roundRect">
              <a:avLst>
                <a:gd name="adj" fmla="val 8792"/>
              </a:avLst>
            </a:prstGeom>
            <a:gradFill>
              <a:gsLst>
                <a:gs pos="100000">
                  <a:schemeClr val="accent5">
                    <a:lumMod val="25000"/>
                  </a:schemeClr>
                </a:gs>
                <a:gs pos="0">
                  <a:schemeClr val="accent5">
                    <a:lumMod val="25000"/>
                  </a:schemeClr>
                </a:gs>
              </a:gsLst>
              <a:lin ang="16200000" scaled="1"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5" name="角丸四角形 234"/>
            <p:cNvSpPr/>
            <p:nvPr/>
          </p:nvSpPr>
          <p:spPr bwMode="auto">
            <a:xfrm>
              <a:off x="711529" y="4993549"/>
              <a:ext cx="928295" cy="602579"/>
            </a:xfrm>
            <a:prstGeom prst="roundRect">
              <a:avLst>
                <a:gd name="adj" fmla="val 8792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8900000" scaled="1"/>
              <a:tileRect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8" name="正方形/長方形 257"/>
            <p:cNvSpPr/>
            <p:nvPr/>
          </p:nvSpPr>
          <p:spPr>
            <a:xfrm flipV="1">
              <a:off x="426927" y="6223390"/>
              <a:ext cx="1523794" cy="45720"/>
            </a:xfrm>
            <a:prstGeom prst="rect">
              <a:avLst/>
            </a:prstGeom>
            <a:solidFill>
              <a:srgbClr val="006666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1" name="グループ化 290"/>
          <p:cNvGrpSpPr/>
          <p:nvPr/>
        </p:nvGrpSpPr>
        <p:grpSpPr>
          <a:xfrm>
            <a:off x="7929010" y="3068960"/>
            <a:ext cx="1449197" cy="1232467"/>
            <a:chOff x="7929010" y="3068960"/>
            <a:chExt cx="1449197" cy="1232467"/>
          </a:xfrm>
        </p:grpSpPr>
        <p:sp>
          <p:nvSpPr>
            <p:cNvPr id="36" name="正方形/長方形 35"/>
            <p:cNvSpPr/>
            <p:nvPr/>
          </p:nvSpPr>
          <p:spPr>
            <a:xfrm>
              <a:off x="8236303" y="4093342"/>
              <a:ext cx="263394" cy="122937"/>
            </a:xfrm>
            <a:prstGeom prst="rect">
              <a:avLst/>
            </a:prstGeom>
            <a:gradFill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85000"/>
                    <a:lumOff val="15000"/>
                  </a:schemeClr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85" name="正方形/長方形 284"/>
            <p:cNvSpPr/>
            <p:nvPr/>
          </p:nvSpPr>
          <p:spPr>
            <a:xfrm>
              <a:off x="8236303" y="4032382"/>
              <a:ext cx="263394" cy="122937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" name="片側の 2 つの角を丸めた四角形 2"/>
            <p:cNvSpPr/>
            <p:nvPr/>
          </p:nvSpPr>
          <p:spPr>
            <a:xfrm>
              <a:off x="8858648" y="3068960"/>
              <a:ext cx="519559" cy="1216916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rgbClr val="0033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" name="片側の 2 つの角を丸めた四角形 3"/>
            <p:cNvSpPr/>
            <p:nvPr/>
          </p:nvSpPr>
          <p:spPr>
            <a:xfrm>
              <a:off x="8897629" y="3132404"/>
              <a:ext cx="441595" cy="1153472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chemeClr val="tx1">
                <a:lumMod val="50000"/>
                <a:lumOff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正方形/長方形 30"/>
            <p:cNvSpPr/>
            <p:nvPr/>
          </p:nvSpPr>
          <p:spPr>
            <a:xfrm>
              <a:off x="8977041" y="3534778"/>
              <a:ext cx="291750" cy="55746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正方形/長方形 31"/>
            <p:cNvSpPr/>
            <p:nvPr/>
          </p:nvSpPr>
          <p:spPr>
            <a:xfrm>
              <a:off x="8977041" y="3660606"/>
              <a:ext cx="291750" cy="55746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正方形/長方形 32"/>
            <p:cNvSpPr/>
            <p:nvPr/>
          </p:nvSpPr>
          <p:spPr>
            <a:xfrm>
              <a:off x="8953059" y="3215341"/>
              <a:ext cx="339716" cy="89575"/>
            </a:xfrm>
            <a:prstGeom prst="rect">
              <a:avLst/>
            </a:prstGeom>
            <a:solidFill>
              <a:schemeClr val="accent3">
                <a:lumMod val="6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8947247" y="4096338"/>
              <a:ext cx="351325" cy="189539"/>
            </a:xfrm>
            <a:prstGeom prst="rect">
              <a:avLst/>
            </a:prstGeom>
            <a:pattFill prst="dkHorz">
              <a:fgClr>
                <a:schemeClr val="tx1">
                  <a:lumMod val="75000"/>
                  <a:lumOff val="25000"/>
                </a:schemeClr>
              </a:fgClr>
              <a:bgClr>
                <a:schemeClr val="tx1"/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5" name="正方形/長方形 34"/>
            <p:cNvSpPr/>
            <p:nvPr/>
          </p:nvSpPr>
          <p:spPr>
            <a:xfrm>
              <a:off x="9079011" y="3878642"/>
              <a:ext cx="78830" cy="87575"/>
            </a:xfrm>
            <a:prstGeom prst="rect">
              <a:avLst/>
            </a:prstGeom>
            <a:solidFill>
              <a:srgbClr val="FF00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角丸四角形 36"/>
            <p:cNvSpPr/>
            <p:nvPr/>
          </p:nvSpPr>
          <p:spPr>
            <a:xfrm>
              <a:off x="7929010" y="3389713"/>
              <a:ext cx="877981" cy="722891"/>
            </a:xfrm>
            <a:prstGeom prst="roundRect">
              <a:avLst>
                <a:gd name="adj" fmla="val 3815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角丸四角形 37"/>
            <p:cNvSpPr/>
            <p:nvPr/>
          </p:nvSpPr>
          <p:spPr>
            <a:xfrm>
              <a:off x="8023129" y="3467207"/>
              <a:ext cx="689743" cy="567905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100000">
                  <a:schemeClr val="tx1">
                    <a:lumMod val="85000"/>
                    <a:lumOff val="15000"/>
                  </a:schemeClr>
                </a:gs>
                <a:gs pos="0">
                  <a:schemeClr val="tx1">
                    <a:lumMod val="75000"/>
                    <a:lumOff val="25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9" name="角丸四角形 38"/>
            <p:cNvSpPr/>
            <p:nvPr/>
          </p:nvSpPr>
          <p:spPr>
            <a:xfrm>
              <a:off x="8069583" y="3514429"/>
              <a:ext cx="596834" cy="478658"/>
            </a:xfrm>
            <a:prstGeom prst="roundRect">
              <a:avLst>
                <a:gd name="adj" fmla="val 3815"/>
              </a:avLst>
            </a:prstGeom>
            <a:gradFill flip="none" rotWithShape="1">
              <a:gsLst>
                <a:gs pos="0">
                  <a:schemeClr val="tx1">
                    <a:lumMod val="75000"/>
                    <a:lumOff val="25000"/>
                  </a:schemeClr>
                </a:gs>
                <a:gs pos="100000">
                  <a:schemeClr val="tx1">
                    <a:lumMod val="50000"/>
                    <a:lumOff val="50000"/>
                  </a:schemeClr>
                </a:gs>
              </a:gsLst>
              <a:lin ang="162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8127652" y="4203650"/>
              <a:ext cx="480697" cy="97777"/>
            </a:xfrm>
            <a:prstGeom prst="roundRect">
              <a:avLst>
                <a:gd name="adj" fmla="val 3815"/>
              </a:avLst>
            </a:prstGeom>
            <a:gradFill>
              <a:gsLst>
                <a:gs pos="100000">
                  <a:schemeClr val="tx1"/>
                </a:gs>
                <a:gs pos="0">
                  <a:schemeClr val="tx1"/>
                </a:gs>
                <a:gs pos="50000">
                  <a:schemeClr val="tx1">
                    <a:lumMod val="65000"/>
                    <a:lumOff val="35000"/>
                  </a:schemeClr>
                </a:gs>
              </a:gsLst>
              <a:lin ang="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0" name="正方形/長方形 259"/>
            <p:cNvSpPr/>
            <p:nvPr/>
          </p:nvSpPr>
          <p:spPr>
            <a:xfrm>
              <a:off x="8953059" y="3349453"/>
              <a:ext cx="339716" cy="89575"/>
            </a:xfrm>
            <a:prstGeom prst="rect">
              <a:avLst/>
            </a:prstGeom>
            <a:solidFill>
              <a:schemeClr val="accent3">
                <a:lumMod val="65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88" name="グループ化 287"/>
          <p:cNvGrpSpPr/>
          <p:nvPr/>
        </p:nvGrpSpPr>
        <p:grpSpPr>
          <a:xfrm>
            <a:off x="4360309" y="907700"/>
            <a:ext cx="1170130" cy="1512803"/>
            <a:chOff x="4360309" y="907700"/>
            <a:chExt cx="1170130" cy="1512803"/>
          </a:xfrm>
        </p:grpSpPr>
        <p:sp>
          <p:nvSpPr>
            <p:cNvPr id="100" name="正方形/長方形 99"/>
            <p:cNvSpPr/>
            <p:nvPr/>
          </p:nvSpPr>
          <p:spPr bwMode="auto">
            <a:xfrm>
              <a:off x="4360309" y="2266677"/>
              <a:ext cx="1170130" cy="153826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2" name="片側の 2 つの角を丸めた四角形 101"/>
            <p:cNvSpPr/>
            <p:nvPr/>
          </p:nvSpPr>
          <p:spPr>
            <a:xfrm>
              <a:off x="4360309" y="907700"/>
              <a:ext cx="1170130" cy="1380849"/>
            </a:xfrm>
            <a:prstGeom prst="round2SameRect">
              <a:avLst>
                <a:gd name="adj1" fmla="val 5889"/>
                <a:gd name="adj2" fmla="val 0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3" name="正方形/長方形 102"/>
            <p:cNvSpPr/>
            <p:nvPr/>
          </p:nvSpPr>
          <p:spPr>
            <a:xfrm>
              <a:off x="4503414" y="1025588"/>
              <a:ext cx="897011" cy="674324"/>
            </a:xfrm>
            <a:prstGeom prst="rect">
              <a:avLst/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4" name="正方形/長方形 103"/>
            <p:cNvSpPr/>
            <p:nvPr/>
          </p:nvSpPr>
          <p:spPr>
            <a:xfrm>
              <a:off x="4503414" y="1854977"/>
              <a:ext cx="506968" cy="8254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5" name="正方形/長方形 104"/>
            <p:cNvSpPr/>
            <p:nvPr/>
          </p:nvSpPr>
          <p:spPr>
            <a:xfrm>
              <a:off x="4503414" y="2009708"/>
              <a:ext cx="506968" cy="82548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6" name="正方形/長方形 105"/>
            <p:cNvSpPr/>
            <p:nvPr/>
          </p:nvSpPr>
          <p:spPr>
            <a:xfrm>
              <a:off x="5270410" y="2009706"/>
              <a:ext cx="130014" cy="82548"/>
            </a:xfrm>
            <a:prstGeom prst="rect">
              <a:avLst/>
            </a:pr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正方形/長方形 106"/>
            <p:cNvSpPr/>
            <p:nvPr/>
          </p:nvSpPr>
          <p:spPr>
            <a:xfrm>
              <a:off x="5270410" y="1846325"/>
              <a:ext cx="130014" cy="82548"/>
            </a:xfrm>
            <a:prstGeom prst="rect">
              <a:avLst/>
            </a:pr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正方形/長方形 107"/>
            <p:cNvSpPr/>
            <p:nvPr/>
          </p:nvSpPr>
          <p:spPr>
            <a:xfrm>
              <a:off x="4566337" y="1086706"/>
              <a:ext cx="771164" cy="547397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59" name="正方形/長方形 258"/>
            <p:cNvSpPr/>
            <p:nvPr/>
          </p:nvSpPr>
          <p:spPr bwMode="auto">
            <a:xfrm>
              <a:off x="4360309" y="2278320"/>
              <a:ext cx="1170130" cy="51052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61" name="ドーナツ 260"/>
            <p:cNvSpPr/>
            <p:nvPr/>
          </p:nvSpPr>
          <p:spPr bwMode="auto">
            <a:xfrm>
              <a:off x="4617276" y="1162650"/>
              <a:ext cx="334643" cy="334643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2" name="ドーナツ 261"/>
            <p:cNvSpPr/>
            <p:nvPr/>
          </p:nvSpPr>
          <p:spPr bwMode="auto">
            <a:xfrm>
              <a:off x="4784916" y="1254090"/>
              <a:ext cx="334643" cy="334643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3" name="ドーナツ 262"/>
            <p:cNvSpPr/>
            <p:nvPr/>
          </p:nvSpPr>
          <p:spPr bwMode="auto">
            <a:xfrm>
              <a:off x="5010382" y="1162650"/>
              <a:ext cx="251417" cy="251417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90" name="グループ化 289"/>
          <p:cNvGrpSpPr/>
          <p:nvPr/>
        </p:nvGrpSpPr>
        <p:grpSpPr>
          <a:xfrm>
            <a:off x="7907640" y="1223755"/>
            <a:ext cx="1592881" cy="1167126"/>
            <a:chOff x="7907640" y="1223755"/>
            <a:chExt cx="1592881" cy="1167126"/>
          </a:xfrm>
        </p:grpSpPr>
        <p:sp>
          <p:nvSpPr>
            <p:cNvPr id="179" name="正方形/長方形 178"/>
            <p:cNvSpPr/>
            <p:nvPr/>
          </p:nvSpPr>
          <p:spPr bwMode="auto">
            <a:xfrm>
              <a:off x="8069583" y="1223755"/>
              <a:ext cx="1269641" cy="730818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0" name="正方形/長方形 179"/>
            <p:cNvSpPr/>
            <p:nvPr/>
          </p:nvSpPr>
          <p:spPr bwMode="auto">
            <a:xfrm>
              <a:off x="8160797" y="1338280"/>
              <a:ext cx="589085" cy="514176"/>
            </a:xfrm>
            <a:prstGeom prst="rect">
              <a:avLst/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1" name="正方形/長方形 180"/>
            <p:cNvSpPr/>
            <p:nvPr/>
          </p:nvSpPr>
          <p:spPr bwMode="auto">
            <a:xfrm>
              <a:off x="8203426" y="1375488"/>
              <a:ext cx="503828" cy="439761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2" name="正方形/長方形 181"/>
            <p:cNvSpPr/>
            <p:nvPr/>
          </p:nvSpPr>
          <p:spPr bwMode="auto">
            <a:xfrm>
              <a:off x="8861261" y="1650880"/>
              <a:ext cx="419686" cy="62729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3" name="正方形/長方形 182"/>
            <p:cNvSpPr/>
            <p:nvPr/>
          </p:nvSpPr>
          <p:spPr bwMode="auto">
            <a:xfrm>
              <a:off x="8861261" y="1781126"/>
              <a:ext cx="419686" cy="62729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4" name="台形 183"/>
            <p:cNvSpPr/>
            <p:nvPr/>
          </p:nvSpPr>
          <p:spPr>
            <a:xfrm>
              <a:off x="7907640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5" name="正方形/長方形 184"/>
            <p:cNvSpPr/>
            <p:nvPr/>
          </p:nvSpPr>
          <p:spPr>
            <a:xfrm>
              <a:off x="7907640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台形 186"/>
            <p:cNvSpPr/>
            <p:nvPr/>
          </p:nvSpPr>
          <p:spPr>
            <a:xfrm>
              <a:off x="8008891" y="1955310"/>
              <a:ext cx="1390380" cy="114160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88" name="正方形/長方形 187"/>
            <p:cNvSpPr/>
            <p:nvPr/>
          </p:nvSpPr>
          <p:spPr>
            <a:xfrm>
              <a:off x="8008891" y="2063724"/>
              <a:ext cx="1390380" cy="57080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0" name="台形 189"/>
            <p:cNvSpPr/>
            <p:nvPr/>
          </p:nvSpPr>
          <p:spPr>
            <a:xfrm>
              <a:off x="8050801" y="2127592"/>
              <a:ext cx="1306560" cy="143168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68" name="グループ化 267"/>
            <p:cNvGrpSpPr/>
            <p:nvPr/>
          </p:nvGrpSpPr>
          <p:grpSpPr>
            <a:xfrm>
              <a:off x="8229600" y="1403176"/>
              <a:ext cx="468630" cy="395144"/>
              <a:chOff x="7233571" y="672260"/>
              <a:chExt cx="2443536" cy="1856976"/>
            </a:xfrm>
          </p:grpSpPr>
          <p:sp>
            <p:nvSpPr>
              <p:cNvPr id="266" name="正方形/長方形 265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7" name="正方形/長方形 266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9" name="グループ化 288"/>
          <p:cNvGrpSpPr/>
          <p:nvPr/>
        </p:nvGrpSpPr>
        <p:grpSpPr>
          <a:xfrm>
            <a:off x="6033120" y="961859"/>
            <a:ext cx="1592881" cy="1429022"/>
            <a:chOff x="6033120" y="961859"/>
            <a:chExt cx="1592881" cy="1429022"/>
          </a:xfrm>
        </p:grpSpPr>
        <p:sp>
          <p:nvSpPr>
            <p:cNvPr id="273" name="角丸四角形 272"/>
            <p:cNvSpPr/>
            <p:nvPr/>
          </p:nvSpPr>
          <p:spPr bwMode="auto">
            <a:xfrm>
              <a:off x="6268073" y="1268052"/>
              <a:ext cx="1095896" cy="738670"/>
            </a:xfrm>
            <a:prstGeom prst="roundRect">
              <a:avLst>
                <a:gd name="adj" fmla="val 5681"/>
              </a:avLst>
            </a:prstGeom>
            <a:solidFill>
              <a:srgbClr val="E4D69C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74" name="角丸四角形 273"/>
            <p:cNvSpPr/>
            <p:nvPr/>
          </p:nvSpPr>
          <p:spPr bwMode="auto">
            <a:xfrm>
              <a:off x="6268073" y="1188804"/>
              <a:ext cx="1095896" cy="738670"/>
            </a:xfrm>
            <a:prstGeom prst="roundRect">
              <a:avLst>
                <a:gd name="adj" fmla="val 5681"/>
              </a:avLst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6" name="台形 155"/>
            <p:cNvSpPr/>
            <p:nvPr/>
          </p:nvSpPr>
          <p:spPr>
            <a:xfrm>
              <a:off x="6033120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7" name="正方形/長方形 156"/>
            <p:cNvSpPr/>
            <p:nvPr/>
          </p:nvSpPr>
          <p:spPr>
            <a:xfrm>
              <a:off x="6033120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8" name="台形 157"/>
            <p:cNvSpPr/>
            <p:nvPr/>
          </p:nvSpPr>
          <p:spPr>
            <a:xfrm>
              <a:off x="6134371" y="1955310"/>
              <a:ext cx="1390380" cy="114160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9" name="正方形/長方形 158"/>
            <p:cNvSpPr/>
            <p:nvPr/>
          </p:nvSpPr>
          <p:spPr>
            <a:xfrm>
              <a:off x="6134371" y="2063724"/>
              <a:ext cx="1390380" cy="57080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台形 161"/>
            <p:cNvSpPr/>
            <p:nvPr/>
          </p:nvSpPr>
          <p:spPr>
            <a:xfrm>
              <a:off x="6610621" y="1985790"/>
              <a:ext cx="426450" cy="45719"/>
            </a:xfrm>
            <a:prstGeom prst="trapezoid">
              <a:avLst>
                <a:gd name="adj" fmla="val 58440"/>
              </a:avLst>
            </a:prstGeom>
            <a:solidFill>
              <a:srgbClr val="92D05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1" name="台形 160"/>
            <p:cNvSpPr/>
            <p:nvPr/>
          </p:nvSpPr>
          <p:spPr>
            <a:xfrm>
              <a:off x="6176281" y="2127592"/>
              <a:ext cx="1306560" cy="143168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角丸四角形 162"/>
            <p:cNvSpPr/>
            <p:nvPr/>
          </p:nvSpPr>
          <p:spPr bwMode="auto">
            <a:xfrm>
              <a:off x="6176281" y="961859"/>
              <a:ext cx="1279479" cy="936361"/>
            </a:xfrm>
            <a:prstGeom prst="roundRect">
              <a:avLst>
                <a:gd name="adj" fmla="val 5681"/>
              </a:avLst>
            </a:prstGeom>
            <a:solidFill>
              <a:srgbClr val="E4D69C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4" name="角丸四角形 163"/>
            <p:cNvSpPr/>
            <p:nvPr/>
          </p:nvSpPr>
          <p:spPr bwMode="auto">
            <a:xfrm>
              <a:off x="6316842" y="1085850"/>
              <a:ext cx="998358" cy="688380"/>
            </a:xfrm>
            <a:prstGeom prst="roundRect">
              <a:avLst>
                <a:gd name="adj" fmla="val 568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5" name="角丸四角形 164"/>
            <p:cNvSpPr/>
            <p:nvPr/>
          </p:nvSpPr>
          <p:spPr bwMode="auto">
            <a:xfrm>
              <a:off x="6389642" y="1137372"/>
              <a:ext cx="868408" cy="585336"/>
            </a:xfrm>
            <a:prstGeom prst="roundRect">
              <a:avLst>
                <a:gd name="adj" fmla="val 5681"/>
              </a:avLst>
            </a:prstGeom>
            <a:solidFill>
              <a:schemeClr val="tx1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6" name="円/楕円 165"/>
            <p:cNvSpPr/>
            <p:nvPr/>
          </p:nvSpPr>
          <p:spPr bwMode="auto">
            <a:xfrm>
              <a:off x="7136284" y="1808925"/>
              <a:ext cx="108648" cy="46052"/>
            </a:xfrm>
            <a:prstGeom prst="ellipse">
              <a:avLst/>
            </a:prstGeom>
            <a:solidFill>
              <a:srgbClr val="FBEFC5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7" name="円/楕円 166"/>
            <p:cNvSpPr/>
            <p:nvPr/>
          </p:nvSpPr>
          <p:spPr bwMode="auto">
            <a:xfrm>
              <a:off x="7284874" y="1808925"/>
              <a:ext cx="108648" cy="46052"/>
            </a:xfrm>
            <a:prstGeom prst="ellipse">
              <a:avLst/>
            </a:prstGeom>
            <a:solidFill>
              <a:srgbClr val="FBEFC5"/>
            </a:solidFill>
            <a:ln w="19050">
              <a:noFill/>
            </a:ln>
            <a:ex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grpSp>
          <p:nvGrpSpPr>
            <p:cNvPr id="270" name="グループ化 269"/>
            <p:cNvGrpSpPr/>
            <p:nvPr/>
          </p:nvGrpSpPr>
          <p:grpSpPr>
            <a:xfrm>
              <a:off x="6412229" y="1173480"/>
              <a:ext cx="798529" cy="541020"/>
              <a:chOff x="7233571" y="672260"/>
              <a:chExt cx="2443536" cy="1856976"/>
            </a:xfrm>
          </p:grpSpPr>
          <p:sp>
            <p:nvSpPr>
              <p:cNvPr id="271" name="正方形/長方形 270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正方形/長方形 271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6" name="グループ化 285"/>
          <p:cNvGrpSpPr/>
          <p:nvPr/>
        </p:nvGrpSpPr>
        <p:grpSpPr>
          <a:xfrm>
            <a:off x="707372" y="836327"/>
            <a:ext cx="1189445" cy="1584176"/>
            <a:chOff x="707372" y="836327"/>
            <a:chExt cx="1189445" cy="1584176"/>
          </a:xfrm>
        </p:grpSpPr>
        <p:sp>
          <p:nvSpPr>
            <p:cNvPr id="2" name="正方形/長方形 1"/>
            <p:cNvSpPr/>
            <p:nvPr/>
          </p:nvSpPr>
          <p:spPr>
            <a:xfrm>
              <a:off x="707372" y="2149307"/>
              <a:ext cx="1189445" cy="271196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" name="角丸四角形 65"/>
            <p:cNvSpPr/>
            <p:nvPr/>
          </p:nvSpPr>
          <p:spPr>
            <a:xfrm>
              <a:off x="707372" y="836327"/>
              <a:ext cx="1189445" cy="1453766"/>
            </a:xfrm>
            <a:prstGeom prst="roundRect">
              <a:avLst>
                <a:gd name="adj" fmla="val 7261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角丸四角形 66"/>
            <p:cNvSpPr/>
            <p:nvPr/>
          </p:nvSpPr>
          <p:spPr>
            <a:xfrm>
              <a:off x="773452" y="907700"/>
              <a:ext cx="1057284" cy="899323"/>
            </a:xfrm>
            <a:prstGeom prst="roundRect">
              <a:avLst>
                <a:gd name="adj" fmla="val 726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角丸四角形 67"/>
            <p:cNvSpPr/>
            <p:nvPr/>
          </p:nvSpPr>
          <p:spPr>
            <a:xfrm>
              <a:off x="837125" y="961859"/>
              <a:ext cx="929940" cy="791003"/>
            </a:xfrm>
            <a:prstGeom prst="roundRect">
              <a:avLst>
                <a:gd name="adj" fmla="val 7261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角丸四角形 68"/>
            <p:cNvSpPr/>
            <p:nvPr/>
          </p:nvSpPr>
          <p:spPr>
            <a:xfrm>
              <a:off x="1004733" y="1898220"/>
              <a:ext cx="594723" cy="64342"/>
            </a:xfrm>
            <a:prstGeom prst="roundRect">
              <a:avLst>
                <a:gd name="adj" fmla="val 7261"/>
              </a:avLst>
            </a:prstGeom>
            <a:solidFill>
              <a:srgbClr val="FBEFC5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角丸四角形 69"/>
            <p:cNvSpPr/>
            <p:nvPr/>
          </p:nvSpPr>
          <p:spPr>
            <a:xfrm>
              <a:off x="1004733" y="2017096"/>
              <a:ext cx="594723" cy="64342"/>
            </a:xfrm>
            <a:prstGeom prst="roundRect">
              <a:avLst>
                <a:gd name="adj" fmla="val 7261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台形 87"/>
            <p:cNvSpPr/>
            <p:nvPr/>
          </p:nvSpPr>
          <p:spPr>
            <a:xfrm>
              <a:off x="996184" y="2052850"/>
              <a:ext cx="617040" cy="149484"/>
            </a:xfrm>
            <a:prstGeom prst="trapezoid">
              <a:avLst/>
            </a:prstGeom>
            <a:solidFill>
              <a:srgbClr val="0070C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円/楕円 88"/>
            <p:cNvSpPr/>
            <p:nvPr/>
          </p:nvSpPr>
          <p:spPr>
            <a:xfrm>
              <a:off x="1199305" y="2096674"/>
              <a:ext cx="197886" cy="53525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277" name="グループ化 276"/>
            <p:cNvGrpSpPr/>
            <p:nvPr/>
          </p:nvGrpSpPr>
          <p:grpSpPr>
            <a:xfrm>
              <a:off x="902969" y="1059180"/>
              <a:ext cx="798529" cy="541020"/>
              <a:chOff x="7233571" y="672260"/>
              <a:chExt cx="2443536" cy="1856976"/>
            </a:xfrm>
          </p:grpSpPr>
          <p:sp>
            <p:nvSpPr>
              <p:cNvPr id="278" name="正方形/長方形 277"/>
              <p:cNvSpPr/>
              <p:nvPr/>
            </p:nvSpPr>
            <p:spPr bwMode="auto">
              <a:xfrm>
                <a:off x="7233571" y="1572508"/>
                <a:ext cx="244353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9" name="正方形/長方形 278"/>
              <p:cNvSpPr/>
              <p:nvPr/>
            </p:nvSpPr>
            <p:spPr bwMode="auto">
              <a:xfrm rot="5400000">
                <a:off x="7533512" y="1577888"/>
                <a:ext cx="1856976" cy="45720"/>
              </a:xfrm>
              <a:prstGeom prst="rect">
                <a:avLst/>
              </a:prstGeom>
              <a:solidFill>
                <a:srgbClr val="33CC33"/>
              </a:solidFill>
              <a:ln w="19050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7" name="グループ化 286"/>
          <p:cNvGrpSpPr/>
          <p:nvPr/>
        </p:nvGrpSpPr>
        <p:grpSpPr>
          <a:xfrm>
            <a:off x="2268437" y="1038962"/>
            <a:ext cx="1592881" cy="1351919"/>
            <a:chOff x="2268437" y="1038962"/>
            <a:chExt cx="1592881" cy="1351919"/>
          </a:xfrm>
        </p:grpSpPr>
        <p:sp>
          <p:nvSpPr>
            <p:cNvPr id="71" name="台形 70"/>
            <p:cNvSpPr/>
            <p:nvPr/>
          </p:nvSpPr>
          <p:spPr>
            <a:xfrm>
              <a:off x="2428344" y="1038962"/>
              <a:ext cx="1273068" cy="769963"/>
            </a:xfrm>
            <a:prstGeom prst="trapezoid">
              <a:avLst>
                <a:gd name="adj" fmla="val 11161"/>
              </a:avLst>
            </a:prstGeom>
            <a:solidFill>
              <a:srgbClr val="E4D69C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2" name="台形 71"/>
            <p:cNvSpPr/>
            <p:nvPr/>
          </p:nvSpPr>
          <p:spPr>
            <a:xfrm>
              <a:off x="2268437" y="2070497"/>
              <a:ext cx="1592881" cy="261573"/>
            </a:xfrm>
            <a:prstGeom prst="trapezoid">
              <a:avLst>
                <a:gd name="adj" fmla="val 58440"/>
              </a:avLst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3" name="台形 72"/>
            <p:cNvSpPr/>
            <p:nvPr/>
          </p:nvSpPr>
          <p:spPr>
            <a:xfrm>
              <a:off x="2511384" y="1108162"/>
              <a:ext cx="1107733" cy="633306"/>
            </a:xfrm>
            <a:prstGeom prst="trapezoid">
              <a:avLst>
                <a:gd name="adj" fmla="val 11161"/>
              </a:avLst>
            </a:prstGeom>
            <a:gradFill>
              <a:gsLst>
                <a:gs pos="100000">
                  <a:srgbClr val="D9C571"/>
                </a:gs>
                <a:gs pos="50000">
                  <a:srgbClr val="E4D69C"/>
                </a:gs>
                <a:gs pos="0">
                  <a:srgbClr val="FBEFC5"/>
                </a:gs>
              </a:gsLst>
              <a:lin ang="16200000" scaled="1"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正方形/長方形 73"/>
            <p:cNvSpPr/>
            <p:nvPr/>
          </p:nvSpPr>
          <p:spPr>
            <a:xfrm>
              <a:off x="2428344" y="1808925"/>
              <a:ext cx="1273068" cy="261573"/>
            </a:xfrm>
            <a:prstGeom prst="rect">
              <a:avLst/>
            </a:prstGeom>
            <a:gradFill flip="none" rotWithShape="1">
              <a:gsLst>
                <a:gs pos="100000">
                  <a:srgbClr val="E4D69C"/>
                </a:gs>
                <a:gs pos="0">
                  <a:srgbClr val="FBEFC5"/>
                </a:gs>
              </a:gsLst>
              <a:lin ang="8100000" scaled="1"/>
              <a:tileRect/>
            </a:gra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5" name="正方形/長方形 74"/>
            <p:cNvSpPr/>
            <p:nvPr/>
          </p:nvSpPr>
          <p:spPr>
            <a:xfrm>
              <a:off x="2268437" y="2325488"/>
              <a:ext cx="1592881" cy="65393"/>
            </a:xfrm>
            <a:prstGeom prst="rect">
              <a:avLst/>
            </a:prstGeom>
            <a:solidFill>
              <a:srgbClr val="99660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6" name="台形 75"/>
            <p:cNvSpPr/>
            <p:nvPr/>
          </p:nvSpPr>
          <p:spPr>
            <a:xfrm>
              <a:off x="2384370" y="2070497"/>
              <a:ext cx="1317042" cy="196180"/>
            </a:xfrm>
            <a:prstGeom prst="trapezoid">
              <a:avLst>
                <a:gd name="adj" fmla="val 58440"/>
              </a:avLst>
            </a:prstGeom>
            <a:pattFill prst="plaid">
              <a:fgClr>
                <a:schemeClr val="tx2">
                  <a:lumMod val="50000"/>
                  <a:lumOff val="50000"/>
                </a:schemeClr>
              </a:fgClr>
              <a:bgClr>
                <a:schemeClr val="tx1">
                  <a:lumMod val="85000"/>
                  <a:lumOff val="15000"/>
                </a:schemeClr>
              </a:bgClr>
            </a:patt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" name="正方形/長方形 76"/>
            <p:cNvSpPr/>
            <p:nvPr/>
          </p:nvSpPr>
          <p:spPr>
            <a:xfrm>
              <a:off x="2511385" y="1893681"/>
              <a:ext cx="426158" cy="60892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8" name="正方形/長方形 77"/>
            <p:cNvSpPr/>
            <p:nvPr/>
          </p:nvSpPr>
          <p:spPr>
            <a:xfrm>
              <a:off x="3192959" y="1893681"/>
              <a:ext cx="426158" cy="60892"/>
            </a:xfrm>
            <a:prstGeom prst="rect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9" name="台形 78"/>
            <p:cNvSpPr/>
            <p:nvPr/>
          </p:nvSpPr>
          <p:spPr>
            <a:xfrm>
              <a:off x="2566743" y="1162650"/>
              <a:ext cx="997015" cy="522586"/>
            </a:xfrm>
            <a:prstGeom prst="trapezoid">
              <a:avLst>
                <a:gd name="adj" fmla="val 11161"/>
              </a:avLst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1" name="台形 90"/>
            <p:cNvSpPr/>
            <p:nvPr/>
          </p:nvSpPr>
          <p:spPr>
            <a:xfrm>
              <a:off x="3192959" y="1924127"/>
              <a:ext cx="439999" cy="147293"/>
            </a:xfrm>
            <a:prstGeom prst="trapezoid">
              <a:avLst/>
            </a:prstGeom>
            <a:solidFill>
              <a:srgbClr val="0070C0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円/楕円 91"/>
            <p:cNvSpPr/>
            <p:nvPr/>
          </p:nvSpPr>
          <p:spPr>
            <a:xfrm>
              <a:off x="3337801" y="1967309"/>
              <a:ext cx="141109" cy="52741"/>
            </a:xfrm>
            <a:prstGeom prst="ellipse">
              <a:avLst/>
            </a:prstGeom>
            <a:solidFill>
              <a:schemeClr val="tx1">
                <a:lumMod val="50000"/>
                <a:lumOff val="50000"/>
              </a:schemeClr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0" name="ドーナツ 279"/>
            <p:cNvSpPr/>
            <p:nvPr/>
          </p:nvSpPr>
          <p:spPr bwMode="auto">
            <a:xfrm>
              <a:off x="2830251" y="1381455"/>
              <a:ext cx="372659" cy="251417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1" name="ドーナツ 280"/>
            <p:cNvSpPr/>
            <p:nvPr/>
          </p:nvSpPr>
          <p:spPr bwMode="auto">
            <a:xfrm>
              <a:off x="2665606" y="1238271"/>
              <a:ext cx="413990" cy="292118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2" name="ドーナツ 281"/>
            <p:cNvSpPr/>
            <p:nvPr/>
          </p:nvSpPr>
          <p:spPr bwMode="auto">
            <a:xfrm>
              <a:off x="3192959" y="1254090"/>
              <a:ext cx="258802" cy="187900"/>
            </a:xfrm>
            <a:prstGeom prst="donut">
              <a:avLst>
                <a:gd name="adj" fmla="val 4637"/>
              </a:avLst>
            </a:prstGeom>
            <a:solidFill>
              <a:srgbClr val="33CC33"/>
            </a:solidFill>
            <a:ln w="19050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333629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PPTX307_レトロ風PCのイラスト</dc:title>
  <dc:subject>PPTX307_レトロ風PCのイラスト</dc:subject>
  <dc:creator>http://www.digipot.net</dc:creator>
  <cp:lastModifiedBy/>
  <cp:revision>1</cp:revision>
  <dcterms:created xsi:type="dcterms:W3CDTF">2014-01-30T05:12:09Z</dcterms:created>
  <dcterms:modified xsi:type="dcterms:W3CDTF">2015-06-10T07:02:56Z</dcterms:modified>
  <cp:category/>
  <cp:version>1</cp:version>
</cp:coreProperties>
</file>