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4" r:id="rId2"/>
    <p:sldId id="305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FF99CC"/>
    <a:srgbClr val="663300"/>
    <a:srgbClr val="800000"/>
    <a:srgbClr val="993300"/>
    <a:srgbClr val="CC6600"/>
    <a:srgbClr val="FFCC66"/>
    <a:srgbClr val="CC9900"/>
    <a:srgbClr val="CCECFF"/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830" autoAdjust="0"/>
    <p:restoredTop sz="94704" autoAdjust="0"/>
  </p:normalViewPr>
  <p:slideViewPr>
    <p:cSldViewPr>
      <p:cViewPr>
        <p:scale>
          <a:sx n="50" d="100"/>
          <a:sy n="50" d="100"/>
        </p:scale>
        <p:origin x="-204" y="-25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/>
          <p:cNvGrpSpPr/>
          <p:nvPr/>
        </p:nvGrpSpPr>
        <p:grpSpPr>
          <a:xfrm>
            <a:off x="355512" y="4869160"/>
            <a:ext cx="1678193" cy="1364043"/>
            <a:chOff x="-2427435" y="1375581"/>
            <a:chExt cx="1678193" cy="1364043"/>
          </a:xfrm>
        </p:grpSpPr>
        <p:grpSp>
          <p:nvGrpSpPr>
            <p:cNvPr id="775" name="グループ化 774"/>
            <p:cNvGrpSpPr/>
            <p:nvPr/>
          </p:nvGrpSpPr>
          <p:grpSpPr>
            <a:xfrm>
              <a:off x="-2427435" y="1375581"/>
              <a:ext cx="916193" cy="1059243"/>
              <a:chOff x="2707680" y="3878848"/>
              <a:chExt cx="1603970" cy="1854406"/>
            </a:xfrm>
            <a:solidFill>
              <a:schemeClr val="bg2">
                <a:lumMod val="50000"/>
              </a:schemeClr>
            </a:solidFill>
          </p:grpSpPr>
          <p:sp>
            <p:nvSpPr>
              <p:cNvPr id="777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78" name="円/楕円 777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779" name="グループ化 778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784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85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80" name="グループ化 779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782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83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781" name="円/楕円 780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786" name="グループ化 785"/>
            <p:cNvGrpSpPr/>
            <p:nvPr/>
          </p:nvGrpSpPr>
          <p:grpSpPr>
            <a:xfrm>
              <a:off x="-1665435" y="1375581"/>
              <a:ext cx="916193" cy="1059243"/>
              <a:chOff x="2707680" y="3878848"/>
              <a:chExt cx="1603970" cy="1854406"/>
            </a:xfrm>
            <a:solidFill>
              <a:schemeClr val="bg2">
                <a:lumMod val="50000"/>
              </a:schemeClr>
            </a:solidFill>
          </p:grpSpPr>
          <p:sp>
            <p:nvSpPr>
              <p:cNvPr id="787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88" name="円/楕円 787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789" name="グループ化 788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794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95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90" name="グループ化 789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792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93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791" name="円/楕円 790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796" name="グループ化 795"/>
            <p:cNvGrpSpPr/>
            <p:nvPr/>
          </p:nvGrpSpPr>
          <p:grpSpPr>
            <a:xfrm>
              <a:off x="-2122635" y="1680381"/>
              <a:ext cx="916193" cy="1059243"/>
              <a:chOff x="2707680" y="3878848"/>
              <a:chExt cx="1603970" cy="1854406"/>
            </a:xfrm>
            <a:solidFill>
              <a:schemeClr val="bg2">
                <a:lumMod val="50000"/>
              </a:schemeClr>
            </a:solidFill>
          </p:grpSpPr>
          <p:sp>
            <p:nvSpPr>
              <p:cNvPr id="797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98" name="円/楕円 797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799" name="グループ化 798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04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05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00" name="グループ化 799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02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03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01" name="円/楕円 800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</p:grpSp>
      <p:grpSp>
        <p:nvGrpSpPr>
          <p:cNvPr id="806" name="グループ化 805"/>
          <p:cNvGrpSpPr/>
          <p:nvPr/>
        </p:nvGrpSpPr>
        <p:grpSpPr>
          <a:xfrm>
            <a:off x="2242723" y="4869161"/>
            <a:ext cx="1678193" cy="1364043"/>
            <a:chOff x="-2427435" y="1375581"/>
            <a:chExt cx="1678193" cy="1364043"/>
          </a:xfrm>
          <a:solidFill>
            <a:srgbClr val="00B0F0"/>
          </a:solidFill>
        </p:grpSpPr>
        <p:grpSp>
          <p:nvGrpSpPr>
            <p:cNvPr id="807" name="グループ化 806"/>
            <p:cNvGrpSpPr/>
            <p:nvPr/>
          </p:nvGrpSpPr>
          <p:grpSpPr>
            <a:xfrm>
              <a:off x="-2427435" y="13755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828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829" name="円/楕円 828"/>
              <p:cNvSpPr/>
              <p:nvPr/>
            </p:nvSpPr>
            <p:spPr>
              <a:xfrm>
                <a:off x="3364371" y="4057649"/>
                <a:ext cx="299580" cy="145472"/>
              </a:xfrm>
              <a:prstGeom prst="ellipse">
                <a:avLst/>
              </a:prstGeom>
              <a:solidFill>
                <a:srgbClr val="0070C0"/>
              </a:solidFill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830" name="グループ化 829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35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36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31" name="グループ化 830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33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34" name="円/楕円 6"/>
                <p:cNvSpPr/>
                <p:nvPr/>
              </p:nvSpPr>
              <p:spPr>
                <a:xfrm>
                  <a:off x="3122562" y="3946377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832" name="円/楕円 831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808" name="グループ化 807"/>
            <p:cNvGrpSpPr/>
            <p:nvPr/>
          </p:nvGrpSpPr>
          <p:grpSpPr>
            <a:xfrm>
              <a:off x="-1665435" y="13755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819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820" name="円/楕円 819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rgbClr val="0070C0"/>
              </a:solidFill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821" name="グループ化 820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26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27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22" name="グループ化 821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24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25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823" name="円/楕円 822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809" name="グループ化 808"/>
            <p:cNvGrpSpPr/>
            <p:nvPr/>
          </p:nvGrpSpPr>
          <p:grpSpPr>
            <a:xfrm>
              <a:off x="-2122635" y="16803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810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811" name="円/楕円 810"/>
              <p:cNvSpPr/>
              <p:nvPr/>
            </p:nvSpPr>
            <p:spPr>
              <a:xfrm>
                <a:off x="3364371" y="4057649"/>
                <a:ext cx="299580" cy="145472"/>
              </a:xfrm>
              <a:prstGeom prst="ellipse">
                <a:avLst/>
              </a:prstGeom>
              <a:solidFill>
                <a:srgbClr val="0070C0"/>
              </a:solidFill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812" name="グループ化 811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17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18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13" name="グループ化 812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15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16" name="円/楕円 6"/>
                <p:cNvSpPr/>
                <p:nvPr/>
              </p:nvSpPr>
              <p:spPr>
                <a:xfrm>
                  <a:off x="3122562" y="3946377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814" name="円/楕円 813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837" name="グループ化 836"/>
          <p:cNvGrpSpPr/>
          <p:nvPr/>
        </p:nvGrpSpPr>
        <p:grpSpPr>
          <a:xfrm>
            <a:off x="4135023" y="4869161"/>
            <a:ext cx="1678193" cy="1364043"/>
            <a:chOff x="-2427435" y="1375581"/>
            <a:chExt cx="1678193" cy="1364043"/>
          </a:xfrm>
          <a:solidFill>
            <a:srgbClr val="92D050"/>
          </a:solidFill>
        </p:grpSpPr>
        <p:grpSp>
          <p:nvGrpSpPr>
            <p:cNvPr id="838" name="グループ化 837"/>
            <p:cNvGrpSpPr/>
            <p:nvPr/>
          </p:nvGrpSpPr>
          <p:grpSpPr>
            <a:xfrm>
              <a:off x="-2427435" y="13755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859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860" name="円/楕円 859"/>
              <p:cNvSpPr/>
              <p:nvPr/>
            </p:nvSpPr>
            <p:spPr>
              <a:xfrm>
                <a:off x="3364371" y="4057649"/>
                <a:ext cx="299580" cy="145472"/>
              </a:xfrm>
              <a:prstGeom prst="ellipse">
                <a:avLst/>
              </a:prstGeom>
              <a:solidFill>
                <a:srgbClr val="00B050"/>
              </a:solidFill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861" name="グループ化 860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66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67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62" name="グループ化 861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64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65" name="円/楕円 6"/>
                <p:cNvSpPr/>
                <p:nvPr/>
              </p:nvSpPr>
              <p:spPr>
                <a:xfrm>
                  <a:off x="3122562" y="3946377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863" name="円/楕円 862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839" name="グループ化 838"/>
            <p:cNvGrpSpPr/>
            <p:nvPr/>
          </p:nvGrpSpPr>
          <p:grpSpPr>
            <a:xfrm>
              <a:off x="-1665435" y="13755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850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851" name="円/楕円 850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rgbClr val="00B050"/>
              </a:solidFill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852" name="グループ化 851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57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58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53" name="グループ化 852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55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56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854" name="円/楕円 853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840" name="グループ化 839"/>
            <p:cNvGrpSpPr/>
            <p:nvPr/>
          </p:nvGrpSpPr>
          <p:grpSpPr>
            <a:xfrm>
              <a:off x="-2122635" y="16803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841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842" name="円/楕円 841"/>
              <p:cNvSpPr/>
              <p:nvPr/>
            </p:nvSpPr>
            <p:spPr>
              <a:xfrm>
                <a:off x="3364371" y="4057649"/>
                <a:ext cx="299580" cy="145472"/>
              </a:xfrm>
              <a:prstGeom prst="ellipse">
                <a:avLst/>
              </a:prstGeom>
              <a:solidFill>
                <a:srgbClr val="00B050"/>
              </a:solidFill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843" name="グループ化 842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48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49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44" name="グループ化 843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46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47" name="円/楕円 6"/>
                <p:cNvSpPr/>
                <p:nvPr/>
              </p:nvSpPr>
              <p:spPr>
                <a:xfrm>
                  <a:off x="3122562" y="3946377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845" name="円/楕円 844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14" name="グループ化 13"/>
          <p:cNvGrpSpPr/>
          <p:nvPr/>
        </p:nvGrpSpPr>
        <p:grpSpPr>
          <a:xfrm>
            <a:off x="4258618" y="833711"/>
            <a:ext cx="1384884" cy="1601114"/>
            <a:chOff x="4258618" y="833711"/>
            <a:chExt cx="1384884" cy="1601114"/>
          </a:xfrm>
        </p:grpSpPr>
        <p:grpSp>
          <p:nvGrpSpPr>
            <p:cNvPr id="893" name="グループ化 892"/>
            <p:cNvGrpSpPr/>
            <p:nvPr/>
          </p:nvGrpSpPr>
          <p:grpSpPr>
            <a:xfrm>
              <a:off x="4258618" y="833711"/>
              <a:ext cx="1384884" cy="1601114"/>
              <a:chOff x="2707680" y="3878848"/>
              <a:chExt cx="1603970" cy="1854406"/>
            </a:xfrm>
            <a:solidFill>
              <a:srgbClr val="92D050"/>
            </a:solidFill>
          </p:grpSpPr>
          <p:sp>
            <p:nvSpPr>
              <p:cNvPr id="895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96" name="円/楕円 895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rgbClr val="00B050"/>
              </a:solidFill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97" name="グループ化 896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02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03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98" name="グループ化 897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00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01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99" name="円/楕円 898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94" name="テキスト ボックス 893"/>
            <p:cNvSpPr txBox="1"/>
            <p:nvPr/>
          </p:nvSpPr>
          <p:spPr>
            <a:xfrm>
              <a:off x="4510820" y="1489548"/>
              <a:ext cx="880480" cy="591137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6168135" y="833711"/>
            <a:ext cx="1384884" cy="1601114"/>
            <a:chOff x="6168135" y="833711"/>
            <a:chExt cx="1384884" cy="1601114"/>
          </a:xfrm>
        </p:grpSpPr>
        <p:grpSp>
          <p:nvGrpSpPr>
            <p:cNvPr id="881" name="グループ化 880"/>
            <p:cNvGrpSpPr/>
            <p:nvPr/>
          </p:nvGrpSpPr>
          <p:grpSpPr>
            <a:xfrm>
              <a:off x="6168135" y="833711"/>
              <a:ext cx="1384884" cy="1601114"/>
              <a:chOff x="2707680" y="3878848"/>
              <a:chExt cx="1603970" cy="1854406"/>
            </a:xfrm>
            <a:solidFill>
              <a:srgbClr val="FFC000"/>
            </a:solidFill>
          </p:grpSpPr>
          <p:sp>
            <p:nvSpPr>
              <p:cNvPr id="883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84" name="円/楕円 883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rgbClr val="FF6600"/>
              </a:solidFill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85" name="グループ化 884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90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91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86" name="グループ化 885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88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89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87" name="円/楕円 886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04" name="テキスト ボックス 903"/>
            <p:cNvSpPr txBox="1"/>
            <p:nvPr/>
          </p:nvSpPr>
          <p:spPr>
            <a:xfrm>
              <a:off x="6420337" y="1489548"/>
              <a:ext cx="880480" cy="591137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</p:grpSp>
      <p:grpSp>
        <p:nvGrpSpPr>
          <p:cNvPr id="13" name="グループ化 12"/>
          <p:cNvGrpSpPr/>
          <p:nvPr/>
        </p:nvGrpSpPr>
        <p:grpSpPr>
          <a:xfrm>
            <a:off x="2386275" y="833711"/>
            <a:ext cx="1384884" cy="1601114"/>
            <a:chOff x="2386275" y="833711"/>
            <a:chExt cx="1384884" cy="1601114"/>
          </a:xfrm>
        </p:grpSpPr>
        <p:grpSp>
          <p:nvGrpSpPr>
            <p:cNvPr id="869" name="グループ化 868"/>
            <p:cNvGrpSpPr/>
            <p:nvPr/>
          </p:nvGrpSpPr>
          <p:grpSpPr>
            <a:xfrm>
              <a:off x="2386275" y="833711"/>
              <a:ext cx="1384884" cy="1601114"/>
              <a:chOff x="2707680" y="3878848"/>
              <a:chExt cx="1603970" cy="1854406"/>
            </a:xfrm>
            <a:solidFill>
              <a:srgbClr val="00B0F0"/>
            </a:solidFill>
          </p:grpSpPr>
          <p:sp>
            <p:nvSpPr>
              <p:cNvPr id="871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2" name="円/楕円 871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rgbClr val="0070C0"/>
              </a:solidFill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73" name="グループ化 872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78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79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74" name="グループ化 873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76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77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75" name="円/楕円 874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05" name="テキスト ボックス 904"/>
            <p:cNvSpPr txBox="1"/>
            <p:nvPr/>
          </p:nvSpPr>
          <p:spPr>
            <a:xfrm>
              <a:off x="2638477" y="1489548"/>
              <a:ext cx="880480" cy="591137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</p:grpSp>
      <p:grpSp>
        <p:nvGrpSpPr>
          <p:cNvPr id="12" name="グループ化 11"/>
          <p:cNvGrpSpPr/>
          <p:nvPr/>
        </p:nvGrpSpPr>
        <p:grpSpPr>
          <a:xfrm>
            <a:off x="562094" y="833711"/>
            <a:ext cx="1384884" cy="1601114"/>
            <a:chOff x="562094" y="833711"/>
            <a:chExt cx="1384884" cy="1601114"/>
          </a:xfrm>
        </p:grpSpPr>
        <p:grpSp>
          <p:nvGrpSpPr>
            <p:cNvPr id="555" name="グループ化 554"/>
            <p:cNvGrpSpPr/>
            <p:nvPr/>
          </p:nvGrpSpPr>
          <p:grpSpPr>
            <a:xfrm>
              <a:off x="562094" y="833711"/>
              <a:ext cx="1384884" cy="1601114"/>
              <a:chOff x="2707680" y="3878848"/>
              <a:chExt cx="1603970" cy="1854406"/>
            </a:xfrm>
            <a:solidFill>
              <a:schemeClr val="bg2">
                <a:lumMod val="50000"/>
              </a:schemeClr>
            </a:solidFill>
          </p:grpSpPr>
          <p:sp>
            <p:nvSpPr>
              <p:cNvPr id="557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58" name="円/楕円 557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559" name="グループ化 558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564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65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60" name="グループ化 559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562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63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61" name="円/楕円 560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06" name="テキスト ボックス 905"/>
            <p:cNvSpPr txBox="1"/>
            <p:nvPr/>
          </p:nvSpPr>
          <p:spPr>
            <a:xfrm>
              <a:off x="814296" y="1489548"/>
              <a:ext cx="880480" cy="591137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</p:grpSp>
      <p:grpSp>
        <p:nvGrpSpPr>
          <p:cNvPr id="907" name="グループ化 906"/>
          <p:cNvGrpSpPr/>
          <p:nvPr/>
        </p:nvGrpSpPr>
        <p:grpSpPr>
          <a:xfrm>
            <a:off x="5987408" y="4869161"/>
            <a:ext cx="1678193" cy="1364043"/>
            <a:chOff x="-2427435" y="1375581"/>
            <a:chExt cx="1678193" cy="1364043"/>
          </a:xfrm>
          <a:solidFill>
            <a:srgbClr val="FFC000"/>
          </a:solidFill>
        </p:grpSpPr>
        <p:grpSp>
          <p:nvGrpSpPr>
            <p:cNvPr id="908" name="グループ化 907"/>
            <p:cNvGrpSpPr/>
            <p:nvPr/>
          </p:nvGrpSpPr>
          <p:grpSpPr>
            <a:xfrm>
              <a:off x="-2427435" y="13755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929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30" name="円/楕円 929"/>
              <p:cNvSpPr/>
              <p:nvPr/>
            </p:nvSpPr>
            <p:spPr>
              <a:xfrm>
                <a:off x="3364371" y="4057649"/>
                <a:ext cx="299580" cy="145472"/>
              </a:xfrm>
              <a:prstGeom prst="ellipse">
                <a:avLst/>
              </a:prstGeom>
              <a:solidFill>
                <a:srgbClr val="FF6600"/>
              </a:solidFill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31" name="グループ化 930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36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37" name="円/楕円 6"/>
                <p:cNvSpPr/>
                <p:nvPr/>
              </p:nvSpPr>
              <p:spPr>
                <a:xfrm>
                  <a:off x="3122565" y="3946374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32" name="グループ化 931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34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35" name="円/楕円 6"/>
                <p:cNvSpPr/>
                <p:nvPr/>
              </p:nvSpPr>
              <p:spPr>
                <a:xfrm>
                  <a:off x="3122562" y="3946377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33" name="円/楕円 932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909" name="グループ化 908"/>
            <p:cNvGrpSpPr/>
            <p:nvPr/>
          </p:nvGrpSpPr>
          <p:grpSpPr>
            <a:xfrm>
              <a:off x="-1665435" y="13755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920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21" name="円/楕円 920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rgbClr val="FF6600"/>
              </a:solidFill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22" name="グループ化 921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27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28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23" name="グループ化 922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25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26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24" name="円/楕円 923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910" name="グループ化 909"/>
            <p:cNvGrpSpPr/>
            <p:nvPr/>
          </p:nvGrpSpPr>
          <p:grpSpPr>
            <a:xfrm>
              <a:off x="-2122635" y="16803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911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12" name="円/楕円 911"/>
              <p:cNvSpPr/>
              <p:nvPr/>
            </p:nvSpPr>
            <p:spPr>
              <a:xfrm>
                <a:off x="3364371" y="4057649"/>
                <a:ext cx="299580" cy="145472"/>
              </a:xfrm>
              <a:prstGeom prst="ellipse">
                <a:avLst/>
              </a:prstGeom>
              <a:solidFill>
                <a:srgbClr val="FF6600"/>
              </a:solidFill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13" name="グループ化 912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18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19" name="円/楕円 6"/>
                <p:cNvSpPr/>
                <p:nvPr/>
              </p:nvSpPr>
              <p:spPr>
                <a:xfrm>
                  <a:off x="3122565" y="3946374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14" name="グループ化 913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16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17" name="円/楕円 6"/>
                <p:cNvSpPr/>
                <p:nvPr/>
              </p:nvSpPr>
              <p:spPr>
                <a:xfrm>
                  <a:off x="3122562" y="3946377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15" name="円/楕円 914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938" name="グループ化 937"/>
          <p:cNvGrpSpPr/>
          <p:nvPr/>
        </p:nvGrpSpPr>
        <p:grpSpPr>
          <a:xfrm>
            <a:off x="7879708" y="4869161"/>
            <a:ext cx="1678193" cy="1364043"/>
            <a:chOff x="-2427435" y="1375581"/>
            <a:chExt cx="1678193" cy="1364043"/>
          </a:xfrm>
          <a:solidFill>
            <a:schemeClr val="bg1">
              <a:lumMod val="95000"/>
            </a:schemeClr>
          </a:solidFill>
        </p:grpSpPr>
        <p:grpSp>
          <p:nvGrpSpPr>
            <p:cNvPr id="939" name="グループ化 938"/>
            <p:cNvGrpSpPr/>
            <p:nvPr/>
          </p:nvGrpSpPr>
          <p:grpSpPr>
            <a:xfrm>
              <a:off x="-2427435" y="13755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960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61" name="円/楕円 960"/>
              <p:cNvSpPr/>
              <p:nvPr/>
            </p:nvSpPr>
            <p:spPr>
              <a:xfrm>
                <a:off x="3364371" y="4057649"/>
                <a:ext cx="299580" cy="145472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62" name="グループ化 961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67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68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63" name="グループ化 962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65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66" name="円/楕円 6"/>
                <p:cNvSpPr/>
                <p:nvPr/>
              </p:nvSpPr>
              <p:spPr>
                <a:xfrm>
                  <a:off x="3122562" y="3946377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64" name="円/楕円 963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940" name="グループ化 939"/>
            <p:cNvGrpSpPr/>
            <p:nvPr/>
          </p:nvGrpSpPr>
          <p:grpSpPr>
            <a:xfrm>
              <a:off x="-1665435" y="13755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951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52" name="円/楕円 951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53" name="グループ化 952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58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59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54" name="グループ化 953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56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57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55" name="円/楕円 954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941" name="グループ化 940"/>
            <p:cNvGrpSpPr/>
            <p:nvPr/>
          </p:nvGrpSpPr>
          <p:grpSpPr>
            <a:xfrm>
              <a:off x="-2122635" y="1680381"/>
              <a:ext cx="916193" cy="1059243"/>
              <a:chOff x="2707680" y="3878848"/>
              <a:chExt cx="1603970" cy="1854406"/>
            </a:xfrm>
            <a:grpFill/>
          </p:grpSpPr>
          <p:sp>
            <p:nvSpPr>
              <p:cNvPr id="942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43" name="円/楕円 942"/>
              <p:cNvSpPr/>
              <p:nvPr/>
            </p:nvSpPr>
            <p:spPr>
              <a:xfrm>
                <a:off x="3364371" y="4057649"/>
                <a:ext cx="299580" cy="145472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44" name="グループ化 943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49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50" name="円/楕円 6"/>
                <p:cNvSpPr/>
                <p:nvPr/>
              </p:nvSpPr>
              <p:spPr>
                <a:xfrm>
                  <a:off x="3122565" y="3946375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45" name="グループ化 944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47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48" name="円/楕円 6"/>
                <p:cNvSpPr/>
                <p:nvPr/>
              </p:nvSpPr>
              <p:spPr>
                <a:xfrm>
                  <a:off x="3122562" y="3946377"/>
                  <a:ext cx="348507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46" name="円/楕円 945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</p:grpSp>
      <p:grpSp>
        <p:nvGrpSpPr>
          <p:cNvPr id="16" name="グループ化 15"/>
          <p:cNvGrpSpPr/>
          <p:nvPr/>
        </p:nvGrpSpPr>
        <p:grpSpPr>
          <a:xfrm>
            <a:off x="8011449" y="833711"/>
            <a:ext cx="1384884" cy="1601114"/>
            <a:chOff x="8011449" y="833711"/>
            <a:chExt cx="1384884" cy="1601114"/>
          </a:xfrm>
        </p:grpSpPr>
        <p:grpSp>
          <p:nvGrpSpPr>
            <p:cNvPr id="969" name="グループ化 968"/>
            <p:cNvGrpSpPr/>
            <p:nvPr/>
          </p:nvGrpSpPr>
          <p:grpSpPr>
            <a:xfrm>
              <a:off x="8011449" y="833711"/>
              <a:ext cx="1384884" cy="1601114"/>
              <a:chOff x="2707680" y="3878848"/>
              <a:chExt cx="1603970" cy="1854406"/>
            </a:xfrm>
            <a:solidFill>
              <a:schemeClr val="bg1">
                <a:lumMod val="95000"/>
              </a:schemeClr>
            </a:solidFill>
          </p:grpSpPr>
          <p:sp>
            <p:nvSpPr>
              <p:cNvPr id="970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71" name="円/楕円 970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72" name="グループ化 971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77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78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73" name="グループ化 972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75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76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74" name="円/楕円 973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979" name="テキスト ボックス 978"/>
            <p:cNvSpPr txBox="1"/>
            <p:nvPr/>
          </p:nvSpPr>
          <p:spPr>
            <a:xfrm>
              <a:off x="8257985" y="1489548"/>
              <a:ext cx="880480" cy="591137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schemeClr val="bg2">
                      <a:lumMod val="75000"/>
                    </a:schemeClr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559168" y="2782373"/>
            <a:ext cx="1358562" cy="1539389"/>
            <a:chOff x="559168" y="2782373"/>
            <a:chExt cx="1358562" cy="1539389"/>
          </a:xfrm>
        </p:grpSpPr>
        <p:grpSp>
          <p:nvGrpSpPr>
            <p:cNvPr id="11" name="グループ化 10"/>
            <p:cNvGrpSpPr/>
            <p:nvPr/>
          </p:nvGrpSpPr>
          <p:grpSpPr>
            <a:xfrm>
              <a:off x="559168" y="2782373"/>
              <a:ext cx="1358562" cy="1539389"/>
              <a:chOff x="3303190" y="2706635"/>
              <a:chExt cx="1358562" cy="1539389"/>
            </a:xfrm>
            <a:solidFill>
              <a:schemeClr val="tx1">
                <a:lumMod val="75000"/>
                <a:lumOff val="25000"/>
              </a:schemeClr>
            </a:solidFill>
          </p:grpSpPr>
          <p:sp>
            <p:nvSpPr>
              <p:cNvPr id="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10" name="グループ化 9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9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80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81" name="グループ化 980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98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8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84" name="円/楕円 983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85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26" name="テキスト ボックス 1025"/>
            <p:cNvSpPr txBox="1"/>
            <p:nvPr/>
          </p:nvSpPr>
          <p:spPr>
            <a:xfrm>
              <a:off x="814296" y="3662253"/>
              <a:ext cx="880480" cy="504370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</p:grpSp>
      <p:grpSp>
        <p:nvGrpSpPr>
          <p:cNvPr id="20" name="グループ化 19"/>
          <p:cNvGrpSpPr/>
          <p:nvPr/>
        </p:nvGrpSpPr>
        <p:grpSpPr>
          <a:xfrm>
            <a:off x="2407018" y="2782373"/>
            <a:ext cx="1358562" cy="1539389"/>
            <a:chOff x="2407018" y="2782373"/>
            <a:chExt cx="1358562" cy="1539389"/>
          </a:xfrm>
        </p:grpSpPr>
        <p:grpSp>
          <p:nvGrpSpPr>
            <p:cNvPr id="986" name="グループ化 985"/>
            <p:cNvGrpSpPr/>
            <p:nvPr/>
          </p:nvGrpSpPr>
          <p:grpSpPr>
            <a:xfrm>
              <a:off x="2407018" y="2782373"/>
              <a:ext cx="1358562" cy="1539389"/>
              <a:chOff x="3303190" y="2706635"/>
              <a:chExt cx="1358562" cy="1539389"/>
            </a:xfrm>
            <a:solidFill>
              <a:srgbClr val="00B0F0"/>
            </a:solidFill>
          </p:grpSpPr>
          <p:sp>
            <p:nvSpPr>
              <p:cNvPr id="98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88" name="グループ化 987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994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95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89" name="グループ化 988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99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9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90" name="円/楕円 989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91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27" name="テキスト ボックス 1026"/>
            <p:cNvSpPr txBox="1"/>
            <p:nvPr/>
          </p:nvSpPr>
          <p:spPr>
            <a:xfrm>
              <a:off x="2643096" y="3662253"/>
              <a:ext cx="880480" cy="504370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</p:grpSp>
      <p:grpSp>
        <p:nvGrpSpPr>
          <p:cNvPr id="19" name="グループ化 18"/>
          <p:cNvGrpSpPr/>
          <p:nvPr/>
        </p:nvGrpSpPr>
        <p:grpSpPr>
          <a:xfrm>
            <a:off x="4292968" y="2782373"/>
            <a:ext cx="1358562" cy="1539389"/>
            <a:chOff x="4292968" y="2782373"/>
            <a:chExt cx="1358562" cy="1539389"/>
          </a:xfrm>
        </p:grpSpPr>
        <p:grpSp>
          <p:nvGrpSpPr>
            <p:cNvPr id="996" name="グループ化 995"/>
            <p:cNvGrpSpPr/>
            <p:nvPr/>
          </p:nvGrpSpPr>
          <p:grpSpPr>
            <a:xfrm>
              <a:off x="4292968" y="2782373"/>
              <a:ext cx="1358562" cy="1539389"/>
              <a:chOff x="3303190" y="2706635"/>
              <a:chExt cx="1358562" cy="1539389"/>
            </a:xfrm>
            <a:solidFill>
              <a:srgbClr val="92D050"/>
            </a:solidFill>
          </p:grpSpPr>
          <p:sp>
            <p:nvSpPr>
              <p:cNvPr id="99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98" name="グループ化 997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04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05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99" name="グループ化 998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0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0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1000" name="円/楕円 999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001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28" name="テキスト ボックス 1027"/>
            <p:cNvSpPr txBox="1"/>
            <p:nvPr/>
          </p:nvSpPr>
          <p:spPr>
            <a:xfrm>
              <a:off x="4538975" y="3662253"/>
              <a:ext cx="880480" cy="504370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</p:grpSp>
      <p:grpSp>
        <p:nvGrpSpPr>
          <p:cNvPr id="18" name="グループ化 17"/>
          <p:cNvGrpSpPr/>
          <p:nvPr/>
        </p:nvGrpSpPr>
        <p:grpSpPr>
          <a:xfrm>
            <a:off x="6140818" y="2782373"/>
            <a:ext cx="1358562" cy="1539389"/>
            <a:chOff x="6140818" y="2782373"/>
            <a:chExt cx="1358562" cy="1539389"/>
          </a:xfrm>
        </p:grpSpPr>
        <p:grpSp>
          <p:nvGrpSpPr>
            <p:cNvPr id="1006" name="グループ化 1005"/>
            <p:cNvGrpSpPr/>
            <p:nvPr/>
          </p:nvGrpSpPr>
          <p:grpSpPr>
            <a:xfrm>
              <a:off x="6140818" y="2782373"/>
              <a:ext cx="1358562" cy="1539389"/>
              <a:chOff x="3303190" y="2706635"/>
              <a:chExt cx="1358562" cy="1539389"/>
            </a:xfrm>
            <a:solidFill>
              <a:srgbClr val="FFC000"/>
            </a:solidFill>
          </p:grpSpPr>
          <p:sp>
            <p:nvSpPr>
              <p:cNvPr id="100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1008" name="グループ化 1007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14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5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09" name="グループ化 1008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1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1010" name="円/楕円 1009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011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29" name="テキスト ボックス 1028"/>
            <p:cNvSpPr txBox="1"/>
            <p:nvPr/>
          </p:nvSpPr>
          <p:spPr>
            <a:xfrm>
              <a:off x="6367775" y="3662253"/>
              <a:ext cx="880480" cy="504370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</p:grpSp>
      <p:grpSp>
        <p:nvGrpSpPr>
          <p:cNvPr id="17" name="グループ化 16"/>
          <p:cNvGrpSpPr/>
          <p:nvPr/>
        </p:nvGrpSpPr>
        <p:grpSpPr>
          <a:xfrm>
            <a:off x="8056703" y="2782373"/>
            <a:ext cx="1358562" cy="1539389"/>
            <a:chOff x="8056703" y="2782373"/>
            <a:chExt cx="1358562" cy="1539389"/>
          </a:xfrm>
        </p:grpSpPr>
        <p:grpSp>
          <p:nvGrpSpPr>
            <p:cNvPr id="1016" name="グループ化 1015"/>
            <p:cNvGrpSpPr/>
            <p:nvPr/>
          </p:nvGrpSpPr>
          <p:grpSpPr>
            <a:xfrm>
              <a:off x="8056703" y="2782373"/>
              <a:ext cx="1358562" cy="1539389"/>
              <a:chOff x="3303190" y="2706635"/>
              <a:chExt cx="1358562" cy="1539389"/>
            </a:xfrm>
            <a:solidFill>
              <a:schemeClr val="bg1">
                <a:lumMod val="95000"/>
              </a:schemeClr>
            </a:solidFill>
          </p:grpSpPr>
          <p:sp>
            <p:nvSpPr>
              <p:cNvPr id="101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1018" name="グループ化 1017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24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25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19" name="グループ化 1018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2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2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1020" name="円/楕円 1019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021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30" name="テキスト ボックス 1029"/>
            <p:cNvSpPr txBox="1"/>
            <p:nvPr/>
          </p:nvSpPr>
          <p:spPr>
            <a:xfrm>
              <a:off x="8302990" y="3662253"/>
              <a:ext cx="880480" cy="504370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schemeClr val="bg2">
                      <a:lumMod val="75000"/>
                    </a:schemeClr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bg2">
                    <a:lumMod val="75000"/>
                  </a:schemeClr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8114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/>
          <p:cNvGrpSpPr/>
          <p:nvPr/>
        </p:nvGrpSpPr>
        <p:grpSpPr>
          <a:xfrm>
            <a:off x="-97468" y="324354"/>
            <a:ext cx="2620198" cy="2620196"/>
            <a:chOff x="-97468" y="324354"/>
            <a:chExt cx="2620198" cy="2620196"/>
          </a:xfrm>
        </p:grpSpPr>
        <p:grpSp>
          <p:nvGrpSpPr>
            <p:cNvPr id="555" name="グループ化 554"/>
            <p:cNvGrpSpPr/>
            <p:nvPr/>
          </p:nvGrpSpPr>
          <p:grpSpPr>
            <a:xfrm>
              <a:off x="520189" y="833711"/>
              <a:ext cx="1384884" cy="1601114"/>
              <a:chOff x="2707680" y="3878848"/>
              <a:chExt cx="1603970" cy="1854406"/>
            </a:xfrm>
            <a:solidFill>
              <a:schemeClr val="bg2">
                <a:lumMod val="50000"/>
              </a:schemeClr>
            </a:solidFill>
          </p:grpSpPr>
          <p:sp>
            <p:nvSpPr>
              <p:cNvPr id="557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558" name="円/楕円 557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chemeClr val="tx1">
                  <a:lumMod val="95000"/>
                  <a:lumOff val="5000"/>
                </a:schemeClr>
              </a:solidFill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559" name="グループ化 558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564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65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560" name="グループ化 559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562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563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61" name="円/楕円 560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06" name="テキスト ボックス 905"/>
            <p:cNvSpPr txBox="1"/>
            <p:nvPr/>
          </p:nvSpPr>
          <p:spPr>
            <a:xfrm>
              <a:off x="772391" y="1489548"/>
              <a:ext cx="880480" cy="591137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  <p:sp>
          <p:nvSpPr>
            <p:cNvPr id="267" name="乗算記号 266"/>
            <p:cNvSpPr/>
            <p:nvPr/>
          </p:nvSpPr>
          <p:spPr>
            <a:xfrm>
              <a:off x="-97468" y="3243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1789389" y="324354"/>
            <a:ext cx="2620198" cy="2620196"/>
            <a:chOff x="1789389" y="324354"/>
            <a:chExt cx="2620198" cy="2620196"/>
          </a:xfrm>
        </p:grpSpPr>
        <p:grpSp>
          <p:nvGrpSpPr>
            <p:cNvPr id="869" name="グループ化 868"/>
            <p:cNvGrpSpPr/>
            <p:nvPr/>
          </p:nvGrpSpPr>
          <p:grpSpPr>
            <a:xfrm>
              <a:off x="2407046" y="833711"/>
              <a:ext cx="1384884" cy="1601114"/>
              <a:chOff x="2707680" y="3878848"/>
              <a:chExt cx="1603970" cy="1854406"/>
            </a:xfrm>
            <a:solidFill>
              <a:srgbClr val="00B0F0"/>
            </a:solidFill>
          </p:grpSpPr>
          <p:sp>
            <p:nvSpPr>
              <p:cNvPr id="871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72" name="円/楕円 871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rgbClr val="0070C0"/>
              </a:solidFill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73" name="グループ化 872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78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79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74" name="グループ化 873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76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77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75" name="円/楕円 874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05" name="テキスト ボックス 904"/>
            <p:cNvSpPr txBox="1"/>
            <p:nvPr/>
          </p:nvSpPr>
          <p:spPr>
            <a:xfrm>
              <a:off x="2659248" y="1489548"/>
              <a:ext cx="880480" cy="591137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  <p:sp>
          <p:nvSpPr>
            <p:cNvPr id="272" name="乗算記号 271"/>
            <p:cNvSpPr/>
            <p:nvPr/>
          </p:nvSpPr>
          <p:spPr>
            <a:xfrm>
              <a:off x="1789389" y="3243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0" name="グループ化 19"/>
          <p:cNvGrpSpPr/>
          <p:nvPr/>
        </p:nvGrpSpPr>
        <p:grpSpPr>
          <a:xfrm>
            <a:off x="3618189" y="324354"/>
            <a:ext cx="2620198" cy="2620196"/>
            <a:chOff x="3618189" y="324354"/>
            <a:chExt cx="2620198" cy="2620196"/>
          </a:xfrm>
        </p:grpSpPr>
        <p:grpSp>
          <p:nvGrpSpPr>
            <p:cNvPr id="893" name="グループ化 892"/>
            <p:cNvGrpSpPr/>
            <p:nvPr/>
          </p:nvGrpSpPr>
          <p:grpSpPr>
            <a:xfrm>
              <a:off x="4235846" y="833711"/>
              <a:ext cx="1384884" cy="1601114"/>
              <a:chOff x="2707680" y="3878848"/>
              <a:chExt cx="1603970" cy="1854406"/>
            </a:xfrm>
            <a:solidFill>
              <a:srgbClr val="92D050"/>
            </a:solidFill>
          </p:grpSpPr>
          <p:sp>
            <p:nvSpPr>
              <p:cNvPr id="895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96" name="円/楕円 895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rgbClr val="00B050"/>
              </a:solidFill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97" name="グループ化 896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02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03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98" name="グループ化 897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00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01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99" name="円/楕円 898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894" name="テキスト ボックス 893"/>
            <p:cNvSpPr txBox="1"/>
            <p:nvPr/>
          </p:nvSpPr>
          <p:spPr>
            <a:xfrm>
              <a:off x="4488048" y="1489548"/>
              <a:ext cx="880480" cy="591137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  <p:sp>
          <p:nvSpPr>
            <p:cNvPr id="273" name="乗算記号 272"/>
            <p:cNvSpPr/>
            <p:nvPr/>
          </p:nvSpPr>
          <p:spPr>
            <a:xfrm>
              <a:off x="3618189" y="3243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9" name="グループ化 18"/>
          <p:cNvGrpSpPr/>
          <p:nvPr/>
        </p:nvGrpSpPr>
        <p:grpSpPr>
          <a:xfrm>
            <a:off x="5534075" y="324354"/>
            <a:ext cx="2620198" cy="2620196"/>
            <a:chOff x="5534075" y="324354"/>
            <a:chExt cx="2620198" cy="2620196"/>
          </a:xfrm>
        </p:grpSpPr>
        <p:grpSp>
          <p:nvGrpSpPr>
            <p:cNvPr id="881" name="グループ化 880"/>
            <p:cNvGrpSpPr/>
            <p:nvPr/>
          </p:nvGrpSpPr>
          <p:grpSpPr>
            <a:xfrm>
              <a:off x="6151732" y="833711"/>
              <a:ext cx="1384884" cy="1601114"/>
              <a:chOff x="2707680" y="3878848"/>
              <a:chExt cx="1603970" cy="1854406"/>
            </a:xfrm>
            <a:solidFill>
              <a:srgbClr val="FFC000"/>
            </a:solidFill>
          </p:grpSpPr>
          <p:sp>
            <p:nvSpPr>
              <p:cNvPr id="883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884" name="円/楕円 883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rgbClr val="FF6600"/>
              </a:solidFill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885" name="グループ化 884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90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91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886" name="グループ化 885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888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89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87" name="円/楕円 886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904" name="テキスト ボックス 903"/>
            <p:cNvSpPr txBox="1"/>
            <p:nvPr/>
          </p:nvSpPr>
          <p:spPr>
            <a:xfrm>
              <a:off x="6403934" y="1489548"/>
              <a:ext cx="880480" cy="591137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  <p:sp>
          <p:nvSpPr>
            <p:cNvPr id="274" name="乗算記号 273"/>
            <p:cNvSpPr/>
            <p:nvPr/>
          </p:nvSpPr>
          <p:spPr>
            <a:xfrm>
              <a:off x="5534075" y="3243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8" name="グループ化 17"/>
          <p:cNvGrpSpPr/>
          <p:nvPr/>
        </p:nvGrpSpPr>
        <p:grpSpPr>
          <a:xfrm>
            <a:off x="7391904" y="324354"/>
            <a:ext cx="2620198" cy="2620196"/>
            <a:chOff x="7391904" y="324354"/>
            <a:chExt cx="2620198" cy="2620196"/>
          </a:xfrm>
        </p:grpSpPr>
        <p:grpSp>
          <p:nvGrpSpPr>
            <p:cNvPr id="969" name="グループ化 968"/>
            <p:cNvGrpSpPr/>
            <p:nvPr/>
          </p:nvGrpSpPr>
          <p:grpSpPr>
            <a:xfrm>
              <a:off x="8009561" y="833711"/>
              <a:ext cx="1384884" cy="1601114"/>
              <a:chOff x="2707680" y="3878848"/>
              <a:chExt cx="1603970" cy="1854406"/>
            </a:xfrm>
            <a:solidFill>
              <a:schemeClr val="bg1">
                <a:lumMod val="95000"/>
              </a:schemeClr>
            </a:solidFill>
          </p:grpSpPr>
          <p:sp>
            <p:nvSpPr>
              <p:cNvPr id="970" name="片側の 2 つの角を丸めた四角形 3"/>
              <p:cNvSpPr/>
              <p:nvPr/>
            </p:nvSpPr>
            <p:spPr>
              <a:xfrm>
                <a:off x="2707680" y="4057649"/>
                <a:ext cx="1603970" cy="1675605"/>
              </a:xfrm>
              <a:custGeom>
                <a:avLst/>
                <a:gdLst>
                  <a:gd name="connsiteX0" fmla="*/ 462564 w 1584176"/>
                  <a:gd name="connsiteY0" fmla="*/ 0 h 1584176"/>
                  <a:gd name="connsiteX1" fmla="*/ 1121612 w 1584176"/>
                  <a:gd name="connsiteY1" fmla="*/ 0 h 1584176"/>
                  <a:gd name="connsiteX2" fmla="*/ 1584176 w 1584176"/>
                  <a:gd name="connsiteY2" fmla="*/ 462564 h 1584176"/>
                  <a:gd name="connsiteX3" fmla="*/ 1584176 w 1584176"/>
                  <a:gd name="connsiteY3" fmla="*/ 1484912 h 1584176"/>
                  <a:gd name="connsiteX4" fmla="*/ 1484912 w 1584176"/>
                  <a:gd name="connsiteY4" fmla="*/ 1584176 h 1584176"/>
                  <a:gd name="connsiteX5" fmla="*/ 99264 w 1584176"/>
                  <a:gd name="connsiteY5" fmla="*/ 1584176 h 1584176"/>
                  <a:gd name="connsiteX6" fmla="*/ 0 w 1584176"/>
                  <a:gd name="connsiteY6" fmla="*/ 1484912 h 1584176"/>
                  <a:gd name="connsiteX7" fmla="*/ 0 w 1584176"/>
                  <a:gd name="connsiteY7" fmla="*/ 462564 h 1584176"/>
                  <a:gd name="connsiteX8" fmla="*/ 462564 w 1584176"/>
                  <a:gd name="connsiteY8" fmla="*/ 0 h 1584176"/>
                  <a:gd name="connsiteX0" fmla="*/ 519714 w 1641326"/>
                  <a:gd name="connsiteY0" fmla="*/ 0 h 1584176"/>
                  <a:gd name="connsiteX1" fmla="*/ 1178762 w 1641326"/>
                  <a:gd name="connsiteY1" fmla="*/ 0 h 1584176"/>
                  <a:gd name="connsiteX2" fmla="*/ 1641326 w 1641326"/>
                  <a:gd name="connsiteY2" fmla="*/ 462564 h 1584176"/>
                  <a:gd name="connsiteX3" fmla="*/ 1641326 w 1641326"/>
                  <a:gd name="connsiteY3" fmla="*/ 1484912 h 1584176"/>
                  <a:gd name="connsiteX4" fmla="*/ 1542062 w 1641326"/>
                  <a:gd name="connsiteY4" fmla="*/ 1584176 h 1584176"/>
                  <a:gd name="connsiteX5" fmla="*/ 156414 w 1641326"/>
                  <a:gd name="connsiteY5" fmla="*/ 1584176 h 1584176"/>
                  <a:gd name="connsiteX6" fmla="*/ 0 w 1641326"/>
                  <a:gd name="connsiteY6" fmla="*/ 1484912 h 1584176"/>
                  <a:gd name="connsiteX7" fmla="*/ 57150 w 1641326"/>
                  <a:gd name="connsiteY7" fmla="*/ 462564 h 1584176"/>
                  <a:gd name="connsiteX8" fmla="*/ 519714 w 1641326"/>
                  <a:gd name="connsiteY8" fmla="*/ 0 h 1584176"/>
                  <a:gd name="connsiteX0" fmla="*/ 519714 w 1641326"/>
                  <a:gd name="connsiteY0" fmla="*/ 0 h 1622276"/>
                  <a:gd name="connsiteX1" fmla="*/ 1178762 w 1641326"/>
                  <a:gd name="connsiteY1" fmla="*/ 0 h 1622276"/>
                  <a:gd name="connsiteX2" fmla="*/ 1641326 w 1641326"/>
                  <a:gd name="connsiteY2" fmla="*/ 462564 h 1622276"/>
                  <a:gd name="connsiteX3" fmla="*/ 1641326 w 1641326"/>
                  <a:gd name="connsiteY3" fmla="*/ 1484912 h 1622276"/>
                  <a:gd name="connsiteX4" fmla="*/ 1542062 w 1641326"/>
                  <a:gd name="connsiteY4" fmla="*/ 1584176 h 1622276"/>
                  <a:gd name="connsiteX5" fmla="*/ 207214 w 1641326"/>
                  <a:gd name="connsiteY5" fmla="*/ 1622276 h 1622276"/>
                  <a:gd name="connsiteX6" fmla="*/ 0 w 1641326"/>
                  <a:gd name="connsiteY6" fmla="*/ 1484912 h 1622276"/>
                  <a:gd name="connsiteX7" fmla="*/ 57150 w 1641326"/>
                  <a:gd name="connsiteY7" fmla="*/ 462564 h 1622276"/>
                  <a:gd name="connsiteX8" fmla="*/ 519714 w 1641326"/>
                  <a:gd name="connsiteY8" fmla="*/ 0 h 162227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207214 w 1641326"/>
                  <a:gd name="connsiteY5" fmla="*/ 1622276 h 1628626"/>
                  <a:gd name="connsiteX6" fmla="*/ 0 w 1641326"/>
                  <a:gd name="connsiteY6" fmla="*/ 1484912 h 1628626"/>
                  <a:gd name="connsiteX7" fmla="*/ 57150 w 1641326"/>
                  <a:gd name="connsiteY7" fmla="*/ 462564 h 1628626"/>
                  <a:gd name="connsiteX8" fmla="*/ 519714 w 1641326"/>
                  <a:gd name="connsiteY8" fmla="*/ 0 h 1628626"/>
                  <a:gd name="connsiteX0" fmla="*/ 519714 w 1641326"/>
                  <a:gd name="connsiteY0" fmla="*/ 0 h 1628626"/>
                  <a:gd name="connsiteX1" fmla="*/ 1178762 w 1641326"/>
                  <a:gd name="connsiteY1" fmla="*/ 0 h 1628626"/>
                  <a:gd name="connsiteX2" fmla="*/ 1641326 w 1641326"/>
                  <a:gd name="connsiteY2" fmla="*/ 462564 h 1628626"/>
                  <a:gd name="connsiteX3" fmla="*/ 1641326 w 1641326"/>
                  <a:gd name="connsiteY3" fmla="*/ 1484912 h 1628626"/>
                  <a:gd name="connsiteX4" fmla="*/ 1503962 w 1641326"/>
                  <a:gd name="connsiteY4" fmla="*/ 1628626 h 1628626"/>
                  <a:gd name="connsiteX5" fmla="*/ 917798 w 1641326"/>
                  <a:gd name="connsiteY5" fmla="*/ 1623070 h 1628626"/>
                  <a:gd name="connsiteX6" fmla="*/ 207214 w 1641326"/>
                  <a:gd name="connsiteY6" fmla="*/ 1622276 h 1628626"/>
                  <a:gd name="connsiteX7" fmla="*/ 0 w 1641326"/>
                  <a:gd name="connsiteY7" fmla="*/ 1484912 h 1628626"/>
                  <a:gd name="connsiteX8" fmla="*/ 57150 w 1641326"/>
                  <a:gd name="connsiteY8" fmla="*/ 462564 h 1628626"/>
                  <a:gd name="connsiteX9" fmla="*/ 519714 w 1641326"/>
                  <a:gd name="connsiteY9" fmla="*/ 0 h 1628626"/>
                  <a:gd name="connsiteX0" fmla="*/ 519714 w 1641326"/>
                  <a:gd name="connsiteY0" fmla="*/ 0 h 1692920"/>
                  <a:gd name="connsiteX1" fmla="*/ 1178762 w 1641326"/>
                  <a:gd name="connsiteY1" fmla="*/ 0 h 1692920"/>
                  <a:gd name="connsiteX2" fmla="*/ 1641326 w 1641326"/>
                  <a:gd name="connsiteY2" fmla="*/ 462564 h 1692920"/>
                  <a:gd name="connsiteX3" fmla="*/ 1641326 w 1641326"/>
                  <a:gd name="connsiteY3" fmla="*/ 1484912 h 1692920"/>
                  <a:gd name="connsiteX4" fmla="*/ 1503962 w 1641326"/>
                  <a:gd name="connsiteY4" fmla="*/ 1628626 h 1692920"/>
                  <a:gd name="connsiteX5" fmla="*/ 841598 w 1641326"/>
                  <a:gd name="connsiteY5" fmla="*/ 1692920 h 1692920"/>
                  <a:gd name="connsiteX6" fmla="*/ 207214 w 1641326"/>
                  <a:gd name="connsiteY6" fmla="*/ 1622276 h 1692920"/>
                  <a:gd name="connsiteX7" fmla="*/ 0 w 1641326"/>
                  <a:gd name="connsiteY7" fmla="*/ 1484912 h 1692920"/>
                  <a:gd name="connsiteX8" fmla="*/ 57150 w 1641326"/>
                  <a:gd name="connsiteY8" fmla="*/ 462564 h 1692920"/>
                  <a:gd name="connsiteX9" fmla="*/ 519714 w 1641326"/>
                  <a:gd name="connsiteY9" fmla="*/ 0 h 1692920"/>
                  <a:gd name="connsiteX0" fmla="*/ 519714 w 1641326"/>
                  <a:gd name="connsiteY0" fmla="*/ 0 h 1697585"/>
                  <a:gd name="connsiteX1" fmla="*/ 1178762 w 1641326"/>
                  <a:gd name="connsiteY1" fmla="*/ 0 h 1697585"/>
                  <a:gd name="connsiteX2" fmla="*/ 1641326 w 1641326"/>
                  <a:gd name="connsiteY2" fmla="*/ 462564 h 1697585"/>
                  <a:gd name="connsiteX3" fmla="*/ 1641326 w 1641326"/>
                  <a:gd name="connsiteY3" fmla="*/ 1484912 h 1697585"/>
                  <a:gd name="connsiteX4" fmla="*/ 1503962 w 1641326"/>
                  <a:gd name="connsiteY4" fmla="*/ 1628626 h 1697585"/>
                  <a:gd name="connsiteX5" fmla="*/ 841598 w 1641326"/>
                  <a:gd name="connsiteY5" fmla="*/ 1692920 h 1697585"/>
                  <a:gd name="connsiteX6" fmla="*/ 207214 w 1641326"/>
                  <a:gd name="connsiteY6" fmla="*/ 1622276 h 1697585"/>
                  <a:gd name="connsiteX7" fmla="*/ 0 w 1641326"/>
                  <a:gd name="connsiteY7" fmla="*/ 1484912 h 1697585"/>
                  <a:gd name="connsiteX8" fmla="*/ 57150 w 1641326"/>
                  <a:gd name="connsiteY8" fmla="*/ 462564 h 1697585"/>
                  <a:gd name="connsiteX9" fmla="*/ 519714 w 1641326"/>
                  <a:gd name="connsiteY9" fmla="*/ 0 h 1697585"/>
                  <a:gd name="connsiteX0" fmla="*/ 519714 w 1641326"/>
                  <a:gd name="connsiteY0" fmla="*/ 0 h 1694234"/>
                  <a:gd name="connsiteX1" fmla="*/ 1178762 w 1641326"/>
                  <a:gd name="connsiteY1" fmla="*/ 0 h 1694234"/>
                  <a:gd name="connsiteX2" fmla="*/ 1641326 w 1641326"/>
                  <a:gd name="connsiteY2" fmla="*/ 462564 h 1694234"/>
                  <a:gd name="connsiteX3" fmla="*/ 1641326 w 1641326"/>
                  <a:gd name="connsiteY3" fmla="*/ 1484912 h 1694234"/>
                  <a:gd name="connsiteX4" fmla="*/ 1503962 w 1641326"/>
                  <a:gd name="connsiteY4" fmla="*/ 1628626 h 1694234"/>
                  <a:gd name="connsiteX5" fmla="*/ 841598 w 1641326"/>
                  <a:gd name="connsiteY5" fmla="*/ 1692920 h 1694234"/>
                  <a:gd name="connsiteX6" fmla="*/ 207214 w 1641326"/>
                  <a:gd name="connsiteY6" fmla="*/ 1622276 h 1694234"/>
                  <a:gd name="connsiteX7" fmla="*/ 0 w 1641326"/>
                  <a:gd name="connsiteY7" fmla="*/ 1484912 h 1694234"/>
                  <a:gd name="connsiteX8" fmla="*/ 57150 w 1641326"/>
                  <a:gd name="connsiteY8" fmla="*/ 462564 h 1694234"/>
                  <a:gd name="connsiteX9" fmla="*/ 519714 w 1641326"/>
                  <a:gd name="connsiteY9" fmla="*/ 0 h 1694234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6118"/>
                  <a:gd name="connsiteX1" fmla="*/ 1178762 w 1641326"/>
                  <a:gd name="connsiteY1" fmla="*/ 0 h 1696118"/>
                  <a:gd name="connsiteX2" fmla="*/ 1641326 w 1641326"/>
                  <a:gd name="connsiteY2" fmla="*/ 462564 h 1696118"/>
                  <a:gd name="connsiteX3" fmla="*/ 1641326 w 1641326"/>
                  <a:gd name="connsiteY3" fmla="*/ 1484912 h 1696118"/>
                  <a:gd name="connsiteX4" fmla="*/ 1503962 w 1641326"/>
                  <a:gd name="connsiteY4" fmla="*/ 1628626 h 1696118"/>
                  <a:gd name="connsiteX5" fmla="*/ 841598 w 1641326"/>
                  <a:gd name="connsiteY5" fmla="*/ 1692920 h 1696118"/>
                  <a:gd name="connsiteX6" fmla="*/ 207214 w 1641326"/>
                  <a:gd name="connsiteY6" fmla="*/ 1622276 h 1696118"/>
                  <a:gd name="connsiteX7" fmla="*/ 0 w 1641326"/>
                  <a:gd name="connsiteY7" fmla="*/ 1484912 h 1696118"/>
                  <a:gd name="connsiteX8" fmla="*/ 57150 w 1641326"/>
                  <a:gd name="connsiteY8" fmla="*/ 462564 h 1696118"/>
                  <a:gd name="connsiteX9" fmla="*/ 519714 w 1641326"/>
                  <a:gd name="connsiteY9" fmla="*/ 0 h 1696118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519714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519714 w 1641326"/>
                  <a:gd name="connsiteY9" fmla="*/ 0 h 1693319"/>
                  <a:gd name="connsiteX0" fmla="*/ 694185 w 1641326"/>
                  <a:gd name="connsiteY0" fmla="*/ 0 h 1693319"/>
                  <a:gd name="connsiteX1" fmla="*/ 1178762 w 1641326"/>
                  <a:gd name="connsiteY1" fmla="*/ 0 h 1693319"/>
                  <a:gd name="connsiteX2" fmla="*/ 1641326 w 1641326"/>
                  <a:gd name="connsiteY2" fmla="*/ 462564 h 1693319"/>
                  <a:gd name="connsiteX3" fmla="*/ 1641326 w 1641326"/>
                  <a:gd name="connsiteY3" fmla="*/ 1484912 h 1693319"/>
                  <a:gd name="connsiteX4" fmla="*/ 1503962 w 1641326"/>
                  <a:gd name="connsiteY4" fmla="*/ 1628626 h 1693319"/>
                  <a:gd name="connsiteX5" fmla="*/ 841598 w 1641326"/>
                  <a:gd name="connsiteY5" fmla="*/ 1692920 h 1693319"/>
                  <a:gd name="connsiteX6" fmla="*/ 140109 w 1641326"/>
                  <a:gd name="connsiteY6" fmla="*/ 1615566 h 1693319"/>
                  <a:gd name="connsiteX7" fmla="*/ 0 w 1641326"/>
                  <a:gd name="connsiteY7" fmla="*/ 1484912 h 1693319"/>
                  <a:gd name="connsiteX8" fmla="*/ 57150 w 1641326"/>
                  <a:gd name="connsiteY8" fmla="*/ 462564 h 1693319"/>
                  <a:gd name="connsiteX9" fmla="*/ 694185 w 1641326"/>
                  <a:gd name="connsiteY9" fmla="*/ 0 h 1693319"/>
                  <a:gd name="connsiteX0" fmla="*/ 694185 w 1641326"/>
                  <a:gd name="connsiteY0" fmla="*/ 6710 h 1700029"/>
                  <a:gd name="connsiteX1" fmla="*/ 1044553 w 1641326"/>
                  <a:gd name="connsiteY1" fmla="*/ 0 h 1700029"/>
                  <a:gd name="connsiteX2" fmla="*/ 1641326 w 1641326"/>
                  <a:gd name="connsiteY2" fmla="*/ 469274 h 1700029"/>
                  <a:gd name="connsiteX3" fmla="*/ 1641326 w 1641326"/>
                  <a:gd name="connsiteY3" fmla="*/ 1491622 h 1700029"/>
                  <a:gd name="connsiteX4" fmla="*/ 1503962 w 1641326"/>
                  <a:gd name="connsiteY4" fmla="*/ 1635336 h 1700029"/>
                  <a:gd name="connsiteX5" fmla="*/ 841598 w 1641326"/>
                  <a:gd name="connsiteY5" fmla="*/ 1699630 h 1700029"/>
                  <a:gd name="connsiteX6" fmla="*/ 140109 w 1641326"/>
                  <a:gd name="connsiteY6" fmla="*/ 1622276 h 1700029"/>
                  <a:gd name="connsiteX7" fmla="*/ 0 w 1641326"/>
                  <a:gd name="connsiteY7" fmla="*/ 1491622 h 1700029"/>
                  <a:gd name="connsiteX8" fmla="*/ 57150 w 1641326"/>
                  <a:gd name="connsiteY8" fmla="*/ 469274 h 1700029"/>
                  <a:gd name="connsiteX9" fmla="*/ 694185 w 1641326"/>
                  <a:gd name="connsiteY9" fmla="*/ 6710 h 1700029"/>
                  <a:gd name="connsiteX0" fmla="*/ 694185 w 1695009"/>
                  <a:gd name="connsiteY0" fmla="*/ 6710 h 1700029"/>
                  <a:gd name="connsiteX1" fmla="*/ 1044553 w 1695009"/>
                  <a:gd name="connsiteY1" fmla="*/ 0 h 1700029"/>
                  <a:gd name="connsiteX2" fmla="*/ 1641326 w 1695009"/>
                  <a:gd name="connsiteY2" fmla="*/ 469274 h 1700029"/>
                  <a:gd name="connsiteX3" fmla="*/ 1695009 w 1695009"/>
                  <a:gd name="connsiteY3" fmla="*/ 1491622 h 1700029"/>
                  <a:gd name="connsiteX4" fmla="*/ 1503962 w 1695009"/>
                  <a:gd name="connsiteY4" fmla="*/ 1635336 h 1700029"/>
                  <a:gd name="connsiteX5" fmla="*/ 841598 w 1695009"/>
                  <a:gd name="connsiteY5" fmla="*/ 1699630 h 1700029"/>
                  <a:gd name="connsiteX6" fmla="*/ 140109 w 1695009"/>
                  <a:gd name="connsiteY6" fmla="*/ 1622276 h 1700029"/>
                  <a:gd name="connsiteX7" fmla="*/ 0 w 1695009"/>
                  <a:gd name="connsiteY7" fmla="*/ 1491622 h 1700029"/>
                  <a:gd name="connsiteX8" fmla="*/ 57150 w 1695009"/>
                  <a:gd name="connsiteY8" fmla="*/ 469274 h 1700029"/>
                  <a:gd name="connsiteX9" fmla="*/ 694185 w 1695009"/>
                  <a:gd name="connsiteY9" fmla="*/ 6710 h 1700029"/>
                  <a:gd name="connsiteX0" fmla="*/ 694185 w 1695009"/>
                  <a:gd name="connsiteY0" fmla="*/ 6710 h 1699663"/>
                  <a:gd name="connsiteX1" fmla="*/ 1044553 w 1695009"/>
                  <a:gd name="connsiteY1" fmla="*/ 0 h 1699663"/>
                  <a:gd name="connsiteX2" fmla="*/ 1641326 w 1695009"/>
                  <a:gd name="connsiteY2" fmla="*/ 469274 h 1699663"/>
                  <a:gd name="connsiteX3" fmla="*/ 1695009 w 1695009"/>
                  <a:gd name="connsiteY3" fmla="*/ 1491622 h 1699663"/>
                  <a:gd name="connsiteX4" fmla="*/ 1557645 w 1695009"/>
                  <a:gd name="connsiteY4" fmla="*/ 1615205 h 1699663"/>
                  <a:gd name="connsiteX5" fmla="*/ 841598 w 1695009"/>
                  <a:gd name="connsiteY5" fmla="*/ 1699630 h 1699663"/>
                  <a:gd name="connsiteX6" fmla="*/ 140109 w 1695009"/>
                  <a:gd name="connsiteY6" fmla="*/ 1622276 h 1699663"/>
                  <a:gd name="connsiteX7" fmla="*/ 0 w 1695009"/>
                  <a:gd name="connsiteY7" fmla="*/ 1491622 h 1699663"/>
                  <a:gd name="connsiteX8" fmla="*/ 57150 w 1695009"/>
                  <a:gd name="connsiteY8" fmla="*/ 469274 h 1699663"/>
                  <a:gd name="connsiteX9" fmla="*/ 694185 w 1695009"/>
                  <a:gd name="connsiteY9" fmla="*/ 6710 h 16996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695009" h="1699663">
                    <a:moveTo>
                      <a:pt x="694185" y="6710"/>
                    </a:moveTo>
                    <a:lnTo>
                      <a:pt x="1044553" y="0"/>
                    </a:lnTo>
                    <a:cubicBezTo>
                      <a:pt x="1300020" y="0"/>
                      <a:pt x="1641326" y="213807"/>
                      <a:pt x="1641326" y="469274"/>
                    </a:cubicBezTo>
                    <a:lnTo>
                      <a:pt x="1695009" y="1491622"/>
                    </a:lnTo>
                    <a:cubicBezTo>
                      <a:pt x="1695009" y="1546444"/>
                      <a:pt x="1639308" y="1568232"/>
                      <a:pt x="1557645" y="1615205"/>
                    </a:cubicBezTo>
                    <a:cubicBezTo>
                      <a:pt x="1350277" y="1676899"/>
                      <a:pt x="1077854" y="1698452"/>
                      <a:pt x="841598" y="1699630"/>
                    </a:cubicBezTo>
                    <a:cubicBezTo>
                      <a:pt x="605342" y="1700808"/>
                      <a:pt x="280375" y="1670365"/>
                      <a:pt x="140109" y="1622276"/>
                    </a:cubicBezTo>
                    <a:cubicBezTo>
                      <a:pt x="58445" y="1588724"/>
                      <a:pt x="0" y="1546444"/>
                      <a:pt x="0" y="1491622"/>
                    </a:cubicBezTo>
                    <a:cubicBezTo>
                      <a:pt x="0" y="1150839"/>
                      <a:pt x="57150" y="810057"/>
                      <a:pt x="57150" y="469274"/>
                    </a:cubicBezTo>
                    <a:cubicBezTo>
                      <a:pt x="57150" y="213807"/>
                      <a:pt x="438718" y="6710"/>
                      <a:pt x="694185" y="6710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71" name="円/楕円 970"/>
              <p:cNvSpPr/>
              <p:nvPr/>
            </p:nvSpPr>
            <p:spPr>
              <a:xfrm>
                <a:off x="3364370" y="4057650"/>
                <a:ext cx="299580" cy="145472"/>
              </a:xfrm>
              <a:prstGeom prst="ellipse">
                <a:avLst/>
              </a:prstGeom>
              <a:solidFill>
                <a:schemeClr val="bg1">
                  <a:lumMod val="75000"/>
                </a:schemeClr>
              </a:solidFill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72" name="グループ化 971"/>
              <p:cNvGrpSpPr/>
              <p:nvPr/>
            </p:nvGrpSpPr>
            <p:grpSpPr>
              <a:xfrm rot="900000">
                <a:off x="29665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77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78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73" name="グループ化 972"/>
              <p:cNvGrpSpPr/>
              <p:nvPr/>
            </p:nvGrpSpPr>
            <p:grpSpPr>
              <a:xfrm rot="20700000" flipH="1">
                <a:off x="3499954" y="3878848"/>
                <a:ext cx="527298" cy="216146"/>
                <a:chOff x="2965624" y="3897485"/>
                <a:chExt cx="527298" cy="216146"/>
              </a:xfrm>
              <a:grpFill/>
            </p:grpSpPr>
            <p:sp>
              <p:nvSpPr>
                <p:cNvPr id="975" name="円/楕円 6"/>
                <p:cNvSpPr/>
                <p:nvPr/>
              </p:nvSpPr>
              <p:spPr>
                <a:xfrm>
                  <a:off x="2965624" y="3897485"/>
                  <a:ext cx="527298" cy="216146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76" name="円/楕円 6"/>
                <p:cNvSpPr/>
                <p:nvPr/>
              </p:nvSpPr>
              <p:spPr>
                <a:xfrm>
                  <a:off x="3122563" y="3946376"/>
                  <a:ext cx="348506" cy="118307"/>
                </a:xfrm>
                <a:custGeom>
                  <a:avLst/>
                  <a:gdLst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21584 w 669656"/>
                    <a:gd name="connsiteY0" fmla="*/ 108012 h 216024"/>
                    <a:gd name="connsiteX1" fmla="*/ 345620 w 669656"/>
                    <a:gd name="connsiteY1" fmla="*/ 0 h 216024"/>
                    <a:gd name="connsiteX2" fmla="*/ 669656 w 669656"/>
                    <a:gd name="connsiteY2" fmla="*/ 108012 h 216024"/>
                    <a:gd name="connsiteX3" fmla="*/ 345620 w 669656"/>
                    <a:gd name="connsiteY3" fmla="*/ 216024 h 216024"/>
                    <a:gd name="connsiteX4" fmla="*/ 21584 w 669656"/>
                    <a:gd name="connsiteY4" fmla="*/ 108012 h 216024"/>
                    <a:gd name="connsiteX0" fmla="*/ 0 w 648072"/>
                    <a:gd name="connsiteY0" fmla="*/ 108012 h 216024"/>
                    <a:gd name="connsiteX1" fmla="*/ 324036 w 648072"/>
                    <a:gd name="connsiteY1" fmla="*/ 0 h 216024"/>
                    <a:gd name="connsiteX2" fmla="*/ 648072 w 648072"/>
                    <a:gd name="connsiteY2" fmla="*/ 108012 h 216024"/>
                    <a:gd name="connsiteX3" fmla="*/ 324036 w 648072"/>
                    <a:gd name="connsiteY3" fmla="*/ 216024 h 216024"/>
                    <a:gd name="connsiteX4" fmla="*/ 0 w 648072"/>
                    <a:gd name="connsiteY4" fmla="*/ 108012 h 216024"/>
                    <a:gd name="connsiteX0" fmla="*/ 0 w 770536"/>
                    <a:gd name="connsiteY0" fmla="*/ 120776 h 216210"/>
                    <a:gd name="connsiteX1" fmla="*/ 446500 w 770536"/>
                    <a:gd name="connsiteY1" fmla="*/ 64 h 216210"/>
                    <a:gd name="connsiteX2" fmla="*/ 770536 w 770536"/>
                    <a:gd name="connsiteY2" fmla="*/ 108076 h 216210"/>
                    <a:gd name="connsiteX3" fmla="*/ 446500 w 770536"/>
                    <a:gd name="connsiteY3" fmla="*/ 216088 h 216210"/>
                    <a:gd name="connsiteX4" fmla="*/ 0 w 770536"/>
                    <a:gd name="connsiteY4" fmla="*/ 120776 h 2162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70536" h="216210">
                      <a:moveTo>
                        <a:pt x="0" y="120776"/>
                      </a:moveTo>
                      <a:cubicBezTo>
                        <a:pt x="95250" y="42073"/>
                        <a:pt x="318077" y="2181"/>
                        <a:pt x="446500" y="64"/>
                      </a:cubicBezTo>
                      <a:cubicBezTo>
                        <a:pt x="574923" y="-2053"/>
                        <a:pt x="770536" y="48423"/>
                        <a:pt x="770536" y="108076"/>
                      </a:cubicBezTo>
                      <a:cubicBezTo>
                        <a:pt x="770536" y="167729"/>
                        <a:pt x="574923" y="213971"/>
                        <a:pt x="446500" y="216088"/>
                      </a:cubicBezTo>
                      <a:cubicBezTo>
                        <a:pt x="318077" y="218205"/>
                        <a:pt x="95250" y="193129"/>
                        <a:pt x="0" y="120776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74" name="円/楕円 973"/>
              <p:cNvSpPr/>
              <p:nvPr/>
            </p:nvSpPr>
            <p:spPr>
              <a:xfrm>
                <a:off x="3426844" y="3941917"/>
                <a:ext cx="168126" cy="186664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979" name="テキスト ボックス 978"/>
            <p:cNvSpPr txBox="1"/>
            <p:nvPr/>
          </p:nvSpPr>
          <p:spPr>
            <a:xfrm>
              <a:off x="8261763" y="1489548"/>
              <a:ext cx="880480" cy="591137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schemeClr val="bg2">
                      <a:lumMod val="75000"/>
                    </a:schemeClr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ゴミ</a:t>
              </a:r>
            </a:p>
          </p:txBody>
        </p:sp>
        <p:sp>
          <p:nvSpPr>
            <p:cNvPr id="275" name="乗算記号 274"/>
            <p:cNvSpPr/>
            <p:nvPr/>
          </p:nvSpPr>
          <p:spPr>
            <a:xfrm>
              <a:off x="7391904" y="3243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8" name="グループ化 7"/>
          <p:cNvGrpSpPr/>
          <p:nvPr/>
        </p:nvGrpSpPr>
        <p:grpSpPr>
          <a:xfrm>
            <a:off x="-97468" y="2254754"/>
            <a:ext cx="2620198" cy="2620196"/>
            <a:chOff x="-97468" y="2254754"/>
            <a:chExt cx="2620198" cy="2620196"/>
          </a:xfrm>
        </p:grpSpPr>
        <p:grpSp>
          <p:nvGrpSpPr>
            <p:cNvPr id="11" name="グループ化 10"/>
            <p:cNvGrpSpPr/>
            <p:nvPr/>
          </p:nvGrpSpPr>
          <p:grpSpPr>
            <a:xfrm>
              <a:off x="533350" y="2782373"/>
              <a:ext cx="1358562" cy="1539389"/>
              <a:chOff x="3303190" y="2706635"/>
              <a:chExt cx="1358562" cy="1539389"/>
            </a:xfrm>
            <a:solidFill>
              <a:schemeClr val="tx1">
                <a:lumMod val="75000"/>
                <a:lumOff val="25000"/>
              </a:schemeClr>
            </a:solidFill>
          </p:grpSpPr>
          <p:sp>
            <p:nvSpPr>
              <p:cNvPr id="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10" name="グループ化 9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9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80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81" name="グループ化 980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98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8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84" name="円/楕円 983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85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tx1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26" name="テキスト ボックス 1025"/>
            <p:cNvSpPr txBox="1"/>
            <p:nvPr/>
          </p:nvSpPr>
          <p:spPr>
            <a:xfrm>
              <a:off x="772391" y="3662253"/>
              <a:ext cx="880480" cy="504370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  <p:sp>
          <p:nvSpPr>
            <p:cNvPr id="276" name="乗算記号 275"/>
            <p:cNvSpPr/>
            <p:nvPr/>
          </p:nvSpPr>
          <p:spPr>
            <a:xfrm>
              <a:off x="-97468" y="22547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2" name="グループ化 21"/>
          <p:cNvGrpSpPr/>
          <p:nvPr/>
        </p:nvGrpSpPr>
        <p:grpSpPr>
          <a:xfrm>
            <a:off x="1789389" y="2254754"/>
            <a:ext cx="2620198" cy="2620196"/>
            <a:chOff x="1789389" y="2254754"/>
            <a:chExt cx="2620198" cy="2620196"/>
          </a:xfrm>
        </p:grpSpPr>
        <p:grpSp>
          <p:nvGrpSpPr>
            <p:cNvPr id="986" name="グループ化 985"/>
            <p:cNvGrpSpPr/>
            <p:nvPr/>
          </p:nvGrpSpPr>
          <p:grpSpPr>
            <a:xfrm>
              <a:off x="2420207" y="2782373"/>
              <a:ext cx="1358562" cy="1539389"/>
              <a:chOff x="3303190" y="2706635"/>
              <a:chExt cx="1358562" cy="1539389"/>
            </a:xfrm>
            <a:solidFill>
              <a:srgbClr val="00B0F0"/>
            </a:solidFill>
          </p:grpSpPr>
          <p:sp>
            <p:nvSpPr>
              <p:cNvPr id="98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88" name="グループ化 987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994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95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89" name="グループ化 988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99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9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990" name="円/楕円 989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991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70C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27" name="テキスト ボックス 1026"/>
            <p:cNvSpPr txBox="1"/>
            <p:nvPr/>
          </p:nvSpPr>
          <p:spPr>
            <a:xfrm>
              <a:off x="2659248" y="3662253"/>
              <a:ext cx="880480" cy="504370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  <p:sp>
          <p:nvSpPr>
            <p:cNvPr id="277" name="乗算記号 276"/>
            <p:cNvSpPr/>
            <p:nvPr/>
          </p:nvSpPr>
          <p:spPr>
            <a:xfrm>
              <a:off x="1789389" y="22547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3" name="グループ化 22"/>
          <p:cNvGrpSpPr/>
          <p:nvPr/>
        </p:nvGrpSpPr>
        <p:grpSpPr>
          <a:xfrm>
            <a:off x="3618189" y="2254754"/>
            <a:ext cx="2620198" cy="2620196"/>
            <a:chOff x="3618189" y="2254754"/>
            <a:chExt cx="2620198" cy="2620196"/>
          </a:xfrm>
        </p:grpSpPr>
        <p:grpSp>
          <p:nvGrpSpPr>
            <p:cNvPr id="996" name="グループ化 995"/>
            <p:cNvGrpSpPr/>
            <p:nvPr/>
          </p:nvGrpSpPr>
          <p:grpSpPr>
            <a:xfrm>
              <a:off x="4249007" y="2782373"/>
              <a:ext cx="1358562" cy="1539389"/>
              <a:chOff x="3303190" y="2706635"/>
              <a:chExt cx="1358562" cy="1539389"/>
            </a:xfrm>
            <a:solidFill>
              <a:srgbClr val="92D050"/>
            </a:solidFill>
          </p:grpSpPr>
          <p:sp>
            <p:nvSpPr>
              <p:cNvPr id="99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998" name="グループ化 997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04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05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99" name="グループ化 998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0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0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1000" name="円/楕円 999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001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0066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28" name="テキスト ボックス 1027"/>
            <p:cNvSpPr txBox="1"/>
            <p:nvPr/>
          </p:nvSpPr>
          <p:spPr>
            <a:xfrm>
              <a:off x="4488048" y="3662253"/>
              <a:ext cx="880480" cy="504370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  <p:sp>
          <p:nvSpPr>
            <p:cNvPr id="278" name="乗算記号 277"/>
            <p:cNvSpPr/>
            <p:nvPr/>
          </p:nvSpPr>
          <p:spPr>
            <a:xfrm>
              <a:off x="3618189" y="22547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24" name="グループ化 23"/>
          <p:cNvGrpSpPr/>
          <p:nvPr/>
        </p:nvGrpSpPr>
        <p:grpSpPr>
          <a:xfrm>
            <a:off x="5534075" y="2254754"/>
            <a:ext cx="2620198" cy="2620196"/>
            <a:chOff x="5534075" y="2254754"/>
            <a:chExt cx="2620198" cy="2620196"/>
          </a:xfrm>
        </p:grpSpPr>
        <p:grpSp>
          <p:nvGrpSpPr>
            <p:cNvPr id="1006" name="グループ化 1005"/>
            <p:cNvGrpSpPr/>
            <p:nvPr/>
          </p:nvGrpSpPr>
          <p:grpSpPr>
            <a:xfrm>
              <a:off x="6164893" y="2782373"/>
              <a:ext cx="1358562" cy="1539389"/>
              <a:chOff x="3303190" y="2706635"/>
              <a:chExt cx="1358562" cy="1539389"/>
            </a:xfrm>
            <a:solidFill>
              <a:srgbClr val="FFC000"/>
            </a:solidFill>
          </p:grpSpPr>
          <p:sp>
            <p:nvSpPr>
              <p:cNvPr id="100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1008" name="グループ化 1007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14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5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09" name="グループ化 1008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1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1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1010" name="円/楕円 1009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011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rgbClr val="FF3300"/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29" name="テキスト ボックス 1028"/>
            <p:cNvSpPr txBox="1"/>
            <p:nvPr/>
          </p:nvSpPr>
          <p:spPr>
            <a:xfrm>
              <a:off x="6403934" y="3662253"/>
              <a:ext cx="880480" cy="504370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  <p:sp>
          <p:nvSpPr>
            <p:cNvPr id="279" name="乗算記号 278"/>
            <p:cNvSpPr/>
            <p:nvPr/>
          </p:nvSpPr>
          <p:spPr>
            <a:xfrm>
              <a:off x="5534075" y="22547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7" name="グループ化 16"/>
          <p:cNvGrpSpPr/>
          <p:nvPr/>
        </p:nvGrpSpPr>
        <p:grpSpPr>
          <a:xfrm>
            <a:off x="7391904" y="2254754"/>
            <a:ext cx="2620198" cy="2620196"/>
            <a:chOff x="7391904" y="2254754"/>
            <a:chExt cx="2620198" cy="2620196"/>
          </a:xfrm>
        </p:grpSpPr>
        <p:grpSp>
          <p:nvGrpSpPr>
            <p:cNvPr id="1016" name="グループ化 1015"/>
            <p:cNvGrpSpPr/>
            <p:nvPr/>
          </p:nvGrpSpPr>
          <p:grpSpPr>
            <a:xfrm>
              <a:off x="8022722" y="2782373"/>
              <a:ext cx="1358562" cy="1539389"/>
              <a:chOff x="3303190" y="2706635"/>
              <a:chExt cx="1358562" cy="1539389"/>
            </a:xfrm>
            <a:solidFill>
              <a:schemeClr val="bg1">
                <a:lumMod val="95000"/>
              </a:schemeClr>
            </a:solidFill>
          </p:grpSpPr>
          <p:sp>
            <p:nvSpPr>
              <p:cNvPr id="1017" name="円/楕円 6"/>
              <p:cNvSpPr/>
              <p:nvPr/>
            </p:nvSpPr>
            <p:spPr bwMode="auto">
              <a:xfrm>
                <a:off x="3303190" y="3164299"/>
                <a:ext cx="1358562" cy="1081725"/>
              </a:xfrm>
              <a:custGeom>
                <a:avLst/>
                <a:gdLst>
                  <a:gd name="connsiteX0" fmla="*/ 0 w 1358561"/>
                  <a:gd name="connsiteY0" fmla="*/ 498621 h 997242"/>
                  <a:gd name="connsiteX1" fmla="*/ 679281 w 1358561"/>
                  <a:gd name="connsiteY1" fmla="*/ 0 h 997242"/>
                  <a:gd name="connsiteX2" fmla="*/ 1358562 w 1358561"/>
                  <a:gd name="connsiteY2" fmla="*/ 498621 h 997242"/>
                  <a:gd name="connsiteX3" fmla="*/ 679281 w 1358561"/>
                  <a:gd name="connsiteY3" fmla="*/ 997242 h 997242"/>
                  <a:gd name="connsiteX4" fmla="*/ 0 w 1358561"/>
                  <a:gd name="connsiteY4" fmla="*/ 498621 h 997242"/>
                  <a:gd name="connsiteX0" fmla="*/ 0 w 1358562"/>
                  <a:gd name="connsiteY0" fmla="*/ 498621 h 997242"/>
                  <a:gd name="connsiteX1" fmla="*/ 679281 w 1358562"/>
                  <a:gd name="connsiteY1" fmla="*/ 0 h 997242"/>
                  <a:gd name="connsiteX2" fmla="*/ 1358562 w 1358562"/>
                  <a:gd name="connsiteY2" fmla="*/ 498621 h 997242"/>
                  <a:gd name="connsiteX3" fmla="*/ 679281 w 1358562"/>
                  <a:gd name="connsiteY3" fmla="*/ 997242 h 997242"/>
                  <a:gd name="connsiteX4" fmla="*/ 0 w 1358562"/>
                  <a:gd name="connsiteY4" fmla="*/ 498621 h 997242"/>
                  <a:gd name="connsiteX0" fmla="*/ 0 w 1358562"/>
                  <a:gd name="connsiteY0" fmla="*/ 1108221 h 1606842"/>
                  <a:gd name="connsiteX1" fmla="*/ 679281 w 1358562"/>
                  <a:gd name="connsiteY1" fmla="*/ 0 h 1606842"/>
                  <a:gd name="connsiteX2" fmla="*/ 1358562 w 1358562"/>
                  <a:gd name="connsiteY2" fmla="*/ 1108221 h 1606842"/>
                  <a:gd name="connsiteX3" fmla="*/ 679281 w 1358562"/>
                  <a:gd name="connsiteY3" fmla="*/ 1606842 h 1606842"/>
                  <a:gd name="connsiteX4" fmla="*/ 0 w 1358562"/>
                  <a:gd name="connsiteY4" fmla="*/ 1108221 h 1606842"/>
                  <a:gd name="connsiteX0" fmla="*/ 0 w 1358562"/>
                  <a:gd name="connsiteY0" fmla="*/ 1108221 h 1505242"/>
                  <a:gd name="connsiteX1" fmla="*/ 679281 w 1358562"/>
                  <a:gd name="connsiteY1" fmla="*/ 0 h 1505242"/>
                  <a:gd name="connsiteX2" fmla="*/ 1358562 w 1358562"/>
                  <a:gd name="connsiteY2" fmla="*/ 1108221 h 1505242"/>
                  <a:gd name="connsiteX3" fmla="*/ 679281 w 1358562"/>
                  <a:gd name="connsiteY3" fmla="*/ 1505242 h 1505242"/>
                  <a:gd name="connsiteX4" fmla="*/ 0 w 1358562"/>
                  <a:gd name="connsiteY4" fmla="*/ 1108221 h 1505242"/>
                  <a:gd name="connsiteX0" fmla="*/ 0 w 1358562"/>
                  <a:gd name="connsiteY0" fmla="*/ 981221 h 1378242"/>
                  <a:gd name="connsiteX1" fmla="*/ 679281 w 1358562"/>
                  <a:gd name="connsiteY1" fmla="*/ 0 h 1378242"/>
                  <a:gd name="connsiteX2" fmla="*/ 1358562 w 1358562"/>
                  <a:gd name="connsiteY2" fmla="*/ 981221 h 1378242"/>
                  <a:gd name="connsiteX3" fmla="*/ 679281 w 1358562"/>
                  <a:gd name="connsiteY3" fmla="*/ 1378242 h 1378242"/>
                  <a:gd name="connsiteX4" fmla="*/ 0 w 1358562"/>
                  <a:gd name="connsiteY4" fmla="*/ 981221 h 137824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58562" h="1378242">
                    <a:moveTo>
                      <a:pt x="0" y="981221"/>
                    </a:moveTo>
                    <a:cubicBezTo>
                      <a:pt x="0" y="705840"/>
                      <a:pt x="304124" y="0"/>
                      <a:pt x="679281" y="0"/>
                    </a:cubicBezTo>
                    <a:cubicBezTo>
                      <a:pt x="1054438" y="0"/>
                      <a:pt x="1358562" y="705840"/>
                      <a:pt x="1358562" y="981221"/>
                    </a:cubicBezTo>
                    <a:cubicBezTo>
                      <a:pt x="1358562" y="1256602"/>
                      <a:pt x="1054438" y="1378242"/>
                      <a:pt x="679281" y="1378242"/>
                    </a:cubicBezTo>
                    <a:cubicBezTo>
                      <a:pt x="304124" y="1378242"/>
                      <a:pt x="0" y="1256602"/>
                      <a:pt x="0" y="981221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grpSp>
            <p:nvGrpSpPr>
              <p:cNvPr id="1018" name="グループ化 1017"/>
              <p:cNvGrpSpPr/>
              <p:nvPr/>
            </p:nvGrpSpPr>
            <p:grpSpPr>
              <a:xfrm rot="2700000">
                <a:off x="3527597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24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25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1019" name="グループ化 1018"/>
              <p:cNvGrpSpPr/>
              <p:nvPr/>
            </p:nvGrpSpPr>
            <p:grpSpPr>
              <a:xfrm rot="18900000" flipH="1">
                <a:off x="3906858" y="2844395"/>
                <a:ext cx="547852" cy="272331"/>
                <a:chOff x="5099298" y="3061248"/>
                <a:chExt cx="713917" cy="354880"/>
              </a:xfrm>
              <a:grpFill/>
            </p:grpSpPr>
            <p:sp>
              <p:nvSpPr>
                <p:cNvPr id="1022" name="円/楕円 8"/>
                <p:cNvSpPr/>
                <p:nvPr/>
              </p:nvSpPr>
              <p:spPr bwMode="auto">
                <a:xfrm>
                  <a:off x="5099298" y="3061248"/>
                  <a:ext cx="713917" cy="35488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1023" name="円/楕円 8"/>
                <p:cNvSpPr/>
                <p:nvPr/>
              </p:nvSpPr>
              <p:spPr bwMode="auto">
                <a:xfrm>
                  <a:off x="5284617" y="3133725"/>
                  <a:ext cx="458958" cy="171450"/>
                </a:xfrm>
                <a:custGeom>
                  <a:avLst/>
                  <a:gdLst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685342"/>
                    <a:gd name="connsiteY0" fmla="*/ 141358 h 282716"/>
                    <a:gd name="connsiteX1" fmla="*/ 342671 w 685342"/>
                    <a:gd name="connsiteY1" fmla="*/ 0 h 282716"/>
                    <a:gd name="connsiteX2" fmla="*/ 685342 w 685342"/>
                    <a:gd name="connsiteY2" fmla="*/ 141358 h 282716"/>
                    <a:gd name="connsiteX3" fmla="*/ 342671 w 685342"/>
                    <a:gd name="connsiteY3" fmla="*/ 282716 h 282716"/>
                    <a:gd name="connsiteX4" fmla="*/ 0 w 685342"/>
                    <a:gd name="connsiteY4" fmla="*/ 141358 h 282716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  <a:gd name="connsiteX0" fmla="*/ 0 w 713917"/>
                    <a:gd name="connsiteY0" fmla="*/ 328135 h 354880"/>
                    <a:gd name="connsiteX1" fmla="*/ 371246 w 713917"/>
                    <a:gd name="connsiteY1" fmla="*/ 5802 h 354880"/>
                    <a:gd name="connsiteX2" fmla="*/ 713917 w 713917"/>
                    <a:gd name="connsiteY2" fmla="*/ 147160 h 354880"/>
                    <a:gd name="connsiteX3" fmla="*/ 371246 w 713917"/>
                    <a:gd name="connsiteY3" fmla="*/ 288518 h 354880"/>
                    <a:gd name="connsiteX4" fmla="*/ 0 w 713917"/>
                    <a:gd name="connsiteY4" fmla="*/ 328135 h 35488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3917" h="354880">
                      <a:moveTo>
                        <a:pt x="0" y="328135"/>
                      </a:moveTo>
                      <a:cubicBezTo>
                        <a:pt x="0" y="250065"/>
                        <a:pt x="147485" y="35965"/>
                        <a:pt x="371246" y="5802"/>
                      </a:cubicBezTo>
                      <a:cubicBezTo>
                        <a:pt x="595007" y="-24361"/>
                        <a:pt x="713917" y="69090"/>
                        <a:pt x="713917" y="147160"/>
                      </a:cubicBezTo>
                      <a:cubicBezTo>
                        <a:pt x="713917" y="225230"/>
                        <a:pt x="560498" y="288518"/>
                        <a:pt x="371246" y="288518"/>
                      </a:cubicBezTo>
                      <a:cubicBezTo>
                        <a:pt x="181994" y="288518"/>
                        <a:pt x="0" y="406205"/>
                        <a:pt x="0" y="328135"/>
                      </a:cubicBezTo>
                      <a:close/>
                    </a:path>
                  </a:pathLst>
                </a:cu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  <a:ex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sp>
            <p:nvSpPr>
              <p:cNvPr id="1020" name="円/楕円 1019"/>
              <p:cNvSpPr/>
              <p:nvPr/>
            </p:nvSpPr>
            <p:spPr bwMode="auto">
              <a:xfrm>
                <a:off x="3804497" y="3123228"/>
                <a:ext cx="372216" cy="167660"/>
              </a:xfrm>
              <a:prstGeom prst="ellipse">
                <a:avLst/>
              </a:pr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1021" name="円/楕円 984"/>
              <p:cNvSpPr/>
              <p:nvPr/>
            </p:nvSpPr>
            <p:spPr bwMode="auto">
              <a:xfrm>
                <a:off x="3804497" y="3121575"/>
                <a:ext cx="372216" cy="112163"/>
              </a:xfrm>
              <a:custGeom>
                <a:avLst/>
                <a:gdLst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83830 h 167660"/>
                  <a:gd name="connsiteX1" fmla="*/ 186108 w 372216"/>
                  <a:gd name="connsiteY1" fmla="*/ 0 h 167660"/>
                  <a:gd name="connsiteX2" fmla="*/ 372216 w 372216"/>
                  <a:gd name="connsiteY2" fmla="*/ 83830 h 167660"/>
                  <a:gd name="connsiteX3" fmla="*/ 186108 w 372216"/>
                  <a:gd name="connsiteY3" fmla="*/ 167660 h 167660"/>
                  <a:gd name="connsiteX4" fmla="*/ 0 w 372216"/>
                  <a:gd name="connsiteY4" fmla="*/ 83830 h 167660"/>
                  <a:gd name="connsiteX0" fmla="*/ 0 w 372216"/>
                  <a:gd name="connsiteY0" fmla="*/ 28333 h 112163"/>
                  <a:gd name="connsiteX1" fmla="*/ 190871 w 372216"/>
                  <a:gd name="connsiteY1" fmla="*/ 6415 h 112163"/>
                  <a:gd name="connsiteX2" fmla="*/ 372216 w 372216"/>
                  <a:gd name="connsiteY2" fmla="*/ 28333 h 112163"/>
                  <a:gd name="connsiteX3" fmla="*/ 186108 w 372216"/>
                  <a:gd name="connsiteY3" fmla="*/ 112163 h 112163"/>
                  <a:gd name="connsiteX4" fmla="*/ 0 w 372216"/>
                  <a:gd name="connsiteY4" fmla="*/ 28333 h 1121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72216" h="112163">
                    <a:moveTo>
                      <a:pt x="0" y="28333"/>
                    </a:moveTo>
                    <a:cubicBezTo>
                      <a:pt x="0" y="-17965"/>
                      <a:pt x="88086" y="6415"/>
                      <a:pt x="190871" y="6415"/>
                    </a:cubicBezTo>
                    <a:cubicBezTo>
                      <a:pt x="293656" y="6415"/>
                      <a:pt x="372216" y="-17965"/>
                      <a:pt x="372216" y="28333"/>
                    </a:cubicBezTo>
                    <a:cubicBezTo>
                      <a:pt x="372216" y="74631"/>
                      <a:pt x="288893" y="112163"/>
                      <a:pt x="186108" y="112163"/>
                    </a:cubicBezTo>
                    <a:cubicBezTo>
                      <a:pt x="83323" y="112163"/>
                      <a:pt x="0" y="74631"/>
                      <a:pt x="0" y="28333"/>
                    </a:cubicBezTo>
                    <a:close/>
                  </a:path>
                </a:pathLst>
              </a:custGeom>
              <a:grpFill/>
              <a:ln w="28575" cap="flat" cmpd="sng" algn="ctr">
                <a:solidFill>
                  <a:schemeClr val="bg1">
                    <a:lumMod val="65000"/>
                  </a:schemeClr>
                </a:solidFill>
                <a:prstDash val="solid"/>
              </a:ln>
              <a:effectLst/>
              <a:ex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sp>
          <p:nvSpPr>
            <p:cNvPr id="1030" name="テキスト ボックス 1029"/>
            <p:cNvSpPr txBox="1"/>
            <p:nvPr/>
          </p:nvSpPr>
          <p:spPr>
            <a:xfrm>
              <a:off x="8261763" y="3662253"/>
              <a:ext cx="880480" cy="504370"/>
            </a:xfrm>
            <a:prstGeom prst="rect">
              <a:avLst/>
            </a:prstGeom>
            <a:noFill/>
            <a:ln w="28575">
              <a:noFill/>
            </a:ln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pPr marL="0" marR="0" lvl="0" indent="0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ja-JP" altLang="en-US" sz="1800" b="0" i="0" u="none" strike="noStrike" kern="0" cap="none" spc="0" normalizeH="0" baseline="0" noProof="0" dirty="0" smtClean="0">
                  <a:ln>
                    <a:noFill/>
                  </a:ln>
                  <a:solidFill>
                    <a:schemeClr val="bg2">
                      <a:lumMod val="75000"/>
                    </a:schemeClr>
                  </a:solidFill>
                  <a:effectLst/>
                  <a:uLnTx/>
                  <a:uFillTx/>
                  <a:latin typeface="HGP創英角ﾎﾟｯﾌﾟ体" panose="040B0A00000000000000" pitchFamily="50" charset="-128"/>
                  <a:ea typeface="HGP創英角ﾎﾟｯﾌﾟ体" panose="040B0A00000000000000" pitchFamily="50" charset="-128"/>
                </a:rPr>
                <a:t>ごみ</a:t>
              </a:r>
              <a:endParaRPr kumimoji="0" lang="ja-JP" alt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bg2">
                    <a:lumMod val="75000"/>
                  </a:schemeClr>
                </a:solidFill>
                <a:effectLst/>
                <a:uLnTx/>
                <a:uFillTx/>
                <a:latin typeface="HGP創英角ﾎﾟｯﾌﾟ体" panose="040B0A00000000000000" pitchFamily="50" charset="-128"/>
                <a:ea typeface="HGP創英角ﾎﾟｯﾌﾟ体" panose="040B0A00000000000000" pitchFamily="50" charset="-128"/>
              </a:endParaRPr>
            </a:p>
          </p:txBody>
        </p:sp>
        <p:sp>
          <p:nvSpPr>
            <p:cNvPr id="280" name="乗算記号 279"/>
            <p:cNvSpPr/>
            <p:nvPr/>
          </p:nvSpPr>
          <p:spPr>
            <a:xfrm>
              <a:off x="7391904" y="22547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2" name="グループ化 11"/>
          <p:cNvGrpSpPr/>
          <p:nvPr/>
        </p:nvGrpSpPr>
        <p:grpSpPr>
          <a:xfrm>
            <a:off x="-97468" y="4185154"/>
            <a:ext cx="2620198" cy="2620196"/>
            <a:chOff x="-97468" y="4185154"/>
            <a:chExt cx="2620198" cy="2620196"/>
          </a:xfrm>
        </p:grpSpPr>
        <p:grpSp>
          <p:nvGrpSpPr>
            <p:cNvPr id="6" name="グループ化 5"/>
            <p:cNvGrpSpPr/>
            <p:nvPr/>
          </p:nvGrpSpPr>
          <p:grpSpPr>
            <a:xfrm>
              <a:off x="373535" y="4869160"/>
              <a:ext cx="1678193" cy="1364043"/>
              <a:chOff x="-2427435" y="1375581"/>
              <a:chExt cx="1678193" cy="1364043"/>
            </a:xfrm>
          </p:grpSpPr>
          <p:grpSp>
            <p:nvGrpSpPr>
              <p:cNvPr id="775" name="グループ化 774"/>
              <p:cNvGrpSpPr/>
              <p:nvPr/>
            </p:nvGrpSpPr>
            <p:grpSpPr>
              <a:xfrm>
                <a:off x="-2427435" y="1375581"/>
                <a:ext cx="916193" cy="1059243"/>
                <a:chOff x="2707680" y="3878848"/>
                <a:chExt cx="1603970" cy="1854406"/>
              </a:xfrm>
              <a:solidFill>
                <a:schemeClr val="bg2">
                  <a:lumMod val="50000"/>
                </a:schemeClr>
              </a:solidFill>
            </p:grpSpPr>
            <p:sp>
              <p:nvSpPr>
                <p:cNvPr id="777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78" name="円/楕円 777"/>
                <p:cNvSpPr/>
                <p:nvPr/>
              </p:nvSpPr>
              <p:spPr>
                <a:xfrm>
                  <a:off x="3364370" y="4057650"/>
                  <a:ext cx="299580" cy="145472"/>
                </a:xfrm>
                <a:prstGeom prst="ellipse">
                  <a:avLst/>
                </a:pr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779" name="グループ化 778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784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785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95000"/>
                      <a:lumOff val="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780" name="グループ化 779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782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783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95000"/>
                      <a:lumOff val="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781" name="円/楕円 780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86" name="グループ化 785"/>
              <p:cNvGrpSpPr/>
              <p:nvPr/>
            </p:nvGrpSpPr>
            <p:grpSpPr>
              <a:xfrm>
                <a:off x="-1665435" y="1375581"/>
                <a:ext cx="916193" cy="1059243"/>
                <a:chOff x="2707680" y="3878848"/>
                <a:chExt cx="1603970" cy="1854406"/>
              </a:xfrm>
              <a:solidFill>
                <a:schemeClr val="bg2">
                  <a:lumMod val="50000"/>
                </a:schemeClr>
              </a:solidFill>
            </p:grpSpPr>
            <p:sp>
              <p:nvSpPr>
                <p:cNvPr id="787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88" name="円/楕円 787"/>
                <p:cNvSpPr/>
                <p:nvPr/>
              </p:nvSpPr>
              <p:spPr>
                <a:xfrm>
                  <a:off x="3364370" y="4057650"/>
                  <a:ext cx="299580" cy="145472"/>
                </a:xfrm>
                <a:prstGeom prst="ellipse">
                  <a:avLst/>
                </a:pr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789" name="グループ化 788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794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795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95000"/>
                      <a:lumOff val="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790" name="グループ化 789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792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793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95000"/>
                      <a:lumOff val="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791" name="円/楕円 790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96" name="グループ化 795"/>
              <p:cNvGrpSpPr/>
              <p:nvPr/>
            </p:nvGrpSpPr>
            <p:grpSpPr>
              <a:xfrm>
                <a:off x="-2122635" y="1680381"/>
                <a:ext cx="916193" cy="1059243"/>
                <a:chOff x="2707680" y="3878848"/>
                <a:chExt cx="1603970" cy="1854406"/>
              </a:xfrm>
              <a:solidFill>
                <a:schemeClr val="bg2">
                  <a:lumMod val="50000"/>
                </a:schemeClr>
              </a:solidFill>
            </p:grpSpPr>
            <p:sp>
              <p:nvSpPr>
                <p:cNvPr id="797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798" name="円/楕円 797"/>
                <p:cNvSpPr/>
                <p:nvPr/>
              </p:nvSpPr>
              <p:spPr>
                <a:xfrm>
                  <a:off x="3364370" y="4057650"/>
                  <a:ext cx="299580" cy="145472"/>
                </a:xfrm>
                <a:prstGeom prst="ellipse">
                  <a:avLst/>
                </a:prstGeom>
                <a:solidFill>
                  <a:schemeClr val="tx1">
                    <a:lumMod val="95000"/>
                    <a:lumOff val="5000"/>
                  </a:schemeClr>
                </a:solidFill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799" name="グループ化 798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04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05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95000"/>
                      <a:lumOff val="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800" name="グループ化 799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02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03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95000"/>
                      <a:lumOff val="5000"/>
                    </a:schemeClr>
                  </a:solidFill>
                  <a:ln w="28575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801" name="円/楕円 800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chemeClr val="tx1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281" name="乗算記号 280"/>
            <p:cNvSpPr/>
            <p:nvPr/>
          </p:nvSpPr>
          <p:spPr>
            <a:xfrm>
              <a:off x="-97468" y="41851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3" name="グループ化 12"/>
          <p:cNvGrpSpPr/>
          <p:nvPr/>
        </p:nvGrpSpPr>
        <p:grpSpPr>
          <a:xfrm>
            <a:off x="1789389" y="4185154"/>
            <a:ext cx="2620198" cy="2620196"/>
            <a:chOff x="1789389" y="4185154"/>
            <a:chExt cx="2620198" cy="2620196"/>
          </a:xfrm>
        </p:grpSpPr>
        <p:grpSp>
          <p:nvGrpSpPr>
            <p:cNvPr id="806" name="グループ化 805"/>
            <p:cNvGrpSpPr/>
            <p:nvPr/>
          </p:nvGrpSpPr>
          <p:grpSpPr>
            <a:xfrm>
              <a:off x="2260392" y="4869161"/>
              <a:ext cx="1678193" cy="1364043"/>
              <a:chOff x="-2427435" y="1375581"/>
              <a:chExt cx="1678193" cy="1364043"/>
            </a:xfrm>
            <a:solidFill>
              <a:srgbClr val="00B0F0"/>
            </a:solidFill>
          </p:grpSpPr>
          <p:grpSp>
            <p:nvGrpSpPr>
              <p:cNvPr id="807" name="グループ化 806"/>
              <p:cNvGrpSpPr/>
              <p:nvPr/>
            </p:nvGrpSpPr>
            <p:grpSpPr>
              <a:xfrm>
                <a:off x="-2427435" y="13755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828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29" name="円/楕円 828"/>
                <p:cNvSpPr/>
                <p:nvPr/>
              </p:nvSpPr>
              <p:spPr>
                <a:xfrm>
                  <a:off x="3364371" y="4057649"/>
                  <a:ext cx="299580" cy="145472"/>
                </a:xfrm>
                <a:prstGeom prst="ellipse">
                  <a:avLst/>
                </a:pr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830" name="グループ化 829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35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36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31" name="グループ化 830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33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34" name="円/楕円 6"/>
                  <p:cNvSpPr/>
                  <p:nvPr/>
                </p:nvSpPr>
                <p:spPr>
                  <a:xfrm>
                    <a:off x="3122562" y="3946377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832" name="円/楕円 831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08" name="グループ化 807"/>
              <p:cNvGrpSpPr/>
              <p:nvPr/>
            </p:nvGrpSpPr>
            <p:grpSpPr>
              <a:xfrm>
                <a:off x="-1665435" y="13755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819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20" name="円/楕円 819"/>
                <p:cNvSpPr/>
                <p:nvPr/>
              </p:nvSpPr>
              <p:spPr>
                <a:xfrm>
                  <a:off x="3364370" y="4057650"/>
                  <a:ext cx="299580" cy="145472"/>
                </a:xfrm>
                <a:prstGeom prst="ellipse">
                  <a:avLst/>
                </a:pr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821" name="グループ化 820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26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27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22" name="グループ化 821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24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25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823" name="円/楕円 822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09" name="グループ化 808"/>
              <p:cNvGrpSpPr/>
              <p:nvPr/>
            </p:nvGrpSpPr>
            <p:grpSpPr>
              <a:xfrm>
                <a:off x="-2122635" y="16803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810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11" name="円/楕円 810"/>
                <p:cNvSpPr/>
                <p:nvPr/>
              </p:nvSpPr>
              <p:spPr>
                <a:xfrm>
                  <a:off x="3364371" y="4057649"/>
                  <a:ext cx="299580" cy="145472"/>
                </a:xfrm>
                <a:prstGeom prst="ellipse">
                  <a:avLst/>
                </a:prstGeom>
                <a:solidFill>
                  <a:srgbClr val="0070C0"/>
                </a:solidFill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812" name="グループ化 811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17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18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13" name="グループ化 812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15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16" name="円/楕円 6"/>
                  <p:cNvSpPr/>
                  <p:nvPr/>
                </p:nvSpPr>
                <p:spPr>
                  <a:xfrm>
                    <a:off x="3122562" y="3946377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70C0"/>
                  </a:solidFill>
                  <a:ln w="28575" cap="flat" cmpd="sng" algn="ctr">
                    <a:solidFill>
                      <a:srgbClr val="0070C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814" name="円/楕円 813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rgbClr val="0070C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sp>
          <p:nvSpPr>
            <p:cNvPr id="282" name="乗算記号 281"/>
            <p:cNvSpPr/>
            <p:nvPr/>
          </p:nvSpPr>
          <p:spPr>
            <a:xfrm>
              <a:off x="1789389" y="41851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4" name="グループ化 13"/>
          <p:cNvGrpSpPr/>
          <p:nvPr/>
        </p:nvGrpSpPr>
        <p:grpSpPr>
          <a:xfrm>
            <a:off x="3618189" y="4185154"/>
            <a:ext cx="2620198" cy="2620196"/>
            <a:chOff x="3618189" y="4185154"/>
            <a:chExt cx="2620198" cy="2620196"/>
          </a:xfrm>
        </p:grpSpPr>
        <p:grpSp>
          <p:nvGrpSpPr>
            <p:cNvPr id="837" name="グループ化 836"/>
            <p:cNvGrpSpPr/>
            <p:nvPr/>
          </p:nvGrpSpPr>
          <p:grpSpPr>
            <a:xfrm>
              <a:off x="4089192" y="4869161"/>
              <a:ext cx="1678193" cy="1364043"/>
              <a:chOff x="-2427435" y="1375581"/>
              <a:chExt cx="1678193" cy="1364043"/>
            </a:xfrm>
            <a:solidFill>
              <a:srgbClr val="92D050"/>
            </a:solidFill>
          </p:grpSpPr>
          <p:grpSp>
            <p:nvGrpSpPr>
              <p:cNvPr id="838" name="グループ化 837"/>
              <p:cNvGrpSpPr/>
              <p:nvPr/>
            </p:nvGrpSpPr>
            <p:grpSpPr>
              <a:xfrm>
                <a:off x="-2427435" y="13755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859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60" name="円/楕円 859"/>
                <p:cNvSpPr/>
                <p:nvPr/>
              </p:nvSpPr>
              <p:spPr>
                <a:xfrm>
                  <a:off x="3364371" y="4057649"/>
                  <a:ext cx="299580" cy="145472"/>
                </a:xfrm>
                <a:prstGeom prst="ellipse">
                  <a:avLst/>
                </a:pr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861" name="グループ化 860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66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67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62" name="グループ化 861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64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65" name="円/楕円 6"/>
                  <p:cNvSpPr/>
                  <p:nvPr/>
                </p:nvSpPr>
                <p:spPr>
                  <a:xfrm>
                    <a:off x="3122562" y="3946377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863" name="円/楕円 862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39" name="グループ化 838"/>
              <p:cNvGrpSpPr/>
              <p:nvPr/>
            </p:nvGrpSpPr>
            <p:grpSpPr>
              <a:xfrm>
                <a:off x="-1665435" y="13755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850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51" name="円/楕円 850"/>
                <p:cNvSpPr/>
                <p:nvPr/>
              </p:nvSpPr>
              <p:spPr>
                <a:xfrm>
                  <a:off x="3364370" y="4057650"/>
                  <a:ext cx="299580" cy="145472"/>
                </a:xfrm>
                <a:prstGeom prst="ellipse">
                  <a:avLst/>
                </a:pr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852" name="グループ化 851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57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58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53" name="グループ化 852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55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56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854" name="円/楕円 853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840" name="グループ化 839"/>
              <p:cNvGrpSpPr/>
              <p:nvPr/>
            </p:nvGrpSpPr>
            <p:grpSpPr>
              <a:xfrm>
                <a:off x="-2122635" y="16803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841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842" name="円/楕円 841"/>
                <p:cNvSpPr/>
                <p:nvPr/>
              </p:nvSpPr>
              <p:spPr>
                <a:xfrm>
                  <a:off x="3364371" y="4057649"/>
                  <a:ext cx="299580" cy="145472"/>
                </a:xfrm>
                <a:prstGeom prst="ellipse">
                  <a:avLst/>
                </a:prstGeom>
                <a:solidFill>
                  <a:srgbClr val="00B050"/>
                </a:solidFill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843" name="グループ化 842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48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49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44" name="グループ化 843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846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847" name="円/楕円 6"/>
                  <p:cNvSpPr/>
                  <p:nvPr/>
                </p:nvSpPr>
                <p:spPr>
                  <a:xfrm>
                    <a:off x="3122562" y="3946377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00B050"/>
                  </a:solidFill>
                  <a:ln w="28575" cap="flat" cmpd="sng" algn="ctr">
                    <a:solidFill>
                      <a:srgbClr val="0066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845" name="円/楕円 844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rgbClr val="0066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sp>
          <p:nvSpPr>
            <p:cNvPr id="283" name="乗算記号 282"/>
            <p:cNvSpPr/>
            <p:nvPr/>
          </p:nvSpPr>
          <p:spPr>
            <a:xfrm>
              <a:off x="3618189" y="41851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5534075" y="4185154"/>
            <a:ext cx="2620198" cy="2620196"/>
            <a:chOff x="5534075" y="4185154"/>
            <a:chExt cx="2620198" cy="2620196"/>
          </a:xfrm>
        </p:grpSpPr>
        <p:grpSp>
          <p:nvGrpSpPr>
            <p:cNvPr id="907" name="グループ化 906"/>
            <p:cNvGrpSpPr/>
            <p:nvPr/>
          </p:nvGrpSpPr>
          <p:grpSpPr>
            <a:xfrm>
              <a:off x="6005078" y="4869161"/>
              <a:ext cx="1678193" cy="1364043"/>
              <a:chOff x="-2427435" y="1375581"/>
              <a:chExt cx="1678193" cy="1364043"/>
            </a:xfrm>
            <a:solidFill>
              <a:srgbClr val="FFC000"/>
            </a:solidFill>
          </p:grpSpPr>
          <p:grpSp>
            <p:nvGrpSpPr>
              <p:cNvPr id="908" name="グループ化 907"/>
              <p:cNvGrpSpPr/>
              <p:nvPr/>
            </p:nvGrpSpPr>
            <p:grpSpPr>
              <a:xfrm>
                <a:off x="-2427435" y="13755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929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30" name="円/楕円 929"/>
                <p:cNvSpPr/>
                <p:nvPr/>
              </p:nvSpPr>
              <p:spPr>
                <a:xfrm>
                  <a:off x="3364371" y="4057649"/>
                  <a:ext cx="299580" cy="145472"/>
                </a:xfrm>
                <a:prstGeom prst="ellipse">
                  <a:avLst/>
                </a:pr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931" name="グループ化 930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36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37" name="円/楕円 6"/>
                  <p:cNvSpPr/>
                  <p:nvPr/>
                </p:nvSpPr>
                <p:spPr>
                  <a:xfrm>
                    <a:off x="3122565" y="3946374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FF6600"/>
                  </a:solidFill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32" name="グループ化 931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34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35" name="円/楕円 6"/>
                  <p:cNvSpPr/>
                  <p:nvPr/>
                </p:nvSpPr>
                <p:spPr>
                  <a:xfrm>
                    <a:off x="3122562" y="3946377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FF6600"/>
                  </a:solidFill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933" name="円/楕円 932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09" name="グループ化 908"/>
              <p:cNvGrpSpPr/>
              <p:nvPr/>
            </p:nvGrpSpPr>
            <p:grpSpPr>
              <a:xfrm>
                <a:off x="-1665435" y="13755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920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21" name="円/楕円 920"/>
                <p:cNvSpPr/>
                <p:nvPr/>
              </p:nvSpPr>
              <p:spPr>
                <a:xfrm>
                  <a:off x="3364370" y="4057650"/>
                  <a:ext cx="299580" cy="145472"/>
                </a:xfrm>
                <a:prstGeom prst="ellipse">
                  <a:avLst/>
                </a:pr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922" name="グループ化 921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27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28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FF6600"/>
                  </a:solidFill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23" name="グループ化 922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25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26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FF6600"/>
                  </a:solidFill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924" name="円/楕円 923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10" name="グループ化 909"/>
              <p:cNvGrpSpPr/>
              <p:nvPr/>
            </p:nvGrpSpPr>
            <p:grpSpPr>
              <a:xfrm>
                <a:off x="-2122635" y="16803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911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12" name="円/楕円 911"/>
                <p:cNvSpPr/>
                <p:nvPr/>
              </p:nvSpPr>
              <p:spPr>
                <a:xfrm>
                  <a:off x="3364371" y="4057649"/>
                  <a:ext cx="299580" cy="145472"/>
                </a:xfrm>
                <a:prstGeom prst="ellipse">
                  <a:avLst/>
                </a:prstGeom>
                <a:solidFill>
                  <a:srgbClr val="FF6600"/>
                </a:solidFill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913" name="グループ化 912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18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19" name="円/楕円 6"/>
                  <p:cNvSpPr/>
                  <p:nvPr/>
                </p:nvSpPr>
                <p:spPr>
                  <a:xfrm>
                    <a:off x="3122565" y="3946374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FF6600"/>
                  </a:solidFill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14" name="グループ化 913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16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17" name="円/楕円 6"/>
                  <p:cNvSpPr/>
                  <p:nvPr/>
                </p:nvSpPr>
                <p:spPr>
                  <a:xfrm>
                    <a:off x="3122562" y="3946377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rgbClr val="FF6600"/>
                  </a:solidFill>
                  <a:ln w="28575" cap="flat" cmpd="sng" algn="ctr">
                    <a:solidFill>
                      <a:srgbClr val="FF3300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915" name="円/楕円 914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rgbClr val="FF33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sp>
          <p:nvSpPr>
            <p:cNvPr id="284" name="乗算記号 283"/>
            <p:cNvSpPr/>
            <p:nvPr/>
          </p:nvSpPr>
          <p:spPr>
            <a:xfrm>
              <a:off x="5534075" y="41851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  <p:grpSp>
        <p:nvGrpSpPr>
          <p:cNvPr id="16" name="グループ化 15"/>
          <p:cNvGrpSpPr/>
          <p:nvPr/>
        </p:nvGrpSpPr>
        <p:grpSpPr>
          <a:xfrm>
            <a:off x="7391904" y="4185154"/>
            <a:ext cx="2620198" cy="2620196"/>
            <a:chOff x="7391904" y="4185154"/>
            <a:chExt cx="2620198" cy="2620196"/>
          </a:xfrm>
        </p:grpSpPr>
        <p:grpSp>
          <p:nvGrpSpPr>
            <p:cNvPr id="938" name="グループ化 937"/>
            <p:cNvGrpSpPr/>
            <p:nvPr/>
          </p:nvGrpSpPr>
          <p:grpSpPr>
            <a:xfrm>
              <a:off x="7862907" y="4869161"/>
              <a:ext cx="1678193" cy="1364043"/>
              <a:chOff x="-2427435" y="1375581"/>
              <a:chExt cx="1678193" cy="1364043"/>
            </a:xfrm>
            <a:solidFill>
              <a:schemeClr val="bg1">
                <a:lumMod val="95000"/>
              </a:schemeClr>
            </a:solidFill>
          </p:grpSpPr>
          <p:grpSp>
            <p:nvGrpSpPr>
              <p:cNvPr id="939" name="グループ化 938"/>
              <p:cNvGrpSpPr/>
              <p:nvPr/>
            </p:nvGrpSpPr>
            <p:grpSpPr>
              <a:xfrm>
                <a:off x="-2427435" y="13755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960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61" name="円/楕円 960"/>
                <p:cNvSpPr/>
                <p:nvPr/>
              </p:nvSpPr>
              <p:spPr>
                <a:xfrm>
                  <a:off x="3364371" y="4057649"/>
                  <a:ext cx="299580" cy="14547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962" name="グループ化 961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67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68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63" name="グループ化 962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65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66" name="円/楕円 6"/>
                  <p:cNvSpPr/>
                  <p:nvPr/>
                </p:nvSpPr>
                <p:spPr>
                  <a:xfrm>
                    <a:off x="3122562" y="3946377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964" name="円/楕円 963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40" name="グループ化 939"/>
              <p:cNvGrpSpPr/>
              <p:nvPr/>
            </p:nvGrpSpPr>
            <p:grpSpPr>
              <a:xfrm>
                <a:off x="-1665435" y="13755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951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52" name="円/楕円 951"/>
                <p:cNvSpPr/>
                <p:nvPr/>
              </p:nvSpPr>
              <p:spPr>
                <a:xfrm>
                  <a:off x="3364370" y="4057650"/>
                  <a:ext cx="299580" cy="14547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953" name="グループ化 952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58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59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54" name="グループ化 953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56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57" name="円/楕円 6"/>
                  <p:cNvSpPr/>
                  <p:nvPr/>
                </p:nvSpPr>
                <p:spPr>
                  <a:xfrm>
                    <a:off x="3122563" y="3946376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955" name="円/楕円 954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941" name="グループ化 940"/>
              <p:cNvGrpSpPr/>
              <p:nvPr/>
            </p:nvGrpSpPr>
            <p:grpSpPr>
              <a:xfrm>
                <a:off x="-2122635" y="1680381"/>
                <a:ext cx="916193" cy="1059243"/>
                <a:chOff x="2707680" y="3878848"/>
                <a:chExt cx="1603970" cy="1854406"/>
              </a:xfrm>
              <a:grpFill/>
            </p:grpSpPr>
            <p:sp>
              <p:nvSpPr>
                <p:cNvPr id="942" name="片側の 2 つの角を丸めた四角形 3"/>
                <p:cNvSpPr/>
                <p:nvPr/>
              </p:nvSpPr>
              <p:spPr>
                <a:xfrm>
                  <a:off x="2707680" y="4057649"/>
                  <a:ext cx="1603970" cy="1675605"/>
                </a:xfrm>
                <a:custGeom>
                  <a:avLst/>
                  <a:gdLst>
                    <a:gd name="connsiteX0" fmla="*/ 462564 w 1584176"/>
                    <a:gd name="connsiteY0" fmla="*/ 0 h 1584176"/>
                    <a:gd name="connsiteX1" fmla="*/ 1121612 w 1584176"/>
                    <a:gd name="connsiteY1" fmla="*/ 0 h 1584176"/>
                    <a:gd name="connsiteX2" fmla="*/ 1584176 w 1584176"/>
                    <a:gd name="connsiteY2" fmla="*/ 462564 h 1584176"/>
                    <a:gd name="connsiteX3" fmla="*/ 1584176 w 1584176"/>
                    <a:gd name="connsiteY3" fmla="*/ 1484912 h 1584176"/>
                    <a:gd name="connsiteX4" fmla="*/ 1484912 w 1584176"/>
                    <a:gd name="connsiteY4" fmla="*/ 1584176 h 1584176"/>
                    <a:gd name="connsiteX5" fmla="*/ 99264 w 1584176"/>
                    <a:gd name="connsiteY5" fmla="*/ 1584176 h 1584176"/>
                    <a:gd name="connsiteX6" fmla="*/ 0 w 1584176"/>
                    <a:gd name="connsiteY6" fmla="*/ 1484912 h 1584176"/>
                    <a:gd name="connsiteX7" fmla="*/ 0 w 1584176"/>
                    <a:gd name="connsiteY7" fmla="*/ 462564 h 1584176"/>
                    <a:gd name="connsiteX8" fmla="*/ 462564 w 1584176"/>
                    <a:gd name="connsiteY8" fmla="*/ 0 h 1584176"/>
                    <a:gd name="connsiteX0" fmla="*/ 519714 w 1641326"/>
                    <a:gd name="connsiteY0" fmla="*/ 0 h 1584176"/>
                    <a:gd name="connsiteX1" fmla="*/ 1178762 w 1641326"/>
                    <a:gd name="connsiteY1" fmla="*/ 0 h 1584176"/>
                    <a:gd name="connsiteX2" fmla="*/ 1641326 w 1641326"/>
                    <a:gd name="connsiteY2" fmla="*/ 462564 h 1584176"/>
                    <a:gd name="connsiteX3" fmla="*/ 1641326 w 1641326"/>
                    <a:gd name="connsiteY3" fmla="*/ 1484912 h 1584176"/>
                    <a:gd name="connsiteX4" fmla="*/ 1542062 w 1641326"/>
                    <a:gd name="connsiteY4" fmla="*/ 1584176 h 1584176"/>
                    <a:gd name="connsiteX5" fmla="*/ 156414 w 1641326"/>
                    <a:gd name="connsiteY5" fmla="*/ 1584176 h 1584176"/>
                    <a:gd name="connsiteX6" fmla="*/ 0 w 1641326"/>
                    <a:gd name="connsiteY6" fmla="*/ 1484912 h 1584176"/>
                    <a:gd name="connsiteX7" fmla="*/ 57150 w 1641326"/>
                    <a:gd name="connsiteY7" fmla="*/ 462564 h 1584176"/>
                    <a:gd name="connsiteX8" fmla="*/ 519714 w 1641326"/>
                    <a:gd name="connsiteY8" fmla="*/ 0 h 1584176"/>
                    <a:gd name="connsiteX0" fmla="*/ 519714 w 1641326"/>
                    <a:gd name="connsiteY0" fmla="*/ 0 h 1622276"/>
                    <a:gd name="connsiteX1" fmla="*/ 1178762 w 1641326"/>
                    <a:gd name="connsiteY1" fmla="*/ 0 h 1622276"/>
                    <a:gd name="connsiteX2" fmla="*/ 1641326 w 1641326"/>
                    <a:gd name="connsiteY2" fmla="*/ 462564 h 1622276"/>
                    <a:gd name="connsiteX3" fmla="*/ 1641326 w 1641326"/>
                    <a:gd name="connsiteY3" fmla="*/ 1484912 h 1622276"/>
                    <a:gd name="connsiteX4" fmla="*/ 1542062 w 1641326"/>
                    <a:gd name="connsiteY4" fmla="*/ 1584176 h 1622276"/>
                    <a:gd name="connsiteX5" fmla="*/ 207214 w 1641326"/>
                    <a:gd name="connsiteY5" fmla="*/ 1622276 h 1622276"/>
                    <a:gd name="connsiteX6" fmla="*/ 0 w 1641326"/>
                    <a:gd name="connsiteY6" fmla="*/ 1484912 h 1622276"/>
                    <a:gd name="connsiteX7" fmla="*/ 57150 w 1641326"/>
                    <a:gd name="connsiteY7" fmla="*/ 462564 h 1622276"/>
                    <a:gd name="connsiteX8" fmla="*/ 519714 w 1641326"/>
                    <a:gd name="connsiteY8" fmla="*/ 0 h 162227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207214 w 1641326"/>
                    <a:gd name="connsiteY5" fmla="*/ 1622276 h 1628626"/>
                    <a:gd name="connsiteX6" fmla="*/ 0 w 1641326"/>
                    <a:gd name="connsiteY6" fmla="*/ 1484912 h 1628626"/>
                    <a:gd name="connsiteX7" fmla="*/ 57150 w 1641326"/>
                    <a:gd name="connsiteY7" fmla="*/ 462564 h 1628626"/>
                    <a:gd name="connsiteX8" fmla="*/ 519714 w 1641326"/>
                    <a:gd name="connsiteY8" fmla="*/ 0 h 1628626"/>
                    <a:gd name="connsiteX0" fmla="*/ 519714 w 1641326"/>
                    <a:gd name="connsiteY0" fmla="*/ 0 h 1628626"/>
                    <a:gd name="connsiteX1" fmla="*/ 1178762 w 1641326"/>
                    <a:gd name="connsiteY1" fmla="*/ 0 h 1628626"/>
                    <a:gd name="connsiteX2" fmla="*/ 1641326 w 1641326"/>
                    <a:gd name="connsiteY2" fmla="*/ 462564 h 1628626"/>
                    <a:gd name="connsiteX3" fmla="*/ 1641326 w 1641326"/>
                    <a:gd name="connsiteY3" fmla="*/ 1484912 h 1628626"/>
                    <a:gd name="connsiteX4" fmla="*/ 1503962 w 1641326"/>
                    <a:gd name="connsiteY4" fmla="*/ 1628626 h 1628626"/>
                    <a:gd name="connsiteX5" fmla="*/ 917798 w 1641326"/>
                    <a:gd name="connsiteY5" fmla="*/ 1623070 h 1628626"/>
                    <a:gd name="connsiteX6" fmla="*/ 207214 w 1641326"/>
                    <a:gd name="connsiteY6" fmla="*/ 1622276 h 1628626"/>
                    <a:gd name="connsiteX7" fmla="*/ 0 w 1641326"/>
                    <a:gd name="connsiteY7" fmla="*/ 1484912 h 1628626"/>
                    <a:gd name="connsiteX8" fmla="*/ 57150 w 1641326"/>
                    <a:gd name="connsiteY8" fmla="*/ 462564 h 1628626"/>
                    <a:gd name="connsiteX9" fmla="*/ 519714 w 1641326"/>
                    <a:gd name="connsiteY9" fmla="*/ 0 h 1628626"/>
                    <a:gd name="connsiteX0" fmla="*/ 519714 w 1641326"/>
                    <a:gd name="connsiteY0" fmla="*/ 0 h 1692920"/>
                    <a:gd name="connsiteX1" fmla="*/ 1178762 w 1641326"/>
                    <a:gd name="connsiteY1" fmla="*/ 0 h 1692920"/>
                    <a:gd name="connsiteX2" fmla="*/ 1641326 w 1641326"/>
                    <a:gd name="connsiteY2" fmla="*/ 462564 h 1692920"/>
                    <a:gd name="connsiteX3" fmla="*/ 1641326 w 1641326"/>
                    <a:gd name="connsiteY3" fmla="*/ 1484912 h 1692920"/>
                    <a:gd name="connsiteX4" fmla="*/ 1503962 w 1641326"/>
                    <a:gd name="connsiteY4" fmla="*/ 1628626 h 1692920"/>
                    <a:gd name="connsiteX5" fmla="*/ 841598 w 1641326"/>
                    <a:gd name="connsiteY5" fmla="*/ 1692920 h 1692920"/>
                    <a:gd name="connsiteX6" fmla="*/ 207214 w 1641326"/>
                    <a:gd name="connsiteY6" fmla="*/ 1622276 h 1692920"/>
                    <a:gd name="connsiteX7" fmla="*/ 0 w 1641326"/>
                    <a:gd name="connsiteY7" fmla="*/ 1484912 h 1692920"/>
                    <a:gd name="connsiteX8" fmla="*/ 57150 w 1641326"/>
                    <a:gd name="connsiteY8" fmla="*/ 462564 h 1692920"/>
                    <a:gd name="connsiteX9" fmla="*/ 519714 w 1641326"/>
                    <a:gd name="connsiteY9" fmla="*/ 0 h 1692920"/>
                    <a:gd name="connsiteX0" fmla="*/ 519714 w 1641326"/>
                    <a:gd name="connsiteY0" fmla="*/ 0 h 1697585"/>
                    <a:gd name="connsiteX1" fmla="*/ 1178762 w 1641326"/>
                    <a:gd name="connsiteY1" fmla="*/ 0 h 1697585"/>
                    <a:gd name="connsiteX2" fmla="*/ 1641326 w 1641326"/>
                    <a:gd name="connsiteY2" fmla="*/ 462564 h 1697585"/>
                    <a:gd name="connsiteX3" fmla="*/ 1641326 w 1641326"/>
                    <a:gd name="connsiteY3" fmla="*/ 1484912 h 1697585"/>
                    <a:gd name="connsiteX4" fmla="*/ 1503962 w 1641326"/>
                    <a:gd name="connsiteY4" fmla="*/ 1628626 h 1697585"/>
                    <a:gd name="connsiteX5" fmla="*/ 841598 w 1641326"/>
                    <a:gd name="connsiteY5" fmla="*/ 1692920 h 1697585"/>
                    <a:gd name="connsiteX6" fmla="*/ 207214 w 1641326"/>
                    <a:gd name="connsiteY6" fmla="*/ 1622276 h 1697585"/>
                    <a:gd name="connsiteX7" fmla="*/ 0 w 1641326"/>
                    <a:gd name="connsiteY7" fmla="*/ 1484912 h 1697585"/>
                    <a:gd name="connsiteX8" fmla="*/ 57150 w 1641326"/>
                    <a:gd name="connsiteY8" fmla="*/ 462564 h 1697585"/>
                    <a:gd name="connsiteX9" fmla="*/ 519714 w 1641326"/>
                    <a:gd name="connsiteY9" fmla="*/ 0 h 1697585"/>
                    <a:gd name="connsiteX0" fmla="*/ 519714 w 1641326"/>
                    <a:gd name="connsiteY0" fmla="*/ 0 h 1694234"/>
                    <a:gd name="connsiteX1" fmla="*/ 1178762 w 1641326"/>
                    <a:gd name="connsiteY1" fmla="*/ 0 h 1694234"/>
                    <a:gd name="connsiteX2" fmla="*/ 1641326 w 1641326"/>
                    <a:gd name="connsiteY2" fmla="*/ 462564 h 1694234"/>
                    <a:gd name="connsiteX3" fmla="*/ 1641326 w 1641326"/>
                    <a:gd name="connsiteY3" fmla="*/ 1484912 h 1694234"/>
                    <a:gd name="connsiteX4" fmla="*/ 1503962 w 1641326"/>
                    <a:gd name="connsiteY4" fmla="*/ 1628626 h 1694234"/>
                    <a:gd name="connsiteX5" fmla="*/ 841598 w 1641326"/>
                    <a:gd name="connsiteY5" fmla="*/ 1692920 h 1694234"/>
                    <a:gd name="connsiteX6" fmla="*/ 207214 w 1641326"/>
                    <a:gd name="connsiteY6" fmla="*/ 1622276 h 1694234"/>
                    <a:gd name="connsiteX7" fmla="*/ 0 w 1641326"/>
                    <a:gd name="connsiteY7" fmla="*/ 1484912 h 1694234"/>
                    <a:gd name="connsiteX8" fmla="*/ 57150 w 1641326"/>
                    <a:gd name="connsiteY8" fmla="*/ 462564 h 1694234"/>
                    <a:gd name="connsiteX9" fmla="*/ 519714 w 1641326"/>
                    <a:gd name="connsiteY9" fmla="*/ 0 h 1694234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6118"/>
                    <a:gd name="connsiteX1" fmla="*/ 1178762 w 1641326"/>
                    <a:gd name="connsiteY1" fmla="*/ 0 h 1696118"/>
                    <a:gd name="connsiteX2" fmla="*/ 1641326 w 1641326"/>
                    <a:gd name="connsiteY2" fmla="*/ 462564 h 1696118"/>
                    <a:gd name="connsiteX3" fmla="*/ 1641326 w 1641326"/>
                    <a:gd name="connsiteY3" fmla="*/ 1484912 h 1696118"/>
                    <a:gd name="connsiteX4" fmla="*/ 1503962 w 1641326"/>
                    <a:gd name="connsiteY4" fmla="*/ 1628626 h 1696118"/>
                    <a:gd name="connsiteX5" fmla="*/ 841598 w 1641326"/>
                    <a:gd name="connsiteY5" fmla="*/ 1692920 h 1696118"/>
                    <a:gd name="connsiteX6" fmla="*/ 207214 w 1641326"/>
                    <a:gd name="connsiteY6" fmla="*/ 1622276 h 1696118"/>
                    <a:gd name="connsiteX7" fmla="*/ 0 w 1641326"/>
                    <a:gd name="connsiteY7" fmla="*/ 1484912 h 1696118"/>
                    <a:gd name="connsiteX8" fmla="*/ 57150 w 1641326"/>
                    <a:gd name="connsiteY8" fmla="*/ 462564 h 1696118"/>
                    <a:gd name="connsiteX9" fmla="*/ 519714 w 1641326"/>
                    <a:gd name="connsiteY9" fmla="*/ 0 h 1696118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519714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519714 w 1641326"/>
                    <a:gd name="connsiteY9" fmla="*/ 0 h 1693319"/>
                    <a:gd name="connsiteX0" fmla="*/ 694185 w 1641326"/>
                    <a:gd name="connsiteY0" fmla="*/ 0 h 1693319"/>
                    <a:gd name="connsiteX1" fmla="*/ 1178762 w 1641326"/>
                    <a:gd name="connsiteY1" fmla="*/ 0 h 1693319"/>
                    <a:gd name="connsiteX2" fmla="*/ 1641326 w 1641326"/>
                    <a:gd name="connsiteY2" fmla="*/ 462564 h 1693319"/>
                    <a:gd name="connsiteX3" fmla="*/ 1641326 w 1641326"/>
                    <a:gd name="connsiteY3" fmla="*/ 1484912 h 1693319"/>
                    <a:gd name="connsiteX4" fmla="*/ 1503962 w 1641326"/>
                    <a:gd name="connsiteY4" fmla="*/ 1628626 h 1693319"/>
                    <a:gd name="connsiteX5" fmla="*/ 841598 w 1641326"/>
                    <a:gd name="connsiteY5" fmla="*/ 1692920 h 1693319"/>
                    <a:gd name="connsiteX6" fmla="*/ 140109 w 1641326"/>
                    <a:gd name="connsiteY6" fmla="*/ 1615566 h 1693319"/>
                    <a:gd name="connsiteX7" fmla="*/ 0 w 1641326"/>
                    <a:gd name="connsiteY7" fmla="*/ 1484912 h 1693319"/>
                    <a:gd name="connsiteX8" fmla="*/ 57150 w 1641326"/>
                    <a:gd name="connsiteY8" fmla="*/ 462564 h 1693319"/>
                    <a:gd name="connsiteX9" fmla="*/ 694185 w 1641326"/>
                    <a:gd name="connsiteY9" fmla="*/ 0 h 1693319"/>
                    <a:gd name="connsiteX0" fmla="*/ 694185 w 1641326"/>
                    <a:gd name="connsiteY0" fmla="*/ 6710 h 1700029"/>
                    <a:gd name="connsiteX1" fmla="*/ 1044553 w 1641326"/>
                    <a:gd name="connsiteY1" fmla="*/ 0 h 1700029"/>
                    <a:gd name="connsiteX2" fmla="*/ 1641326 w 1641326"/>
                    <a:gd name="connsiteY2" fmla="*/ 469274 h 1700029"/>
                    <a:gd name="connsiteX3" fmla="*/ 1641326 w 1641326"/>
                    <a:gd name="connsiteY3" fmla="*/ 1491622 h 1700029"/>
                    <a:gd name="connsiteX4" fmla="*/ 1503962 w 1641326"/>
                    <a:gd name="connsiteY4" fmla="*/ 1635336 h 1700029"/>
                    <a:gd name="connsiteX5" fmla="*/ 841598 w 1641326"/>
                    <a:gd name="connsiteY5" fmla="*/ 1699630 h 1700029"/>
                    <a:gd name="connsiteX6" fmla="*/ 140109 w 1641326"/>
                    <a:gd name="connsiteY6" fmla="*/ 1622276 h 1700029"/>
                    <a:gd name="connsiteX7" fmla="*/ 0 w 1641326"/>
                    <a:gd name="connsiteY7" fmla="*/ 1491622 h 1700029"/>
                    <a:gd name="connsiteX8" fmla="*/ 57150 w 1641326"/>
                    <a:gd name="connsiteY8" fmla="*/ 469274 h 1700029"/>
                    <a:gd name="connsiteX9" fmla="*/ 694185 w 1641326"/>
                    <a:gd name="connsiteY9" fmla="*/ 6710 h 1700029"/>
                    <a:gd name="connsiteX0" fmla="*/ 694185 w 1695009"/>
                    <a:gd name="connsiteY0" fmla="*/ 6710 h 1700029"/>
                    <a:gd name="connsiteX1" fmla="*/ 1044553 w 1695009"/>
                    <a:gd name="connsiteY1" fmla="*/ 0 h 1700029"/>
                    <a:gd name="connsiteX2" fmla="*/ 1641326 w 1695009"/>
                    <a:gd name="connsiteY2" fmla="*/ 469274 h 1700029"/>
                    <a:gd name="connsiteX3" fmla="*/ 1695009 w 1695009"/>
                    <a:gd name="connsiteY3" fmla="*/ 1491622 h 1700029"/>
                    <a:gd name="connsiteX4" fmla="*/ 1503962 w 1695009"/>
                    <a:gd name="connsiteY4" fmla="*/ 1635336 h 1700029"/>
                    <a:gd name="connsiteX5" fmla="*/ 841598 w 1695009"/>
                    <a:gd name="connsiteY5" fmla="*/ 1699630 h 1700029"/>
                    <a:gd name="connsiteX6" fmla="*/ 140109 w 1695009"/>
                    <a:gd name="connsiteY6" fmla="*/ 1622276 h 1700029"/>
                    <a:gd name="connsiteX7" fmla="*/ 0 w 1695009"/>
                    <a:gd name="connsiteY7" fmla="*/ 1491622 h 1700029"/>
                    <a:gd name="connsiteX8" fmla="*/ 57150 w 1695009"/>
                    <a:gd name="connsiteY8" fmla="*/ 469274 h 1700029"/>
                    <a:gd name="connsiteX9" fmla="*/ 694185 w 1695009"/>
                    <a:gd name="connsiteY9" fmla="*/ 6710 h 1700029"/>
                    <a:gd name="connsiteX0" fmla="*/ 694185 w 1695009"/>
                    <a:gd name="connsiteY0" fmla="*/ 6710 h 1699663"/>
                    <a:gd name="connsiteX1" fmla="*/ 1044553 w 1695009"/>
                    <a:gd name="connsiteY1" fmla="*/ 0 h 1699663"/>
                    <a:gd name="connsiteX2" fmla="*/ 1641326 w 1695009"/>
                    <a:gd name="connsiteY2" fmla="*/ 469274 h 1699663"/>
                    <a:gd name="connsiteX3" fmla="*/ 1695009 w 1695009"/>
                    <a:gd name="connsiteY3" fmla="*/ 1491622 h 1699663"/>
                    <a:gd name="connsiteX4" fmla="*/ 1557645 w 1695009"/>
                    <a:gd name="connsiteY4" fmla="*/ 1615205 h 1699663"/>
                    <a:gd name="connsiteX5" fmla="*/ 841598 w 1695009"/>
                    <a:gd name="connsiteY5" fmla="*/ 1699630 h 1699663"/>
                    <a:gd name="connsiteX6" fmla="*/ 140109 w 1695009"/>
                    <a:gd name="connsiteY6" fmla="*/ 1622276 h 1699663"/>
                    <a:gd name="connsiteX7" fmla="*/ 0 w 1695009"/>
                    <a:gd name="connsiteY7" fmla="*/ 1491622 h 1699663"/>
                    <a:gd name="connsiteX8" fmla="*/ 57150 w 1695009"/>
                    <a:gd name="connsiteY8" fmla="*/ 469274 h 1699663"/>
                    <a:gd name="connsiteX9" fmla="*/ 694185 w 1695009"/>
                    <a:gd name="connsiteY9" fmla="*/ 6710 h 169966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695009" h="1699663">
                      <a:moveTo>
                        <a:pt x="694185" y="6710"/>
                      </a:moveTo>
                      <a:lnTo>
                        <a:pt x="1044553" y="0"/>
                      </a:lnTo>
                      <a:cubicBezTo>
                        <a:pt x="1300020" y="0"/>
                        <a:pt x="1641326" y="213807"/>
                        <a:pt x="1641326" y="469274"/>
                      </a:cubicBezTo>
                      <a:lnTo>
                        <a:pt x="1695009" y="1491622"/>
                      </a:lnTo>
                      <a:cubicBezTo>
                        <a:pt x="1695009" y="1546444"/>
                        <a:pt x="1639308" y="1568232"/>
                        <a:pt x="1557645" y="1615205"/>
                      </a:cubicBezTo>
                      <a:cubicBezTo>
                        <a:pt x="1350277" y="1676899"/>
                        <a:pt x="1077854" y="1698452"/>
                        <a:pt x="841598" y="1699630"/>
                      </a:cubicBezTo>
                      <a:cubicBezTo>
                        <a:pt x="605342" y="1700808"/>
                        <a:pt x="280375" y="1670365"/>
                        <a:pt x="140109" y="1622276"/>
                      </a:cubicBezTo>
                      <a:cubicBezTo>
                        <a:pt x="58445" y="1588724"/>
                        <a:pt x="0" y="1546444"/>
                        <a:pt x="0" y="1491622"/>
                      </a:cubicBezTo>
                      <a:cubicBezTo>
                        <a:pt x="0" y="1150839"/>
                        <a:pt x="57150" y="810057"/>
                        <a:pt x="57150" y="469274"/>
                      </a:cubicBezTo>
                      <a:cubicBezTo>
                        <a:pt x="57150" y="213807"/>
                        <a:pt x="438718" y="6710"/>
                        <a:pt x="694185" y="6710"/>
                      </a:cubicBezTo>
                      <a:close/>
                    </a:path>
                  </a:pathLst>
                </a:cu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943" name="円/楕円 942"/>
                <p:cNvSpPr/>
                <p:nvPr/>
              </p:nvSpPr>
              <p:spPr>
                <a:xfrm>
                  <a:off x="3364371" y="4057649"/>
                  <a:ext cx="299580" cy="145472"/>
                </a:xfrm>
                <a:prstGeom prst="ellipse">
                  <a:avLst/>
                </a:prstGeom>
                <a:solidFill>
                  <a:schemeClr val="bg1">
                    <a:lumMod val="75000"/>
                  </a:schemeClr>
                </a:solidFill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grpSp>
              <p:nvGrpSpPr>
                <p:cNvPr id="944" name="グループ化 943"/>
                <p:cNvGrpSpPr/>
                <p:nvPr/>
              </p:nvGrpSpPr>
              <p:grpSpPr>
                <a:xfrm rot="900000">
                  <a:off x="29665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49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50" name="円/楕円 6"/>
                  <p:cNvSpPr/>
                  <p:nvPr/>
                </p:nvSpPr>
                <p:spPr>
                  <a:xfrm>
                    <a:off x="3122565" y="3946375"/>
                    <a:ext cx="348506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45" name="グループ化 944"/>
                <p:cNvGrpSpPr/>
                <p:nvPr/>
              </p:nvGrpSpPr>
              <p:grpSpPr>
                <a:xfrm rot="20700000" flipH="1">
                  <a:off x="3499954" y="3878848"/>
                  <a:ext cx="527298" cy="216146"/>
                  <a:chOff x="2965624" y="3897485"/>
                  <a:chExt cx="527298" cy="216146"/>
                </a:xfrm>
                <a:grpFill/>
              </p:grpSpPr>
              <p:sp>
                <p:nvSpPr>
                  <p:cNvPr id="947" name="円/楕円 6"/>
                  <p:cNvSpPr/>
                  <p:nvPr/>
                </p:nvSpPr>
                <p:spPr>
                  <a:xfrm>
                    <a:off x="2965624" y="3897485"/>
                    <a:ext cx="527298" cy="216146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grpFill/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  <p:sp>
                <p:nvSpPr>
                  <p:cNvPr id="948" name="円/楕円 6"/>
                  <p:cNvSpPr/>
                  <p:nvPr/>
                </p:nvSpPr>
                <p:spPr>
                  <a:xfrm>
                    <a:off x="3122562" y="3946377"/>
                    <a:ext cx="348507" cy="118307"/>
                  </a:xfrm>
                  <a:custGeom>
                    <a:avLst/>
                    <a:gdLst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21584 w 669656"/>
                      <a:gd name="connsiteY0" fmla="*/ 108012 h 216024"/>
                      <a:gd name="connsiteX1" fmla="*/ 345620 w 669656"/>
                      <a:gd name="connsiteY1" fmla="*/ 0 h 216024"/>
                      <a:gd name="connsiteX2" fmla="*/ 669656 w 669656"/>
                      <a:gd name="connsiteY2" fmla="*/ 108012 h 216024"/>
                      <a:gd name="connsiteX3" fmla="*/ 345620 w 669656"/>
                      <a:gd name="connsiteY3" fmla="*/ 216024 h 216024"/>
                      <a:gd name="connsiteX4" fmla="*/ 21584 w 669656"/>
                      <a:gd name="connsiteY4" fmla="*/ 108012 h 216024"/>
                      <a:gd name="connsiteX0" fmla="*/ 0 w 648072"/>
                      <a:gd name="connsiteY0" fmla="*/ 108012 h 216024"/>
                      <a:gd name="connsiteX1" fmla="*/ 324036 w 648072"/>
                      <a:gd name="connsiteY1" fmla="*/ 0 h 216024"/>
                      <a:gd name="connsiteX2" fmla="*/ 648072 w 648072"/>
                      <a:gd name="connsiteY2" fmla="*/ 108012 h 216024"/>
                      <a:gd name="connsiteX3" fmla="*/ 324036 w 648072"/>
                      <a:gd name="connsiteY3" fmla="*/ 216024 h 216024"/>
                      <a:gd name="connsiteX4" fmla="*/ 0 w 648072"/>
                      <a:gd name="connsiteY4" fmla="*/ 108012 h 216024"/>
                      <a:gd name="connsiteX0" fmla="*/ 0 w 770536"/>
                      <a:gd name="connsiteY0" fmla="*/ 120776 h 216210"/>
                      <a:gd name="connsiteX1" fmla="*/ 446500 w 770536"/>
                      <a:gd name="connsiteY1" fmla="*/ 64 h 216210"/>
                      <a:gd name="connsiteX2" fmla="*/ 770536 w 770536"/>
                      <a:gd name="connsiteY2" fmla="*/ 108076 h 216210"/>
                      <a:gd name="connsiteX3" fmla="*/ 446500 w 770536"/>
                      <a:gd name="connsiteY3" fmla="*/ 216088 h 216210"/>
                      <a:gd name="connsiteX4" fmla="*/ 0 w 770536"/>
                      <a:gd name="connsiteY4" fmla="*/ 120776 h 21621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70536" h="216210">
                        <a:moveTo>
                          <a:pt x="0" y="120776"/>
                        </a:moveTo>
                        <a:cubicBezTo>
                          <a:pt x="95250" y="42073"/>
                          <a:pt x="318077" y="2181"/>
                          <a:pt x="446500" y="64"/>
                        </a:cubicBezTo>
                        <a:cubicBezTo>
                          <a:pt x="574923" y="-2053"/>
                          <a:pt x="770536" y="48423"/>
                          <a:pt x="770536" y="108076"/>
                        </a:cubicBezTo>
                        <a:cubicBezTo>
                          <a:pt x="770536" y="167729"/>
                          <a:pt x="574923" y="213971"/>
                          <a:pt x="446500" y="216088"/>
                        </a:cubicBezTo>
                        <a:cubicBezTo>
                          <a:pt x="318077" y="218205"/>
                          <a:pt x="95250" y="193129"/>
                          <a:pt x="0" y="120776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75000"/>
                    </a:schemeClr>
                  </a:solidFill>
                  <a:ln w="28575" cap="flat" cmpd="sng" algn="ctr">
                    <a:solidFill>
                      <a:schemeClr val="bg1">
                        <a:lumMod val="65000"/>
                      </a:schemeClr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algn="ctr" fontAlgn="auto">
                      <a:spcBef>
                        <a:spcPts val="0"/>
                      </a:spcBef>
                      <a:spcAft>
                        <a:spcPts val="0"/>
                      </a:spcAft>
                    </a:pPr>
                    <a:endParaRPr kumimoji="0" lang="ja-JP" altLang="en-US" kern="0">
                      <a:solidFill>
                        <a:prstClr val="white"/>
                      </a:solidFill>
                      <a:latin typeface="Calibri"/>
                      <a:ea typeface="ＭＳ Ｐゴシック"/>
                    </a:endParaRPr>
                  </a:p>
                </p:txBody>
              </p:sp>
            </p:grpSp>
            <p:sp>
              <p:nvSpPr>
                <p:cNvPr id="946" name="円/楕円 945"/>
                <p:cNvSpPr/>
                <p:nvPr/>
              </p:nvSpPr>
              <p:spPr>
                <a:xfrm>
                  <a:off x="3426844" y="3941917"/>
                  <a:ext cx="168126" cy="186664"/>
                </a:xfrm>
                <a:prstGeom prst="ellipse">
                  <a:avLst/>
                </a:prstGeom>
                <a:grpFill/>
                <a:ln w="28575" cap="flat" cmpd="sng" algn="ctr">
                  <a:solidFill>
                    <a:schemeClr val="bg1">
                      <a:lumMod val="65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</p:grpSp>
        <p:sp>
          <p:nvSpPr>
            <p:cNvPr id="285" name="乗算記号 284"/>
            <p:cNvSpPr/>
            <p:nvPr/>
          </p:nvSpPr>
          <p:spPr>
            <a:xfrm>
              <a:off x="7391904" y="4185154"/>
              <a:ext cx="2620198" cy="2620196"/>
            </a:xfrm>
            <a:prstGeom prst="mathMultiply">
              <a:avLst>
                <a:gd name="adj1" fmla="val 4967"/>
              </a:avLst>
            </a:prstGeom>
            <a:solidFill>
              <a:srgbClr val="FF0000">
                <a:alpha val="50000"/>
              </a:srgbClr>
            </a:solidFill>
            <a:ln w="6350" cap="flat" cmpd="sng" algn="ctr">
              <a:solidFill>
                <a:srgbClr val="FFFFFF">
                  <a:alpha val="50196"/>
                </a:srgb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757685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</Words>
  <Application>Microsoft Office PowerPoint</Application>
  <PresentationFormat>A4 210 x 297 mm</PresentationFormat>
  <Paragraphs>20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PPTX303_ゴミ袋のイラスト</dc:title>
  <dc:subject>PPTX303_ゴミ袋のイラスト</dc:subject>
  <dc:creator>http://www.digipot.net</dc:creator>
  <cp:lastModifiedBy/>
  <cp:revision>1</cp:revision>
  <dcterms:created xsi:type="dcterms:W3CDTF">2014-01-30T05:12:09Z</dcterms:created>
  <dcterms:modified xsi:type="dcterms:W3CDTF">2015-05-31T12:42:52Z</dcterms:modified>
  <cp:category/>
  <cp:version>1</cp:version>
</cp:coreProperties>
</file>