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4" r:id="rId2"/>
    <p:sldId id="305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99CC"/>
    <a:srgbClr val="663300"/>
    <a:srgbClr val="800000"/>
    <a:srgbClr val="993300"/>
    <a:srgbClr val="CC6600"/>
    <a:srgbClr val="FFCC66"/>
    <a:srgbClr val="CC9900"/>
    <a:srgbClr val="CCEC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0" autoAdjust="0"/>
    <p:restoredTop sz="94704" autoAdjust="0"/>
  </p:normalViewPr>
  <p:slideViewPr>
    <p:cSldViewPr>
      <p:cViewPr>
        <p:scale>
          <a:sx n="50" d="100"/>
          <a:sy n="50" d="100"/>
        </p:scale>
        <p:origin x="-204" y="-25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355512" y="4869160"/>
            <a:ext cx="1678193" cy="1364043"/>
            <a:chOff x="-2427435" y="1375581"/>
            <a:chExt cx="1678193" cy="1364043"/>
          </a:xfrm>
        </p:grpSpPr>
        <p:grpSp>
          <p:nvGrpSpPr>
            <p:cNvPr id="775" name="グループ化 774"/>
            <p:cNvGrpSpPr/>
            <p:nvPr/>
          </p:nvGrpSpPr>
          <p:grpSpPr>
            <a:xfrm>
              <a:off x="-2427435" y="1375581"/>
              <a:ext cx="916193" cy="1059243"/>
              <a:chOff x="2707680" y="3878848"/>
              <a:chExt cx="1603970" cy="1854406"/>
            </a:xfrm>
            <a:solidFill>
              <a:schemeClr val="bg2">
                <a:lumMod val="50000"/>
              </a:schemeClr>
            </a:solidFill>
          </p:grpSpPr>
          <p:sp>
            <p:nvSpPr>
              <p:cNvPr id="777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8" name="円/楕円 777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79" name="グループ化 778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784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5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80" name="グループ化 779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782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3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81" name="円/楕円 780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86" name="グループ化 785"/>
            <p:cNvGrpSpPr/>
            <p:nvPr/>
          </p:nvGrpSpPr>
          <p:grpSpPr>
            <a:xfrm>
              <a:off x="-1665435" y="1375581"/>
              <a:ext cx="916193" cy="1059243"/>
              <a:chOff x="2707680" y="3878848"/>
              <a:chExt cx="1603970" cy="1854406"/>
            </a:xfrm>
            <a:solidFill>
              <a:schemeClr val="bg2">
                <a:lumMod val="50000"/>
              </a:schemeClr>
            </a:solidFill>
          </p:grpSpPr>
          <p:sp>
            <p:nvSpPr>
              <p:cNvPr id="787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8" name="円/楕円 787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89" name="グループ化 788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794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5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90" name="グループ化 789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792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3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91" name="円/楕円 790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96" name="グループ化 795"/>
            <p:cNvGrpSpPr/>
            <p:nvPr/>
          </p:nvGrpSpPr>
          <p:grpSpPr>
            <a:xfrm>
              <a:off x="-2122635" y="1680381"/>
              <a:ext cx="916193" cy="1059243"/>
              <a:chOff x="2707680" y="3878848"/>
              <a:chExt cx="1603970" cy="1854406"/>
            </a:xfrm>
            <a:solidFill>
              <a:schemeClr val="bg2">
                <a:lumMod val="50000"/>
              </a:schemeClr>
            </a:solidFill>
          </p:grpSpPr>
          <p:sp>
            <p:nvSpPr>
              <p:cNvPr id="797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8" name="円/楕円 797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99" name="グループ化 798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04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5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00" name="グループ化 799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02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3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01" name="円/楕円 800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06" name="グループ化 805"/>
          <p:cNvGrpSpPr/>
          <p:nvPr/>
        </p:nvGrpSpPr>
        <p:grpSpPr>
          <a:xfrm>
            <a:off x="2242723" y="4869161"/>
            <a:ext cx="1678193" cy="1364043"/>
            <a:chOff x="-2427435" y="1375581"/>
            <a:chExt cx="1678193" cy="1364043"/>
          </a:xfrm>
          <a:solidFill>
            <a:srgbClr val="00B0F0"/>
          </a:solidFill>
        </p:grpSpPr>
        <p:grpSp>
          <p:nvGrpSpPr>
            <p:cNvPr id="807" name="グループ化 806"/>
            <p:cNvGrpSpPr/>
            <p:nvPr/>
          </p:nvGrpSpPr>
          <p:grpSpPr>
            <a:xfrm>
              <a:off x="-2427435" y="1375581"/>
              <a:ext cx="916193" cy="1059243"/>
              <a:chOff x="2707680" y="3878848"/>
              <a:chExt cx="1603970" cy="1854406"/>
            </a:xfrm>
            <a:grpFill/>
          </p:grpSpPr>
          <p:sp>
            <p:nvSpPr>
              <p:cNvPr id="828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29" name="円/楕円 828"/>
              <p:cNvSpPr/>
              <p:nvPr/>
            </p:nvSpPr>
            <p:spPr>
              <a:xfrm>
                <a:off x="3364371" y="4057649"/>
                <a:ext cx="299580" cy="145472"/>
              </a:xfrm>
              <a:prstGeom prst="ellipse">
                <a:avLst/>
              </a:prstGeom>
              <a:solidFill>
                <a:srgbClr val="0070C0"/>
              </a:solidFill>
              <a:ln w="28575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830" name="グループ化 829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35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36" name="円/楕円 6"/>
                <p:cNvSpPr/>
                <p:nvPr/>
              </p:nvSpPr>
              <p:spPr>
                <a:xfrm>
                  <a:off x="3122565" y="3946375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31" name="グループ化 830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33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34" name="円/楕円 6"/>
                <p:cNvSpPr/>
                <p:nvPr/>
              </p:nvSpPr>
              <p:spPr>
                <a:xfrm>
                  <a:off x="3122562" y="3946377"/>
                  <a:ext cx="348507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832" name="円/楕円 831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808" name="グループ化 807"/>
            <p:cNvGrpSpPr/>
            <p:nvPr/>
          </p:nvGrpSpPr>
          <p:grpSpPr>
            <a:xfrm>
              <a:off x="-1665435" y="1375581"/>
              <a:ext cx="916193" cy="1059243"/>
              <a:chOff x="2707680" y="3878848"/>
              <a:chExt cx="1603970" cy="1854406"/>
            </a:xfrm>
            <a:grpFill/>
          </p:grpSpPr>
          <p:sp>
            <p:nvSpPr>
              <p:cNvPr id="819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20" name="円/楕円 819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rgbClr val="0070C0"/>
              </a:solidFill>
              <a:ln w="28575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821" name="グループ化 820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26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27" name="円/楕円 6"/>
                <p:cNvSpPr/>
                <p:nvPr/>
              </p:nvSpPr>
              <p:spPr>
                <a:xfrm>
                  <a:off x="3122565" y="3946375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22" name="グループ化 821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24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25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823" name="円/楕円 822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809" name="グループ化 808"/>
            <p:cNvGrpSpPr/>
            <p:nvPr/>
          </p:nvGrpSpPr>
          <p:grpSpPr>
            <a:xfrm>
              <a:off x="-2122635" y="1680381"/>
              <a:ext cx="916193" cy="1059243"/>
              <a:chOff x="2707680" y="3878848"/>
              <a:chExt cx="1603970" cy="1854406"/>
            </a:xfrm>
            <a:grpFill/>
          </p:grpSpPr>
          <p:sp>
            <p:nvSpPr>
              <p:cNvPr id="810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11" name="円/楕円 810"/>
              <p:cNvSpPr/>
              <p:nvPr/>
            </p:nvSpPr>
            <p:spPr>
              <a:xfrm>
                <a:off x="3364371" y="4057649"/>
                <a:ext cx="299580" cy="145472"/>
              </a:xfrm>
              <a:prstGeom prst="ellipse">
                <a:avLst/>
              </a:prstGeom>
              <a:solidFill>
                <a:srgbClr val="0070C0"/>
              </a:solidFill>
              <a:ln w="28575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812" name="グループ化 811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17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18" name="円/楕円 6"/>
                <p:cNvSpPr/>
                <p:nvPr/>
              </p:nvSpPr>
              <p:spPr>
                <a:xfrm>
                  <a:off x="3122565" y="3946375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13" name="グループ化 812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15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16" name="円/楕円 6"/>
                <p:cNvSpPr/>
                <p:nvPr/>
              </p:nvSpPr>
              <p:spPr>
                <a:xfrm>
                  <a:off x="3122562" y="3946377"/>
                  <a:ext cx="348507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814" name="円/楕円 813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837" name="グループ化 836"/>
          <p:cNvGrpSpPr/>
          <p:nvPr/>
        </p:nvGrpSpPr>
        <p:grpSpPr>
          <a:xfrm>
            <a:off x="4135023" y="4869161"/>
            <a:ext cx="1678193" cy="1364043"/>
            <a:chOff x="-2427435" y="1375581"/>
            <a:chExt cx="1678193" cy="1364043"/>
          </a:xfrm>
          <a:solidFill>
            <a:srgbClr val="92D050"/>
          </a:solidFill>
        </p:grpSpPr>
        <p:grpSp>
          <p:nvGrpSpPr>
            <p:cNvPr id="838" name="グループ化 837"/>
            <p:cNvGrpSpPr/>
            <p:nvPr/>
          </p:nvGrpSpPr>
          <p:grpSpPr>
            <a:xfrm>
              <a:off x="-2427435" y="1375581"/>
              <a:ext cx="916193" cy="1059243"/>
              <a:chOff x="2707680" y="3878848"/>
              <a:chExt cx="1603970" cy="1854406"/>
            </a:xfrm>
            <a:grpFill/>
          </p:grpSpPr>
          <p:sp>
            <p:nvSpPr>
              <p:cNvPr id="859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60" name="円/楕円 859"/>
              <p:cNvSpPr/>
              <p:nvPr/>
            </p:nvSpPr>
            <p:spPr>
              <a:xfrm>
                <a:off x="3364371" y="4057649"/>
                <a:ext cx="299580" cy="145472"/>
              </a:xfrm>
              <a:prstGeom prst="ellipse">
                <a:avLst/>
              </a:prstGeom>
              <a:solidFill>
                <a:srgbClr val="00B050"/>
              </a:solidFill>
              <a:ln w="28575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861" name="グループ化 860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66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7" name="円/楕円 6"/>
                <p:cNvSpPr/>
                <p:nvPr/>
              </p:nvSpPr>
              <p:spPr>
                <a:xfrm>
                  <a:off x="3122565" y="3946375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62" name="グループ化 861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64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5" name="円/楕円 6"/>
                <p:cNvSpPr/>
                <p:nvPr/>
              </p:nvSpPr>
              <p:spPr>
                <a:xfrm>
                  <a:off x="3122562" y="3946377"/>
                  <a:ext cx="348507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863" name="円/楕円 862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839" name="グループ化 838"/>
            <p:cNvGrpSpPr/>
            <p:nvPr/>
          </p:nvGrpSpPr>
          <p:grpSpPr>
            <a:xfrm>
              <a:off x="-1665435" y="1375581"/>
              <a:ext cx="916193" cy="1059243"/>
              <a:chOff x="2707680" y="3878848"/>
              <a:chExt cx="1603970" cy="1854406"/>
            </a:xfrm>
            <a:grpFill/>
          </p:grpSpPr>
          <p:sp>
            <p:nvSpPr>
              <p:cNvPr id="850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51" name="円/楕円 850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rgbClr val="00B050"/>
              </a:solidFill>
              <a:ln w="28575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852" name="グループ化 851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57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58" name="円/楕円 6"/>
                <p:cNvSpPr/>
                <p:nvPr/>
              </p:nvSpPr>
              <p:spPr>
                <a:xfrm>
                  <a:off x="3122565" y="3946375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53" name="グループ化 852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55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56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854" name="円/楕円 853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840" name="グループ化 839"/>
            <p:cNvGrpSpPr/>
            <p:nvPr/>
          </p:nvGrpSpPr>
          <p:grpSpPr>
            <a:xfrm>
              <a:off x="-2122635" y="1680381"/>
              <a:ext cx="916193" cy="1059243"/>
              <a:chOff x="2707680" y="3878848"/>
              <a:chExt cx="1603970" cy="1854406"/>
            </a:xfrm>
            <a:grpFill/>
          </p:grpSpPr>
          <p:sp>
            <p:nvSpPr>
              <p:cNvPr id="841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42" name="円/楕円 841"/>
              <p:cNvSpPr/>
              <p:nvPr/>
            </p:nvSpPr>
            <p:spPr>
              <a:xfrm>
                <a:off x="3364371" y="4057649"/>
                <a:ext cx="299580" cy="145472"/>
              </a:xfrm>
              <a:prstGeom prst="ellipse">
                <a:avLst/>
              </a:prstGeom>
              <a:solidFill>
                <a:srgbClr val="00B050"/>
              </a:solidFill>
              <a:ln w="28575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843" name="グループ化 842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48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49" name="円/楕円 6"/>
                <p:cNvSpPr/>
                <p:nvPr/>
              </p:nvSpPr>
              <p:spPr>
                <a:xfrm>
                  <a:off x="3122565" y="3946375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4" name="グループ化 843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46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47" name="円/楕円 6"/>
                <p:cNvSpPr/>
                <p:nvPr/>
              </p:nvSpPr>
              <p:spPr>
                <a:xfrm>
                  <a:off x="3122562" y="3946377"/>
                  <a:ext cx="348507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845" name="円/楕円 844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4258618" y="833711"/>
            <a:ext cx="1384884" cy="1601114"/>
            <a:chOff x="4258618" y="833711"/>
            <a:chExt cx="1384884" cy="1601114"/>
          </a:xfrm>
        </p:grpSpPr>
        <p:grpSp>
          <p:nvGrpSpPr>
            <p:cNvPr id="893" name="グループ化 892"/>
            <p:cNvGrpSpPr/>
            <p:nvPr/>
          </p:nvGrpSpPr>
          <p:grpSpPr>
            <a:xfrm>
              <a:off x="4258618" y="833711"/>
              <a:ext cx="1384884" cy="1601114"/>
              <a:chOff x="2707680" y="3878848"/>
              <a:chExt cx="1603970" cy="1854406"/>
            </a:xfrm>
            <a:solidFill>
              <a:srgbClr val="92D050"/>
            </a:solidFill>
          </p:grpSpPr>
          <p:sp>
            <p:nvSpPr>
              <p:cNvPr id="895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96" name="円/楕円 895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rgbClr val="00B050"/>
              </a:solidFill>
              <a:ln w="28575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97" name="グループ化 896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02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3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98" name="グループ化 897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00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1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99" name="円/楕円 898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94" name="テキスト ボックス 893"/>
            <p:cNvSpPr txBox="1"/>
            <p:nvPr/>
          </p:nvSpPr>
          <p:spPr>
            <a:xfrm>
              <a:off x="4510820" y="1489548"/>
              <a:ext cx="880480" cy="59113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ゴミ</a:t>
              </a: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6168135" y="833711"/>
            <a:ext cx="1384884" cy="1601114"/>
            <a:chOff x="6168135" y="833711"/>
            <a:chExt cx="1384884" cy="1601114"/>
          </a:xfrm>
        </p:grpSpPr>
        <p:grpSp>
          <p:nvGrpSpPr>
            <p:cNvPr id="881" name="グループ化 880"/>
            <p:cNvGrpSpPr/>
            <p:nvPr/>
          </p:nvGrpSpPr>
          <p:grpSpPr>
            <a:xfrm>
              <a:off x="6168135" y="833711"/>
              <a:ext cx="1384884" cy="1601114"/>
              <a:chOff x="2707680" y="3878848"/>
              <a:chExt cx="1603970" cy="1854406"/>
            </a:xfrm>
            <a:solidFill>
              <a:srgbClr val="FFC000"/>
            </a:solidFill>
          </p:grpSpPr>
          <p:sp>
            <p:nvSpPr>
              <p:cNvPr id="883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FF33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84" name="円/楕円 883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rgbClr val="FF6600"/>
              </a:solidFill>
              <a:ln w="28575" cap="flat" cmpd="sng" algn="ctr">
                <a:solidFill>
                  <a:srgbClr val="FF33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85" name="グループ化 884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90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1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86" name="グループ化 885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88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9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87" name="円/楕円 886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FF33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04" name="テキスト ボックス 903"/>
            <p:cNvSpPr txBox="1"/>
            <p:nvPr/>
          </p:nvSpPr>
          <p:spPr>
            <a:xfrm>
              <a:off x="6420337" y="1489548"/>
              <a:ext cx="880480" cy="59113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ゴミ</a:t>
              </a: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386275" y="833711"/>
            <a:ext cx="1384884" cy="1601114"/>
            <a:chOff x="2386275" y="833711"/>
            <a:chExt cx="1384884" cy="1601114"/>
          </a:xfrm>
        </p:grpSpPr>
        <p:grpSp>
          <p:nvGrpSpPr>
            <p:cNvPr id="869" name="グループ化 868"/>
            <p:cNvGrpSpPr/>
            <p:nvPr/>
          </p:nvGrpSpPr>
          <p:grpSpPr>
            <a:xfrm>
              <a:off x="2386275" y="833711"/>
              <a:ext cx="1384884" cy="1601114"/>
              <a:chOff x="2707680" y="3878848"/>
              <a:chExt cx="1603970" cy="1854406"/>
            </a:xfrm>
            <a:solidFill>
              <a:srgbClr val="00B0F0"/>
            </a:solidFill>
          </p:grpSpPr>
          <p:sp>
            <p:nvSpPr>
              <p:cNvPr id="871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円/楕円 871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rgbClr val="0070C0"/>
              </a:solidFill>
              <a:ln w="28575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73" name="グループ化 872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78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9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74" name="グループ化 873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76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7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75" name="円/楕円 874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05" name="テキスト ボックス 904"/>
            <p:cNvSpPr txBox="1"/>
            <p:nvPr/>
          </p:nvSpPr>
          <p:spPr>
            <a:xfrm>
              <a:off x="2638477" y="1489548"/>
              <a:ext cx="880480" cy="59113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ゴミ</a:t>
              </a: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562094" y="833711"/>
            <a:ext cx="1384884" cy="1601114"/>
            <a:chOff x="562094" y="833711"/>
            <a:chExt cx="1384884" cy="1601114"/>
          </a:xfrm>
        </p:grpSpPr>
        <p:grpSp>
          <p:nvGrpSpPr>
            <p:cNvPr id="555" name="グループ化 554"/>
            <p:cNvGrpSpPr/>
            <p:nvPr/>
          </p:nvGrpSpPr>
          <p:grpSpPr>
            <a:xfrm>
              <a:off x="562094" y="833711"/>
              <a:ext cx="1384884" cy="1601114"/>
              <a:chOff x="2707680" y="3878848"/>
              <a:chExt cx="1603970" cy="1854406"/>
            </a:xfrm>
            <a:solidFill>
              <a:schemeClr val="bg2">
                <a:lumMod val="50000"/>
              </a:schemeClr>
            </a:solidFill>
          </p:grpSpPr>
          <p:sp>
            <p:nvSpPr>
              <p:cNvPr id="557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8" name="円/楕円 557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59" name="グループ化 558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564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5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60" name="グループ化 559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562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3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61" name="円/楕円 560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06" name="テキスト ボックス 905"/>
            <p:cNvSpPr txBox="1"/>
            <p:nvPr/>
          </p:nvSpPr>
          <p:spPr>
            <a:xfrm>
              <a:off x="814296" y="1489548"/>
              <a:ext cx="880480" cy="59113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ゴミ</a:t>
              </a:r>
            </a:p>
          </p:txBody>
        </p:sp>
      </p:grpSp>
      <p:grpSp>
        <p:nvGrpSpPr>
          <p:cNvPr id="907" name="グループ化 906"/>
          <p:cNvGrpSpPr/>
          <p:nvPr/>
        </p:nvGrpSpPr>
        <p:grpSpPr>
          <a:xfrm>
            <a:off x="5987408" y="4869161"/>
            <a:ext cx="1678193" cy="1364043"/>
            <a:chOff x="-2427435" y="1375581"/>
            <a:chExt cx="1678193" cy="1364043"/>
          </a:xfrm>
          <a:solidFill>
            <a:srgbClr val="FFC000"/>
          </a:solidFill>
        </p:grpSpPr>
        <p:grpSp>
          <p:nvGrpSpPr>
            <p:cNvPr id="908" name="グループ化 907"/>
            <p:cNvGrpSpPr/>
            <p:nvPr/>
          </p:nvGrpSpPr>
          <p:grpSpPr>
            <a:xfrm>
              <a:off x="-2427435" y="1375581"/>
              <a:ext cx="916193" cy="1059243"/>
              <a:chOff x="2707680" y="3878848"/>
              <a:chExt cx="1603970" cy="1854406"/>
            </a:xfrm>
            <a:grpFill/>
          </p:grpSpPr>
          <p:sp>
            <p:nvSpPr>
              <p:cNvPr id="929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FF33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30" name="円/楕円 929"/>
              <p:cNvSpPr/>
              <p:nvPr/>
            </p:nvSpPr>
            <p:spPr>
              <a:xfrm>
                <a:off x="3364371" y="4057649"/>
                <a:ext cx="299580" cy="145472"/>
              </a:xfrm>
              <a:prstGeom prst="ellipse">
                <a:avLst/>
              </a:prstGeom>
              <a:solidFill>
                <a:srgbClr val="FF6600"/>
              </a:solidFill>
              <a:ln w="28575" cap="flat" cmpd="sng" algn="ctr">
                <a:solidFill>
                  <a:srgbClr val="FF33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31" name="グループ化 930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36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7" name="円/楕円 6"/>
                <p:cNvSpPr/>
                <p:nvPr/>
              </p:nvSpPr>
              <p:spPr>
                <a:xfrm>
                  <a:off x="3122565" y="3946374"/>
                  <a:ext cx="348507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32" name="グループ化 931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34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5" name="円/楕円 6"/>
                <p:cNvSpPr/>
                <p:nvPr/>
              </p:nvSpPr>
              <p:spPr>
                <a:xfrm>
                  <a:off x="3122562" y="3946377"/>
                  <a:ext cx="348507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33" name="円/楕円 932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FF33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09" name="グループ化 908"/>
            <p:cNvGrpSpPr/>
            <p:nvPr/>
          </p:nvGrpSpPr>
          <p:grpSpPr>
            <a:xfrm>
              <a:off x="-1665435" y="1375581"/>
              <a:ext cx="916193" cy="1059243"/>
              <a:chOff x="2707680" y="3878848"/>
              <a:chExt cx="1603970" cy="1854406"/>
            </a:xfrm>
            <a:grpFill/>
          </p:grpSpPr>
          <p:sp>
            <p:nvSpPr>
              <p:cNvPr id="920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FF33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21" name="円/楕円 920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rgbClr val="FF6600"/>
              </a:solidFill>
              <a:ln w="28575" cap="flat" cmpd="sng" algn="ctr">
                <a:solidFill>
                  <a:srgbClr val="FF33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22" name="グループ化 921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27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8" name="円/楕円 6"/>
                <p:cNvSpPr/>
                <p:nvPr/>
              </p:nvSpPr>
              <p:spPr>
                <a:xfrm>
                  <a:off x="3122565" y="3946375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23" name="グループ化 922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25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6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24" name="円/楕円 923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FF33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10" name="グループ化 909"/>
            <p:cNvGrpSpPr/>
            <p:nvPr/>
          </p:nvGrpSpPr>
          <p:grpSpPr>
            <a:xfrm>
              <a:off x="-2122635" y="1680381"/>
              <a:ext cx="916193" cy="1059243"/>
              <a:chOff x="2707680" y="3878848"/>
              <a:chExt cx="1603970" cy="1854406"/>
            </a:xfrm>
            <a:grpFill/>
          </p:grpSpPr>
          <p:sp>
            <p:nvSpPr>
              <p:cNvPr id="911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FF33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12" name="円/楕円 911"/>
              <p:cNvSpPr/>
              <p:nvPr/>
            </p:nvSpPr>
            <p:spPr>
              <a:xfrm>
                <a:off x="3364371" y="4057649"/>
                <a:ext cx="299580" cy="145472"/>
              </a:xfrm>
              <a:prstGeom prst="ellipse">
                <a:avLst/>
              </a:prstGeom>
              <a:solidFill>
                <a:srgbClr val="FF6600"/>
              </a:solidFill>
              <a:ln w="28575" cap="flat" cmpd="sng" algn="ctr">
                <a:solidFill>
                  <a:srgbClr val="FF33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13" name="グループ化 912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18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9" name="円/楕円 6"/>
                <p:cNvSpPr/>
                <p:nvPr/>
              </p:nvSpPr>
              <p:spPr>
                <a:xfrm>
                  <a:off x="3122565" y="3946374"/>
                  <a:ext cx="348507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14" name="グループ化 913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16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7" name="円/楕円 6"/>
                <p:cNvSpPr/>
                <p:nvPr/>
              </p:nvSpPr>
              <p:spPr>
                <a:xfrm>
                  <a:off x="3122562" y="3946377"/>
                  <a:ext cx="348507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15" name="円/楕円 914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FF33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938" name="グループ化 937"/>
          <p:cNvGrpSpPr/>
          <p:nvPr/>
        </p:nvGrpSpPr>
        <p:grpSpPr>
          <a:xfrm>
            <a:off x="7879708" y="4869161"/>
            <a:ext cx="1678193" cy="1364043"/>
            <a:chOff x="-2427435" y="1375581"/>
            <a:chExt cx="1678193" cy="1364043"/>
          </a:xfrm>
          <a:solidFill>
            <a:schemeClr val="bg1">
              <a:lumMod val="95000"/>
            </a:schemeClr>
          </a:solidFill>
        </p:grpSpPr>
        <p:grpSp>
          <p:nvGrpSpPr>
            <p:cNvPr id="939" name="グループ化 938"/>
            <p:cNvGrpSpPr/>
            <p:nvPr/>
          </p:nvGrpSpPr>
          <p:grpSpPr>
            <a:xfrm>
              <a:off x="-2427435" y="1375581"/>
              <a:ext cx="916193" cy="1059243"/>
              <a:chOff x="2707680" y="3878848"/>
              <a:chExt cx="1603970" cy="1854406"/>
            </a:xfrm>
            <a:grpFill/>
          </p:grpSpPr>
          <p:sp>
            <p:nvSpPr>
              <p:cNvPr id="960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61" name="円/楕円 960"/>
              <p:cNvSpPr/>
              <p:nvPr/>
            </p:nvSpPr>
            <p:spPr>
              <a:xfrm>
                <a:off x="3364371" y="4057649"/>
                <a:ext cx="299580" cy="1454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62" name="グループ化 961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67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8" name="円/楕円 6"/>
                <p:cNvSpPr/>
                <p:nvPr/>
              </p:nvSpPr>
              <p:spPr>
                <a:xfrm>
                  <a:off x="3122565" y="3946375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63" name="グループ化 962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65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6" name="円/楕円 6"/>
                <p:cNvSpPr/>
                <p:nvPr/>
              </p:nvSpPr>
              <p:spPr>
                <a:xfrm>
                  <a:off x="3122562" y="3946377"/>
                  <a:ext cx="348507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64" name="円/楕円 963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40" name="グループ化 939"/>
            <p:cNvGrpSpPr/>
            <p:nvPr/>
          </p:nvGrpSpPr>
          <p:grpSpPr>
            <a:xfrm>
              <a:off x="-1665435" y="1375581"/>
              <a:ext cx="916193" cy="1059243"/>
              <a:chOff x="2707680" y="3878848"/>
              <a:chExt cx="1603970" cy="1854406"/>
            </a:xfrm>
            <a:grpFill/>
          </p:grpSpPr>
          <p:sp>
            <p:nvSpPr>
              <p:cNvPr id="951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52" name="円/楕円 951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53" name="グループ化 952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58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59" name="円/楕円 6"/>
                <p:cNvSpPr/>
                <p:nvPr/>
              </p:nvSpPr>
              <p:spPr>
                <a:xfrm>
                  <a:off x="3122565" y="3946375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54" name="グループ化 953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56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57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55" name="円/楕円 954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41" name="グループ化 940"/>
            <p:cNvGrpSpPr/>
            <p:nvPr/>
          </p:nvGrpSpPr>
          <p:grpSpPr>
            <a:xfrm>
              <a:off x="-2122635" y="1680381"/>
              <a:ext cx="916193" cy="1059243"/>
              <a:chOff x="2707680" y="3878848"/>
              <a:chExt cx="1603970" cy="1854406"/>
            </a:xfrm>
            <a:grpFill/>
          </p:grpSpPr>
          <p:sp>
            <p:nvSpPr>
              <p:cNvPr id="942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43" name="円/楕円 942"/>
              <p:cNvSpPr/>
              <p:nvPr/>
            </p:nvSpPr>
            <p:spPr>
              <a:xfrm>
                <a:off x="3364371" y="4057649"/>
                <a:ext cx="299580" cy="1454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44" name="グループ化 943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49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50" name="円/楕円 6"/>
                <p:cNvSpPr/>
                <p:nvPr/>
              </p:nvSpPr>
              <p:spPr>
                <a:xfrm>
                  <a:off x="3122565" y="3946375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45" name="グループ化 944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47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8" name="円/楕円 6"/>
                <p:cNvSpPr/>
                <p:nvPr/>
              </p:nvSpPr>
              <p:spPr>
                <a:xfrm>
                  <a:off x="3122562" y="3946377"/>
                  <a:ext cx="348507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46" name="円/楕円 945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8011449" y="833711"/>
            <a:ext cx="1384884" cy="1601114"/>
            <a:chOff x="8011449" y="833711"/>
            <a:chExt cx="1384884" cy="1601114"/>
          </a:xfrm>
        </p:grpSpPr>
        <p:grpSp>
          <p:nvGrpSpPr>
            <p:cNvPr id="969" name="グループ化 968"/>
            <p:cNvGrpSpPr/>
            <p:nvPr/>
          </p:nvGrpSpPr>
          <p:grpSpPr>
            <a:xfrm>
              <a:off x="8011449" y="833711"/>
              <a:ext cx="1384884" cy="1601114"/>
              <a:chOff x="2707680" y="3878848"/>
              <a:chExt cx="1603970" cy="1854406"/>
            </a:xfrm>
            <a:solidFill>
              <a:schemeClr val="bg1">
                <a:lumMod val="95000"/>
              </a:schemeClr>
            </a:solidFill>
          </p:grpSpPr>
          <p:sp>
            <p:nvSpPr>
              <p:cNvPr id="970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71" name="円/楕円 970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72" name="グループ化 971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77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78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73" name="グループ化 972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75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76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74" name="円/楕円 973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979" name="テキスト ボックス 978"/>
            <p:cNvSpPr txBox="1"/>
            <p:nvPr/>
          </p:nvSpPr>
          <p:spPr>
            <a:xfrm>
              <a:off x="8257985" y="1489548"/>
              <a:ext cx="880480" cy="59113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ゴミ</a:t>
              </a: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559168" y="2782373"/>
            <a:ext cx="1358562" cy="1539389"/>
            <a:chOff x="559168" y="2782373"/>
            <a:chExt cx="1358562" cy="1539389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559168" y="2782373"/>
              <a:ext cx="1358562" cy="1539389"/>
              <a:chOff x="3303190" y="2706635"/>
              <a:chExt cx="1358562" cy="1539389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7" name="円/楕円 6"/>
              <p:cNvSpPr/>
              <p:nvPr/>
            </p:nvSpPr>
            <p:spPr bwMode="auto">
              <a:xfrm>
                <a:off x="3303190" y="3164299"/>
                <a:ext cx="1358562" cy="1081725"/>
              </a:xfrm>
              <a:custGeom>
                <a:avLst/>
                <a:gdLst>
                  <a:gd name="connsiteX0" fmla="*/ 0 w 1358561"/>
                  <a:gd name="connsiteY0" fmla="*/ 498621 h 997242"/>
                  <a:gd name="connsiteX1" fmla="*/ 679281 w 1358561"/>
                  <a:gd name="connsiteY1" fmla="*/ 0 h 997242"/>
                  <a:gd name="connsiteX2" fmla="*/ 1358562 w 1358561"/>
                  <a:gd name="connsiteY2" fmla="*/ 498621 h 997242"/>
                  <a:gd name="connsiteX3" fmla="*/ 679281 w 1358561"/>
                  <a:gd name="connsiteY3" fmla="*/ 997242 h 997242"/>
                  <a:gd name="connsiteX4" fmla="*/ 0 w 1358561"/>
                  <a:gd name="connsiteY4" fmla="*/ 498621 h 997242"/>
                  <a:gd name="connsiteX0" fmla="*/ 0 w 1358562"/>
                  <a:gd name="connsiteY0" fmla="*/ 498621 h 997242"/>
                  <a:gd name="connsiteX1" fmla="*/ 679281 w 1358562"/>
                  <a:gd name="connsiteY1" fmla="*/ 0 h 997242"/>
                  <a:gd name="connsiteX2" fmla="*/ 1358562 w 1358562"/>
                  <a:gd name="connsiteY2" fmla="*/ 498621 h 997242"/>
                  <a:gd name="connsiteX3" fmla="*/ 679281 w 1358562"/>
                  <a:gd name="connsiteY3" fmla="*/ 997242 h 997242"/>
                  <a:gd name="connsiteX4" fmla="*/ 0 w 1358562"/>
                  <a:gd name="connsiteY4" fmla="*/ 498621 h 997242"/>
                  <a:gd name="connsiteX0" fmla="*/ 0 w 1358562"/>
                  <a:gd name="connsiteY0" fmla="*/ 1108221 h 1606842"/>
                  <a:gd name="connsiteX1" fmla="*/ 679281 w 1358562"/>
                  <a:gd name="connsiteY1" fmla="*/ 0 h 1606842"/>
                  <a:gd name="connsiteX2" fmla="*/ 1358562 w 1358562"/>
                  <a:gd name="connsiteY2" fmla="*/ 1108221 h 1606842"/>
                  <a:gd name="connsiteX3" fmla="*/ 679281 w 1358562"/>
                  <a:gd name="connsiteY3" fmla="*/ 1606842 h 1606842"/>
                  <a:gd name="connsiteX4" fmla="*/ 0 w 1358562"/>
                  <a:gd name="connsiteY4" fmla="*/ 1108221 h 1606842"/>
                  <a:gd name="connsiteX0" fmla="*/ 0 w 1358562"/>
                  <a:gd name="connsiteY0" fmla="*/ 1108221 h 1505242"/>
                  <a:gd name="connsiteX1" fmla="*/ 679281 w 1358562"/>
                  <a:gd name="connsiteY1" fmla="*/ 0 h 1505242"/>
                  <a:gd name="connsiteX2" fmla="*/ 1358562 w 1358562"/>
                  <a:gd name="connsiteY2" fmla="*/ 1108221 h 1505242"/>
                  <a:gd name="connsiteX3" fmla="*/ 679281 w 1358562"/>
                  <a:gd name="connsiteY3" fmla="*/ 1505242 h 1505242"/>
                  <a:gd name="connsiteX4" fmla="*/ 0 w 1358562"/>
                  <a:gd name="connsiteY4" fmla="*/ 1108221 h 1505242"/>
                  <a:gd name="connsiteX0" fmla="*/ 0 w 1358562"/>
                  <a:gd name="connsiteY0" fmla="*/ 981221 h 1378242"/>
                  <a:gd name="connsiteX1" fmla="*/ 679281 w 1358562"/>
                  <a:gd name="connsiteY1" fmla="*/ 0 h 1378242"/>
                  <a:gd name="connsiteX2" fmla="*/ 1358562 w 1358562"/>
                  <a:gd name="connsiteY2" fmla="*/ 981221 h 1378242"/>
                  <a:gd name="connsiteX3" fmla="*/ 679281 w 1358562"/>
                  <a:gd name="connsiteY3" fmla="*/ 1378242 h 1378242"/>
                  <a:gd name="connsiteX4" fmla="*/ 0 w 1358562"/>
                  <a:gd name="connsiteY4" fmla="*/ 981221 h 1378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8562" h="1378242">
                    <a:moveTo>
                      <a:pt x="0" y="981221"/>
                    </a:moveTo>
                    <a:cubicBezTo>
                      <a:pt x="0" y="705840"/>
                      <a:pt x="304124" y="0"/>
                      <a:pt x="679281" y="0"/>
                    </a:cubicBezTo>
                    <a:cubicBezTo>
                      <a:pt x="1054438" y="0"/>
                      <a:pt x="1358562" y="705840"/>
                      <a:pt x="1358562" y="981221"/>
                    </a:cubicBezTo>
                    <a:cubicBezTo>
                      <a:pt x="1358562" y="1256602"/>
                      <a:pt x="1054438" y="1378242"/>
                      <a:pt x="679281" y="1378242"/>
                    </a:cubicBezTo>
                    <a:cubicBezTo>
                      <a:pt x="304124" y="1378242"/>
                      <a:pt x="0" y="1256602"/>
                      <a:pt x="0" y="981221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0" name="グループ化 9"/>
              <p:cNvGrpSpPr/>
              <p:nvPr/>
            </p:nvGrpSpPr>
            <p:grpSpPr>
              <a:xfrm rot="2700000">
                <a:off x="3527597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9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80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81" name="グループ化 980"/>
              <p:cNvGrpSpPr/>
              <p:nvPr/>
            </p:nvGrpSpPr>
            <p:grpSpPr>
              <a:xfrm rot="18900000" flipH="1">
                <a:off x="3906858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982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83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84" name="円/楕円 983"/>
              <p:cNvSpPr/>
              <p:nvPr/>
            </p:nvSpPr>
            <p:spPr bwMode="auto">
              <a:xfrm>
                <a:off x="3804497" y="3123228"/>
                <a:ext cx="372216" cy="167660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5" name="円/楕円 984"/>
              <p:cNvSpPr/>
              <p:nvPr/>
            </p:nvSpPr>
            <p:spPr bwMode="auto">
              <a:xfrm>
                <a:off x="3804497" y="3121575"/>
                <a:ext cx="372216" cy="112163"/>
              </a:xfrm>
              <a:custGeom>
                <a:avLst/>
                <a:gdLst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28333 h 112163"/>
                  <a:gd name="connsiteX1" fmla="*/ 190871 w 372216"/>
                  <a:gd name="connsiteY1" fmla="*/ 6415 h 112163"/>
                  <a:gd name="connsiteX2" fmla="*/ 372216 w 372216"/>
                  <a:gd name="connsiteY2" fmla="*/ 28333 h 112163"/>
                  <a:gd name="connsiteX3" fmla="*/ 186108 w 372216"/>
                  <a:gd name="connsiteY3" fmla="*/ 112163 h 112163"/>
                  <a:gd name="connsiteX4" fmla="*/ 0 w 372216"/>
                  <a:gd name="connsiteY4" fmla="*/ 28333 h 11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2216" h="112163">
                    <a:moveTo>
                      <a:pt x="0" y="28333"/>
                    </a:moveTo>
                    <a:cubicBezTo>
                      <a:pt x="0" y="-17965"/>
                      <a:pt x="88086" y="6415"/>
                      <a:pt x="190871" y="6415"/>
                    </a:cubicBezTo>
                    <a:cubicBezTo>
                      <a:pt x="293656" y="6415"/>
                      <a:pt x="372216" y="-17965"/>
                      <a:pt x="372216" y="28333"/>
                    </a:cubicBezTo>
                    <a:cubicBezTo>
                      <a:pt x="372216" y="74631"/>
                      <a:pt x="288893" y="112163"/>
                      <a:pt x="186108" y="112163"/>
                    </a:cubicBezTo>
                    <a:cubicBezTo>
                      <a:pt x="83323" y="112163"/>
                      <a:pt x="0" y="74631"/>
                      <a:pt x="0" y="28333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26" name="テキスト ボックス 1025"/>
            <p:cNvSpPr txBox="1"/>
            <p:nvPr/>
          </p:nvSpPr>
          <p:spPr>
            <a:xfrm>
              <a:off x="814296" y="3662253"/>
              <a:ext cx="880480" cy="50437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ごみ</a:t>
              </a: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2407018" y="2782373"/>
            <a:ext cx="1358562" cy="1539389"/>
            <a:chOff x="2407018" y="2782373"/>
            <a:chExt cx="1358562" cy="1539389"/>
          </a:xfrm>
        </p:grpSpPr>
        <p:grpSp>
          <p:nvGrpSpPr>
            <p:cNvPr id="986" name="グループ化 985"/>
            <p:cNvGrpSpPr/>
            <p:nvPr/>
          </p:nvGrpSpPr>
          <p:grpSpPr>
            <a:xfrm>
              <a:off x="2407018" y="2782373"/>
              <a:ext cx="1358562" cy="1539389"/>
              <a:chOff x="3303190" y="2706635"/>
              <a:chExt cx="1358562" cy="1539389"/>
            </a:xfrm>
            <a:solidFill>
              <a:srgbClr val="00B0F0"/>
            </a:solidFill>
          </p:grpSpPr>
          <p:sp>
            <p:nvSpPr>
              <p:cNvPr id="987" name="円/楕円 6"/>
              <p:cNvSpPr/>
              <p:nvPr/>
            </p:nvSpPr>
            <p:spPr bwMode="auto">
              <a:xfrm>
                <a:off x="3303190" y="3164299"/>
                <a:ext cx="1358562" cy="1081725"/>
              </a:xfrm>
              <a:custGeom>
                <a:avLst/>
                <a:gdLst>
                  <a:gd name="connsiteX0" fmla="*/ 0 w 1358561"/>
                  <a:gd name="connsiteY0" fmla="*/ 498621 h 997242"/>
                  <a:gd name="connsiteX1" fmla="*/ 679281 w 1358561"/>
                  <a:gd name="connsiteY1" fmla="*/ 0 h 997242"/>
                  <a:gd name="connsiteX2" fmla="*/ 1358562 w 1358561"/>
                  <a:gd name="connsiteY2" fmla="*/ 498621 h 997242"/>
                  <a:gd name="connsiteX3" fmla="*/ 679281 w 1358561"/>
                  <a:gd name="connsiteY3" fmla="*/ 997242 h 997242"/>
                  <a:gd name="connsiteX4" fmla="*/ 0 w 1358561"/>
                  <a:gd name="connsiteY4" fmla="*/ 498621 h 997242"/>
                  <a:gd name="connsiteX0" fmla="*/ 0 w 1358562"/>
                  <a:gd name="connsiteY0" fmla="*/ 498621 h 997242"/>
                  <a:gd name="connsiteX1" fmla="*/ 679281 w 1358562"/>
                  <a:gd name="connsiteY1" fmla="*/ 0 h 997242"/>
                  <a:gd name="connsiteX2" fmla="*/ 1358562 w 1358562"/>
                  <a:gd name="connsiteY2" fmla="*/ 498621 h 997242"/>
                  <a:gd name="connsiteX3" fmla="*/ 679281 w 1358562"/>
                  <a:gd name="connsiteY3" fmla="*/ 997242 h 997242"/>
                  <a:gd name="connsiteX4" fmla="*/ 0 w 1358562"/>
                  <a:gd name="connsiteY4" fmla="*/ 498621 h 997242"/>
                  <a:gd name="connsiteX0" fmla="*/ 0 w 1358562"/>
                  <a:gd name="connsiteY0" fmla="*/ 1108221 h 1606842"/>
                  <a:gd name="connsiteX1" fmla="*/ 679281 w 1358562"/>
                  <a:gd name="connsiteY1" fmla="*/ 0 h 1606842"/>
                  <a:gd name="connsiteX2" fmla="*/ 1358562 w 1358562"/>
                  <a:gd name="connsiteY2" fmla="*/ 1108221 h 1606842"/>
                  <a:gd name="connsiteX3" fmla="*/ 679281 w 1358562"/>
                  <a:gd name="connsiteY3" fmla="*/ 1606842 h 1606842"/>
                  <a:gd name="connsiteX4" fmla="*/ 0 w 1358562"/>
                  <a:gd name="connsiteY4" fmla="*/ 1108221 h 1606842"/>
                  <a:gd name="connsiteX0" fmla="*/ 0 w 1358562"/>
                  <a:gd name="connsiteY0" fmla="*/ 1108221 h 1505242"/>
                  <a:gd name="connsiteX1" fmla="*/ 679281 w 1358562"/>
                  <a:gd name="connsiteY1" fmla="*/ 0 h 1505242"/>
                  <a:gd name="connsiteX2" fmla="*/ 1358562 w 1358562"/>
                  <a:gd name="connsiteY2" fmla="*/ 1108221 h 1505242"/>
                  <a:gd name="connsiteX3" fmla="*/ 679281 w 1358562"/>
                  <a:gd name="connsiteY3" fmla="*/ 1505242 h 1505242"/>
                  <a:gd name="connsiteX4" fmla="*/ 0 w 1358562"/>
                  <a:gd name="connsiteY4" fmla="*/ 1108221 h 1505242"/>
                  <a:gd name="connsiteX0" fmla="*/ 0 w 1358562"/>
                  <a:gd name="connsiteY0" fmla="*/ 981221 h 1378242"/>
                  <a:gd name="connsiteX1" fmla="*/ 679281 w 1358562"/>
                  <a:gd name="connsiteY1" fmla="*/ 0 h 1378242"/>
                  <a:gd name="connsiteX2" fmla="*/ 1358562 w 1358562"/>
                  <a:gd name="connsiteY2" fmla="*/ 981221 h 1378242"/>
                  <a:gd name="connsiteX3" fmla="*/ 679281 w 1358562"/>
                  <a:gd name="connsiteY3" fmla="*/ 1378242 h 1378242"/>
                  <a:gd name="connsiteX4" fmla="*/ 0 w 1358562"/>
                  <a:gd name="connsiteY4" fmla="*/ 981221 h 1378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8562" h="1378242">
                    <a:moveTo>
                      <a:pt x="0" y="981221"/>
                    </a:moveTo>
                    <a:cubicBezTo>
                      <a:pt x="0" y="705840"/>
                      <a:pt x="304124" y="0"/>
                      <a:pt x="679281" y="0"/>
                    </a:cubicBezTo>
                    <a:cubicBezTo>
                      <a:pt x="1054438" y="0"/>
                      <a:pt x="1358562" y="705840"/>
                      <a:pt x="1358562" y="981221"/>
                    </a:cubicBezTo>
                    <a:cubicBezTo>
                      <a:pt x="1358562" y="1256602"/>
                      <a:pt x="1054438" y="1378242"/>
                      <a:pt x="679281" y="1378242"/>
                    </a:cubicBezTo>
                    <a:cubicBezTo>
                      <a:pt x="304124" y="1378242"/>
                      <a:pt x="0" y="1256602"/>
                      <a:pt x="0" y="981221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70C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88" name="グループ化 987"/>
              <p:cNvGrpSpPr/>
              <p:nvPr/>
            </p:nvGrpSpPr>
            <p:grpSpPr>
              <a:xfrm rot="2700000">
                <a:off x="3527597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994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5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89" name="グループ化 988"/>
              <p:cNvGrpSpPr/>
              <p:nvPr/>
            </p:nvGrpSpPr>
            <p:grpSpPr>
              <a:xfrm rot="18900000" flipH="1">
                <a:off x="3906858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992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3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90" name="円/楕円 989"/>
              <p:cNvSpPr/>
              <p:nvPr/>
            </p:nvSpPr>
            <p:spPr bwMode="auto">
              <a:xfrm>
                <a:off x="3804497" y="3123228"/>
                <a:ext cx="372216" cy="167660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0070C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91" name="円/楕円 984"/>
              <p:cNvSpPr/>
              <p:nvPr/>
            </p:nvSpPr>
            <p:spPr bwMode="auto">
              <a:xfrm>
                <a:off x="3804497" y="3121575"/>
                <a:ext cx="372216" cy="112163"/>
              </a:xfrm>
              <a:custGeom>
                <a:avLst/>
                <a:gdLst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28333 h 112163"/>
                  <a:gd name="connsiteX1" fmla="*/ 190871 w 372216"/>
                  <a:gd name="connsiteY1" fmla="*/ 6415 h 112163"/>
                  <a:gd name="connsiteX2" fmla="*/ 372216 w 372216"/>
                  <a:gd name="connsiteY2" fmla="*/ 28333 h 112163"/>
                  <a:gd name="connsiteX3" fmla="*/ 186108 w 372216"/>
                  <a:gd name="connsiteY3" fmla="*/ 112163 h 112163"/>
                  <a:gd name="connsiteX4" fmla="*/ 0 w 372216"/>
                  <a:gd name="connsiteY4" fmla="*/ 28333 h 11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2216" h="112163">
                    <a:moveTo>
                      <a:pt x="0" y="28333"/>
                    </a:moveTo>
                    <a:cubicBezTo>
                      <a:pt x="0" y="-17965"/>
                      <a:pt x="88086" y="6415"/>
                      <a:pt x="190871" y="6415"/>
                    </a:cubicBezTo>
                    <a:cubicBezTo>
                      <a:pt x="293656" y="6415"/>
                      <a:pt x="372216" y="-17965"/>
                      <a:pt x="372216" y="28333"/>
                    </a:cubicBezTo>
                    <a:cubicBezTo>
                      <a:pt x="372216" y="74631"/>
                      <a:pt x="288893" y="112163"/>
                      <a:pt x="186108" y="112163"/>
                    </a:cubicBezTo>
                    <a:cubicBezTo>
                      <a:pt x="83323" y="112163"/>
                      <a:pt x="0" y="74631"/>
                      <a:pt x="0" y="28333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70C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27" name="テキスト ボックス 1026"/>
            <p:cNvSpPr txBox="1"/>
            <p:nvPr/>
          </p:nvSpPr>
          <p:spPr>
            <a:xfrm>
              <a:off x="2643096" y="3662253"/>
              <a:ext cx="880480" cy="50437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ごみ</a:t>
              </a: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4292968" y="2782373"/>
            <a:ext cx="1358562" cy="1539389"/>
            <a:chOff x="4292968" y="2782373"/>
            <a:chExt cx="1358562" cy="1539389"/>
          </a:xfrm>
        </p:grpSpPr>
        <p:grpSp>
          <p:nvGrpSpPr>
            <p:cNvPr id="996" name="グループ化 995"/>
            <p:cNvGrpSpPr/>
            <p:nvPr/>
          </p:nvGrpSpPr>
          <p:grpSpPr>
            <a:xfrm>
              <a:off x="4292968" y="2782373"/>
              <a:ext cx="1358562" cy="1539389"/>
              <a:chOff x="3303190" y="2706635"/>
              <a:chExt cx="1358562" cy="1539389"/>
            </a:xfrm>
            <a:solidFill>
              <a:srgbClr val="92D050"/>
            </a:solidFill>
          </p:grpSpPr>
          <p:sp>
            <p:nvSpPr>
              <p:cNvPr id="997" name="円/楕円 6"/>
              <p:cNvSpPr/>
              <p:nvPr/>
            </p:nvSpPr>
            <p:spPr bwMode="auto">
              <a:xfrm>
                <a:off x="3303190" y="3164299"/>
                <a:ext cx="1358562" cy="1081725"/>
              </a:xfrm>
              <a:custGeom>
                <a:avLst/>
                <a:gdLst>
                  <a:gd name="connsiteX0" fmla="*/ 0 w 1358561"/>
                  <a:gd name="connsiteY0" fmla="*/ 498621 h 997242"/>
                  <a:gd name="connsiteX1" fmla="*/ 679281 w 1358561"/>
                  <a:gd name="connsiteY1" fmla="*/ 0 h 997242"/>
                  <a:gd name="connsiteX2" fmla="*/ 1358562 w 1358561"/>
                  <a:gd name="connsiteY2" fmla="*/ 498621 h 997242"/>
                  <a:gd name="connsiteX3" fmla="*/ 679281 w 1358561"/>
                  <a:gd name="connsiteY3" fmla="*/ 997242 h 997242"/>
                  <a:gd name="connsiteX4" fmla="*/ 0 w 1358561"/>
                  <a:gd name="connsiteY4" fmla="*/ 498621 h 997242"/>
                  <a:gd name="connsiteX0" fmla="*/ 0 w 1358562"/>
                  <a:gd name="connsiteY0" fmla="*/ 498621 h 997242"/>
                  <a:gd name="connsiteX1" fmla="*/ 679281 w 1358562"/>
                  <a:gd name="connsiteY1" fmla="*/ 0 h 997242"/>
                  <a:gd name="connsiteX2" fmla="*/ 1358562 w 1358562"/>
                  <a:gd name="connsiteY2" fmla="*/ 498621 h 997242"/>
                  <a:gd name="connsiteX3" fmla="*/ 679281 w 1358562"/>
                  <a:gd name="connsiteY3" fmla="*/ 997242 h 997242"/>
                  <a:gd name="connsiteX4" fmla="*/ 0 w 1358562"/>
                  <a:gd name="connsiteY4" fmla="*/ 498621 h 997242"/>
                  <a:gd name="connsiteX0" fmla="*/ 0 w 1358562"/>
                  <a:gd name="connsiteY0" fmla="*/ 1108221 h 1606842"/>
                  <a:gd name="connsiteX1" fmla="*/ 679281 w 1358562"/>
                  <a:gd name="connsiteY1" fmla="*/ 0 h 1606842"/>
                  <a:gd name="connsiteX2" fmla="*/ 1358562 w 1358562"/>
                  <a:gd name="connsiteY2" fmla="*/ 1108221 h 1606842"/>
                  <a:gd name="connsiteX3" fmla="*/ 679281 w 1358562"/>
                  <a:gd name="connsiteY3" fmla="*/ 1606842 h 1606842"/>
                  <a:gd name="connsiteX4" fmla="*/ 0 w 1358562"/>
                  <a:gd name="connsiteY4" fmla="*/ 1108221 h 1606842"/>
                  <a:gd name="connsiteX0" fmla="*/ 0 w 1358562"/>
                  <a:gd name="connsiteY0" fmla="*/ 1108221 h 1505242"/>
                  <a:gd name="connsiteX1" fmla="*/ 679281 w 1358562"/>
                  <a:gd name="connsiteY1" fmla="*/ 0 h 1505242"/>
                  <a:gd name="connsiteX2" fmla="*/ 1358562 w 1358562"/>
                  <a:gd name="connsiteY2" fmla="*/ 1108221 h 1505242"/>
                  <a:gd name="connsiteX3" fmla="*/ 679281 w 1358562"/>
                  <a:gd name="connsiteY3" fmla="*/ 1505242 h 1505242"/>
                  <a:gd name="connsiteX4" fmla="*/ 0 w 1358562"/>
                  <a:gd name="connsiteY4" fmla="*/ 1108221 h 1505242"/>
                  <a:gd name="connsiteX0" fmla="*/ 0 w 1358562"/>
                  <a:gd name="connsiteY0" fmla="*/ 981221 h 1378242"/>
                  <a:gd name="connsiteX1" fmla="*/ 679281 w 1358562"/>
                  <a:gd name="connsiteY1" fmla="*/ 0 h 1378242"/>
                  <a:gd name="connsiteX2" fmla="*/ 1358562 w 1358562"/>
                  <a:gd name="connsiteY2" fmla="*/ 981221 h 1378242"/>
                  <a:gd name="connsiteX3" fmla="*/ 679281 w 1358562"/>
                  <a:gd name="connsiteY3" fmla="*/ 1378242 h 1378242"/>
                  <a:gd name="connsiteX4" fmla="*/ 0 w 1358562"/>
                  <a:gd name="connsiteY4" fmla="*/ 981221 h 1378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8562" h="1378242">
                    <a:moveTo>
                      <a:pt x="0" y="981221"/>
                    </a:moveTo>
                    <a:cubicBezTo>
                      <a:pt x="0" y="705840"/>
                      <a:pt x="304124" y="0"/>
                      <a:pt x="679281" y="0"/>
                    </a:cubicBezTo>
                    <a:cubicBezTo>
                      <a:pt x="1054438" y="0"/>
                      <a:pt x="1358562" y="705840"/>
                      <a:pt x="1358562" y="981221"/>
                    </a:cubicBezTo>
                    <a:cubicBezTo>
                      <a:pt x="1358562" y="1256602"/>
                      <a:pt x="1054438" y="1378242"/>
                      <a:pt x="679281" y="1378242"/>
                    </a:cubicBezTo>
                    <a:cubicBezTo>
                      <a:pt x="304124" y="1378242"/>
                      <a:pt x="0" y="1256602"/>
                      <a:pt x="0" y="981221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66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98" name="グループ化 997"/>
              <p:cNvGrpSpPr/>
              <p:nvPr/>
            </p:nvGrpSpPr>
            <p:grpSpPr>
              <a:xfrm rot="2700000">
                <a:off x="3527597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1004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05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99" name="グループ化 998"/>
              <p:cNvGrpSpPr/>
              <p:nvPr/>
            </p:nvGrpSpPr>
            <p:grpSpPr>
              <a:xfrm rot="18900000" flipH="1">
                <a:off x="3906858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1002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03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000" name="円/楕円 999"/>
              <p:cNvSpPr/>
              <p:nvPr/>
            </p:nvSpPr>
            <p:spPr bwMode="auto">
              <a:xfrm>
                <a:off x="3804497" y="3123228"/>
                <a:ext cx="372216" cy="167660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0066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01" name="円/楕円 984"/>
              <p:cNvSpPr/>
              <p:nvPr/>
            </p:nvSpPr>
            <p:spPr bwMode="auto">
              <a:xfrm>
                <a:off x="3804497" y="3121575"/>
                <a:ext cx="372216" cy="112163"/>
              </a:xfrm>
              <a:custGeom>
                <a:avLst/>
                <a:gdLst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28333 h 112163"/>
                  <a:gd name="connsiteX1" fmla="*/ 190871 w 372216"/>
                  <a:gd name="connsiteY1" fmla="*/ 6415 h 112163"/>
                  <a:gd name="connsiteX2" fmla="*/ 372216 w 372216"/>
                  <a:gd name="connsiteY2" fmla="*/ 28333 h 112163"/>
                  <a:gd name="connsiteX3" fmla="*/ 186108 w 372216"/>
                  <a:gd name="connsiteY3" fmla="*/ 112163 h 112163"/>
                  <a:gd name="connsiteX4" fmla="*/ 0 w 372216"/>
                  <a:gd name="connsiteY4" fmla="*/ 28333 h 11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2216" h="112163">
                    <a:moveTo>
                      <a:pt x="0" y="28333"/>
                    </a:moveTo>
                    <a:cubicBezTo>
                      <a:pt x="0" y="-17965"/>
                      <a:pt x="88086" y="6415"/>
                      <a:pt x="190871" y="6415"/>
                    </a:cubicBezTo>
                    <a:cubicBezTo>
                      <a:pt x="293656" y="6415"/>
                      <a:pt x="372216" y="-17965"/>
                      <a:pt x="372216" y="28333"/>
                    </a:cubicBezTo>
                    <a:cubicBezTo>
                      <a:pt x="372216" y="74631"/>
                      <a:pt x="288893" y="112163"/>
                      <a:pt x="186108" y="112163"/>
                    </a:cubicBezTo>
                    <a:cubicBezTo>
                      <a:pt x="83323" y="112163"/>
                      <a:pt x="0" y="74631"/>
                      <a:pt x="0" y="28333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66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28" name="テキスト ボックス 1027"/>
            <p:cNvSpPr txBox="1"/>
            <p:nvPr/>
          </p:nvSpPr>
          <p:spPr>
            <a:xfrm>
              <a:off x="4538975" y="3662253"/>
              <a:ext cx="880480" cy="50437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ごみ</a:t>
              </a: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6140818" y="2782373"/>
            <a:ext cx="1358562" cy="1539389"/>
            <a:chOff x="6140818" y="2782373"/>
            <a:chExt cx="1358562" cy="1539389"/>
          </a:xfrm>
        </p:grpSpPr>
        <p:grpSp>
          <p:nvGrpSpPr>
            <p:cNvPr id="1006" name="グループ化 1005"/>
            <p:cNvGrpSpPr/>
            <p:nvPr/>
          </p:nvGrpSpPr>
          <p:grpSpPr>
            <a:xfrm>
              <a:off x="6140818" y="2782373"/>
              <a:ext cx="1358562" cy="1539389"/>
              <a:chOff x="3303190" y="2706635"/>
              <a:chExt cx="1358562" cy="1539389"/>
            </a:xfrm>
            <a:solidFill>
              <a:srgbClr val="FFC000"/>
            </a:solidFill>
          </p:grpSpPr>
          <p:sp>
            <p:nvSpPr>
              <p:cNvPr id="1007" name="円/楕円 6"/>
              <p:cNvSpPr/>
              <p:nvPr/>
            </p:nvSpPr>
            <p:spPr bwMode="auto">
              <a:xfrm>
                <a:off x="3303190" y="3164299"/>
                <a:ext cx="1358562" cy="1081725"/>
              </a:xfrm>
              <a:custGeom>
                <a:avLst/>
                <a:gdLst>
                  <a:gd name="connsiteX0" fmla="*/ 0 w 1358561"/>
                  <a:gd name="connsiteY0" fmla="*/ 498621 h 997242"/>
                  <a:gd name="connsiteX1" fmla="*/ 679281 w 1358561"/>
                  <a:gd name="connsiteY1" fmla="*/ 0 h 997242"/>
                  <a:gd name="connsiteX2" fmla="*/ 1358562 w 1358561"/>
                  <a:gd name="connsiteY2" fmla="*/ 498621 h 997242"/>
                  <a:gd name="connsiteX3" fmla="*/ 679281 w 1358561"/>
                  <a:gd name="connsiteY3" fmla="*/ 997242 h 997242"/>
                  <a:gd name="connsiteX4" fmla="*/ 0 w 1358561"/>
                  <a:gd name="connsiteY4" fmla="*/ 498621 h 997242"/>
                  <a:gd name="connsiteX0" fmla="*/ 0 w 1358562"/>
                  <a:gd name="connsiteY0" fmla="*/ 498621 h 997242"/>
                  <a:gd name="connsiteX1" fmla="*/ 679281 w 1358562"/>
                  <a:gd name="connsiteY1" fmla="*/ 0 h 997242"/>
                  <a:gd name="connsiteX2" fmla="*/ 1358562 w 1358562"/>
                  <a:gd name="connsiteY2" fmla="*/ 498621 h 997242"/>
                  <a:gd name="connsiteX3" fmla="*/ 679281 w 1358562"/>
                  <a:gd name="connsiteY3" fmla="*/ 997242 h 997242"/>
                  <a:gd name="connsiteX4" fmla="*/ 0 w 1358562"/>
                  <a:gd name="connsiteY4" fmla="*/ 498621 h 997242"/>
                  <a:gd name="connsiteX0" fmla="*/ 0 w 1358562"/>
                  <a:gd name="connsiteY0" fmla="*/ 1108221 h 1606842"/>
                  <a:gd name="connsiteX1" fmla="*/ 679281 w 1358562"/>
                  <a:gd name="connsiteY1" fmla="*/ 0 h 1606842"/>
                  <a:gd name="connsiteX2" fmla="*/ 1358562 w 1358562"/>
                  <a:gd name="connsiteY2" fmla="*/ 1108221 h 1606842"/>
                  <a:gd name="connsiteX3" fmla="*/ 679281 w 1358562"/>
                  <a:gd name="connsiteY3" fmla="*/ 1606842 h 1606842"/>
                  <a:gd name="connsiteX4" fmla="*/ 0 w 1358562"/>
                  <a:gd name="connsiteY4" fmla="*/ 1108221 h 1606842"/>
                  <a:gd name="connsiteX0" fmla="*/ 0 w 1358562"/>
                  <a:gd name="connsiteY0" fmla="*/ 1108221 h 1505242"/>
                  <a:gd name="connsiteX1" fmla="*/ 679281 w 1358562"/>
                  <a:gd name="connsiteY1" fmla="*/ 0 h 1505242"/>
                  <a:gd name="connsiteX2" fmla="*/ 1358562 w 1358562"/>
                  <a:gd name="connsiteY2" fmla="*/ 1108221 h 1505242"/>
                  <a:gd name="connsiteX3" fmla="*/ 679281 w 1358562"/>
                  <a:gd name="connsiteY3" fmla="*/ 1505242 h 1505242"/>
                  <a:gd name="connsiteX4" fmla="*/ 0 w 1358562"/>
                  <a:gd name="connsiteY4" fmla="*/ 1108221 h 1505242"/>
                  <a:gd name="connsiteX0" fmla="*/ 0 w 1358562"/>
                  <a:gd name="connsiteY0" fmla="*/ 981221 h 1378242"/>
                  <a:gd name="connsiteX1" fmla="*/ 679281 w 1358562"/>
                  <a:gd name="connsiteY1" fmla="*/ 0 h 1378242"/>
                  <a:gd name="connsiteX2" fmla="*/ 1358562 w 1358562"/>
                  <a:gd name="connsiteY2" fmla="*/ 981221 h 1378242"/>
                  <a:gd name="connsiteX3" fmla="*/ 679281 w 1358562"/>
                  <a:gd name="connsiteY3" fmla="*/ 1378242 h 1378242"/>
                  <a:gd name="connsiteX4" fmla="*/ 0 w 1358562"/>
                  <a:gd name="connsiteY4" fmla="*/ 981221 h 1378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8562" h="1378242">
                    <a:moveTo>
                      <a:pt x="0" y="981221"/>
                    </a:moveTo>
                    <a:cubicBezTo>
                      <a:pt x="0" y="705840"/>
                      <a:pt x="304124" y="0"/>
                      <a:pt x="679281" y="0"/>
                    </a:cubicBezTo>
                    <a:cubicBezTo>
                      <a:pt x="1054438" y="0"/>
                      <a:pt x="1358562" y="705840"/>
                      <a:pt x="1358562" y="981221"/>
                    </a:cubicBezTo>
                    <a:cubicBezTo>
                      <a:pt x="1358562" y="1256602"/>
                      <a:pt x="1054438" y="1378242"/>
                      <a:pt x="679281" y="1378242"/>
                    </a:cubicBezTo>
                    <a:cubicBezTo>
                      <a:pt x="304124" y="1378242"/>
                      <a:pt x="0" y="1256602"/>
                      <a:pt x="0" y="981221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FF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008" name="グループ化 1007"/>
              <p:cNvGrpSpPr/>
              <p:nvPr/>
            </p:nvGrpSpPr>
            <p:grpSpPr>
              <a:xfrm rot="2700000">
                <a:off x="3527597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1014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15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09" name="グループ化 1008"/>
              <p:cNvGrpSpPr/>
              <p:nvPr/>
            </p:nvGrpSpPr>
            <p:grpSpPr>
              <a:xfrm rot="18900000" flipH="1">
                <a:off x="3906858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1012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13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010" name="円/楕円 1009"/>
              <p:cNvSpPr/>
              <p:nvPr/>
            </p:nvSpPr>
            <p:spPr bwMode="auto">
              <a:xfrm>
                <a:off x="3804497" y="3123228"/>
                <a:ext cx="372216" cy="167660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FF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1" name="円/楕円 984"/>
              <p:cNvSpPr/>
              <p:nvPr/>
            </p:nvSpPr>
            <p:spPr bwMode="auto">
              <a:xfrm>
                <a:off x="3804497" y="3121575"/>
                <a:ext cx="372216" cy="112163"/>
              </a:xfrm>
              <a:custGeom>
                <a:avLst/>
                <a:gdLst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28333 h 112163"/>
                  <a:gd name="connsiteX1" fmla="*/ 190871 w 372216"/>
                  <a:gd name="connsiteY1" fmla="*/ 6415 h 112163"/>
                  <a:gd name="connsiteX2" fmla="*/ 372216 w 372216"/>
                  <a:gd name="connsiteY2" fmla="*/ 28333 h 112163"/>
                  <a:gd name="connsiteX3" fmla="*/ 186108 w 372216"/>
                  <a:gd name="connsiteY3" fmla="*/ 112163 h 112163"/>
                  <a:gd name="connsiteX4" fmla="*/ 0 w 372216"/>
                  <a:gd name="connsiteY4" fmla="*/ 28333 h 11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2216" h="112163">
                    <a:moveTo>
                      <a:pt x="0" y="28333"/>
                    </a:moveTo>
                    <a:cubicBezTo>
                      <a:pt x="0" y="-17965"/>
                      <a:pt x="88086" y="6415"/>
                      <a:pt x="190871" y="6415"/>
                    </a:cubicBezTo>
                    <a:cubicBezTo>
                      <a:pt x="293656" y="6415"/>
                      <a:pt x="372216" y="-17965"/>
                      <a:pt x="372216" y="28333"/>
                    </a:cubicBezTo>
                    <a:cubicBezTo>
                      <a:pt x="372216" y="74631"/>
                      <a:pt x="288893" y="112163"/>
                      <a:pt x="186108" y="112163"/>
                    </a:cubicBezTo>
                    <a:cubicBezTo>
                      <a:pt x="83323" y="112163"/>
                      <a:pt x="0" y="74631"/>
                      <a:pt x="0" y="28333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FF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29" name="テキスト ボックス 1028"/>
            <p:cNvSpPr txBox="1"/>
            <p:nvPr/>
          </p:nvSpPr>
          <p:spPr>
            <a:xfrm>
              <a:off x="6367775" y="3662253"/>
              <a:ext cx="880480" cy="50437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ごみ</a:t>
              </a: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8056703" y="2782373"/>
            <a:ext cx="1358562" cy="1539389"/>
            <a:chOff x="8056703" y="2782373"/>
            <a:chExt cx="1358562" cy="1539389"/>
          </a:xfrm>
        </p:grpSpPr>
        <p:grpSp>
          <p:nvGrpSpPr>
            <p:cNvPr id="1016" name="グループ化 1015"/>
            <p:cNvGrpSpPr/>
            <p:nvPr/>
          </p:nvGrpSpPr>
          <p:grpSpPr>
            <a:xfrm>
              <a:off x="8056703" y="2782373"/>
              <a:ext cx="1358562" cy="1539389"/>
              <a:chOff x="3303190" y="2706635"/>
              <a:chExt cx="1358562" cy="1539389"/>
            </a:xfrm>
            <a:solidFill>
              <a:schemeClr val="bg1">
                <a:lumMod val="95000"/>
              </a:schemeClr>
            </a:solidFill>
          </p:grpSpPr>
          <p:sp>
            <p:nvSpPr>
              <p:cNvPr id="1017" name="円/楕円 6"/>
              <p:cNvSpPr/>
              <p:nvPr/>
            </p:nvSpPr>
            <p:spPr bwMode="auto">
              <a:xfrm>
                <a:off x="3303190" y="3164299"/>
                <a:ext cx="1358562" cy="1081725"/>
              </a:xfrm>
              <a:custGeom>
                <a:avLst/>
                <a:gdLst>
                  <a:gd name="connsiteX0" fmla="*/ 0 w 1358561"/>
                  <a:gd name="connsiteY0" fmla="*/ 498621 h 997242"/>
                  <a:gd name="connsiteX1" fmla="*/ 679281 w 1358561"/>
                  <a:gd name="connsiteY1" fmla="*/ 0 h 997242"/>
                  <a:gd name="connsiteX2" fmla="*/ 1358562 w 1358561"/>
                  <a:gd name="connsiteY2" fmla="*/ 498621 h 997242"/>
                  <a:gd name="connsiteX3" fmla="*/ 679281 w 1358561"/>
                  <a:gd name="connsiteY3" fmla="*/ 997242 h 997242"/>
                  <a:gd name="connsiteX4" fmla="*/ 0 w 1358561"/>
                  <a:gd name="connsiteY4" fmla="*/ 498621 h 997242"/>
                  <a:gd name="connsiteX0" fmla="*/ 0 w 1358562"/>
                  <a:gd name="connsiteY0" fmla="*/ 498621 h 997242"/>
                  <a:gd name="connsiteX1" fmla="*/ 679281 w 1358562"/>
                  <a:gd name="connsiteY1" fmla="*/ 0 h 997242"/>
                  <a:gd name="connsiteX2" fmla="*/ 1358562 w 1358562"/>
                  <a:gd name="connsiteY2" fmla="*/ 498621 h 997242"/>
                  <a:gd name="connsiteX3" fmla="*/ 679281 w 1358562"/>
                  <a:gd name="connsiteY3" fmla="*/ 997242 h 997242"/>
                  <a:gd name="connsiteX4" fmla="*/ 0 w 1358562"/>
                  <a:gd name="connsiteY4" fmla="*/ 498621 h 997242"/>
                  <a:gd name="connsiteX0" fmla="*/ 0 w 1358562"/>
                  <a:gd name="connsiteY0" fmla="*/ 1108221 h 1606842"/>
                  <a:gd name="connsiteX1" fmla="*/ 679281 w 1358562"/>
                  <a:gd name="connsiteY1" fmla="*/ 0 h 1606842"/>
                  <a:gd name="connsiteX2" fmla="*/ 1358562 w 1358562"/>
                  <a:gd name="connsiteY2" fmla="*/ 1108221 h 1606842"/>
                  <a:gd name="connsiteX3" fmla="*/ 679281 w 1358562"/>
                  <a:gd name="connsiteY3" fmla="*/ 1606842 h 1606842"/>
                  <a:gd name="connsiteX4" fmla="*/ 0 w 1358562"/>
                  <a:gd name="connsiteY4" fmla="*/ 1108221 h 1606842"/>
                  <a:gd name="connsiteX0" fmla="*/ 0 w 1358562"/>
                  <a:gd name="connsiteY0" fmla="*/ 1108221 h 1505242"/>
                  <a:gd name="connsiteX1" fmla="*/ 679281 w 1358562"/>
                  <a:gd name="connsiteY1" fmla="*/ 0 h 1505242"/>
                  <a:gd name="connsiteX2" fmla="*/ 1358562 w 1358562"/>
                  <a:gd name="connsiteY2" fmla="*/ 1108221 h 1505242"/>
                  <a:gd name="connsiteX3" fmla="*/ 679281 w 1358562"/>
                  <a:gd name="connsiteY3" fmla="*/ 1505242 h 1505242"/>
                  <a:gd name="connsiteX4" fmla="*/ 0 w 1358562"/>
                  <a:gd name="connsiteY4" fmla="*/ 1108221 h 1505242"/>
                  <a:gd name="connsiteX0" fmla="*/ 0 w 1358562"/>
                  <a:gd name="connsiteY0" fmla="*/ 981221 h 1378242"/>
                  <a:gd name="connsiteX1" fmla="*/ 679281 w 1358562"/>
                  <a:gd name="connsiteY1" fmla="*/ 0 h 1378242"/>
                  <a:gd name="connsiteX2" fmla="*/ 1358562 w 1358562"/>
                  <a:gd name="connsiteY2" fmla="*/ 981221 h 1378242"/>
                  <a:gd name="connsiteX3" fmla="*/ 679281 w 1358562"/>
                  <a:gd name="connsiteY3" fmla="*/ 1378242 h 1378242"/>
                  <a:gd name="connsiteX4" fmla="*/ 0 w 1358562"/>
                  <a:gd name="connsiteY4" fmla="*/ 981221 h 1378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8562" h="1378242">
                    <a:moveTo>
                      <a:pt x="0" y="981221"/>
                    </a:moveTo>
                    <a:cubicBezTo>
                      <a:pt x="0" y="705840"/>
                      <a:pt x="304124" y="0"/>
                      <a:pt x="679281" y="0"/>
                    </a:cubicBezTo>
                    <a:cubicBezTo>
                      <a:pt x="1054438" y="0"/>
                      <a:pt x="1358562" y="705840"/>
                      <a:pt x="1358562" y="981221"/>
                    </a:cubicBezTo>
                    <a:cubicBezTo>
                      <a:pt x="1358562" y="1256602"/>
                      <a:pt x="1054438" y="1378242"/>
                      <a:pt x="679281" y="1378242"/>
                    </a:cubicBezTo>
                    <a:cubicBezTo>
                      <a:pt x="304124" y="1378242"/>
                      <a:pt x="0" y="1256602"/>
                      <a:pt x="0" y="981221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018" name="グループ化 1017"/>
              <p:cNvGrpSpPr/>
              <p:nvPr/>
            </p:nvGrpSpPr>
            <p:grpSpPr>
              <a:xfrm rot="2700000">
                <a:off x="3527597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1024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5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19" name="グループ化 1018"/>
              <p:cNvGrpSpPr/>
              <p:nvPr/>
            </p:nvGrpSpPr>
            <p:grpSpPr>
              <a:xfrm rot="18900000" flipH="1">
                <a:off x="3906858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1022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3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020" name="円/楕円 1019"/>
              <p:cNvSpPr/>
              <p:nvPr/>
            </p:nvSpPr>
            <p:spPr bwMode="auto">
              <a:xfrm>
                <a:off x="3804497" y="3123228"/>
                <a:ext cx="372216" cy="167660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21" name="円/楕円 984"/>
              <p:cNvSpPr/>
              <p:nvPr/>
            </p:nvSpPr>
            <p:spPr bwMode="auto">
              <a:xfrm>
                <a:off x="3804497" y="3121575"/>
                <a:ext cx="372216" cy="112163"/>
              </a:xfrm>
              <a:custGeom>
                <a:avLst/>
                <a:gdLst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28333 h 112163"/>
                  <a:gd name="connsiteX1" fmla="*/ 190871 w 372216"/>
                  <a:gd name="connsiteY1" fmla="*/ 6415 h 112163"/>
                  <a:gd name="connsiteX2" fmla="*/ 372216 w 372216"/>
                  <a:gd name="connsiteY2" fmla="*/ 28333 h 112163"/>
                  <a:gd name="connsiteX3" fmla="*/ 186108 w 372216"/>
                  <a:gd name="connsiteY3" fmla="*/ 112163 h 112163"/>
                  <a:gd name="connsiteX4" fmla="*/ 0 w 372216"/>
                  <a:gd name="connsiteY4" fmla="*/ 28333 h 11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2216" h="112163">
                    <a:moveTo>
                      <a:pt x="0" y="28333"/>
                    </a:moveTo>
                    <a:cubicBezTo>
                      <a:pt x="0" y="-17965"/>
                      <a:pt x="88086" y="6415"/>
                      <a:pt x="190871" y="6415"/>
                    </a:cubicBezTo>
                    <a:cubicBezTo>
                      <a:pt x="293656" y="6415"/>
                      <a:pt x="372216" y="-17965"/>
                      <a:pt x="372216" y="28333"/>
                    </a:cubicBezTo>
                    <a:cubicBezTo>
                      <a:pt x="372216" y="74631"/>
                      <a:pt x="288893" y="112163"/>
                      <a:pt x="186108" y="112163"/>
                    </a:cubicBezTo>
                    <a:cubicBezTo>
                      <a:pt x="83323" y="112163"/>
                      <a:pt x="0" y="74631"/>
                      <a:pt x="0" y="28333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30" name="テキスト ボックス 1029"/>
            <p:cNvSpPr txBox="1"/>
            <p:nvPr/>
          </p:nvSpPr>
          <p:spPr>
            <a:xfrm>
              <a:off x="8302990" y="3662253"/>
              <a:ext cx="880480" cy="50437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ごみ</a:t>
              </a: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11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-97468" y="324354"/>
            <a:ext cx="2620198" cy="2620196"/>
            <a:chOff x="-97468" y="324354"/>
            <a:chExt cx="2620198" cy="2620196"/>
          </a:xfrm>
        </p:grpSpPr>
        <p:grpSp>
          <p:nvGrpSpPr>
            <p:cNvPr id="555" name="グループ化 554"/>
            <p:cNvGrpSpPr/>
            <p:nvPr/>
          </p:nvGrpSpPr>
          <p:grpSpPr>
            <a:xfrm>
              <a:off x="520189" y="833711"/>
              <a:ext cx="1384884" cy="1601114"/>
              <a:chOff x="2707680" y="3878848"/>
              <a:chExt cx="1603970" cy="1854406"/>
            </a:xfrm>
            <a:solidFill>
              <a:schemeClr val="bg2">
                <a:lumMod val="50000"/>
              </a:schemeClr>
            </a:solidFill>
          </p:grpSpPr>
          <p:sp>
            <p:nvSpPr>
              <p:cNvPr id="557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8" name="円/楕円 557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59" name="グループ化 558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564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5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60" name="グループ化 559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562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3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61" name="円/楕円 560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06" name="テキスト ボックス 905"/>
            <p:cNvSpPr txBox="1"/>
            <p:nvPr/>
          </p:nvSpPr>
          <p:spPr>
            <a:xfrm>
              <a:off x="772391" y="1489548"/>
              <a:ext cx="880480" cy="59113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ゴミ</a:t>
              </a:r>
            </a:p>
          </p:txBody>
        </p:sp>
        <p:sp>
          <p:nvSpPr>
            <p:cNvPr id="267" name="乗算記号 266"/>
            <p:cNvSpPr/>
            <p:nvPr/>
          </p:nvSpPr>
          <p:spPr>
            <a:xfrm>
              <a:off x="-97468" y="324354"/>
              <a:ext cx="2620198" cy="2620196"/>
            </a:xfrm>
            <a:prstGeom prst="mathMultiply">
              <a:avLst>
                <a:gd name="adj1" fmla="val 4967"/>
              </a:avLst>
            </a:prstGeom>
            <a:solidFill>
              <a:srgbClr val="FF0000">
                <a:alpha val="50000"/>
              </a:srgbClr>
            </a:solidFill>
            <a:ln w="6350" cap="flat" cmpd="sng" algn="ctr">
              <a:solidFill>
                <a:srgbClr val="FFFFFF">
                  <a:alpha val="50196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1789389" y="324354"/>
            <a:ext cx="2620198" cy="2620196"/>
            <a:chOff x="1789389" y="324354"/>
            <a:chExt cx="2620198" cy="2620196"/>
          </a:xfrm>
        </p:grpSpPr>
        <p:grpSp>
          <p:nvGrpSpPr>
            <p:cNvPr id="869" name="グループ化 868"/>
            <p:cNvGrpSpPr/>
            <p:nvPr/>
          </p:nvGrpSpPr>
          <p:grpSpPr>
            <a:xfrm>
              <a:off x="2407046" y="833711"/>
              <a:ext cx="1384884" cy="1601114"/>
              <a:chOff x="2707680" y="3878848"/>
              <a:chExt cx="1603970" cy="1854406"/>
            </a:xfrm>
            <a:solidFill>
              <a:srgbClr val="00B0F0"/>
            </a:solidFill>
          </p:grpSpPr>
          <p:sp>
            <p:nvSpPr>
              <p:cNvPr id="871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円/楕円 871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rgbClr val="0070C0"/>
              </a:solidFill>
              <a:ln w="28575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73" name="グループ化 872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78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9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74" name="グループ化 873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76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7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75" name="円/楕円 874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05" name="テキスト ボックス 904"/>
            <p:cNvSpPr txBox="1"/>
            <p:nvPr/>
          </p:nvSpPr>
          <p:spPr>
            <a:xfrm>
              <a:off x="2659248" y="1489548"/>
              <a:ext cx="880480" cy="59113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ゴミ</a:t>
              </a:r>
            </a:p>
          </p:txBody>
        </p:sp>
        <p:sp>
          <p:nvSpPr>
            <p:cNvPr id="272" name="乗算記号 271"/>
            <p:cNvSpPr/>
            <p:nvPr/>
          </p:nvSpPr>
          <p:spPr>
            <a:xfrm>
              <a:off x="1789389" y="324354"/>
              <a:ext cx="2620198" cy="2620196"/>
            </a:xfrm>
            <a:prstGeom prst="mathMultiply">
              <a:avLst>
                <a:gd name="adj1" fmla="val 4967"/>
              </a:avLst>
            </a:prstGeom>
            <a:solidFill>
              <a:srgbClr val="FF0000">
                <a:alpha val="50000"/>
              </a:srgbClr>
            </a:solidFill>
            <a:ln w="6350" cap="flat" cmpd="sng" algn="ctr">
              <a:solidFill>
                <a:srgbClr val="FFFFFF">
                  <a:alpha val="50196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3618189" y="324354"/>
            <a:ext cx="2620198" cy="2620196"/>
            <a:chOff x="3618189" y="324354"/>
            <a:chExt cx="2620198" cy="2620196"/>
          </a:xfrm>
        </p:grpSpPr>
        <p:grpSp>
          <p:nvGrpSpPr>
            <p:cNvPr id="893" name="グループ化 892"/>
            <p:cNvGrpSpPr/>
            <p:nvPr/>
          </p:nvGrpSpPr>
          <p:grpSpPr>
            <a:xfrm>
              <a:off x="4235846" y="833711"/>
              <a:ext cx="1384884" cy="1601114"/>
              <a:chOff x="2707680" y="3878848"/>
              <a:chExt cx="1603970" cy="1854406"/>
            </a:xfrm>
            <a:solidFill>
              <a:srgbClr val="92D050"/>
            </a:solidFill>
          </p:grpSpPr>
          <p:sp>
            <p:nvSpPr>
              <p:cNvPr id="895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96" name="円/楕円 895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rgbClr val="00B050"/>
              </a:solidFill>
              <a:ln w="28575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97" name="グループ化 896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02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3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98" name="グループ化 897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00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1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99" name="円/楕円 898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00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94" name="テキスト ボックス 893"/>
            <p:cNvSpPr txBox="1"/>
            <p:nvPr/>
          </p:nvSpPr>
          <p:spPr>
            <a:xfrm>
              <a:off x="4488048" y="1489548"/>
              <a:ext cx="880480" cy="59113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ゴミ</a:t>
              </a:r>
            </a:p>
          </p:txBody>
        </p:sp>
        <p:sp>
          <p:nvSpPr>
            <p:cNvPr id="273" name="乗算記号 272"/>
            <p:cNvSpPr/>
            <p:nvPr/>
          </p:nvSpPr>
          <p:spPr>
            <a:xfrm>
              <a:off x="3618189" y="324354"/>
              <a:ext cx="2620198" cy="2620196"/>
            </a:xfrm>
            <a:prstGeom prst="mathMultiply">
              <a:avLst>
                <a:gd name="adj1" fmla="val 4967"/>
              </a:avLst>
            </a:prstGeom>
            <a:solidFill>
              <a:srgbClr val="FF0000">
                <a:alpha val="50000"/>
              </a:srgbClr>
            </a:solidFill>
            <a:ln w="6350" cap="flat" cmpd="sng" algn="ctr">
              <a:solidFill>
                <a:srgbClr val="FFFFFF">
                  <a:alpha val="50196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5534075" y="324354"/>
            <a:ext cx="2620198" cy="2620196"/>
            <a:chOff x="5534075" y="324354"/>
            <a:chExt cx="2620198" cy="2620196"/>
          </a:xfrm>
        </p:grpSpPr>
        <p:grpSp>
          <p:nvGrpSpPr>
            <p:cNvPr id="881" name="グループ化 880"/>
            <p:cNvGrpSpPr/>
            <p:nvPr/>
          </p:nvGrpSpPr>
          <p:grpSpPr>
            <a:xfrm>
              <a:off x="6151732" y="833711"/>
              <a:ext cx="1384884" cy="1601114"/>
              <a:chOff x="2707680" y="3878848"/>
              <a:chExt cx="1603970" cy="1854406"/>
            </a:xfrm>
            <a:solidFill>
              <a:srgbClr val="FFC000"/>
            </a:solidFill>
          </p:grpSpPr>
          <p:sp>
            <p:nvSpPr>
              <p:cNvPr id="883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FF33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84" name="円/楕円 883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rgbClr val="FF6600"/>
              </a:solidFill>
              <a:ln w="28575" cap="flat" cmpd="sng" algn="ctr">
                <a:solidFill>
                  <a:srgbClr val="FF33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85" name="グループ化 884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90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1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86" name="グループ化 885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88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9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87" name="円/楕円 886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FF33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04" name="テキスト ボックス 903"/>
            <p:cNvSpPr txBox="1"/>
            <p:nvPr/>
          </p:nvSpPr>
          <p:spPr>
            <a:xfrm>
              <a:off x="6403934" y="1489548"/>
              <a:ext cx="880480" cy="59113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ゴミ</a:t>
              </a:r>
            </a:p>
          </p:txBody>
        </p:sp>
        <p:sp>
          <p:nvSpPr>
            <p:cNvPr id="274" name="乗算記号 273"/>
            <p:cNvSpPr/>
            <p:nvPr/>
          </p:nvSpPr>
          <p:spPr>
            <a:xfrm>
              <a:off x="5534075" y="324354"/>
              <a:ext cx="2620198" cy="2620196"/>
            </a:xfrm>
            <a:prstGeom prst="mathMultiply">
              <a:avLst>
                <a:gd name="adj1" fmla="val 4967"/>
              </a:avLst>
            </a:prstGeom>
            <a:solidFill>
              <a:srgbClr val="FF0000">
                <a:alpha val="50000"/>
              </a:srgbClr>
            </a:solidFill>
            <a:ln w="6350" cap="flat" cmpd="sng" algn="ctr">
              <a:solidFill>
                <a:srgbClr val="FFFFFF">
                  <a:alpha val="50196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7391904" y="324354"/>
            <a:ext cx="2620198" cy="2620196"/>
            <a:chOff x="7391904" y="324354"/>
            <a:chExt cx="2620198" cy="2620196"/>
          </a:xfrm>
        </p:grpSpPr>
        <p:grpSp>
          <p:nvGrpSpPr>
            <p:cNvPr id="969" name="グループ化 968"/>
            <p:cNvGrpSpPr/>
            <p:nvPr/>
          </p:nvGrpSpPr>
          <p:grpSpPr>
            <a:xfrm>
              <a:off x="8009561" y="833711"/>
              <a:ext cx="1384884" cy="1601114"/>
              <a:chOff x="2707680" y="3878848"/>
              <a:chExt cx="1603970" cy="1854406"/>
            </a:xfrm>
            <a:solidFill>
              <a:schemeClr val="bg1">
                <a:lumMod val="95000"/>
              </a:schemeClr>
            </a:solidFill>
          </p:grpSpPr>
          <p:sp>
            <p:nvSpPr>
              <p:cNvPr id="970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71" name="円/楕円 970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72" name="グループ化 971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77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78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73" name="グループ化 972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75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76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74" name="円/楕円 973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979" name="テキスト ボックス 978"/>
            <p:cNvSpPr txBox="1"/>
            <p:nvPr/>
          </p:nvSpPr>
          <p:spPr>
            <a:xfrm>
              <a:off x="8261763" y="1489548"/>
              <a:ext cx="880480" cy="59113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ゴミ</a:t>
              </a:r>
            </a:p>
          </p:txBody>
        </p:sp>
        <p:sp>
          <p:nvSpPr>
            <p:cNvPr id="275" name="乗算記号 274"/>
            <p:cNvSpPr/>
            <p:nvPr/>
          </p:nvSpPr>
          <p:spPr>
            <a:xfrm>
              <a:off x="7391904" y="324354"/>
              <a:ext cx="2620198" cy="2620196"/>
            </a:xfrm>
            <a:prstGeom prst="mathMultiply">
              <a:avLst>
                <a:gd name="adj1" fmla="val 4967"/>
              </a:avLst>
            </a:prstGeom>
            <a:solidFill>
              <a:srgbClr val="FF0000">
                <a:alpha val="50000"/>
              </a:srgbClr>
            </a:solidFill>
            <a:ln w="6350" cap="flat" cmpd="sng" algn="ctr">
              <a:solidFill>
                <a:srgbClr val="FFFFFF">
                  <a:alpha val="50196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-97468" y="2254754"/>
            <a:ext cx="2620198" cy="2620196"/>
            <a:chOff x="-97468" y="2254754"/>
            <a:chExt cx="2620198" cy="2620196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533350" y="2782373"/>
              <a:ext cx="1358562" cy="1539389"/>
              <a:chOff x="3303190" y="2706635"/>
              <a:chExt cx="1358562" cy="1539389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7" name="円/楕円 6"/>
              <p:cNvSpPr/>
              <p:nvPr/>
            </p:nvSpPr>
            <p:spPr bwMode="auto">
              <a:xfrm>
                <a:off x="3303190" y="3164299"/>
                <a:ext cx="1358562" cy="1081725"/>
              </a:xfrm>
              <a:custGeom>
                <a:avLst/>
                <a:gdLst>
                  <a:gd name="connsiteX0" fmla="*/ 0 w 1358561"/>
                  <a:gd name="connsiteY0" fmla="*/ 498621 h 997242"/>
                  <a:gd name="connsiteX1" fmla="*/ 679281 w 1358561"/>
                  <a:gd name="connsiteY1" fmla="*/ 0 h 997242"/>
                  <a:gd name="connsiteX2" fmla="*/ 1358562 w 1358561"/>
                  <a:gd name="connsiteY2" fmla="*/ 498621 h 997242"/>
                  <a:gd name="connsiteX3" fmla="*/ 679281 w 1358561"/>
                  <a:gd name="connsiteY3" fmla="*/ 997242 h 997242"/>
                  <a:gd name="connsiteX4" fmla="*/ 0 w 1358561"/>
                  <a:gd name="connsiteY4" fmla="*/ 498621 h 997242"/>
                  <a:gd name="connsiteX0" fmla="*/ 0 w 1358562"/>
                  <a:gd name="connsiteY0" fmla="*/ 498621 h 997242"/>
                  <a:gd name="connsiteX1" fmla="*/ 679281 w 1358562"/>
                  <a:gd name="connsiteY1" fmla="*/ 0 h 997242"/>
                  <a:gd name="connsiteX2" fmla="*/ 1358562 w 1358562"/>
                  <a:gd name="connsiteY2" fmla="*/ 498621 h 997242"/>
                  <a:gd name="connsiteX3" fmla="*/ 679281 w 1358562"/>
                  <a:gd name="connsiteY3" fmla="*/ 997242 h 997242"/>
                  <a:gd name="connsiteX4" fmla="*/ 0 w 1358562"/>
                  <a:gd name="connsiteY4" fmla="*/ 498621 h 997242"/>
                  <a:gd name="connsiteX0" fmla="*/ 0 w 1358562"/>
                  <a:gd name="connsiteY0" fmla="*/ 1108221 h 1606842"/>
                  <a:gd name="connsiteX1" fmla="*/ 679281 w 1358562"/>
                  <a:gd name="connsiteY1" fmla="*/ 0 h 1606842"/>
                  <a:gd name="connsiteX2" fmla="*/ 1358562 w 1358562"/>
                  <a:gd name="connsiteY2" fmla="*/ 1108221 h 1606842"/>
                  <a:gd name="connsiteX3" fmla="*/ 679281 w 1358562"/>
                  <a:gd name="connsiteY3" fmla="*/ 1606842 h 1606842"/>
                  <a:gd name="connsiteX4" fmla="*/ 0 w 1358562"/>
                  <a:gd name="connsiteY4" fmla="*/ 1108221 h 1606842"/>
                  <a:gd name="connsiteX0" fmla="*/ 0 w 1358562"/>
                  <a:gd name="connsiteY0" fmla="*/ 1108221 h 1505242"/>
                  <a:gd name="connsiteX1" fmla="*/ 679281 w 1358562"/>
                  <a:gd name="connsiteY1" fmla="*/ 0 h 1505242"/>
                  <a:gd name="connsiteX2" fmla="*/ 1358562 w 1358562"/>
                  <a:gd name="connsiteY2" fmla="*/ 1108221 h 1505242"/>
                  <a:gd name="connsiteX3" fmla="*/ 679281 w 1358562"/>
                  <a:gd name="connsiteY3" fmla="*/ 1505242 h 1505242"/>
                  <a:gd name="connsiteX4" fmla="*/ 0 w 1358562"/>
                  <a:gd name="connsiteY4" fmla="*/ 1108221 h 1505242"/>
                  <a:gd name="connsiteX0" fmla="*/ 0 w 1358562"/>
                  <a:gd name="connsiteY0" fmla="*/ 981221 h 1378242"/>
                  <a:gd name="connsiteX1" fmla="*/ 679281 w 1358562"/>
                  <a:gd name="connsiteY1" fmla="*/ 0 h 1378242"/>
                  <a:gd name="connsiteX2" fmla="*/ 1358562 w 1358562"/>
                  <a:gd name="connsiteY2" fmla="*/ 981221 h 1378242"/>
                  <a:gd name="connsiteX3" fmla="*/ 679281 w 1358562"/>
                  <a:gd name="connsiteY3" fmla="*/ 1378242 h 1378242"/>
                  <a:gd name="connsiteX4" fmla="*/ 0 w 1358562"/>
                  <a:gd name="connsiteY4" fmla="*/ 981221 h 1378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8562" h="1378242">
                    <a:moveTo>
                      <a:pt x="0" y="981221"/>
                    </a:moveTo>
                    <a:cubicBezTo>
                      <a:pt x="0" y="705840"/>
                      <a:pt x="304124" y="0"/>
                      <a:pt x="679281" y="0"/>
                    </a:cubicBezTo>
                    <a:cubicBezTo>
                      <a:pt x="1054438" y="0"/>
                      <a:pt x="1358562" y="705840"/>
                      <a:pt x="1358562" y="981221"/>
                    </a:cubicBezTo>
                    <a:cubicBezTo>
                      <a:pt x="1358562" y="1256602"/>
                      <a:pt x="1054438" y="1378242"/>
                      <a:pt x="679281" y="1378242"/>
                    </a:cubicBezTo>
                    <a:cubicBezTo>
                      <a:pt x="304124" y="1378242"/>
                      <a:pt x="0" y="1256602"/>
                      <a:pt x="0" y="981221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0" name="グループ化 9"/>
              <p:cNvGrpSpPr/>
              <p:nvPr/>
            </p:nvGrpSpPr>
            <p:grpSpPr>
              <a:xfrm rot="2700000">
                <a:off x="3527597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9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80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81" name="グループ化 980"/>
              <p:cNvGrpSpPr/>
              <p:nvPr/>
            </p:nvGrpSpPr>
            <p:grpSpPr>
              <a:xfrm rot="18900000" flipH="1">
                <a:off x="3906858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982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83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84" name="円/楕円 983"/>
              <p:cNvSpPr/>
              <p:nvPr/>
            </p:nvSpPr>
            <p:spPr bwMode="auto">
              <a:xfrm>
                <a:off x="3804497" y="3123228"/>
                <a:ext cx="372216" cy="167660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85" name="円/楕円 984"/>
              <p:cNvSpPr/>
              <p:nvPr/>
            </p:nvSpPr>
            <p:spPr bwMode="auto">
              <a:xfrm>
                <a:off x="3804497" y="3121575"/>
                <a:ext cx="372216" cy="112163"/>
              </a:xfrm>
              <a:custGeom>
                <a:avLst/>
                <a:gdLst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28333 h 112163"/>
                  <a:gd name="connsiteX1" fmla="*/ 190871 w 372216"/>
                  <a:gd name="connsiteY1" fmla="*/ 6415 h 112163"/>
                  <a:gd name="connsiteX2" fmla="*/ 372216 w 372216"/>
                  <a:gd name="connsiteY2" fmla="*/ 28333 h 112163"/>
                  <a:gd name="connsiteX3" fmla="*/ 186108 w 372216"/>
                  <a:gd name="connsiteY3" fmla="*/ 112163 h 112163"/>
                  <a:gd name="connsiteX4" fmla="*/ 0 w 372216"/>
                  <a:gd name="connsiteY4" fmla="*/ 28333 h 11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2216" h="112163">
                    <a:moveTo>
                      <a:pt x="0" y="28333"/>
                    </a:moveTo>
                    <a:cubicBezTo>
                      <a:pt x="0" y="-17965"/>
                      <a:pt x="88086" y="6415"/>
                      <a:pt x="190871" y="6415"/>
                    </a:cubicBezTo>
                    <a:cubicBezTo>
                      <a:pt x="293656" y="6415"/>
                      <a:pt x="372216" y="-17965"/>
                      <a:pt x="372216" y="28333"/>
                    </a:cubicBezTo>
                    <a:cubicBezTo>
                      <a:pt x="372216" y="74631"/>
                      <a:pt x="288893" y="112163"/>
                      <a:pt x="186108" y="112163"/>
                    </a:cubicBezTo>
                    <a:cubicBezTo>
                      <a:pt x="83323" y="112163"/>
                      <a:pt x="0" y="74631"/>
                      <a:pt x="0" y="28333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26" name="テキスト ボックス 1025"/>
            <p:cNvSpPr txBox="1"/>
            <p:nvPr/>
          </p:nvSpPr>
          <p:spPr>
            <a:xfrm>
              <a:off x="772391" y="3662253"/>
              <a:ext cx="880480" cy="50437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ごみ</a:t>
              </a: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  <p:sp>
          <p:nvSpPr>
            <p:cNvPr id="276" name="乗算記号 275"/>
            <p:cNvSpPr/>
            <p:nvPr/>
          </p:nvSpPr>
          <p:spPr>
            <a:xfrm>
              <a:off x="-97468" y="2254754"/>
              <a:ext cx="2620198" cy="2620196"/>
            </a:xfrm>
            <a:prstGeom prst="mathMultiply">
              <a:avLst>
                <a:gd name="adj1" fmla="val 4967"/>
              </a:avLst>
            </a:prstGeom>
            <a:solidFill>
              <a:srgbClr val="FF0000">
                <a:alpha val="50000"/>
              </a:srgbClr>
            </a:solidFill>
            <a:ln w="6350" cap="flat" cmpd="sng" algn="ctr">
              <a:solidFill>
                <a:srgbClr val="FFFFFF">
                  <a:alpha val="50196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1789389" y="2254754"/>
            <a:ext cx="2620198" cy="2620196"/>
            <a:chOff x="1789389" y="2254754"/>
            <a:chExt cx="2620198" cy="2620196"/>
          </a:xfrm>
        </p:grpSpPr>
        <p:grpSp>
          <p:nvGrpSpPr>
            <p:cNvPr id="986" name="グループ化 985"/>
            <p:cNvGrpSpPr/>
            <p:nvPr/>
          </p:nvGrpSpPr>
          <p:grpSpPr>
            <a:xfrm>
              <a:off x="2420207" y="2782373"/>
              <a:ext cx="1358562" cy="1539389"/>
              <a:chOff x="3303190" y="2706635"/>
              <a:chExt cx="1358562" cy="1539389"/>
            </a:xfrm>
            <a:solidFill>
              <a:srgbClr val="00B0F0"/>
            </a:solidFill>
          </p:grpSpPr>
          <p:sp>
            <p:nvSpPr>
              <p:cNvPr id="987" name="円/楕円 6"/>
              <p:cNvSpPr/>
              <p:nvPr/>
            </p:nvSpPr>
            <p:spPr bwMode="auto">
              <a:xfrm>
                <a:off x="3303190" y="3164299"/>
                <a:ext cx="1358562" cy="1081725"/>
              </a:xfrm>
              <a:custGeom>
                <a:avLst/>
                <a:gdLst>
                  <a:gd name="connsiteX0" fmla="*/ 0 w 1358561"/>
                  <a:gd name="connsiteY0" fmla="*/ 498621 h 997242"/>
                  <a:gd name="connsiteX1" fmla="*/ 679281 w 1358561"/>
                  <a:gd name="connsiteY1" fmla="*/ 0 h 997242"/>
                  <a:gd name="connsiteX2" fmla="*/ 1358562 w 1358561"/>
                  <a:gd name="connsiteY2" fmla="*/ 498621 h 997242"/>
                  <a:gd name="connsiteX3" fmla="*/ 679281 w 1358561"/>
                  <a:gd name="connsiteY3" fmla="*/ 997242 h 997242"/>
                  <a:gd name="connsiteX4" fmla="*/ 0 w 1358561"/>
                  <a:gd name="connsiteY4" fmla="*/ 498621 h 997242"/>
                  <a:gd name="connsiteX0" fmla="*/ 0 w 1358562"/>
                  <a:gd name="connsiteY0" fmla="*/ 498621 h 997242"/>
                  <a:gd name="connsiteX1" fmla="*/ 679281 w 1358562"/>
                  <a:gd name="connsiteY1" fmla="*/ 0 h 997242"/>
                  <a:gd name="connsiteX2" fmla="*/ 1358562 w 1358562"/>
                  <a:gd name="connsiteY2" fmla="*/ 498621 h 997242"/>
                  <a:gd name="connsiteX3" fmla="*/ 679281 w 1358562"/>
                  <a:gd name="connsiteY3" fmla="*/ 997242 h 997242"/>
                  <a:gd name="connsiteX4" fmla="*/ 0 w 1358562"/>
                  <a:gd name="connsiteY4" fmla="*/ 498621 h 997242"/>
                  <a:gd name="connsiteX0" fmla="*/ 0 w 1358562"/>
                  <a:gd name="connsiteY0" fmla="*/ 1108221 h 1606842"/>
                  <a:gd name="connsiteX1" fmla="*/ 679281 w 1358562"/>
                  <a:gd name="connsiteY1" fmla="*/ 0 h 1606842"/>
                  <a:gd name="connsiteX2" fmla="*/ 1358562 w 1358562"/>
                  <a:gd name="connsiteY2" fmla="*/ 1108221 h 1606842"/>
                  <a:gd name="connsiteX3" fmla="*/ 679281 w 1358562"/>
                  <a:gd name="connsiteY3" fmla="*/ 1606842 h 1606842"/>
                  <a:gd name="connsiteX4" fmla="*/ 0 w 1358562"/>
                  <a:gd name="connsiteY4" fmla="*/ 1108221 h 1606842"/>
                  <a:gd name="connsiteX0" fmla="*/ 0 w 1358562"/>
                  <a:gd name="connsiteY0" fmla="*/ 1108221 h 1505242"/>
                  <a:gd name="connsiteX1" fmla="*/ 679281 w 1358562"/>
                  <a:gd name="connsiteY1" fmla="*/ 0 h 1505242"/>
                  <a:gd name="connsiteX2" fmla="*/ 1358562 w 1358562"/>
                  <a:gd name="connsiteY2" fmla="*/ 1108221 h 1505242"/>
                  <a:gd name="connsiteX3" fmla="*/ 679281 w 1358562"/>
                  <a:gd name="connsiteY3" fmla="*/ 1505242 h 1505242"/>
                  <a:gd name="connsiteX4" fmla="*/ 0 w 1358562"/>
                  <a:gd name="connsiteY4" fmla="*/ 1108221 h 1505242"/>
                  <a:gd name="connsiteX0" fmla="*/ 0 w 1358562"/>
                  <a:gd name="connsiteY0" fmla="*/ 981221 h 1378242"/>
                  <a:gd name="connsiteX1" fmla="*/ 679281 w 1358562"/>
                  <a:gd name="connsiteY1" fmla="*/ 0 h 1378242"/>
                  <a:gd name="connsiteX2" fmla="*/ 1358562 w 1358562"/>
                  <a:gd name="connsiteY2" fmla="*/ 981221 h 1378242"/>
                  <a:gd name="connsiteX3" fmla="*/ 679281 w 1358562"/>
                  <a:gd name="connsiteY3" fmla="*/ 1378242 h 1378242"/>
                  <a:gd name="connsiteX4" fmla="*/ 0 w 1358562"/>
                  <a:gd name="connsiteY4" fmla="*/ 981221 h 1378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8562" h="1378242">
                    <a:moveTo>
                      <a:pt x="0" y="981221"/>
                    </a:moveTo>
                    <a:cubicBezTo>
                      <a:pt x="0" y="705840"/>
                      <a:pt x="304124" y="0"/>
                      <a:pt x="679281" y="0"/>
                    </a:cubicBezTo>
                    <a:cubicBezTo>
                      <a:pt x="1054438" y="0"/>
                      <a:pt x="1358562" y="705840"/>
                      <a:pt x="1358562" y="981221"/>
                    </a:cubicBezTo>
                    <a:cubicBezTo>
                      <a:pt x="1358562" y="1256602"/>
                      <a:pt x="1054438" y="1378242"/>
                      <a:pt x="679281" y="1378242"/>
                    </a:cubicBezTo>
                    <a:cubicBezTo>
                      <a:pt x="304124" y="1378242"/>
                      <a:pt x="0" y="1256602"/>
                      <a:pt x="0" y="981221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70C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88" name="グループ化 987"/>
              <p:cNvGrpSpPr/>
              <p:nvPr/>
            </p:nvGrpSpPr>
            <p:grpSpPr>
              <a:xfrm rot="2700000">
                <a:off x="3527597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994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5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89" name="グループ化 988"/>
              <p:cNvGrpSpPr/>
              <p:nvPr/>
            </p:nvGrpSpPr>
            <p:grpSpPr>
              <a:xfrm rot="18900000" flipH="1">
                <a:off x="3906858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992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3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90" name="円/楕円 989"/>
              <p:cNvSpPr/>
              <p:nvPr/>
            </p:nvSpPr>
            <p:spPr bwMode="auto">
              <a:xfrm>
                <a:off x="3804497" y="3123228"/>
                <a:ext cx="372216" cy="167660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0070C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91" name="円/楕円 984"/>
              <p:cNvSpPr/>
              <p:nvPr/>
            </p:nvSpPr>
            <p:spPr bwMode="auto">
              <a:xfrm>
                <a:off x="3804497" y="3121575"/>
                <a:ext cx="372216" cy="112163"/>
              </a:xfrm>
              <a:custGeom>
                <a:avLst/>
                <a:gdLst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28333 h 112163"/>
                  <a:gd name="connsiteX1" fmla="*/ 190871 w 372216"/>
                  <a:gd name="connsiteY1" fmla="*/ 6415 h 112163"/>
                  <a:gd name="connsiteX2" fmla="*/ 372216 w 372216"/>
                  <a:gd name="connsiteY2" fmla="*/ 28333 h 112163"/>
                  <a:gd name="connsiteX3" fmla="*/ 186108 w 372216"/>
                  <a:gd name="connsiteY3" fmla="*/ 112163 h 112163"/>
                  <a:gd name="connsiteX4" fmla="*/ 0 w 372216"/>
                  <a:gd name="connsiteY4" fmla="*/ 28333 h 11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2216" h="112163">
                    <a:moveTo>
                      <a:pt x="0" y="28333"/>
                    </a:moveTo>
                    <a:cubicBezTo>
                      <a:pt x="0" y="-17965"/>
                      <a:pt x="88086" y="6415"/>
                      <a:pt x="190871" y="6415"/>
                    </a:cubicBezTo>
                    <a:cubicBezTo>
                      <a:pt x="293656" y="6415"/>
                      <a:pt x="372216" y="-17965"/>
                      <a:pt x="372216" y="28333"/>
                    </a:cubicBezTo>
                    <a:cubicBezTo>
                      <a:pt x="372216" y="74631"/>
                      <a:pt x="288893" y="112163"/>
                      <a:pt x="186108" y="112163"/>
                    </a:cubicBezTo>
                    <a:cubicBezTo>
                      <a:pt x="83323" y="112163"/>
                      <a:pt x="0" y="74631"/>
                      <a:pt x="0" y="28333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70C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27" name="テキスト ボックス 1026"/>
            <p:cNvSpPr txBox="1"/>
            <p:nvPr/>
          </p:nvSpPr>
          <p:spPr>
            <a:xfrm>
              <a:off x="2659248" y="3662253"/>
              <a:ext cx="880480" cy="50437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ごみ</a:t>
              </a: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  <p:sp>
          <p:nvSpPr>
            <p:cNvPr id="277" name="乗算記号 276"/>
            <p:cNvSpPr/>
            <p:nvPr/>
          </p:nvSpPr>
          <p:spPr>
            <a:xfrm>
              <a:off x="1789389" y="2254754"/>
              <a:ext cx="2620198" cy="2620196"/>
            </a:xfrm>
            <a:prstGeom prst="mathMultiply">
              <a:avLst>
                <a:gd name="adj1" fmla="val 4967"/>
              </a:avLst>
            </a:prstGeom>
            <a:solidFill>
              <a:srgbClr val="FF0000">
                <a:alpha val="50000"/>
              </a:srgbClr>
            </a:solidFill>
            <a:ln w="6350" cap="flat" cmpd="sng" algn="ctr">
              <a:solidFill>
                <a:srgbClr val="FFFFFF">
                  <a:alpha val="50196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3618189" y="2254754"/>
            <a:ext cx="2620198" cy="2620196"/>
            <a:chOff x="3618189" y="2254754"/>
            <a:chExt cx="2620198" cy="2620196"/>
          </a:xfrm>
        </p:grpSpPr>
        <p:grpSp>
          <p:nvGrpSpPr>
            <p:cNvPr id="996" name="グループ化 995"/>
            <p:cNvGrpSpPr/>
            <p:nvPr/>
          </p:nvGrpSpPr>
          <p:grpSpPr>
            <a:xfrm>
              <a:off x="4249007" y="2782373"/>
              <a:ext cx="1358562" cy="1539389"/>
              <a:chOff x="3303190" y="2706635"/>
              <a:chExt cx="1358562" cy="1539389"/>
            </a:xfrm>
            <a:solidFill>
              <a:srgbClr val="92D050"/>
            </a:solidFill>
          </p:grpSpPr>
          <p:sp>
            <p:nvSpPr>
              <p:cNvPr id="997" name="円/楕円 6"/>
              <p:cNvSpPr/>
              <p:nvPr/>
            </p:nvSpPr>
            <p:spPr bwMode="auto">
              <a:xfrm>
                <a:off x="3303190" y="3164299"/>
                <a:ext cx="1358562" cy="1081725"/>
              </a:xfrm>
              <a:custGeom>
                <a:avLst/>
                <a:gdLst>
                  <a:gd name="connsiteX0" fmla="*/ 0 w 1358561"/>
                  <a:gd name="connsiteY0" fmla="*/ 498621 h 997242"/>
                  <a:gd name="connsiteX1" fmla="*/ 679281 w 1358561"/>
                  <a:gd name="connsiteY1" fmla="*/ 0 h 997242"/>
                  <a:gd name="connsiteX2" fmla="*/ 1358562 w 1358561"/>
                  <a:gd name="connsiteY2" fmla="*/ 498621 h 997242"/>
                  <a:gd name="connsiteX3" fmla="*/ 679281 w 1358561"/>
                  <a:gd name="connsiteY3" fmla="*/ 997242 h 997242"/>
                  <a:gd name="connsiteX4" fmla="*/ 0 w 1358561"/>
                  <a:gd name="connsiteY4" fmla="*/ 498621 h 997242"/>
                  <a:gd name="connsiteX0" fmla="*/ 0 w 1358562"/>
                  <a:gd name="connsiteY0" fmla="*/ 498621 h 997242"/>
                  <a:gd name="connsiteX1" fmla="*/ 679281 w 1358562"/>
                  <a:gd name="connsiteY1" fmla="*/ 0 h 997242"/>
                  <a:gd name="connsiteX2" fmla="*/ 1358562 w 1358562"/>
                  <a:gd name="connsiteY2" fmla="*/ 498621 h 997242"/>
                  <a:gd name="connsiteX3" fmla="*/ 679281 w 1358562"/>
                  <a:gd name="connsiteY3" fmla="*/ 997242 h 997242"/>
                  <a:gd name="connsiteX4" fmla="*/ 0 w 1358562"/>
                  <a:gd name="connsiteY4" fmla="*/ 498621 h 997242"/>
                  <a:gd name="connsiteX0" fmla="*/ 0 w 1358562"/>
                  <a:gd name="connsiteY0" fmla="*/ 1108221 h 1606842"/>
                  <a:gd name="connsiteX1" fmla="*/ 679281 w 1358562"/>
                  <a:gd name="connsiteY1" fmla="*/ 0 h 1606842"/>
                  <a:gd name="connsiteX2" fmla="*/ 1358562 w 1358562"/>
                  <a:gd name="connsiteY2" fmla="*/ 1108221 h 1606842"/>
                  <a:gd name="connsiteX3" fmla="*/ 679281 w 1358562"/>
                  <a:gd name="connsiteY3" fmla="*/ 1606842 h 1606842"/>
                  <a:gd name="connsiteX4" fmla="*/ 0 w 1358562"/>
                  <a:gd name="connsiteY4" fmla="*/ 1108221 h 1606842"/>
                  <a:gd name="connsiteX0" fmla="*/ 0 w 1358562"/>
                  <a:gd name="connsiteY0" fmla="*/ 1108221 h 1505242"/>
                  <a:gd name="connsiteX1" fmla="*/ 679281 w 1358562"/>
                  <a:gd name="connsiteY1" fmla="*/ 0 h 1505242"/>
                  <a:gd name="connsiteX2" fmla="*/ 1358562 w 1358562"/>
                  <a:gd name="connsiteY2" fmla="*/ 1108221 h 1505242"/>
                  <a:gd name="connsiteX3" fmla="*/ 679281 w 1358562"/>
                  <a:gd name="connsiteY3" fmla="*/ 1505242 h 1505242"/>
                  <a:gd name="connsiteX4" fmla="*/ 0 w 1358562"/>
                  <a:gd name="connsiteY4" fmla="*/ 1108221 h 1505242"/>
                  <a:gd name="connsiteX0" fmla="*/ 0 w 1358562"/>
                  <a:gd name="connsiteY0" fmla="*/ 981221 h 1378242"/>
                  <a:gd name="connsiteX1" fmla="*/ 679281 w 1358562"/>
                  <a:gd name="connsiteY1" fmla="*/ 0 h 1378242"/>
                  <a:gd name="connsiteX2" fmla="*/ 1358562 w 1358562"/>
                  <a:gd name="connsiteY2" fmla="*/ 981221 h 1378242"/>
                  <a:gd name="connsiteX3" fmla="*/ 679281 w 1358562"/>
                  <a:gd name="connsiteY3" fmla="*/ 1378242 h 1378242"/>
                  <a:gd name="connsiteX4" fmla="*/ 0 w 1358562"/>
                  <a:gd name="connsiteY4" fmla="*/ 981221 h 1378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8562" h="1378242">
                    <a:moveTo>
                      <a:pt x="0" y="981221"/>
                    </a:moveTo>
                    <a:cubicBezTo>
                      <a:pt x="0" y="705840"/>
                      <a:pt x="304124" y="0"/>
                      <a:pt x="679281" y="0"/>
                    </a:cubicBezTo>
                    <a:cubicBezTo>
                      <a:pt x="1054438" y="0"/>
                      <a:pt x="1358562" y="705840"/>
                      <a:pt x="1358562" y="981221"/>
                    </a:cubicBezTo>
                    <a:cubicBezTo>
                      <a:pt x="1358562" y="1256602"/>
                      <a:pt x="1054438" y="1378242"/>
                      <a:pt x="679281" y="1378242"/>
                    </a:cubicBezTo>
                    <a:cubicBezTo>
                      <a:pt x="304124" y="1378242"/>
                      <a:pt x="0" y="1256602"/>
                      <a:pt x="0" y="981221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66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98" name="グループ化 997"/>
              <p:cNvGrpSpPr/>
              <p:nvPr/>
            </p:nvGrpSpPr>
            <p:grpSpPr>
              <a:xfrm rot="2700000">
                <a:off x="3527597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1004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05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99" name="グループ化 998"/>
              <p:cNvGrpSpPr/>
              <p:nvPr/>
            </p:nvGrpSpPr>
            <p:grpSpPr>
              <a:xfrm rot="18900000" flipH="1">
                <a:off x="3906858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1002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03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000" name="円/楕円 999"/>
              <p:cNvSpPr/>
              <p:nvPr/>
            </p:nvSpPr>
            <p:spPr bwMode="auto">
              <a:xfrm>
                <a:off x="3804497" y="3123228"/>
                <a:ext cx="372216" cy="167660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0066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01" name="円/楕円 984"/>
              <p:cNvSpPr/>
              <p:nvPr/>
            </p:nvSpPr>
            <p:spPr bwMode="auto">
              <a:xfrm>
                <a:off x="3804497" y="3121575"/>
                <a:ext cx="372216" cy="112163"/>
              </a:xfrm>
              <a:custGeom>
                <a:avLst/>
                <a:gdLst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28333 h 112163"/>
                  <a:gd name="connsiteX1" fmla="*/ 190871 w 372216"/>
                  <a:gd name="connsiteY1" fmla="*/ 6415 h 112163"/>
                  <a:gd name="connsiteX2" fmla="*/ 372216 w 372216"/>
                  <a:gd name="connsiteY2" fmla="*/ 28333 h 112163"/>
                  <a:gd name="connsiteX3" fmla="*/ 186108 w 372216"/>
                  <a:gd name="connsiteY3" fmla="*/ 112163 h 112163"/>
                  <a:gd name="connsiteX4" fmla="*/ 0 w 372216"/>
                  <a:gd name="connsiteY4" fmla="*/ 28333 h 11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2216" h="112163">
                    <a:moveTo>
                      <a:pt x="0" y="28333"/>
                    </a:moveTo>
                    <a:cubicBezTo>
                      <a:pt x="0" y="-17965"/>
                      <a:pt x="88086" y="6415"/>
                      <a:pt x="190871" y="6415"/>
                    </a:cubicBezTo>
                    <a:cubicBezTo>
                      <a:pt x="293656" y="6415"/>
                      <a:pt x="372216" y="-17965"/>
                      <a:pt x="372216" y="28333"/>
                    </a:cubicBezTo>
                    <a:cubicBezTo>
                      <a:pt x="372216" y="74631"/>
                      <a:pt x="288893" y="112163"/>
                      <a:pt x="186108" y="112163"/>
                    </a:cubicBezTo>
                    <a:cubicBezTo>
                      <a:pt x="83323" y="112163"/>
                      <a:pt x="0" y="74631"/>
                      <a:pt x="0" y="28333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0066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28" name="テキスト ボックス 1027"/>
            <p:cNvSpPr txBox="1"/>
            <p:nvPr/>
          </p:nvSpPr>
          <p:spPr>
            <a:xfrm>
              <a:off x="4488048" y="3662253"/>
              <a:ext cx="880480" cy="50437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ごみ</a:t>
              </a: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  <p:sp>
          <p:nvSpPr>
            <p:cNvPr id="278" name="乗算記号 277"/>
            <p:cNvSpPr/>
            <p:nvPr/>
          </p:nvSpPr>
          <p:spPr>
            <a:xfrm>
              <a:off x="3618189" y="2254754"/>
              <a:ext cx="2620198" cy="2620196"/>
            </a:xfrm>
            <a:prstGeom prst="mathMultiply">
              <a:avLst>
                <a:gd name="adj1" fmla="val 4967"/>
              </a:avLst>
            </a:prstGeom>
            <a:solidFill>
              <a:srgbClr val="FF0000">
                <a:alpha val="50000"/>
              </a:srgbClr>
            </a:solidFill>
            <a:ln w="6350" cap="flat" cmpd="sng" algn="ctr">
              <a:solidFill>
                <a:srgbClr val="FFFFFF">
                  <a:alpha val="50196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5534075" y="2254754"/>
            <a:ext cx="2620198" cy="2620196"/>
            <a:chOff x="5534075" y="2254754"/>
            <a:chExt cx="2620198" cy="2620196"/>
          </a:xfrm>
        </p:grpSpPr>
        <p:grpSp>
          <p:nvGrpSpPr>
            <p:cNvPr id="1006" name="グループ化 1005"/>
            <p:cNvGrpSpPr/>
            <p:nvPr/>
          </p:nvGrpSpPr>
          <p:grpSpPr>
            <a:xfrm>
              <a:off x="6164893" y="2782373"/>
              <a:ext cx="1358562" cy="1539389"/>
              <a:chOff x="3303190" y="2706635"/>
              <a:chExt cx="1358562" cy="1539389"/>
            </a:xfrm>
            <a:solidFill>
              <a:srgbClr val="FFC000"/>
            </a:solidFill>
          </p:grpSpPr>
          <p:sp>
            <p:nvSpPr>
              <p:cNvPr id="1007" name="円/楕円 6"/>
              <p:cNvSpPr/>
              <p:nvPr/>
            </p:nvSpPr>
            <p:spPr bwMode="auto">
              <a:xfrm>
                <a:off x="3303190" y="3164299"/>
                <a:ext cx="1358562" cy="1081725"/>
              </a:xfrm>
              <a:custGeom>
                <a:avLst/>
                <a:gdLst>
                  <a:gd name="connsiteX0" fmla="*/ 0 w 1358561"/>
                  <a:gd name="connsiteY0" fmla="*/ 498621 h 997242"/>
                  <a:gd name="connsiteX1" fmla="*/ 679281 w 1358561"/>
                  <a:gd name="connsiteY1" fmla="*/ 0 h 997242"/>
                  <a:gd name="connsiteX2" fmla="*/ 1358562 w 1358561"/>
                  <a:gd name="connsiteY2" fmla="*/ 498621 h 997242"/>
                  <a:gd name="connsiteX3" fmla="*/ 679281 w 1358561"/>
                  <a:gd name="connsiteY3" fmla="*/ 997242 h 997242"/>
                  <a:gd name="connsiteX4" fmla="*/ 0 w 1358561"/>
                  <a:gd name="connsiteY4" fmla="*/ 498621 h 997242"/>
                  <a:gd name="connsiteX0" fmla="*/ 0 w 1358562"/>
                  <a:gd name="connsiteY0" fmla="*/ 498621 h 997242"/>
                  <a:gd name="connsiteX1" fmla="*/ 679281 w 1358562"/>
                  <a:gd name="connsiteY1" fmla="*/ 0 h 997242"/>
                  <a:gd name="connsiteX2" fmla="*/ 1358562 w 1358562"/>
                  <a:gd name="connsiteY2" fmla="*/ 498621 h 997242"/>
                  <a:gd name="connsiteX3" fmla="*/ 679281 w 1358562"/>
                  <a:gd name="connsiteY3" fmla="*/ 997242 h 997242"/>
                  <a:gd name="connsiteX4" fmla="*/ 0 w 1358562"/>
                  <a:gd name="connsiteY4" fmla="*/ 498621 h 997242"/>
                  <a:gd name="connsiteX0" fmla="*/ 0 w 1358562"/>
                  <a:gd name="connsiteY0" fmla="*/ 1108221 h 1606842"/>
                  <a:gd name="connsiteX1" fmla="*/ 679281 w 1358562"/>
                  <a:gd name="connsiteY1" fmla="*/ 0 h 1606842"/>
                  <a:gd name="connsiteX2" fmla="*/ 1358562 w 1358562"/>
                  <a:gd name="connsiteY2" fmla="*/ 1108221 h 1606842"/>
                  <a:gd name="connsiteX3" fmla="*/ 679281 w 1358562"/>
                  <a:gd name="connsiteY3" fmla="*/ 1606842 h 1606842"/>
                  <a:gd name="connsiteX4" fmla="*/ 0 w 1358562"/>
                  <a:gd name="connsiteY4" fmla="*/ 1108221 h 1606842"/>
                  <a:gd name="connsiteX0" fmla="*/ 0 w 1358562"/>
                  <a:gd name="connsiteY0" fmla="*/ 1108221 h 1505242"/>
                  <a:gd name="connsiteX1" fmla="*/ 679281 w 1358562"/>
                  <a:gd name="connsiteY1" fmla="*/ 0 h 1505242"/>
                  <a:gd name="connsiteX2" fmla="*/ 1358562 w 1358562"/>
                  <a:gd name="connsiteY2" fmla="*/ 1108221 h 1505242"/>
                  <a:gd name="connsiteX3" fmla="*/ 679281 w 1358562"/>
                  <a:gd name="connsiteY3" fmla="*/ 1505242 h 1505242"/>
                  <a:gd name="connsiteX4" fmla="*/ 0 w 1358562"/>
                  <a:gd name="connsiteY4" fmla="*/ 1108221 h 1505242"/>
                  <a:gd name="connsiteX0" fmla="*/ 0 w 1358562"/>
                  <a:gd name="connsiteY0" fmla="*/ 981221 h 1378242"/>
                  <a:gd name="connsiteX1" fmla="*/ 679281 w 1358562"/>
                  <a:gd name="connsiteY1" fmla="*/ 0 h 1378242"/>
                  <a:gd name="connsiteX2" fmla="*/ 1358562 w 1358562"/>
                  <a:gd name="connsiteY2" fmla="*/ 981221 h 1378242"/>
                  <a:gd name="connsiteX3" fmla="*/ 679281 w 1358562"/>
                  <a:gd name="connsiteY3" fmla="*/ 1378242 h 1378242"/>
                  <a:gd name="connsiteX4" fmla="*/ 0 w 1358562"/>
                  <a:gd name="connsiteY4" fmla="*/ 981221 h 1378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8562" h="1378242">
                    <a:moveTo>
                      <a:pt x="0" y="981221"/>
                    </a:moveTo>
                    <a:cubicBezTo>
                      <a:pt x="0" y="705840"/>
                      <a:pt x="304124" y="0"/>
                      <a:pt x="679281" y="0"/>
                    </a:cubicBezTo>
                    <a:cubicBezTo>
                      <a:pt x="1054438" y="0"/>
                      <a:pt x="1358562" y="705840"/>
                      <a:pt x="1358562" y="981221"/>
                    </a:cubicBezTo>
                    <a:cubicBezTo>
                      <a:pt x="1358562" y="1256602"/>
                      <a:pt x="1054438" y="1378242"/>
                      <a:pt x="679281" y="1378242"/>
                    </a:cubicBezTo>
                    <a:cubicBezTo>
                      <a:pt x="304124" y="1378242"/>
                      <a:pt x="0" y="1256602"/>
                      <a:pt x="0" y="981221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FF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008" name="グループ化 1007"/>
              <p:cNvGrpSpPr/>
              <p:nvPr/>
            </p:nvGrpSpPr>
            <p:grpSpPr>
              <a:xfrm rot="2700000">
                <a:off x="3527597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1014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15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09" name="グループ化 1008"/>
              <p:cNvGrpSpPr/>
              <p:nvPr/>
            </p:nvGrpSpPr>
            <p:grpSpPr>
              <a:xfrm rot="18900000" flipH="1">
                <a:off x="3906858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1012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13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010" name="円/楕円 1009"/>
              <p:cNvSpPr/>
              <p:nvPr/>
            </p:nvSpPr>
            <p:spPr bwMode="auto">
              <a:xfrm>
                <a:off x="3804497" y="3123228"/>
                <a:ext cx="372216" cy="167660"/>
              </a:xfrm>
              <a:prstGeom prst="ellipse">
                <a:avLst/>
              </a:prstGeom>
              <a:grpFill/>
              <a:ln w="28575" cap="flat" cmpd="sng" algn="ctr">
                <a:solidFill>
                  <a:srgbClr val="FF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11" name="円/楕円 984"/>
              <p:cNvSpPr/>
              <p:nvPr/>
            </p:nvSpPr>
            <p:spPr bwMode="auto">
              <a:xfrm>
                <a:off x="3804497" y="3121575"/>
                <a:ext cx="372216" cy="112163"/>
              </a:xfrm>
              <a:custGeom>
                <a:avLst/>
                <a:gdLst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28333 h 112163"/>
                  <a:gd name="connsiteX1" fmla="*/ 190871 w 372216"/>
                  <a:gd name="connsiteY1" fmla="*/ 6415 h 112163"/>
                  <a:gd name="connsiteX2" fmla="*/ 372216 w 372216"/>
                  <a:gd name="connsiteY2" fmla="*/ 28333 h 112163"/>
                  <a:gd name="connsiteX3" fmla="*/ 186108 w 372216"/>
                  <a:gd name="connsiteY3" fmla="*/ 112163 h 112163"/>
                  <a:gd name="connsiteX4" fmla="*/ 0 w 372216"/>
                  <a:gd name="connsiteY4" fmla="*/ 28333 h 11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2216" h="112163">
                    <a:moveTo>
                      <a:pt x="0" y="28333"/>
                    </a:moveTo>
                    <a:cubicBezTo>
                      <a:pt x="0" y="-17965"/>
                      <a:pt x="88086" y="6415"/>
                      <a:pt x="190871" y="6415"/>
                    </a:cubicBezTo>
                    <a:cubicBezTo>
                      <a:pt x="293656" y="6415"/>
                      <a:pt x="372216" y="-17965"/>
                      <a:pt x="372216" y="28333"/>
                    </a:cubicBezTo>
                    <a:cubicBezTo>
                      <a:pt x="372216" y="74631"/>
                      <a:pt x="288893" y="112163"/>
                      <a:pt x="186108" y="112163"/>
                    </a:cubicBezTo>
                    <a:cubicBezTo>
                      <a:pt x="83323" y="112163"/>
                      <a:pt x="0" y="74631"/>
                      <a:pt x="0" y="28333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rgbClr val="FF33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29" name="テキスト ボックス 1028"/>
            <p:cNvSpPr txBox="1"/>
            <p:nvPr/>
          </p:nvSpPr>
          <p:spPr>
            <a:xfrm>
              <a:off x="6403934" y="3662253"/>
              <a:ext cx="880480" cy="50437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ごみ</a:t>
              </a: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  <p:sp>
          <p:nvSpPr>
            <p:cNvPr id="279" name="乗算記号 278"/>
            <p:cNvSpPr/>
            <p:nvPr/>
          </p:nvSpPr>
          <p:spPr>
            <a:xfrm>
              <a:off x="5534075" y="2254754"/>
              <a:ext cx="2620198" cy="2620196"/>
            </a:xfrm>
            <a:prstGeom prst="mathMultiply">
              <a:avLst>
                <a:gd name="adj1" fmla="val 4967"/>
              </a:avLst>
            </a:prstGeom>
            <a:solidFill>
              <a:srgbClr val="FF0000">
                <a:alpha val="50000"/>
              </a:srgbClr>
            </a:solidFill>
            <a:ln w="6350" cap="flat" cmpd="sng" algn="ctr">
              <a:solidFill>
                <a:srgbClr val="FFFFFF">
                  <a:alpha val="50196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7391904" y="2254754"/>
            <a:ext cx="2620198" cy="2620196"/>
            <a:chOff x="7391904" y="2254754"/>
            <a:chExt cx="2620198" cy="2620196"/>
          </a:xfrm>
        </p:grpSpPr>
        <p:grpSp>
          <p:nvGrpSpPr>
            <p:cNvPr id="1016" name="グループ化 1015"/>
            <p:cNvGrpSpPr/>
            <p:nvPr/>
          </p:nvGrpSpPr>
          <p:grpSpPr>
            <a:xfrm>
              <a:off x="8022722" y="2782373"/>
              <a:ext cx="1358562" cy="1539389"/>
              <a:chOff x="3303190" y="2706635"/>
              <a:chExt cx="1358562" cy="1539389"/>
            </a:xfrm>
            <a:solidFill>
              <a:schemeClr val="bg1">
                <a:lumMod val="95000"/>
              </a:schemeClr>
            </a:solidFill>
          </p:grpSpPr>
          <p:sp>
            <p:nvSpPr>
              <p:cNvPr id="1017" name="円/楕円 6"/>
              <p:cNvSpPr/>
              <p:nvPr/>
            </p:nvSpPr>
            <p:spPr bwMode="auto">
              <a:xfrm>
                <a:off x="3303190" y="3164299"/>
                <a:ext cx="1358562" cy="1081725"/>
              </a:xfrm>
              <a:custGeom>
                <a:avLst/>
                <a:gdLst>
                  <a:gd name="connsiteX0" fmla="*/ 0 w 1358561"/>
                  <a:gd name="connsiteY0" fmla="*/ 498621 h 997242"/>
                  <a:gd name="connsiteX1" fmla="*/ 679281 w 1358561"/>
                  <a:gd name="connsiteY1" fmla="*/ 0 h 997242"/>
                  <a:gd name="connsiteX2" fmla="*/ 1358562 w 1358561"/>
                  <a:gd name="connsiteY2" fmla="*/ 498621 h 997242"/>
                  <a:gd name="connsiteX3" fmla="*/ 679281 w 1358561"/>
                  <a:gd name="connsiteY3" fmla="*/ 997242 h 997242"/>
                  <a:gd name="connsiteX4" fmla="*/ 0 w 1358561"/>
                  <a:gd name="connsiteY4" fmla="*/ 498621 h 997242"/>
                  <a:gd name="connsiteX0" fmla="*/ 0 w 1358562"/>
                  <a:gd name="connsiteY0" fmla="*/ 498621 h 997242"/>
                  <a:gd name="connsiteX1" fmla="*/ 679281 w 1358562"/>
                  <a:gd name="connsiteY1" fmla="*/ 0 h 997242"/>
                  <a:gd name="connsiteX2" fmla="*/ 1358562 w 1358562"/>
                  <a:gd name="connsiteY2" fmla="*/ 498621 h 997242"/>
                  <a:gd name="connsiteX3" fmla="*/ 679281 w 1358562"/>
                  <a:gd name="connsiteY3" fmla="*/ 997242 h 997242"/>
                  <a:gd name="connsiteX4" fmla="*/ 0 w 1358562"/>
                  <a:gd name="connsiteY4" fmla="*/ 498621 h 997242"/>
                  <a:gd name="connsiteX0" fmla="*/ 0 w 1358562"/>
                  <a:gd name="connsiteY0" fmla="*/ 1108221 h 1606842"/>
                  <a:gd name="connsiteX1" fmla="*/ 679281 w 1358562"/>
                  <a:gd name="connsiteY1" fmla="*/ 0 h 1606842"/>
                  <a:gd name="connsiteX2" fmla="*/ 1358562 w 1358562"/>
                  <a:gd name="connsiteY2" fmla="*/ 1108221 h 1606842"/>
                  <a:gd name="connsiteX3" fmla="*/ 679281 w 1358562"/>
                  <a:gd name="connsiteY3" fmla="*/ 1606842 h 1606842"/>
                  <a:gd name="connsiteX4" fmla="*/ 0 w 1358562"/>
                  <a:gd name="connsiteY4" fmla="*/ 1108221 h 1606842"/>
                  <a:gd name="connsiteX0" fmla="*/ 0 w 1358562"/>
                  <a:gd name="connsiteY0" fmla="*/ 1108221 h 1505242"/>
                  <a:gd name="connsiteX1" fmla="*/ 679281 w 1358562"/>
                  <a:gd name="connsiteY1" fmla="*/ 0 h 1505242"/>
                  <a:gd name="connsiteX2" fmla="*/ 1358562 w 1358562"/>
                  <a:gd name="connsiteY2" fmla="*/ 1108221 h 1505242"/>
                  <a:gd name="connsiteX3" fmla="*/ 679281 w 1358562"/>
                  <a:gd name="connsiteY3" fmla="*/ 1505242 h 1505242"/>
                  <a:gd name="connsiteX4" fmla="*/ 0 w 1358562"/>
                  <a:gd name="connsiteY4" fmla="*/ 1108221 h 1505242"/>
                  <a:gd name="connsiteX0" fmla="*/ 0 w 1358562"/>
                  <a:gd name="connsiteY0" fmla="*/ 981221 h 1378242"/>
                  <a:gd name="connsiteX1" fmla="*/ 679281 w 1358562"/>
                  <a:gd name="connsiteY1" fmla="*/ 0 h 1378242"/>
                  <a:gd name="connsiteX2" fmla="*/ 1358562 w 1358562"/>
                  <a:gd name="connsiteY2" fmla="*/ 981221 h 1378242"/>
                  <a:gd name="connsiteX3" fmla="*/ 679281 w 1358562"/>
                  <a:gd name="connsiteY3" fmla="*/ 1378242 h 1378242"/>
                  <a:gd name="connsiteX4" fmla="*/ 0 w 1358562"/>
                  <a:gd name="connsiteY4" fmla="*/ 981221 h 1378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8562" h="1378242">
                    <a:moveTo>
                      <a:pt x="0" y="981221"/>
                    </a:moveTo>
                    <a:cubicBezTo>
                      <a:pt x="0" y="705840"/>
                      <a:pt x="304124" y="0"/>
                      <a:pt x="679281" y="0"/>
                    </a:cubicBezTo>
                    <a:cubicBezTo>
                      <a:pt x="1054438" y="0"/>
                      <a:pt x="1358562" y="705840"/>
                      <a:pt x="1358562" y="981221"/>
                    </a:cubicBezTo>
                    <a:cubicBezTo>
                      <a:pt x="1358562" y="1256602"/>
                      <a:pt x="1054438" y="1378242"/>
                      <a:pt x="679281" y="1378242"/>
                    </a:cubicBezTo>
                    <a:cubicBezTo>
                      <a:pt x="304124" y="1378242"/>
                      <a:pt x="0" y="1256602"/>
                      <a:pt x="0" y="981221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018" name="グループ化 1017"/>
              <p:cNvGrpSpPr/>
              <p:nvPr/>
            </p:nvGrpSpPr>
            <p:grpSpPr>
              <a:xfrm rot="2700000">
                <a:off x="3527597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1024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5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19" name="グループ化 1018"/>
              <p:cNvGrpSpPr/>
              <p:nvPr/>
            </p:nvGrpSpPr>
            <p:grpSpPr>
              <a:xfrm rot="18900000" flipH="1">
                <a:off x="3906858" y="2844395"/>
                <a:ext cx="547852" cy="272331"/>
                <a:chOff x="5099298" y="3061248"/>
                <a:chExt cx="713917" cy="354880"/>
              </a:xfrm>
              <a:grpFill/>
            </p:grpSpPr>
            <p:sp>
              <p:nvSpPr>
                <p:cNvPr id="1022" name="円/楕円 8"/>
                <p:cNvSpPr/>
                <p:nvPr/>
              </p:nvSpPr>
              <p:spPr bwMode="auto">
                <a:xfrm>
                  <a:off x="5099298" y="3061248"/>
                  <a:ext cx="713917" cy="35488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3" name="円/楕円 8"/>
                <p:cNvSpPr/>
                <p:nvPr/>
              </p:nvSpPr>
              <p:spPr bwMode="auto">
                <a:xfrm>
                  <a:off x="5284617" y="3133725"/>
                  <a:ext cx="458958" cy="171450"/>
                </a:xfrm>
                <a:custGeom>
                  <a:avLst/>
                  <a:gdLst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685342"/>
                    <a:gd name="connsiteY0" fmla="*/ 141358 h 282716"/>
                    <a:gd name="connsiteX1" fmla="*/ 342671 w 685342"/>
                    <a:gd name="connsiteY1" fmla="*/ 0 h 282716"/>
                    <a:gd name="connsiteX2" fmla="*/ 685342 w 685342"/>
                    <a:gd name="connsiteY2" fmla="*/ 141358 h 282716"/>
                    <a:gd name="connsiteX3" fmla="*/ 342671 w 685342"/>
                    <a:gd name="connsiteY3" fmla="*/ 282716 h 282716"/>
                    <a:gd name="connsiteX4" fmla="*/ 0 w 685342"/>
                    <a:gd name="connsiteY4" fmla="*/ 141358 h 282716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  <a:gd name="connsiteX0" fmla="*/ 0 w 713917"/>
                    <a:gd name="connsiteY0" fmla="*/ 328135 h 354880"/>
                    <a:gd name="connsiteX1" fmla="*/ 371246 w 713917"/>
                    <a:gd name="connsiteY1" fmla="*/ 5802 h 354880"/>
                    <a:gd name="connsiteX2" fmla="*/ 713917 w 713917"/>
                    <a:gd name="connsiteY2" fmla="*/ 147160 h 354880"/>
                    <a:gd name="connsiteX3" fmla="*/ 371246 w 713917"/>
                    <a:gd name="connsiteY3" fmla="*/ 288518 h 354880"/>
                    <a:gd name="connsiteX4" fmla="*/ 0 w 713917"/>
                    <a:gd name="connsiteY4" fmla="*/ 328135 h 35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3917" h="354880">
                      <a:moveTo>
                        <a:pt x="0" y="328135"/>
                      </a:moveTo>
                      <a:cubicBezTo>
                        <a:pt x="0" y="250065"/>
                        <a:pt x="147485" y="35965"/>
                        <a:pt x="371246" y="5802"/>
                      </a:cubicBezTo>
                      <a:cubicBezTo>
                        <a:pt x="595007" y="-24361"/>
                        <a:pt x="713917" y="69090"/>
                        <a:pt x="713917" y="147160"/>
                      </a:cubicBezTo>
                      <a:cubicBezTo>
                        <a:pt x="713917" y="225230"/>
                        <a:pt x="560498" y="288518"/>
                        <a:pt x="371246" y="288518"/>
                      </a:cubicBezTo>
                      <a:cubicBezTo>
                        <a:pt x="181994" y="288518"/>
                        <a:pt x="0" y="406205"/>
                        <a:pt x="0" y="328135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020" name="円/楕円 1019"/>
              <p:cNvSpPr/>
              <p:nvPr/>
            </p:nvSpPr>
            <p:spPr bwMode="auto">
              <a:xfrm>
                <a:off x="3804497" y="3123228"/>
                <a:ext cx="372216" cy="167660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21" name="円/楕円 984"/>
              <p:cNvSpPr/>
              <p:nvPr/>
            </p:nvSpPr>
            <p:spPr bwMode="auto">
              <a:xfrm>
                <a:off x="3804497" y="3121575"/>
                <a:ext cx="372216" cy="112163"/>
              </a:xfrm>
              <a:custGeom>
                <a:avLst/>
                <a:gdLst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83830 h 167660"/>
                  <a:gd name="connsiteX1" fmla="*/ 186108 w 372216"/>
                  <a:gd name="connsiteY1" fmla="*/ 0 h 167660"/>
                  <a:gd name="connsiteX2" fmla="*/ 372216 w 372216"/>
                  <a:gd name="connsiteY2" fmla="*/ 83830 h 167660"/>
                  <a:gd name="connsiteX3" fmla="*/ 186108 w 372216"/>
                  <a:gd name="connsiteY3" fmla="*/ 167660 h 167660"/>
                  <a:gd name="connsiteX4" fmla="*/ 0 w 372216"/>
                  <a:gd name="connsiteY4" fmla="*/ 83830 h 167660"/>
                  <a:gd name="connsiteX0" fmla="*/ 0 w 372216"/>
                  <a:gd name="connsiteY0" fmla="*/ 28333 h 112163"/>
                  <a:gd name="connsiteX1" fmla="*/ 190871 w 372216"/>
                  <a:gd name="connsiteY1" fmla="*/ 6415 h 112163"/>
                  <a:gd name="connsiteX2" fmla="*/ 372216 w 372216"/>
                  <a:gd name="connsiteY2" fmla="*/ 28333 h 112163"/>
                  <a:gd name="connsiteX3" fmla="*/ 186108 w 372216"/>
                  <a:gd name="connsiteY3" fmla="*/ 112163 h 112163"/>
                  <a:gd name="connsiteX4" fmla="*/ 0 w 372216"/>
                  <a:gd name="connsiteY4" fmla="*/ 28333 h 11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2216" h="112163">
                    <a:moveTo>
                      <a:pt x="0" y="28333"/>
                    </a:moveTo>
                    <a:cubicBezTo>
                      <a:pt x="0" y="-17965"/>
                      <a:pt x="88086" y="6415"/>
                      <a:pt x="190871" y="6415"/>
                    </a:cubicBezTo>
                    <a:cubicBezTo>
                      <a:pt x="293656" y="6415"/>
                      <a:pt x="372216" y="-17965"/>
                      <a:pt x="372216" y="28333"/>
                    </a:cubicBezTo>
                    <a:cubicBezTo>
                      <a:pt x="372216" y="74631"/>
                      <a:pt x="288893" y="112163"/>
                      <a:pt x="186108" y="112163"/>
                    </a:cubicBezTo>
                    <a:cubicBezTo>
                      <a:pt x="83323" y="112163"/>
                      <a:pt x="0" y="74631"/>
                      <a:pt x="0" y="28333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30" name="テキスト ボックス 1029"/>
            <p:cNvSpPr txBox="1"/>
            <p:nvPr/>
          </p:nvSpPr>
          <p:spPr>
            <a:xfrm>
              <a:off x="8261763" y="3662253"/>
              <a:ext cx="880480" cy="50437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ごみ</a:t>
              </a: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  <p:sp>
          <p:nvSpPr>
            <p:cNvPr id="280" name="乗算記号 279"/>
            <p:cNvSpPr/>
            <p:nvPr/>
          </p:nvSpPr>
          <p:spPr>
            <a:xfrm>
              <a:off x="7391904" y="2254754"/>
              <a:ext cx="2620198" cy="2620196"/>
            </a:xfrm>
            <a:prstGeom prst="mathMultiply">
              <a:avLst>
                <a:gd name="adj1" fmla="val 4967"/>
              </a:avLst>
            </a:prstGeom>
            <a:solidFill>
              <a:srgbClr val="FF0000">
                <a:alpha val="50000"/>
              </a:srgbClr>
            </a:solidFill>
            <a:ln w="6350" cap="flat" cmpd="sng" algn="ctr">
              <a:solidFill>
                <a:srgbClr val="FFFFFF">
                  <a:alpha val="50196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-97468" y="4185154"/>
            <a:ext cx="2620198" cy="2620196"/>
            <a:chOff x="-97468" y="4185154"/>
            <a:chExt cx="2620198" cy="2620196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373535" y="4869160"/>
              <a:ext cx="1678193" cy="1364043"/>
              <a:chOff x="-2427435" y="1375581"/>
              <a:chExt cx="1678193" cy="1364043"/>
            </a:xfrm>
          </p:grpSpPr>
          <p:grpSp>
            <p:nvGrpSpPr>
              <p:cNvPr id="775" name="グループ化 774"/>
              <p:cNvGrpSpPr/>
              <p:nvPr/>
            </p:nvGrpSpPr>
            <p:grpSpPr>
              <a:xfrm>
                <a:off x="-2427435" y="1375581"/>
                <a:ext cx="916193" cy="1059243"/>
                <a:chOff x="2707680" y="3878848"/>
                <a:chExt cx="1603970" cy="1854406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777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8" name="円/楕円 777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9" name="グループ化 778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784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5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0" name="グループ化 779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782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3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81" name="円/楕円 780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86" name="グループ化 785"/>
              <p:cNvGrpSpPr/>
              <p:nvPr/>
            </p:nvGrpSpPr>
            <p:grpSpPr>
              <a:xfrm>
                <a:off x="-1665435" y="1375581"/>
                <a:ext cx="916193" cy="1059243"/>
                <a:chOff x="2707680" y="3878848"/>
                <a:chExt cx="1603970" cy="1854406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787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8" name="円/楕円 787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89" name="グループ化 788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794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5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90" name="グループ化 789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792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3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1" name="円/楕円 790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96" name="グループ化 795"/>
              <p:cNvGrpSpPr/>
              <p:nvPr/>
            </p:nvGrpSpPr>
            <p:grpSpPr>
              <a:xfrm>
                <a:off x="-2122635" y="1680381"/>
                <a:ext cx="916193" cy="1059243"/>
                <a:chOff x="2707680" y="3878848"/>
                <a:chExt cx="1603970" cy="1854406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797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8" name="円/楕円 797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99" name="グループ化 798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804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5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00" name="グループ化 799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802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3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01" name="円/楕円 800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81" name="乗算記号 280"/>
            <p:cNvSpPr/>
            <p:nvPr/>
          </p:nvSpPr>
          <p:spPr>
            <a:xfrm>
              <a:off x="-97468" y="4185154"/>
              <a:ext cx="2620198" cy="2620196"/>
            </a:xfrm>
            <a:prstGeom prst="mathMultiply">
              <a:avLst>
                <a:gd name="adj1" fmla="val 4967"/>
              </a:avLst>
            </a:prstGeom>
            <a:solidFill>
              <a:srgbClr val="FF0000">
                <a:alpha val="50000"/>
              </a:srgbClr>
            </a:solidFill>
            <a:ln w="6350" cap="flat" cmpd="sng" algn="ctr">
              <a:solidFill>
                <a:srgbClr val="FFFFFF">
                  <a:alpha val="50196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1789389" y="4185154"/>
            <a:ext cx="2620198" cy="2620196"/>
            <a:chOff x="1789389" y="4185154"/>
            <a:chExt cx="2620198" cy="2620196"/>
          </a:xfrm>
        </p:grpSpPr>
        <p:grpSp>
          <p:nvGrpSpPr>
            <p:cNvPr id="806" name="グループ化 805"/>
            <p:cNvGrpSpPr/>
            <p:nvPr/>
          </p:nvGrpSpPr>
          <p:grpSpPr>
            <a:xfrm>
              <a:off x="2260392" y="4869161"/>
              <a:ext cx="1678193" cy="1364043"/>
              <a:chOff x="-2427435" y="1375581"/>
              <a:chExt cx="1678193" cy="1364043"/>
            </a:xfrm>
            <a:solidFill>
              <a:srgbClr val="00B0F0"/>
            </a:solidFill>
          </p:grpSpPr>
          <p:grpSp>
            <p:nvGrpSpPr>
              <p:cNvPr id="807" name="グループ化 806"/>
              <p:cNvGrpSpPr/>
              <p:nvPr/>
            </p:nvGrpSpPr>
            <p:grpSpPr>
              <a:xfrm>
                <a:off x="-2427435" y="1375581"/>
                <a:ext cx="916193" cy="1059243"/>
                <a:chOff x="2707680" y="3878848"/>
                <a:chExt cx="1603970" cy="1854406"/>
              </a:xfrm>
              <a:grpFill/>
            </p:grpSpPr>
            <p:sp>
              <p:nvSpPr>
                <p:cNvPr id="828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29" name="円/楕円 828"/>
                <p:cNvSpPr/>
                <p:nvPr/>
              </p:nvSpPr>
              <p:spPr>
                <a:xfrm>
                  <a:off x="3364371" y="4057649"/>
                  <a:ext cx="299580" cy="145472"/>
                </a:xfrm>
                <a:prstGeom prst="ellipse">
                  <a:avLst/>
                </a:pr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830" name="グループ化 829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835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0070C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36" name="円/楕円 6"/>
                  <p:cNvSpPr/>
                  <p:nvPr/>
                </p:nvSpPr>
                <p:spPr>
                  <a:xfrm>
                    <a:off x="3122565" y="3946375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70C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31" name="グループ化 830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833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0070C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34" name="円/楕円 6"/>
                  <p:cNvSpPr/>
                  <p:nvPr/>
                </p:nvSpPr>
                <p:spPr>
                  <a:xfrm>
                    <a:off x="3122562" y="3946377"/>
                    <a:ext cx="348507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70C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32" name="円/楕円 831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08" name="グループ化 807"/>
              <p:cNvGrpSpPr/>
              <p:nvPr/>
            </p:nvGrpSpPr>
            <p:grpSpPr>
              <a:xfrm>
                <a:off x="-1665435" y="1375581"/>
                <a:ext cx="916193" cy="1059243"/>
                <a:chOff x="2707680" y="3878848"/>
                <a:chExt cx="1603970" cy="1854406"/>
              </a:xfrm>
              <a:grpFill/>
            </p:grpSpPr>
            <p:sp>
              <p:nvSpPr>
                <p:cNvPr id="819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20" name="円/楕円 819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821" name="グループ化 820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826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0070C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27" name="円/楕円 6"/>
                  <p:cNvSpPr/>
                  <p:nvPr/>
                </p:nvSpPr>
                <p:spPr>
                  <a:xfrm>
                    <a:off x="3122565" y="3946375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70C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22" name="グループ化 821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824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0070C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25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70C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23" name="円/楕円 822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09" name="グループ化 808"/>
              <p:cNvGrpSpPr/>
              <p:nvPr/>
            </p:nvGrpSpPr>
            <p:grpSpPr>
              <a:xfrm>
                <a:off x="-2122635" y="1680381"/>
                <a:ext cx="916193" cy="1059243"/>
                <a:chOff x="2707680" y="3878848"/>
                <a:chExt cx="1603970" cy="1854406"/>
              </a:xfrm>
              <a:grpFill/>
            </p:grpSpPr>
            <p:sp>
              <p:nvSpPr>
                <p:cNvPr id="810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11" name="円/楕円 810"/>
                <p:cNvSpPr/>
                <p:nvPr/>
              </p:nvSpPr>
              <p:spPr>
                <a:xfrm>
                  <a:off x="3364371" y="4057649"/>
                  <a:ext cx="299580" cy="145472"/>
                </a:xfrm>
                <a:prstGeom prst="ellipse">
                  <a:avLst/>
                </a:prstGeom>
                <a:solidFill>
                  <a:srgbClr val="0070C0"/>
                </a:solidFill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812" name="グループ化 811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817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0070C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8" name="円/楕円 6"/>
                  <p:cNvSpPr/>
                  <p:nvPr/>
                </p:nvSpPr>
                <p:spPr>
                  <a:xfrm>
                    <a:off x="3122565" y="3946375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70C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13" name="グループ化 812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815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0070C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6" name="円/楕円 6"/>
                  <p:cNvSpPr/>
                  <p:nvPr/>
                </p:nvSpPr>
                <p:spPr>
                  <a:xfrm>
                    <a:off x="3122562" y="3946377"/>
                    <a:ext cx="348507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70C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14" name="円/楕円 813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282" name="乗算記号 281"/>
            <p:cNvSpPr/>
            <p:nvPr/>
          </p:nvSpPr>
          <p:spPr>
            <a:xfrm>
              <a:off x="1789389" y="4185154"/>
              <a:ext cx="2620198" cy="2620196"/>
            </a:xfrm>
            <a:prstGeom prst="mathMultiply">
              <a:avLst>
                <a:gd name="adj1" fmla="val 4967"/>
              </a:avLst>
            </a:prstGeom>
            <a:solidFill>
              <a:srgbClr val="FF0000">
                <a:alpha val="50000"/>
              </a:srgbClr>
            </a:solidFill>
            <a:ln w="6350" cap="flat" cmpd="sng" algn="ctr">
              <a:solidFill>
                <a:srgbClr val="FFFFFF">
                  <a:alpha val="50196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3618189" y="4185154"/>
            <a:ext cx="2620198" cy="2620196"/>
            <a:chOff x="3618189" y="4185154"/>
            <a:chExt cx="2620198" cy="2620196"/>
          </a:xfrm>
        </p:grpSpPr>
        <p:grpSp>
          <p:nvGrpSpPr>
            <p:cNvPr id="837" name="グループ化 836"/>
            <p:cNvGrpSpPr/>
            <p:nvPr/>
          </p:nvGrpSpPr>
          <p:grpSpPr>
            <a:xfrm>
              <a:off x="4089192" y="4869161"/>
              <a:ext cx="1678193" cy="1364043"/>
              <a:chOff x="-2427435" y="1375581"/>
              <a:chExt cx="1678193" cy="1364043"/>
            </a:xfrm>
            <a:solidFill>
              <a:srgbClr val="92D050"/>
            </a:solidFill>
          </p:grpSpPr>
          <p:grpSp>
            <p:nvGrpSpPr>
              <p:cNvPr id="838" name="グループ化 837"/>
              <p:cNvGrpSpPr/>
              <p:nvPr/>
            </p:nvGrpSpPr>
            <p:grpSpPr>
              <a:xfrm>
                <a:off x="-2427435" y="1375581"/>
                <a:ext cx="916193" cy="1059243"/>
                <a:chOff x="2707680" y="3878848"/>
                <a:chExt cx="1603970" cy="1854406"/>
              </a:xfrm>
              <a:grpFill/>
            </p:grpSpPr>
            <p:sp>
              <p:nvSpPr>
                <p:cNvPr id="859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0" name="円/楕円 859"/>
                <p:cNvSpPr/>
                <p:nvPr/>
              </p:nvSpPr>
              <p:spPr>
                <a:xfrm>
                  <a:off x="3364371" y="4057649"/>
                  <a:ext cx="299580" cy="145472"/>
                </a:xfrm>
                <a:prstGeom prst="ellipse">
                  <a:avLst/>
                </a:pr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861" name="グループ化 860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866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0066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67" name="円/楕円 6"/>
                  <p:cNvSpPr/>
                  <p:nvPr/>
                </p:nvSpPr>
                <p:spPr>
                  <a:xfrm>
                    <a:off x="3122565" y="3946375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28575" cap="flat" cmpd="sng" algn="ctr">
                    <a:solidFill>
                      <a:srgbClr val="0066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62" name="グループ化 861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864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0066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65" name="円/楕円 6"/>
                  <p:cNvSpPr/>
                  <p:nvPr/>
                </p:nvSpPr>
                <p:spPr>
                  <a:xfrm>
                    <a:off x="3122562" y="3946377"/>
                    <a:ext cx="348507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28575" cap="flat" cmpd="sng" algn="ctr">
                    <a:solidFill>
                      <a:srgbClr val="0066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63" name="円/楕円 862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39" name="グループ化 838"/>
              <p:cNvGrpSpPr/>
              <p:nvPr/>
            </p:nvGrpSpPr>
            <p:grpSpPr>
              <a:xfrm>
                <a:off x="-1665435" y="1375581"/>
                <a:ext cx="916193" cy="1059243"/>
                <a:chOff x="2707680" y="3878848"/>
                <a:chExt cx="1603970" cy="1854406"/>
              </a:xfrm>
              <a:grpFill/>
            </p:grpSpPr>
            <p:sp>
              <p:nvSpPr>
                <p:cNvPr id="850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51" name="円/楕円 850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852" name="グループ化 851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857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0066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58" name="円/楕円 6"/>
                  <p:cNvSpPr/>
                  <p:nvPr/>
                </p:nvSpPr>
                <p:spPr>
                  <a:xfrm>
                    <a:off x="3122565" y="3946375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28575" cap="flat" cmpd="sng" algn="ctr">
                    <a:solidFill>
                      <a:srgbClr val="0066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53" name="グループ化 852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855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0066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56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28575" cap="flat" cmpd="sng" algn="ctr">
                    <a:solidFill>
                      <a:srgbClr val="0066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54" name="円/楕円 853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40" name="グループ化 839"/>
              <p:cNvGrpSpPr/>
              <p:nvPr/>
            </p:nvGrpSpPr>
            <p:grpSpPr>
              <a:xfrm>
                <a:off x="-2122635" y="1680381"/>
                <a:ext cx="916193" cy="1059243"/>
                <a:chOff x="2707680" y="3878848"/>
                <a:chExt cx="1603970" cy="1854406"/>
              </a:xfrm>
              <a:grpFill/>
            </p:grpSpPr>
            <p:sp>
              <p:nvSpPr>
                <p:cNvPr id="841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42" name="円/楕円 841"/>
                <p:cNvSpPr/>
                <p:nvPr/>
              </p:nvSpPr>
              <p:spPr>
                <a:xfrm>
                  <a:off x="3364371" y="4057649"/>
                  <a:ext cx="299580" cy="145472"/>
                </a:xfrm>
                <a:prstGeom prst="ellipse">
                  <a:avLst/>
                </a:prstGeom>
                <a:solidFill>
                  <a:srgbClr val="00B050"/>
                </a:solidFill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843" name="グループ化 842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848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0066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49" name="円/楕円 6"/>
                  <p:cNvSpPr/>
                  <p:nvPr/>
                </p:nvSpPr>
                <p:spPr>
                  <a:xfrm>
                    <a:off x="3122565" y="3946375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28575" cap="flat" cmpd="sng" algn="ctr">
                    <a:solidFill>
                      <a:srgbClr val="0066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44" name="グループ化 843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846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0066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47" name="円/楕円 6"/>
                  <p:cNvSpPr/>
                  <p:nvPr/>
                </p:nvSpPr>
                <p:spPr>
                  <a:xfrm>
                    <a:off x="3122562" y="3946377"/>
                    <a:ext cx="348507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28575" cap="flat" cmpd="sng" algn="ctr">
                    <a:solidFill>
                      <a:srgbClr val="0066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45" name="円/楕円 844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rgbClr val="0066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283" name="乗算記号 282"/>
            <p:cNvSpPr/>
            <p:nvPr/>
          </p:nvSpPr>
          <p:spPr>
            <a:xfrm>
              <a:off x="3618189" y="4185154"/>
              <a:ext cx="2620198" cy="2620196"/>
            </a:xfrm>
            <a:prstGeom prst="mathMultiply">
              <a:avLst>
                <a:gd name="adj1" fmla="val 4967"/>
              </a:avLst>
            </a:prstGeom>
            <a:solidFill>
              <a:srgbClr val="FF0000">
                <a:alpha val="50000"/>
              </a:srgbClr>
            </a:solidFill>
            <a:ln w="6350" cap="flat" cmpd="sng" algn="ctr">
              <a:solidFill>
                <a:srgbClr val="FFFFFF">
                  <a:alpha val="50196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5534075" y="4185154"/>
            <a:ext cx="2620198" cy="2620196"/>
            <a:chOff x="5534075" y="4185154"/>
            <a:chExt cx="2620198" cy="2620196"/>
          </a:xfrm>
        </p:grpSpPr>
        <p:grpSp>
          <p:nvGrpSpPr>
            <p:cNvPr id="907" name="グループ化 906"/>
            <p:cNvGrpSpPr/>
            <p:nvPr/>
          </p:nvGrpSpPr>
          <p:grpSpPr>
            <a:xfrm>
              <a:off x="6005078" y="4869161"/>
              <a:ext cx="1678193" cy="1364043"/>
              <a:chOff x="-2427435" y="1375581"/>
              <a:chExt cx="1678193" cy="1364043"/>
            </a:xfrm>
            <a:solidFill>
              <a:srgbClr val="FFC000"/>
            </a:solidFill>
          </p:grpSpPr>
          <p:grpSp>
            <p:nvGrpSpPr>
              <p:cNvPr id="908" name="グループ化 907"/>
              <p:cNvGrpSpPr/>
              <p:nvPr/>
            </p:nvGrpSpPr>
            <p:grpSpPr>
              <a:xfrm>
                <a:off x="-2427435" y="1375581"/>
                <a:ext cx="916193" cy="1059243"/>
                <a:chOff x="2707680" y="3878848"/>
                <a:chExt cx="1603970" cy="1854406"/>
              </a:xfrm>
              <a:grpFill/>
            </p:grpSpPr>
            <p:sp>
              <p:nvSpPr>
                <p:cNvPr id="929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0" name="円/楕円 929"/>
                <p:cNvSpPr/>
                <p:nvPr/>
              </p:nvSpPr>
              <p:spPr>
                <a:xfrm>
                  <a:off x="3364371" y="4057649"/>
                  <a:ext cx="299580" cy="145472"/>
                </a:xfrm>
                <a:prstGeom prst="ellipse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931" name="グループ化 930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936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FF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37" name="円/楕円 6"/>
                  <p:cNvSpPr/>
                  <p:nvPr/>
                </p:nvSpPr>
                <p:spPr>
                  <a:xfrm>
                    <a:off x="3122565" y="3946374"/>
                    <a:ext cx="348507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 cap="flat" cmpd="sng" algn="ctr">
                    <a:solidFill>
                      <a:srgbClr val="FF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32" name="グループ化 931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934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FF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35" name="円/楕円 6"/>
                  <p:cNvSpPr/>
                  <p:nvPr/>
                </p:nvSpPr>
                <p:spPr>
                  <a:xfrm>
                    <a:off x="3122562" y="3946377"/>
                    <a:ext cx="348507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 cap="flat" cmpd="sng" algn="ctr">
                    <a:solidFill>
                      <a:srgbClr val="FF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933" name="円/楕円 932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09" name="グループ化 908"/>
              <p:cNvGrpSpPr/>
              <p:nvPr/>
            </p:nvGrpSpPr>
            <p:grpSpPr>
              <a:xfrm>
                <a:off x="-1665435" y="1375581"/>
                <a:ext cx="916193" cy="1059243"/>
                <a:chOff x="2707680" y="3878848"/>
                <a:chExt cx="1603970" cy="1854406"/>
              </a:xfrm>
              <a:grpFill/>
            </p:grpSpPr>
            <p:sp>
              <p:nvSpPr>
                <p:cNvPr id="920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1" name="円/楕円 920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922" name="グループ化 921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927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FF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28" name="円/楕円 6"/>
                  <p:cNvSpPr/>
                  <p:nvPr/>
                </p:nvSpPr>
                <p:spPr>
                  <a:xfrm>
                    <a:off x="3122565" y="3946375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 cap="flat" cmpd="sng" algn="ctr">
                    <a:solidFill>
                      <a:srgbClr val="FF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23" name="グループ化 922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925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FF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26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 cap="flat" cmpd="sng" algn="ctr">
                    <a:solidFill>
                      <a:srgbClr val="FF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924" name="円/楕円 923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10" name="グループ化 909"/>
              <p:cNvGrpSpPr/>
              <p:nvPr/>
            </p:nvGrpSpPr>
            <p:grpSpPr>
              <a:xfrm>
                <a:off x="-2122635" y="1680381"/>
                <a:ext cx="916193" cy="1059243"/>
                <a:chOff x="2707680" y="3878848"/>
                <a:chExt cx="1603970" cy="1854406"/>
              </a:xfrm>
              <a:grpFill/>
            </p:grpSpPr>
            <p:sp>
              <p:nvSpPr>
                <p:cNvPr id="911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2" name="円/楕円 911"/>
                <p:cNvSpPr/>
                <p:nvPr/>
              </p:nvSpPr>
              <p:spPr>
                <a:xfrm>
                  <a:off x="3364371" y="4057649"/>
                  <a:ext cx="299580" cy="145472"/>
                </a:xfrm>
                <a:prstGeom prst="ellipse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913" name="グループ化 912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918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FF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19" name="円/楕円 6"/>
                  <p:cNvSpPr/>
                  <p:nvPr/>
                </p:nvSpPr>
                <p:spPr>
                  <a:xfrm>
                    <a:off x="3122565" y="3946374"/>
                    <a:ext cx="348507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 cap="flat" cmpd="sng" algn="ctr">
                    <a:solidFill>
                      <a:srgbClr val="FF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14" name="グループ化 913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916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rgbClr val="FF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17" name="円/楕円 6"/>
                  <p:cNvSpPr/>
                  <p:nvPr/>
                </p:nvSpPr>
                <p:spPr>
                  <a:xfrm>
                    <a:off x="3122562" y="3946377"/>
                    <a:ext cx="348507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 cap="flat" cmpd="sng" algn="ctr">
                    <a:solidFill>
                      <a:srgbClr val="FF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915" name="円/楕円 914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rgbClr val="FF33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284" name="乗算記号 283"/>
            <p:cNvSpPr/>
            <p:nvPr/>
          </p:nvSpPr>
          <p:spPr>
            <a:xfrm>
              <a:off x="5534075" y="4185154"/>
              <a:ext cx="2620198" cy="2620196"/>
            </a:xfrm>
            <a:prstGeom prst="mathMultiply">
              <a:avLst>
                <a:gd name="adj1" fmla="val 4967"/>
              </a:avLst>
            </a:prstGeom>
            <a:solidFill>
              <a:srgbClr val="FF0000">
                <a:alpha val="50000"/>
              </a:srgbClr>
            </a:solidFill>
            <a:ln w="6350" cap="flat" cmpd="sng" algn="ctr">
              <a:solidFill>
                <a:srgbClr val="FFFFFF">
                  <a:alpha val="50196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7391904" y="4185154"/>
            <a:ext cx="2620198" cy="2620196"/>
            <a:chOff x="7391904" y="4185154"/>
            <a:chExt cx="2620198" cy="2620196"/>
          </a:xfrm>
        </p:grpSpPr>
        <p:grpSp>
          <p:nvGrpSpPr>
            <p:cNvPr id="938" name="グループ化 937"/>
            <p:cNvGrpSpPr/>
            <p:nvPr/>
          </p:nvGrpSpPr>
          <p:grpSpPr>
            <a:xfrm>
              <a:off x="7862907" y="4869161"/>
              <a:ext cx="1678193" cy="1364043"/>
              <a:chOff x="-2427435" y="1375581"/>
              <a:chExt cx="1678193" cy="1364043"/>
            </a:xfrm>
            <a:solidFill>
              <a:schemeClr val="bg1">
                <a:lumMod val="95000"/>
              </a:schemeClr>
            </a:solidFill>
          </p:grpSpPr>
          <p:grpSp>
            <p:nvGrpSpPr>
              <p:cNvPr id="939" name="グループ化 938"/>
              <p:cNvGrpSpPr/>
              <p:nvPr/>
            </p:nvGrpSpPr>
            <p:grpSpPr>
              <a:xfrm>
                <a:off x="-2427435" y="1375581"/>
                <a:ext cx="916193" cy="1059243"/>
                <a:chOff x="2707680" y="3878848"/>
                <a:chExt cx="1603970" cy="1854406"/>
              </a:xfrm>
              <a:grpFill/>
            </p:grpSpPr>
            <p:sp>
              <p:nvSpPr>
                <p:cNvPr id="960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1" name="円/楕円 960"/>
                <p:cNvSpPr/>
                <p:nvPr/>
              </p:nvSpPr>
              <p:spPr>
                <a:xfrm>
                  <a:off x="3364371" y="4057649"/>
                  <a:ext cx="299580" cy="14547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962" name="グループ化 961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967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68" name="円/楕円 6"/>
                  <p:cNvSpPr/>
                  <p:nvPr/>
                </p:nvSpPr>
                <p:spPr>
                  <a:xfrm>
                    <a:off x="3122565" y="3946375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63" name="グループ化 962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965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66" name="円/楕円 6"/>
                  <p:cNvSpPr/>
                  <p:nvPr/>
                </p:nvSpPr>
                <p:spPr>
                  <a:xfrm>
                    <a:off x="3122562" y="3946377"/>
                    <a:ext cx="348507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964" name="円/楕円 963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40" name="グループ化 939"/>
              <p:cNvGrpSpPr/>
              <p:nvPr/>
            </p:nvGrpSpPr>
            <p:grpSpPr>
              <a:xfrm>
                <a:off x="-1665435" y="1375581"/>
                <a:ext cx="916193" cy="1059243"/>
                <a:chOff x="2707680" y="3878848"/>
                <a:chExt cx="1603970" cy="1854406"/>
              </a:xfrm>
              <a:grpFill/>
            </p:grpSpPr>
            <p:sp>
              <p:nvSpPr>
                <p:cNvPr id="951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52" name="円/楕円 951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953" name="グループ化 952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958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59" name="円/楕円 6"/>
                  <p:cNvSpPr/>
                  <p:nvPr/>
                </p:nvSpPr>
                <p:spPr>
                  <a:xfrm>
                    <a:off x="3122565" y="3946375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54" name="グループ化 953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956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57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955" name="円/楕円 954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41" name="グループ化 940"/>
              <p:cNvGrpSpPr/>
              <p:nvPr/>
            </p:nvGrpSpPr>
            <p:grpSpPr>
              <a:xfrm>
                <a:off x="-2122635" y="1680381"/>
                <a:ext cx="916193" cy="1059243"/>
                <a:chOff x="2707680" y="3878848"/>
                <a:chExt cx="1603970" cy="1854406"/>
              </a:xfrm>
              <a:grpFill/>
            </p:grpSpPr>
            <p:sp>
              <p:nvSpPr>
                <p:cNvPr id="942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3" name="円/楕円 942"/>
                <p:cNvSpPr/>
                <p:nvPr/>
              </p:nvSpPr>
              <p:spPr>
                <a:xfrm>
                  <a:off x="3364371" y="4057649"/>
                  <a:ext cx="299580" cy="14547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944" name="グループ化 943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949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50" name="円/楕円 6"/>
                  <p:cNvSpPr/>
                  <p:nvPr/>
                </p:nvSpPr>
                <p:spPr>
                  <a:xfrm>
                    <a:off x="3122565" y="3946375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45" name="グループ化 944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947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48" name="円/楕円 6"/>
                  <p:cNvSpPr/>
                  <p:nvPr/>
                </p:nvSpPr>
                <p:spPr>
                  <a:xfrm>
                    <a:off x="3122562" y="3946377"/>
                    <a:ext cx="348507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946" name="円/楕円 945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285" name="乗算記号 284"/>
            <p:cNvSpPr/>
            <p:nvPr/>
          </p:nvSpPr>
          <p:spPr>
            <a:xfrm>
              <a:off x="7391904" y="4185154"/>
              <a:ext cx="2620198" cy="2620196"/>
            </a:xfrm>
            <a:prstGeom prst="mathMultiply">
              <a:avLst>
                <a:gd name="adj1" fmla="val 4967"/>
              </a:avLst>
            </a:prstGeom>
            <a:solidFill>
              <a:srgbClr val="FF0000">
                <a:alpha val="50000"/>
              </a:srgbClr>
            </a:solidFill>
            <a:ln w="6350" cap="flat" cmpd="sng" algn="ctr">
              <a:solidFill>
                <a:srgbClr val="FFFFFF">
                  <a:alpha val="50196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576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20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PPTX303_ゴミ袋のイラスト</dc:title>
  <dc:subject>PPTX303_ゴミ袋のイラスト</dc:subject>
  <dc:creator>http://www.digipot.net</dc:creator>
  <cp:lastModifiedBy/>
  <cp:revision>1</cp:revision>
  <dcterms:created xsi:type="dcterms:W3CDTF">2014-01-30T05:12:09Z</dcterms:created>
  <dcterms:modified xsi:type="dcterms:W3CDTF">2015-05-31T12:42:52Z</dcterms:modified>
  <cp:category/>
  <cp:version>1</cp:version>
</cp:coreProperties>
</file>