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3" r:id="rId2"/>
    <p:sldId id="304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99CC"/>
    <a:srgbClr val="663300"/>
    <a:srgbClr val="800000"/>
    <a:srgbClr val="993300"/>
    <a:srgbClr val="CC6600"/>
    <a:srgbClr val="FFCC66"/>
    <a:srgbClr val="CC9900"/>
    <a:srgbClr val="CCEC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830" autoAdjust="0"/>
    <p:restoredTop sz="94704" autoAdjust="0"/>
  </p:normalViewPr>
  <p:slideViewPr>
    <p:cSldViewPr>
      <p:cViewPr varScale="1">
        <p:scale>
          <a:sx n="67" d="100"/>
          <a:sy n="67" d="100"/>
        </p:scale>
        <p:origin x="-151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" name="グループ化 204"/>
          <p:cNvGrpSpPr/>
          <p:nvPr/>
        </p:nvGrpSpPr>
        <p:grpSpPr>
          <a:xfrm>
            <a:off x="632520" y="773705"/>
            <a:ext cx="1181210" cy="1688681"/>
            <a:chOff x="6237898" y="746526"/>
            <a:chExt cx="1181210" cy="1688681"/>
          </a:xfrm>
        </p:grpSpPr>
        <p:grpSp>
          <p:nvGrpSpPr>
            <p:cNvPr id="206" name="グループ化 205"/>
            <p:cNvGrpSpPr/>
            <p:nvPr/>
          </p:nvGrpSpPr>
          <p:grpSpPr>
            <a:xfrm>
              <a:off x="6237898" y="863162"/>
              <a:ext cx="1181210" cy="1550619"/>
              <a:chOff x="641861" y="599108"/>
              <a:chExt cx="1181210" cy="1550619"/>
            </a:xfrm>
          </p:grpSpPr>
          <p:grpSp>
            <p:nvGrpSpPr>
              <p:cNvPr id="216" name="グループ化 215"/>
              <p:cNvGrpSpPr/>
              <p:nvPr/>
            </p:nvGrpSpPr>
            <p:grpSpPr>
              <a:xfrm rot="900000" flipH="1">
                <a:off x="1562759" y="1100032"/>
                <a:ext cx="260312" cy="345587"/>
                <a:chOff x="4288284" y="908719"/>
                <a:chExt cx="304676" cy="344611"/>
              </a:xfrm>
            </p:grpSpPr>
            <p:sp>
              <p:nvSpPr>
                <p:cNvPr id="229" name="円/楕円 228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0" name="円/楕円 229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17" name="グループ化 216"/>
              <p:cNvGrpSpPr/>
              <p:nvPr/>
            </p:nvGrpSpPr>
            <p:grpSpPr>
              <a:xfrm rot="20700000">
                <a:off x="641861" y="1100030"/>
                <a:ext cx="260312" cy="345587"/>
                <a:chOff x="4288284" y="908719"/>
                <a:chExt cx="304676" cy="344611"/>
              </a:xfrm>
            </p:grpSpPr>
            <p:sp>
              <p:nvSpPr>
                <p:cNvPr id="227" name="円/楕円 226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8" name="円/楕円 227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8" name="円/楕円 217"/>
              <p:cNvSpPr/>
              <p:nvPr/>
            </p:nvSpPr>
            <p:spPr>
              <a:xfrm>
                <a:off x="732761" y="599108"/>
                <a:ext cx="996980" cy="102891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片側の 2 つの角を丸めた四角形 218"/>
              <p:cNvSpPr/>
              <p:nvPr/>
            </p:nvSpPr>
            <p:spPr bwMode="auto">
              <a:xfrm>
                <a:off x="703887" y="162802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片側の 2 つの角を丸めた四角形 219"/>
              <p:cNvSpPr/>
              <p:nvPr/>
            </p:nvSpPr>
            <p:spPr bwMode="auto">
              <a:xfrm rot="10800000">
                <a:off x="840203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片側の 2 つの角を丸めた四角形 220"/>
              <p:cNvSpPr/>
              <p:nvPr/>
            </p:nvSpPr>
            <p:spPr bwMode="auto">
              <a:xfrm rot="10800000">
                <a:off x="1343315" y="185317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片側の 2 つの角を丸めた四角形 221"/>
              <p:cNvSpPr/>
              <p:nvPr/>
            </p:nvSpPr>
            <p:spPr bwMode="auto">
              <a:xfrm rot="10800000">
                <a:off x="1033512" y="1476841"/>
                <a:ext cx="418098" cy="23325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円/楕円 222"/>
              <p:cNvSpPr/>
              <p:nvPr/>
            </p:nvSpPr>
            <p:spPr>
              <a:xfrm>
                <a:off x="769586" y="59910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4" name="月 223"/>
              <p:cNvSpPr/>
              <p:nvPr/>
            </p:nvSpPr>
            <p:spPr>
              <a:xfrm rot="16200000" flipV="1">
                <a:off x="1153627" y="1315219"/>
                <a:ext cx="135060" cy="317832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5" name="円/楕円 224"/>
              <p:cNvSpPr/>
              <p:nvPr/>
            </p:nvSpPr>
            <p:spPr bwMode="auto">
              <a:xfrm>
                <a:off x="1178575" y="1762686"/>
                <a:ext cx="85164" cy="8516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" name="円/楕円 225"/>
              <p:cNvSpPr/>
              <p:nvPr/>
            </p:nvSpPr>
            <p:spPr bwMode="auto">
              <a:xfrm>
                <a:off x="1178575" y="1986543"/>
                <a:ext cx="85164" cy="8516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07" name="正方形/長方形 206"/>
            <p:cNvSpPr/>
            <p:nvPr/>
          </p:nvSpPr>
          <p:spPr bwMode="auto">
            <a:xfrm>
              <a:off x="7229790" y="2230698"/>
              <a:ext cx="136605" cy="128786"/>
            </a:xfrm>
            <a:prstGeom prst="rect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円/楕円 207"/>
            <p:cNvSpPr/>
            <p:nvPr/>
          </p:nvSpPr>
          <p:spPr bwMode="auto">
            <a:xfrm>
              <a:off x="6258145" y="998730"/>
              <a:ext cx="1098938" cy="392852"/>
            </a:xfrm>
            <a:prstGeom prst="ellipse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円/楕円 208"/>
            <p:cNvSpPr/>
            <p:nvPr/>
          </p:nvSpPr>
          <p:spPr bwMode="auto">
            <a:xfrm>
              <a:off x="6282883" y="988061"/>
              <a:ext cx="1049462" cy="366284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片側の 2 つの角を丸めた四角形 209"/>
            <p:cNvSpPr/>
            <p:nvPr/>
          </p:nvSpPr>
          <p:spPr bwMode="auto">
            <a:xfrm rot="10800000">
              <a:off x="6285604" y="746526"/>
              <a:ext cx="1063886" cy="424676"/>
            </a:xfrm>
            <a:prstGeom prst="round2SameRect">
              <a:avLst>
                <a:gd name="adj1" fmla="val 50000"/>
                <a:gd name="adj2" fmla="val 32170"/>
              </a:avLst>
            </a:pr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rgbClr val="002060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月 210"/>
            <p:cNvSpPr/>
            <p:nvPr/>
          </p:nvSpPr>
          <p:spPr bwMode="auto">
            <a:xfrm rot="16200000">
              <a:off x="6719141" y="628021"/>
              <a:ext cx="198582" cy="1024024"/>
            </a:xfrm>
            <a:prstGeom prst="moon">
              <a:avLst>
                <a:gd name="adj" fmla="val 41238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円/楕円 211"/>
            <p:cNvSpPr/>
            <p:nvPr/>
          </p:nvSpPr>
          <p:spPr bwMode="auto">
            <a:xfrm>
              <a:off x="6700744" y="976694"/>
              <a:ext cx="231313" cy="231313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弦 212"/>
            <p:cNvSpPr/>
            <p:nvPr/>
          </p:nvSpPr>
          <p:spPr bwMode="auto">
            <a:xfrm>
              <a:off x="6450676" y="1332239"/>
              <a:ext cx="225025" cy="225025"/>
            </a:xfrm>
            <a:prstGeom prst="chord">
              <a:avLst>
                <a:gd name="adj1" fmla="val 19297288"/>
                <a:gd name="adj2" fmla="val 14472925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弦 213"/>
            <p:cNvSpPr/>
            <p:nvPr/>
          </p:nvSpPr>
          <p:spPr bwMode="auto">
            <a:xfrm flipH="1">
              <a:off x="6990390" y="1332239"/>
              <a:ext cx="225025" cy="225025"/>
            </a:xfrm>
            <a:prstGeom prst="chord">
              <a:avLst>
                <a:gd name="adj1" fmla="val 18870610"/>
                <a:gd name="adj2" fmla="val 1503200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角丸四角形 214"/>
            <p:cNvSpPr/>
            <p:nvPr/>
          </p:nvSpPr>
          <p:spPr bwMode="auto">
            <a:xfrm rot="21325666">
              <a:off x="7120522" y="1880200"/>
              <a:ext cx="62183" cy="555007"/>
            </a:xfrm>
            <a:prstGeom prst="roundRect">
              <a:avLst>
                <a:gd name="adj" fmla="val 50000"/>
              </a:avLst>
            </a:prstGeom>
            <a:pattFill prst="wdUpDiag">
              <a:fgClr>
                <a:srgbClr val="FFC000"/>
              </a:fgClr>
              <a:bgClr>
                <a:srgbClr val="CC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8" name="グループ化 317"/>
          <p:cNvGrpSpPr/>
          <p:nvPr/>
        </p:nvGrpSpPr>
        <p:grpSpPr>
          <a:xfrm>
            <a:off x="357910" y="4615722"/>
            <a:ext cx="1761488" cy="1719198"/>
            <a:chOff x="7788315" y="2671856"/>
            <a:chExt cx="1761488" cy="1719198"/>
          </a:xfrm>
        </p:grpSpPr>
        <p:grpSp>
          <p:nvGrpSpPr>
            <p:cNvPr id="231" name="グループ化 230"/>
            <p:cNvGrpSpPr/>
            <p:nvPr/>
          </p:nvGrpSpPr>
          <p:grpSpPr>
            <a:xfrm>
              <a:off x="7788315" y="2671856"/>
              <a:ext cx="1761488" cy="1719198"/>
              <a:chOff x="4062346" y="4613618"/>
              <a:chExt cx="1761488" cy="1719198"/>
            </a:xfrm>
          </p:grpSpPr>
          <p:grpSp>
            <p:nvGrpSpPr>
              <p:cNvPr id="232" name="グループ化 231"/>
              <p:cNvGrpSpPr/>
              <p:nvPr/>
            </p:nvGrpSpPr>
            <p:grpSpPr>
              <a:xfrm>
                <a:off x="4372621" y="4644135"/>
                <a:ext cx="1181210" cy="1667255"/>
                <a:chOff x="6237898" y="746526"/>
                <a:chExt cx="1181210" cy="1667255"/>
              </a:xfrm>
            </p:grpSpPr>
            <p:grpSp>
              <p:nvGrpSpPr>
                <p:cNvPr id="253" name="グループ化 252"/>
                <p:cNvGrpSpPr/>
                <p:nvPr/>
              </p:nvGrpSpPr>
              <p:grpSpPr>
                <a:xfrm>
                  <a:off x="6237898" y="863162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259" name="グループ化 258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272" name="円/楕円 271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3" name="円/楕円 272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0" name="グループ化 259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270" name="円/楕円 269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71" name="円/楕円 270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1" name="円/楕円 260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2" name="片側の 2 つの角を丸めた四角形 261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" name="片側の 2 つの角を丸めた四角形 262"/>
                  <p:cNvSpPr/>
                  <p:nvPr/>
                </p:nvSpPr>
                <p:spPr bwMode="auto">
                  <a:xfrm rot="10800000">
                    <a:off x="840203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4" name="片側の 2 つの角を丸めた四角形 263"/>
                  <p:cNvSpPr/>
                  <p:nvPr/>
                </p:nvSpPr>
                <p:spPr bwMode="auto">
                  <a:xfrm rot="10800000">
                    <a:off x="1343315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5" name="片側の 2 つの角を丸めた四角形 264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6" name="円/楕円 265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7" name="月 266"/>
                  <p:cNvSpPr/>
                  <p:nvPr/>
                </p:nvSpPr>
                <p:spPr>
                  <a:xfrm rot="16200000" flipV="1">
                    <a:off x="1132719" y="1267312"/>
                    <a:ext cx="176876" cy="413646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8" name="円/楕円 267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円/楕円 268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54" name="円/楕円 253"/>
                <p:cNvSpPr/>
                <p:nvPr/>
              </p:nvSpPr>
              <p:spPr bwMode="auto">
                <a:xfrm>
                  <a:off x="6258145" y="998730"/>
                  <a:ext cx="1098938" cy="392852"/>
                </a:xfrm>
                <a:prstGeom prst="ellipse">
                  <a:avLst/>
                </a:prstGeom>
                <a:solidFill>
                  <a:schemeClr val="accent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円/楕円 254"/>
                <p:cNvSpPr/>
                <p:nvPr/>
              </p:nvSpPr>
              <p:spPr bwMode="auto">
                <a:xfrm>
                  <a:off x="6282883" y="988061"/>
                  <a:ext cx="1049462" cy="366284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6" name="片側の 2 つの角を丸めた四角形 255"/>
                <p:cNvSpPr/>
                <p:nvPr/>
              </p:nvSpPr>
              <p:spPr bwMode="auto">
                <a:xfrm rot="10800000">
                  <a:off x="6285604" y="746526"/>
                  <a:ext cx="1063886" cy="424676"/>
                </a:xfrm>
                <a:prstGeom prst="round2SameRect">
                  <a:avLst>
                    <a:gd name="adj1" fmla="val 50000"/>
                    <a:gd name="adj2" fmla="val 32170"/>
                  </a:avLst>
                </a:prstGeom>
                <a:gradFill flip="none" rotWithShape="1"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002060"/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7" name="月 256"/>
                <p:cNvSpPr/>
                <p:nvPr/>
              </p:nvSpPr>
              <p:spPr bwMode="auto">
                <a:xfrm rot="16200000">
                  <a:off x="6719141" y="628021"/>
                  <a:ext cx="198582" cy="1024024"/>
                </a:xfrm>
                <a:prstGeom prst="moon">
                  <a:avLst>
                    <a:gd name="adj" fmla="val 41238"/>
                  </a:avLst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8" name="円/楕円 257"/>
                <p:cNvSpPr/>
                <p:nvPr/>
              </p:nvSpPr>
              <p:spPr bwMode="auto">
                <a:xfrm>
                  <a:off x="6700744" y="976694"/>
                  <a:ext cx="231313" cy="231313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/>
              <p:cNvGrpSpPr/>
              <p:nvPr/>
            </p:nvGrpSpPr>
            <p:grpSpPr>
              <a:xfrm>
                <a:off x="4062346" y="4613618"/>
                <a:ext cx="1761488" cy="1492206"/>
                <a:chOff x="4062346" y="742658"/>
                <a:chExt cx="1761488" cy="1492206"/>
              </a:xfrm>
            </p:grpSpPr>
            <p:grpSp>
              <p:nvGrpSpPr>
                <p:cNvPr id="237" name="グループ化 236"/>
                <p:cNvGrpSpPr/>
                <p:nvPr/>
              </p:nvGrpSpPr>
              <p:grpSpPr>
                <a:xfrm>
                  <a:off x="4062346" y="742658"/>
                  <a:ext cx="1437077" cy="1492206"/>
                  <a:chOff x="4021773" y="742658"/>
                  <a:chExt cx="1437077" cy="1492206"/>
                </a:xfrm>
              </p:grpSpPr>
              <p:sp>
                <p:nvSpPr>
                  <p:cNvPr id="246" name="アーチ 245"/>
                  <p:cNvSpPr/>
                  <p:nvPr/>
                </p:nvSpPr>
                <p:spPr bwMode="auto">
                  <a:xfrm>
                    <a:off x="4021773" y="797787"/>
                    <a:ext cx="1437077" cy="1437077"/>
                  </a:xfrm>
                  <a:prstGeom prst="blockArc">
                    <a:avLst>
                      <a:gd name="adj1" fmla="val 6676539"/>
                      <a:gd name="adj2" fmla="val 14201156"/>
                      <a:gd name="adj3" fmla="val 17622"/>
                    </a:avLst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47" name="グループ化 246"/>
                  <p:cNvGrpSpPr/>
                  <p:nvPr/>
                </p:nvGrpSpPr>
                <p:grpSpPr>
                  <a:xfrm rot="19800000">
                    <a:off x="4354443" y="742658"/>
                    <a:ext cx="614025" cy="304372"/>
                    <a:chOff x="3644509" y="2528901"/>
                    <a:chExt cx="564796" cy="279969"/>
                  </a:xfrm>
                </p:grpSpPr>
                <p:sp>
                  <p:nvSpPr>
                    <p:cNvPr id="248" name="角丸四角形 247"/>
                    <p:cNvSpPr/>
                    <p:nvPr/>
                  </p:nvSpPr>
                  <p:spPr bwMode="auto">
                    <a:xfrm>
                      <a:off x="3687834" y="26000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" name="角丸四角形 248"/>
                    <p:cNvSpPr/>
                    <p:nvPr/>
                  </p:nvSpPr>
                  <p:spPr bwMode="auto">
                    <a:xfrm>
                      <a:off x="3774889" y="25619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0" name="角丸四角形 249"/>
                    <p:cNvSpPr/>
                    <p:nvPr/>
                  </p:nvSpPr>
                  <p:spPr bwMode="auto">
                    <a:xfrm>
                      <a:off x="3673892" y="2545421"/>
                      <a:ext cx="472346" cy="7459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1" name="角丸四角形 250"/>
                    <p:cNvSpPr/>
                    <p:nvPr/>
                  </p:nvSpPr>
                  <p:spPr bwMode="auto">
                    <a:xfrm rot="2700000">
                      <a:off x="3780309" y="2638974"/>
                      <a:ext cx="250711" cy="8908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2" name="正方形/長方形 251"/>
                    <p:cNvSpPr/>
                    <p:nvPr/>
                  </p:nvSpPr>
                  <p:spPr bwMode="auto">
                    <a:xfrm>
                      <a:off x="3644509" y="2528901"/>
                      <a:ext cx="174835" cy="242525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238" name="グループ化 237"/>
                <p:cNvGrpSpPr/>
                <p:nvPr/>
              </p:nvGrpSpPr>
              <p:grpSpPr>
                <a:xfrm flipH="1">
                  <a:off x="4386757" y="742658"/>
                  <a:ext cx="1437077" cy="1492206"/>
                  <a:chOff x="4021773" y="742658"/>
                  <a:chExt cx="1437077" cy="1492206"/>
                </a:xfrm>
              </p:grpSpPr>
              <p:sp>
                <p:nvSpPr>
                  <p:cNvPr id="239" name="アーチ 238"/>
                  <p:cNvSpPr/>
                  <p:nvPr/>
                </p:nvSpPr>
                <p:spPr bwMode="auto">
                  <a:xfrm>
                    <a:off x="4021773" y="797787"/>
                    <a:ext cx="1437077" cy="1437077"/>
                  </a:xfrm>
                  <a:prstGeom prst="blockArc">
                    <a:avLst>
                      <a:gd name="adj1" fmla="val 6676539"/>
                      <a:gd name="adj2" fmla="val 14201156"/>
                      <a:gd name="adj3" fmla="val 17622"/>
                    </a:avLst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40" name="グループ化 239"/>
                  <p:cNvGrpSpPr/>
                  <p:nvPr/>
                </p:nvGrpSpPr>
                <p:grpSpPr>
                  <a:xfrm rot="19800000">
                    <a:off x="4354443" y="742658"/>
                    <a:ext cx="614025" cy="304372"/>
                    <a:chOff x="3644509" y="2528901"/>
                    <a:chExt cx="564796" cy="279969"/>
                  </a:xfrm>
                </p:grpSpPr>
                <p:sp>
                  <p:nvSpPr>
                    <p:cNvPr id="241" name="角丸四角形 240"/>
                    <p:cNvSpPr/>
                    <p:nvPr/>
                  </p:nvSpPr>
                  <p:spPr bwMode="auto">
                    <a:xfrm>
                      <a:off x="3687834" y="26000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2" name="角丸四角形 241"/>
                    <p:cNvSpPr/>
                    <p:nvPr/>
                  </p:nvSpPr>
                  <p:spPr bwMode="auto">
                    <a:xfrm>
                      <a:off x="3774889" y="25619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3" name="角丸四角形 242"/>
                    <p:cNvSpPr/>
                    <p:nvPr/>
                  </p:nvSpPr>
                  <p:spPr bwMode="auto">
                    <a:xfrm>
                      <a:off x="3673892" y="2545421"/>
                      <a:ext cx="472346" cy="7459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4" name="角丸四角形 243"/>
                    <p:cNvSpPr/>
                    <p:nvPr/>
                  </p:nvSpPr>
                  <p:spPr bwMode="auto">
                    <a:xfrm rot="2700000">
                      <a:off x="3780309" y="2638974"/>
                      <a:ext cx="250711" cy="89081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" name="正方形/長方形 244"/>
                    <p:cNvSpPr/>
                    <p:nvPr/>
                  </p:nvSpPr>
                  <p:spPr bwMode="auto">
                    <a:xfrm>
                      <a:off x="3644509" y="2528901"/>
                      <a:ext cx="174835" cy="242525"/>
                    </a:xfrm>
                    <a:prstGeom prst="rect">
                      <a:avLst/>
                    </a:prstGeom>
                    <a:solidFill>
                      <a:srgbClr val="00206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34" name="角丸四角形 233"/>
              <p:cNvSpPr/>
              <p:nvPr/>
            </p:nvSpPr>
            <p:spPr bwMode="auto">
              <a:xfrm rot="21325666">
                <a:off x="5255245" y="5777809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アーチ 234"/>
              <p:cNvSpPr/>
              <p:nvPr/>
            </p:nvSpPr>
            <p:spPr bwMode="auto">
              <a:xfrm>
                <a:off x="4583370" y="5291774"/>
                <a:ext cx="262950" cy="2629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アーチ 235"/>
              <p:cNvSpPr/>
              <p:nvPr/>
            </p:nvSpPr>
            <p:spPr bwMode="auto">
              <a:xfrm>
                <a:off x="5083242" y="5291774"/>
                <a:ext cx="262950" cy="2629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7" name="正方形/長方形 316"/>
            <p:cNvSpPr/>
            <p:nvPr/>
          </p:nvSpPr>
          <p:spPr bwMode="auto">
            <a:xfrm rot="2777090">
              <a:off x="9107544" y="3810767"/>
              <a:ext cx="284753" cy="131863"/>
            </a:xfrm>
            <a:prstGeom prst="rect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/>
          <p:cNvGrpSpPr/>
          <p:nvPr/>
        </p:nvGrpSpPr>
        <p:grpSpPr>
          <a:xfrm>
            <a:off x="2512760" y="764547"/>
            <a:ext cx="1181210" cy="1688681"/>
            <a:chOff x="2512760" y="764547"/>
            <a:chExt cx="1181210" cy="1688681"/>
          </a:xfrm>
        </p:grpSpPr>
        <p:grpSp>
          <p:nvGrpSpPr>
            <p:cNvPr id="274" name="グループ化 273"/>
            <p:cNvGrpSpPr/>
            <p:nvPr/>
          </p:nvGrpSpPr>
          <p:grpSpPr>
            <a:xfrm>
              <a:off x="2512760" y="764547"/>
              <a:ext cx="1181210" cy="1688681"/>
              <a:chOff x="4372621" y="4644135"/>
              <a:chExt cx="1181210" cy="1688681"/>
            </a:xfrm>
          </p:grpSpPr>
          <p:grpSp>
            <p:nvGrpSpPr>
              <p:cNvPr id="275" name="グループ化 274"/>
              <p:cNvGrpSpPr/>
              <p:nvPr/>
            </p:nvGrpSpPr>
            <p:grpSpPr>
              <a:xfrm>
                <a:off x="4372621" y="4644135"/>
                <a:ext cx="1181210" cy="1667255"/>
                <a:chOff x="6237898" y="746526"/>
                <a:chExt cx="1181210" cy="1667255"/>
              </a:xfrm>
            </p:grpSpPr>
            <p:grpSp>
              <p:nvGrpSpPr>
                <p:cNvPr id="296" name="グループ化 295"/>
                <p:cNvGrpSpPr/>
                <p:nvPr/>
              </p:nvGrpSpPr>
              <p:grpSpPr>
                <a:xfrm>
                  <a:off x="6237898" y="863162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302" name="グループ化 301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315" name="円/楕円 314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6" name="円/楕円 315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03" name="グループ化 302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313" name="円/楕円 312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4" name="円/楕円 313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04" name="円/楕円 303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05" name="片側の 2 つの角を丸めた四角形 304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6" name="片側の 2 つの角を丸めた四角形 305"/>
                  <p:cNvSpPr/>
                  <p:nvPr/>
                </p:nvSpPr>
                <p:spPr bwMode="auto">
                  <a:xfrm rot="10800000">
                    <a:off x="840203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7" name="片側の 2 つの角を丸めた四角形 306"/>
                  <p:cNvSpPr/>
                  <p:nvPr/>
                </p:nvSpPr>
                <p:spPr bwMode="auto">
                  <a:xfrm rot="10800000">
                    <a:off x="1343315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8" name="片側の 2 つの角を丸めた四角形 307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円/楕円 308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0" name="月 309"/>
                  <p:cNvSpPr/>
                  <p:nvPr/>
                </p:nvSpPr>
                <p:spPr>
                  <a:xfrm rot="16200000" flipV="1">
                    <a:off x="1132719" y="1267312"/>
                    <a:ext cx="176876" cy="413646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1" name="円/楕円 310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2" name="円/楕円 311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7" name="円/楕円 296"/>
                <p:cNvSpPr/>
                <p:nvPr/>
              </p:nvSpPr>
              <p:spPr bwMode="auto">
                <a:xfrm>
                  <a:off x="6258145" y="998730"/>
                  <a:ext cx="1098938" cy="392852"/>
                </a:xfrm>
                <a:prstGeom prst="ellipse">
                  <a:avLst/>
                </a:prstGeom>
                <a:solidFill>
                  <a:schemeClr val="accent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8" name="円/楕円 297"/>
                <p:cNvSpPr/>
                <p:nvPr/>
              </p:nvSpPr>
              <p:spPr bwMode="auto">
                <a:xfrm>
                  <a:off x="6282883" y="988061"/>
                  <a:ext cx="1049462" cy="366284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9" name="片側の 2 つの角を丸めた四角形 298"/>
                <p:cNvSpPr/>
                <p:nvPr/>
              </p:nvSpPr>
              <p:spPr bwMode="auto">
                <a:xfrm rot="10800000">
                  <a:off x="6285604" y="746526"/>
                  <a:ext cx="1063886" cy="424676"/>
                </a:xfrm>
                <a:prstGeom prst="round2SameRect">
                  <a:avLst>
                    <a:gd name="adj1" fmla="val 50000"/>
                    <a:gd name="adj2" fmla="val 32170"/>
                  </a:avLst>
                </a:prstGeom>
                <a:gradFill flip="none" rotWithShape="1">
                  <a:gsLst>
                    <a:gs pos="0">
                      <a:schemeClr val="accent6">
                        <a:shade val="30000"/>
                        <a:satMod val="115000"/>
                      </a:schemeClr>
                    </a:gs>
                    <a:gs pos="50000">
                      <a:schemeClr val="accent6">
                        <a:lumMod val="75000"/>
                      </a:schemeClr>
                    </a:gs>
                    <a:gs pos="100000">
                      <a:srgbClr val="002060"/>
                    </a:gs>
                  </a:gsLst>
                  <a:lin ang="10800000" scaled="1"/>
                  <a:tileRect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0" name="月 299"/>
                <p:cNvSpPr/>
                <p:nvPr/>
              </p:nvSpPr>
              <p:spPr bwMode="auto">
                <a:xfrm rot="16200000">
                  <a:off x="6719141" y="628021"/>
                  <a:ext cx="198582" cy="1024024"/>
                </a:xfrm>
                <a:prstGeom prst="moon">
                  <a:avLst>
                    <a:gd name="adj" fmla="val 41238"/>
                  </a:avLst>
                </a:prstGeom>
                <a:solidFill>
                  <a:srgbClr val="00B0F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01" name="円/楕円 300"/>
                <p:cNvSpPr/>
                <p:nvPr/>
              </p:nvSpPr>
              <p:spPr bwMode="auto">
                <a:xfrm>
                  <a:off x="6700744" y="976694"/>
                  <a:ext cx="231313" cy="231313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7" name="角丸四角形 276"/>
              <p:cNvSpPr/>
              <p:nvPr/>
            </p:nvSpPr>
            <p:spPr bwMode="auto">
              <a:xfrm rot="21325666">
                <a:off x="5255245" y="5777809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アーチ 277"/>
              <p:cNvSpPr/>
              <p:nvPr/>
            </p:nvSpPr>
            <p:spPr bwMode="auto">
              <a:xfrm>
                <a:off x="4583370" y="5291774"/>
                <a:ext cx="262950" cy="2629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アーチ 278"/>
              <p:cNvSpPr/>
              <p:nvPr/>
            </p:nvSpPr>
            <p:spPr bwMode="auto">
              <a:xfrm>
                <a:off x="5083242" y="5291774"/>
                <a:ext cx="262950" cy="262950"/>
              </a:xfrm>
              <a:prstGeom prst="blockArc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9" name="正方形/長方形 318"/>
            <p:cNvSpPr/>
            <p:nvPr/>
          </p:nvSpPr>
          <p:spPr bwMode="auto">
            <a:xfrm>
              <a:off x="3514172" y="2251781"/>
              <a:ext cx="136605" cy="128786"/>
            </a:xfrm>
            <a:prstGeom prst="rect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0" name="グループ化 319"/>
          <p:cNvGrpSpPr/>
          <p:nvPr/>
        </p:nvGrpSpPr>
        <p:grpSpPr>
          <a:xfrm>
            <a:off x="2360599" y="2697026"/>
            <a:ext cx="1779999" cy="1852983"/>
            <a:chOff x="8208914" y="4644135"/>
            <a:chExt cx="1779999" cy="1852983"/>
          </a:xfrm>
        </p:grpSpPr>
        <p:grpSp>
          <p:nvGrpSpPr>
            <p:cNvPr id="321" name="グループ化 320"/>
            <p:cNvGrpSpPr/>
            <p:nvPr/>
          </p:nvGrpSpPr>
          <p:grpSpPr>
            <a:xfrm>
              <a:off x="8208914" y="4644135"/>
              <a:ext cx="1181210" cy="1688681"/>
              <a:chOff x="6237898" y="746526"/>
              <a:chExt cx="1181210" cy="1688681"/>
            </a:xfrm>
          </p:grpSpPr>
          <p:grpSp>
            <p:nvGrpSpPr>
              <p:cNvPr id="331" name="グループ化 330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341" name="グループ化 340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354" name="円/楕円 353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5" name="円/楕円 354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42" name="グループ化 341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352" name="円/楕円 35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3" name="円/楕円 35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43" name="円/楕円 342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4" name="片側の 2 つの角を丸めた四角形 343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5" name="片側の 2 つの角を丸めた四角形 344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6" name="片側の 2 つの角を丸めた四角形 345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7" name="片側の 2 つの角を丸めた四角形 346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8" name="円/楕円 347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9" name="月 348"/>
                <p:cNvSpPr/>
                <p:nvPr/>
              </p:nvSpPr>
              <p:spPr>
                <a:xfrm rot="54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0" name="円/楕円 349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円/楕円 350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2" name="正方形/長方形 331"/>
              <p:cNvSpPr/>
              <p:nvPr/>
            </p:nvSpPr>
            <p:spPr bwMode="auto">
              <a:xfrm>
                <a:off x="7229790" y="2230698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円/楕円 332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円/楕円 333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片側の 2 つの角を丸めた四角形 334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月 335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7" name="円/楕円 336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弦 337"/>
              <p:cNvSpPr/>
              <p:nvPr/>
            </p:nvSpPr>
            <p:spPr bwMode="auto">
              <a:xfrm>
                <a:off x="6450676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9" name="弦 338"/>
              <p:cNvSpPr/>
              <p:nvPr/>
            </p:nvSpPr>
            <p:spPr bwMode="auto">
              <a:xfrm flipH="1">
                <a:off x="6990390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0" name="角丸四角形 339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2" name="グループ化 321"/>
            <p:cNvGrpSpPr/>
            <p:nvPr/>
          </p:nvGrpSpPr>
          <p:grpSpPr>
            <a:xfrm>
              <a:off x="8741969" y="5083668"/>
              <a:ext cx="1246944" cy="1413450"/>
              <a:chOff x="8741969" y="3216768"/>
              <a:chExt cx="1246944" cy="1413450"/>
            </a:xfrm>
          </p:grpSpPr>
          <p:grpSp>
            <p:nvGrpSpPr>
              <p:cNvPr id="323" name="グループ化 322"/>
              <p:cNvGrpSpPr/>
              <p:nvPr/>
            </p:nvGrpSpPr>
            <p:grpSpPr>
              <a:xfrm rot="900000">
                <a:off x="8741969" y="3216768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325" name="角丸四角形 324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6" name="角丸四角形 325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7" name="角丸四角形 326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角丸四角形 327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9" name="角丸四角形 328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0" name="角丸四角形 329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4" name="テキスト ボックス 323"/>
              <p:cNvSpPr txBox="1"/>
              <p:nvPr/>
            </p:nvSpPr>
            <p:spPr>
              <a:xfrm rot="900000">
                <a:off x="9168327" y="4155676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dirty="0" smtClean="0">
                    <a:solidFill>
                      <a:srgbClr val="FF0000"/>
                    </a:solidFill>
                    <a:latin typeface="Impact" panose="020B0806030902050204" pitchFamily="34" charset="0"/>
                  </a:rPr>
                  <a:t>STOP</a:t>
                </a:r>
                <a:endParaRPr kumimoji="1" lang="ja-JP" altLang="en-US" dirty="0">
                  <a:solidFill>
                    <a:srgbClr val="FF0000"/>
                  </a:solidFill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356" name="グループ化 355"/>
          <p:cNvGrpSpPr/>
          <p:nvPr/>
        </p:nvGrpSpPr>
        <p:grpSpPr>
          <a:xfrm>
            <a:off x="4207155" y="2697026"/>
            <a:ext cx="1779999" cy="1852983"/>
            <a:chOff x="8208914" y="4644135"/>
            <a:chExt cx="1779999" cy="1852983"/>
          </a:xfrm>
        </p:grpSpPr>
        <p:grpSp>
          <p:nvGrpSpPr>
            <p:cNvPr id="357" name="グループ化 356"/>
            <p:cNvGrpSpPr/>
            <p:nvPr/>
          </p:nvGrpSpPr>
          <p:grpSpPr>
            <a:xfrm>
              <a:off x="8208914" y="4644135"/>
              <a:ext cx="1181210" cy="1688681"/>
              <a:chOff x="6237898" y="746526"/>
              <a:chExt cx="1181210" cy="1688681"/>
            </a:xfrm>
          </p:grpSpPr>
          <p:grpSp>
            <p:nvGrpSpPr>
              <p:cNvPr id="367" name="グループ化 366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377" name="グループ化 376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390" name="円/楕円 389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円/楕円 390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78" name="グループ化 377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388" name="円/楕円 387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9" name="円/楕円 388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79" name="円/楕円 378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0" name="片側の 2 つの角を丸めた四角形 379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1" name="片側の 2 つの角を丸めた四角形 380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2" name="片側の 2 つの角を丸めた四角形 381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3" name="片側の 2 つの角を丸めた四角形 382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4" name="円/楕円 383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5" name="月 384"/>
                <p:cNvSpPr/>
                <p:nvPr/>
              </p:nvSpPr>
              <p:spPr>
                <a:xfrm rot="54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86" name="円/楕円 385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7" name="円/楕円 386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8" name="正方形/長方形 367"/>
              <p:cNvSpPr/>
              <p:nvPr/>
            </p:nvSpPr>
            <p:spPr bwMode="auto">
              <a:xfrm>
                <a:off x="7229790" y="2230698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円/楕円 368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円/楕円 369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1" name="片側の 2 つの角を丸めた四角形 370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2" name="月 371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円/楕円 372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弦 373"/>
              <p:cNvSpPr/>
              <p:nvPr/>
            </p:nvSpPr>
            <p:spPr bwMode="auto">
              <a:xfrm>
                <a:off x="6450676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5" name="弦 374"/>
              <p:cNvSpPr/>
              <p:nvPr/>
            </p:nvSpPr>
            <p:spPr bwMode="auto">
              <a:xfrm flipH="1">
                <a:off x="6990390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角丸四角形 375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8" name="グループ化 357"/>
            <p:cNvGrpSpPr/>
            <p:nvPr/>
          </p:nvGrpSpPr>
          <p:grpSpPr>
            <a:xfrm>
              <a:off x="8741969" y="5083668"/>
              <a:ext cx="1246944" cy="1413450"/>
              <a:chOff x="8741969" y="3216768"/>
              <a:chExt cx="1246944" cy="1413450"/>
            </a:xfrm>
          </p:grpSpPr>
          <p:grpSp>
            <p:nvGrpSpPr>
              <p:cNvPr id="359" name="グループ化 358"/>
              <p:cNvGrpSpPr/>
              <p:nvPr/>
            </p:nvGrpSpPr>
            <p:grpSpPr>
              <a:xfrm rot="900000">
                <a:off x="8741969" y="3216768"/>
                <a:ext cx="1246944" cy="1413450"/>
                <a:chOff x="4029471" y="2798930"/>
                <a:chExt cx="952879" cy="1080120"/>
              </a:xfrm>
              <a:solidFill>
                <a:schemeClr val="tx1"/>
              </a:solidFill>
            </p:grpSpPr>
            <p:sp>
              <p:nvSpPr>
                <p:cNvPr id="361" name="角丸四角形 360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2" name="角丸四角形 361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3" name="角丸四角形 362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4" name="角丸四角形 363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角丸四角形 364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6" name="角丸四角形 365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0" name="テキスト ボックス 359"/>
              <p:cNvSpPr txBox="1"/>
              <p:nvPr/>
            </p:nvSpPr>
            <p:spPr>
              <a:xfrm rot="900000">
                <a:off x="9168327" y="4155676"/>
                <a:ext cx="547176" cy="2768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smtClean="0">
                    <a:latin typeface="Impact" panose="020B0806030902050204" pitchFamily="34" charset="0"/>
                  </a:rPr>
                  <a:t>NO!</a:t>
                </a:r>
                <a:endParaRPr kumimoji="1" lang="ja-JP" altLang="en-US" dirty="0">
                  <a:latin typeface="Impact" panose="020B0806030902050204" pitchFamily="34" charset="0"/>
                </a:endParaRPr>
              </a:p>
            </p:txBody>
          </p:sp>
        </p:grpSp>
      </p:grpSp>
      <p:grpSp>
        <p:nvGrpSpPr>
          <p:cNvPr id="392" name="グループ化 391"/>
          <p:cNvGrpSpPr/>
          <p:nvPr/>
        </p:nvGrpSpPr>
        <p:grpSpPr>
          <a:xfrm>
            <a:off x="8112726" y="764223"/>
            <a:ext cx="1181210" cy="1688681"/>
            <a:chOff x="2501874" y="4644135"/>
            <a:chExt cx="1181210" cy="1688681"/>
          </a:xfrm>
        </p:grpSpPr>
        <p:grpSp>
          <p:nvGrpSpPr>
            <p:cNvPr id="393" name="グループ化 392"/>
            <p:cNvGrpSpPr/>
            <p:nvPr/>
          </p:nvGrpSpPr>
          <p:grpSpPr>
            <a:xfrm>
              <a:off x="2501874" y="4644135"/>
              <a:ext cx="1181210" cy="1688681"/>
              <a:chOff x="6237898" y="746526"/>
              <a:chExt cx="1181210" cy="1688681"/>
            </a:xfrm>
          </p:grpSpPr>
          <p:grpSp>
            <p:nvGrpSpPr>
              <p:cNvPr id="409" name="グループ化 408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419" name="グループ化 418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32" name="円/楕円 43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3" name="円/楕円 43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0" name="グループ化 419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30" name="円/楕円 429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円/楕円 430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1" name="円/楕円 420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2" name="片側の 2 つの角を丸めた四角形 421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片側の 2 つの角を丸めた四角形 422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片側の 2 つの角を丸めた四角形 423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片側の 2 つの角を丸めた四角形 424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円/楕円 425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7" name="月 426"/>
                <p:cNvSpPr/>
                <p:nvPr/>
              </p:nvSpPr>
              <p:spPr>
                <a:xfrm rot="54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8" name="円/楕円 427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円/楕円 428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0" name="正方形/長方形 409"/>
              <p:cNvSpPr/>
              <p:nvPr/>
            </p:nvSpPr>
            <p:spPr bwMode="auto">
              <a:xfrm>
                <a:off x="7229790" y="2230698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円/楕円 410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円/楕円 411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片側の 2 つの角を丸めた四角形 412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月 413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円/楕円 414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弦 415"/>
              <p:cNvSpPr/>
              <p:nvPr/>
            </p:nvSpPr>
            <p:spPr bwMode="auto">
              <a:xfrm>
                <a:off x="6984325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弦 416"/>
              <p:cNvSpPr/>
              <p:nvPr/>
            </p:nvSpPr>
            <p:spPr bwMode="auto">
              <a:xfrm flipH="1">
                <a:off x="6451028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角丸四角形 417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4" name="グループ化 393"/>
            <p:cNvGrpSpPr/>
            <p:nvPr/>
          </p:nvGrpSpPr>
          <p:grpSpPr>
            <a:xfrm>
              <a:off x="2503078" y="5937796"/>
              <a:ext cx="1166922" cy="304374"/>
              <a:chOff x="3127445" y="2037624"/>
              <a:chExt cx="1073365" cy="279971"/>
            </a:xfrm>
          </p:grpSpPr>
          <p:grpSp>
            <p:nvGrpSpPr>
              <p:cNvPr id="395" name="グループ化 394"/>
              <p:cNvGrpSpPr/>
              <p:nvPr/>
            </p:nvGrpSpPr>
            <p:grpSpPr>
              <a:xfrm rot="19800000">
                <a:off x="3127445" y="2037624"/>
                <a:ext cx="1073365" cy="279969"/>
                <a:chOff x="3135940" y="2528901"/>
                <a:chExt cx="1073365" cy="279969"/>
              </a:xfrm>
            </p:grpSpPr>
            <p:sp>
              <p:nvSpPr>
                <p:cNvPr id="403" name="角丸四角形 402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角丸四角形 403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5" name="角丸四角形 404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角丸四角形 405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角丸四角形 406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00206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8" name="正方形/長方形 407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>
                  <a:gsLst>
                    <a:gs pos="0">
                      <a:srgbClr val="00206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96" name="グループ化 395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397" name="角丸四角形 396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角丸四角形 397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角丸四角形 398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0" name="角丸四角形 399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1" name="角丸四角形 400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00206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2" name="正方形/長方形 401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>
                  <a:gsLst>
                    <a:gs pos="0">
                      <a:srgbClr val="00206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34" name="グループ化 433"/>
          <p:cNvGrpSpPr/>
          <p:nvPr/>
        </p:nvGrpSpPr>
        <p:grpSpPr>
          <a:xfrm>
            <a:off x="6291546" y="764223"/>
            <a:ext cx="1181210" cy="1688681"/>
            <a:chOff x="680694" y="4644135"/>
            <a:chExt cx="1181210" cy="1688681"/>
          </a:xfrm>
        </p:grpSpPr>
        <p:grpSp>
          <p:nvGrpSpPr>
            <p:cNvPr id="435" name="グループ化 434"/>
            <p:cNvGrpSpPr/>
            <p:nvPr/>
          </p:nvGrpSpPr>
          <p:grpSpPr>
            <a:xfrm>
              <a:off x="680694" y="4644135"/>
              <a:ext cx="1181210" cy="1688681"/>
              <a:chOff x="6237898" y="746526"/>
              <a:chExt cx="1181210" cy="1688681"/>
            </a:xfrm>
          </p:grpSpPr>
          <p:grpSp>
            <p:nvGrpSpPr>
              <p:cNvPr id="451" name="グループ化 450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461" name="グループ化 460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74" name="円/楕円 473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5" name="円/楕円 474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62" name="グループ化 461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72" name="円/楕円 47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3" name="円/楕円 47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63" name="円/楕円 462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4" name="片側の 2 つの角を丸めた四角形 463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片側の 2 つの角を丸めた四角形 464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片側の 2 つの角を丸めた四角形 465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片側の 2 つの角を丸めた四角形 466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円/楕円 467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9" name="月 468"/>
                <p:cNvSpPr/>
                <p:nvPr/>
              </p:nvSpPr>
              <p:spPr>
                <a:xfrm rot="54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0" name="円/楕円 469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1" name="円/楕円 470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2" name="正方形/長方形 451"/>
              <p:cNvSpPr/>
              <p:nvPr/>
            </p:nvSpPr>
            <p:spPr bwMode="auto">
              <a:xfrm>
                <a:off x="7229790" y="2230698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円/楕円 452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円/楕円 453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片側の 2 つの角を丸めた四角形 454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月 455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円/楕円 456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弦 457"/>
              <p:cNvSpPr/>
              <p:nvPr/>
            </p:nvSpPr>
            <p:spPr bwMode="auto">
              <a:xfrm>
                <a:off x="6463093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弦 458"/>
              <p:cNvSpPr/>
              <p:nvPr/>
            </p:nvSpPr>
            <p:spPr bwMode="auto">
              <a:xfrm flipH="1">
                <a:off x="6973339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角丸四角形 459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6" name="グループ化 435"/>
            <p:cNvGrpSpPr/>
            <p:nvPr/>
          </p:nvGrpSpPr>
          <p:grpSpPr>
            <a:xfrm>
              <a:off x="692033" y="5937796"/>
              <a:ext cx="1166922" cy="304374"/>
              <a:chOff x="3127445" y="2037624"/>
              <a:chExt cx="1073365" cy="279971"/>
            </a:xfrm>
          </p:grpSpPr>
          <p:grpSp>
            <p:nvGrpSpPr>
              <p:cNvPr id="437" name="グループ化 436"/>
              <p:cNvGrpSpPr/>
              <p:nvPr/>
            </p:nvGrpSpPr>
            <p:grpSpPr>
              <a:xfrm rot="19800000">
                <a:off x="3127445" y="2037624"/>
                <a:ext cx="1073365" cy="279969"/>
                <a:chOff x="3135940" y="2528901"/>
                <a:chExt cx="1073365" cy="279969"/>
              </a:xfrm>
            </p:grpSpPr>
            <p:sp>
              <p:nvSpPr>
                <p:cNvPr id="445" name="角丸四角形 444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角丸四角形 445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角丸四角形 446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角丸四角形 447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角丸四角形 448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00206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0" name="正方形/長方形 449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>
                  <a:gsLst>
                    <a:gs pos="0">
                      <a:srgbClr val="00206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8" name="グループ化 437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439" name="角丸四角形 438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角丸四角形 439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角丸四角形 440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角丸四角形 441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角丸四角形 442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00206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4" name="正方形/長方形 443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>
                  <a:gsLst>
                    <a:gs pos="0">
                      <a:srgbClr val="002060"/>
                    </a:gs>
                    <a:gs pos="100000">
                      <a:schemeClr val="accent6">
                        <a:lumMod val="50000"/>
                      </a:schemeClr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76" name="グループ化 475"/>
          <p:cNvGrpSpPr/>
          <p:nvPr/>
        </p:nvGrpSpPr>
        <p:grpSpPr>
          <a:xfrm>
            <a:off x="6097147" y="2431802"/>
            <a:ext cx="1791703" cy="1969991"/>
            <a:chOff x="-1194583" y="4362825"/>
            <a:chExt cx="1791703" cy="1969991"/>
          </a:xfrm>
        </p:grpSpPr>
        <p:grpSp>
          <p:nvGrpSpPr>
            <p:cNvPr id="477" name="グループ化 476"/>
            <p:cNvGrpSpPr/>
            <p:nvPr/>
          </p:nvGrpSpPr>
          <p:grpSpPr>
            <a:xfrm>
              <a:off x="-1194583" y="4644135"/>
              <a:ext cx="1181210" cy="1667255"/>
              <a:chOff x="6237898" y="746526"/>
              <a:chExt cx="1181210" cy="1667255"/>
            </a:xfrm>
          </p:grpSpPr>
          <p:grpSp>
            <p:nvGrpSpPr>
              <p:cNvPr id="492" name="グループ化 491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500" name="グループ化 499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12" name="円/楕円 51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3" name="円/楕円 51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01" name="グループ化 500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10" name="円/楕円 509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11" name="円/楕円 510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02" name="円/楕円 501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3" name="片側の 2 つの角を丸めた四角形 502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4" name="片側の 2 つの角を丸めた四角形 503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5" name="片側の 2 つの角を丸めた四角形 504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6" name="円/楕円 505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7" name="月 506"/>
                <p:cNvSpPr/>
                <p:nvPr/>
              </p:nvSpPr>
              <p:spPr>
                <a:xfrm rot="162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08" name="円/楕円 507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09" name="円/楕円 508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93" name="円/楕円 492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4" name="円/楕円 493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片側の 2 つの角を丸めた四角形 494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6" name="月 495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円/楕円 496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弦 497"/>
              <p:cNvSpPr/>
              <p:nvPr/>
            </p:nvSpPr>
            <p:spPr bwMode="auto">
              <a:xfrm>
                <a:off x="6450676" y="1332239"/>
                <a:ext cx="225025" cy="225025"/>
              </a:xfrm>
              <a:prstGeom prst="chord">
                <a:avLst>
                  <a:gd name="adj1" fmla="val 19297288"/>
                  <a:gd name="adj2" fmla="val 1447292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弦 498"/>
              <p:cNvSpPr/>
              <p:nvPr/>
            </p:nvSpPr>
            <p:spPr bwMode="auto">
              <a:xfrm flipH="1">
                <a:off x="6990390" y="1332239"/>
                <a:ext cx="225025" cy="225025"/>
              </a:xfrm>
              <a:prstGeom prst="chord">
                <a:avLst>
                  <a:gd name="adj1" fmla="val 18870610"/>
                  <a:gd name="adj2" fmla="val 1503200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8" name="グループ化 477"/>
            <p:cNvGrpSpPr/>
            <p:nvPr/>
          </p:nvGrpSpPr>
          <p:grpSpPr>
            <a:xfrm>
              <a:off x="-171737" y="4362825"/>
              <a:ext cx="768857" cy="1820650"/>
              <a:chOff x="-171737" y="430905"/>
              <a:chExt cx="768857" cy="1820650"/>
            </a:xfrm>
          </p:grpSpPr>
          <p:grpSp>
            <p:nvGrpSpPr>
              <p:cNvPr id="482" name="グループ化 481"/>
              <p:cNvGrpSpPr/>
              <p:nvPr/>
            </p:nvGrpSpPr>
            <p:grpSpPr>
              <a:xfrm rot="1800000">
                <a:off x="18892" y="430905"/>
                <a:ext cx="578228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486" name="角丸四角形 485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7" name="角丸四角形 486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角丸四角形 487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9" name="角丸四角形 488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角丸四角形 489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角丸四角形 490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3" name="グループ化 482"/>
              <p:cNvGrpSpPr/>
              <p:nvPr/>
            </p:nvGrpSpPr>
            <p:grpSpPr>
              <a:xfrm rot="5119535">
                <a:off x="-516142" y="1361345"/>
                <a:ext cx="1234615" cy="545806"/>
                <a:chOff x="3019988" y="2170303"/>
                <a:chExt cx="1234615" cy="545806"/>
              </a:xfrm>
            </p:grpSpPr>
            <p:sp>
              <p:nvSpPr>
                <p:cNvPr id="484" name="角丸四角形 483"/>
                <p:cNvSpPr/>
                <p:nvPr/>
              </p:nvSpPr>
              <p:spPr bwMode="auto">
                <a:xfrm rot="1800000" flipH="1">
                  <a:off x="3019988" y="2452445"/>
                  <a:ext cx="1234615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5" name="正方形/長方形 484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79" name="片側の 2 つの角を丸めた四角形 478"/>
            <p:cNvSpPr/>
            <p:nvPr/>
          </p:nvSpPr>
          <p:spPr bwMode="auto">
            <a:xfrm rot="10800000">
              <a:off x="-493129" y="6014837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0" name="角丸四角形 479"/>
            <p:cNvSpPr/>
            <p:nvPr/>
          </p:nvSpPr>
          <p:spPr bwMode="auto">
            <a:xfrm rot="21325666">
              <a:off x="-311959" y="5777809"/>
              <a:ext cx="62183" cy="555007"/>
            </a:xfrm>
            <a:prstGeom prst="roundRect">
              <a:avLst>
                <a:gd name="adj" fmla="val 50000"/>
              </a:avLst>
            </a:prstGeom>
            <a:pattFill prst="wdUpDiag">
              <a:fgClr>
                <a:srgbClr val="FFC000"/>
              </a:fgClr>
              <a:bgClr>
                <a:srgbClr val="CC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1" name="正方形/長方形 480"/>
            <p:cNvSpPr/>
            <p:nvPr/>
          </p:nvSpPr>
          <p:spPr bwMode="auto">
            <a:xfrm rot="1720895">
              <a:off x="-278052" y="5675608"/>
              <a:ext cx="315878" cy="151759"/>
            </a:xfrm>
            <a:prstGeom prst="rect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4" name="グループ化 513"/>
          <p:cNvGrpSpPr/>
          <p:nvPr/>
        </p:nvGrpSpPr>
        <p:grpSpPr>
          <a:xfrm>
            <a:off x="247146" y="2703628"/>
            <a:ext cx="2028424" cy="1713020"/>
            <a:chOff x="3962851" y="4644135"/>
            <a:chExt cx="2028424" cy="1713020"/>
          </a:xfrm>
        </p:grpSpPr>
        <p:grpSp>
          <p:nvGrpSpPr>
            <p:cNvPr id="515" name="グループ化 514"/>
            <p:cNvGrpSpPr/>
            <p:nvPr/>
          </p:nvGrpSpPr>
          <p:grpSpPr>
            <a:xfrm>
              <a:off x="4375063" y="4644135"/>
              <a:ext cx="1181210" cy="1688681"/>
              <a:chOff x="6237898" y="746526"/>
              <a:chExt cx="1181210" cy="1688681"/>
            </a:xfrm>
          </p:grpSpPr>
          <p:grpSp>
            <p:nvGrpSpPr>
              <p:cNvPr id="531" name="グループ化 530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541" name="グループ化 540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54" name="円/楕円 553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5" name="円/楕円 554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42" name="グループ化 541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52" name="円/楕円 55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3" name="円/楕円 55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43" name="円/楕円 542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4" name="片側の 2 つの角を丸めた四角形 543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片側の 2 つの角を丸めた四角形 544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片側の 2 つの角を丸めた四角形 545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片側の 2 つの角を丸めた四角形 546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円/楕円 547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49" name="月 548"/>
                <p:cNvSpPr/>
                <p:nvPr/>
              </p:nvSpPr>
              <p:spPr>
                <a:xfrm rot="54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50" name="円/楕円 549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1" name="円/楕円 550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2" name="正方形/長方形 531"/>
              <p:cNvSpPr/>
              <p:nvPr/>
            </p:nvSpPr>
            <p:spPr bwMode="auto">
              <a:xfrm>
                <a:off x="7229790" y="2230698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円/楕円 532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円/楕円 533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片側の 2 つの角を丸めた四角形 534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6" name="月 535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円/楕円 536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弦 537"/>
              <p:cNvSpPr/>
              <p:nvPr/>
            </p:nvSpPr>
            <p:spPr bwMode="auto">
              <a:xfrm>
                <a:off x="6450676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弦 538"/>
              <p:cNvSpPr/>
              <p:nvPr/>
            </p:nvSpPr>
            <p:spPr bwMode="auto">
              <a:xfrm flipH="1">
                <a:off x="6990390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0" name="角丸四角形 539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6" name="グループ化 515"/>
            <p:cNvGrpSpPr/>
            <p:nvPr/>
          </p:nvGrpSpPr>
          <p:grpSpPr>
            <a:xfrm>
              <a:off x="3962851" y="5371565"/>
              <a:ext cx="2028424" cy="985590"/>
              <a:chOff x="3962851" y="1500900"/>
              <a:chExt cx="2028424" cy="985590"/>
            </a:xfrm>
          </p:grpSpPr>
          <p:grpSp>
            <p:nvGrpSpPr>
              <p:cNvPr id="517" name="グループ化 516"/>
              <p:cNvGrpSpPr/>
              <p:nvPr/>
            </p:nvGrpSpPr>
            <p:grpSpPr>
              <a:xfrm rot="900000">
                <a:off x="5121791" y="1500902"/>
                <a:ext cx="869484" cy="985588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525" name="角丸四角形 524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6" name="角丸四角形 525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7" name="角丸四角形 526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8" name="角丸四角形 527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9" name="角丸四角形 528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角丸四角形 529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8" name="グループ化 517"/>
              <p:cNvGrpSpPr/>
              <p:nvPr/>
            </p:nvGrpSpPr>
            <p:grpSpPr>
              <a:xfrm rot="20700000" flipH="1">
                <a:off x="3962851" y="1500900"/>
                <a:ext cx="869482" cy="985588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519" name="角丸四角形 518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0" name="角丸四角形 519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1" name="角丸四角形 520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2" name="角丸四角形 521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角丸四角形 522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角丸四角形 523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6" name="グループ化 165"/>
          <p:cNvGrpSpPr/>
          <p:nvPr/>
        </p:nvGrpSpPr>
        <p:grpSpPr>
          <a:xfrm>
            <a:off x="4385799" y="764223"/>
            <a:ext cx="1181210" cy="1795988"/>
            <a:chOff x="632520" y="4653247"/>
            <a:chExt cx="1181210" cy="1795988"/>
          </a:xfrm>
        </p:grpSpPr>
        <p:grpSp>
          <p:nvGrpSpPr>
            <p:cNvPr id="556" name="グループ化 555"/>
            <p:cNvGrpSpPr/>
            <p:nvPr/>
          </p:nvGrpSpPr>
          <p:grpSpPr>
            <a:xfrm>
              <a:off x="632520" y="4653247"/>
              <a:ext cx="1181210" cy="1688681"/>
              <a:chOff x="6237898" y="746526"/>
              <a:chExt cx="1181210" cy="1688681"/>
            </a:xfrm>
          </p:grpSpPr>
          <p:grpSp>
            <p:nvGrpSpPr>
              <p:cNvPr id="557" name="グループ化 556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567" name="グループ化 566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80" name="円/楕円 579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81" name="円/楕円 580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568" name="グループ化 567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578" name="円/楕円 577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9" name="円/楕円 578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569" name="円/楕円 568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0" name="片側の 2 つの角を丸めた四角形 569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1" name="片側の 2 つの角を丸めた四角形 570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片側の 2 つの角を丸めた四角形 571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3" name="片側の 2 つの角を丸めた四角形 572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円/楕円 573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5" name="月 574"/>
                <p:cNvSpPr/>
                <p:nvPr/>
              </p:nvSpPr>
              <p:spPr>
                <a:xfrm rot="16200000" flipV="1">
                  <a:off x="1198297" y="1315219"/>
                  <a:ext cx="4572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576" name="円/楕円 575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77" name="円/楕円 576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58" name="正方形/長方形 557"/>
              <p:cNvSpPr/>
              <p:nvPr/>
            </p:nvSpPr>
            <p:spPr bwMode="auto">
              <a:xfrm>
                <a:off x="7229790" y="2230698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円/楕円 558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円/楕円 559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1" name="片側の 2 つの角を丸めた四角形 560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月 561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3" name="円/楕円 562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4" name="弦 563"/>
              <p:cNvSpPr/>
              <p:nvPr/>
            </p:nvSpPr>
            <p:spPr bwMode="auto">
              <a:xfrm>
                <a:off x="6450676" y="1332239"/>
                <a:ext cx="225025" cy="225025"/>
              </a:xfrm>
              <a:prstGeom prst="chord">
                <a:avLst>
                  <a:gd name="adj1" fmla="val 19297288"/>
                  <a:gd name="adj2" fmla="val 1447292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5" name="弦 564"/>
              <p:cNvSpPr/>
              <p:nvPr/>
            </p:nvSpPr>
            <p:spPr bwMode="auto">
              <a:xfrm flipH="1">
                <a:off x="6990390" y="1332239"/>
                <a:ext cx="225025" cy="225025"/>
              </a:xfrm>
              <a:prstGeom prst="chord">
                <a:avLst>
                  <a:gd name="adj1" fmla="val 18870610"/>
                  <a:gd name="adj2" fmla="val 1503200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6" name="角丸四角形 565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83" name="グループ化 582"/>
            <p:cNvGrpSpPr/>
            <p:nvPr/>
          </p:nvGrpSpPr>
          <p:grpSpPr>
            <a:xfrm rot="4500000" flipH="1">
              <a:off x="952050" y="5653229"/>
              <a:ext cx="495327" cy="232125"/>
              <a:chOff x="3717512" y="2542499"/>
              <a:chExt cx="455614" cy="213515"/>
            </a:xfrm>
            <a:solidFill>
              <a:schemeClr val="bg1"/>
            </a:solidFill>
          </p:grpSpPr>
          <p:sp>
            <p:nvSpPr>
              <p:cNvPr id="587" name="角丸四角形 586"/>
              <p:cNvSpPr/>
              <p:nvPr/>
            </p:nvSpPr>
            <p:spPr bwMode="auto">
              <a:xfrm rot="20861166">
                <a:off x="3882380" y="2562808"/>
                <a:ext cx="290746" cy="74599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8" name="角丸四角形 587"/>
              <p:cNvSpPr/>
              <p:nvPr/>
            </p:nvSpPr>
            <p:spPr bwMode="auto">
              <a:xfrm rot="1571739">
                <a:off x="3717512" y="2542499"/>
                <a:ext cx="276225" cy="213515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5" name="角丸四角形 584"/>
            <p:cNvSpPr/>
            <p:nvPr/>
          </p:nvSpPr>
          <p:spPr bwMode="auto">
            <a:xfrm rot="3170115" flipH="1">
              <a:off x="1172815" y="6033123"/>
              <a:ext cx="568560" cy="263663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002060"/>
                </a:gs>
                <a:gs pos="100000">
                  <a:schemeClr val="accent6">
                    <a:lumMod val="50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6" name="正方形/長方形 585"/>
            <p:cNvSpPr/>
            <p:nvPr/>
          </p:nvSpPr>
          <p:spPr bwMode="auto">
            <a:xfrm rot="3170115" flipH="1">
              <a:off x="1222355" y="5848836"/>
              <a:ext cx="190074" cy="263663"/>
            </a:xfrm>
            <a:prstGeom prst="rect">
              <a:avLst/>
            </a:prstGeom>
            <a:gradFill>
              <a:gsLst>
                <a:gs pos="0">
                  <a:srgbClr val="002060"/>
                </a:gs>
                <a:gs pos="100000">
                  <a:schemeClr val="accent6">
                    <a:lumMod val="50000"/>
                  </a:schemeClr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7737561" y="2315418"/>
            <a:ext cx="1937640" cy="2086375"/>
            <a:chOff x="7737561" y="2315418"/>
            <a:chExt cx="1937640" cy="2086375"/>
          </a:xfrm>
        </p:grpSpPr>
        <p:grpSp>
          <p:nvGrpSpPr>
            <p:cNvPr id="584" name="グループ化 583"/>
            <p:cNvGrpSpPr/>
            <p:nvPr/>
          </p:nvGrpSpPr>
          <p:grpSpPr>
            <a:xfrm>
              <a:off x="8108827" y="2713112"/>
              <a:ext cx="1181210" cy="1667255"/>
              <a:chOff x="6237898" y="746526"/>
              <a:chExt cx="1181210" cy="1667255"/>
            </a:xfrm>
          </p:grpSpPr>
          <p:grpSp>
            <p:nvGrpSpPr>
              <p:cNvPr id="649" name="グループ化 648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657" name="グループ化 656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669" name="円/楕円 668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70" name="円/楕円 669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658" name="グループ化 657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667" name="円/楕円 666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8" name="円/楕円 667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59" name="円/楕円 658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0" name="片側の 2 つの角を丸めた四角形 659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片側の 2 つの角を丸めた四角形 661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3" name="円/楕円 662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4" name="月 663"/>
                <p:cNvSpPr/>
                <p:nvPr/>
              </p:nvSpPr>
              <p:spPr>
                <a:xfrm rot="162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65" name="円/楕円 664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6" name="円/楕円 665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50" name="円/楕円 649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1" name="円/楕円 650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2" name="片側の 2 つの角を丸めた四角形 651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3" name="月 652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4" name="円/楕円 653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5" name="弦 654"/>
              <p:cNvSpPr/>
              <p:nvPr/>
            </p:nvSpPr>
            <p:spPr bwMode="auto">
              <a:xfrm>
                <a:off x="6450676" y="1332239"/>
                <a:ext cx="225025" cy="225025"/>
              </a:xfrm>
              <a:prstGeom prst="chord">
                <a:avLst>
                  <a:gd name="adj1" fmla="val 19297288"/>
                  <a:gd name="adj2" fmla="val 1447292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6" name="弦 655"/>
              <p:cNvSpPr/>
              <p:nvPr/>
            </p:nvSpPr>
            <p:spPr bwMode="auto">
              <a:xfrm flipH="1">
                <a:off x="6990390" y="1332239"/>
                <a:ext cx="225025" cy="225025"/>
              </a:xfrm>
              <a:prstGeom prst="chord">
                <a:avLst>
                  <a:gd name="adj1" fmla="val 18870610"/>
                  <a:gd name="adj2" fmla="val 1503200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2" name="グループ化 591"/>
            <p:cNvGrpSpPr/>
            <p:nvPr/>
          </p:nvGrpSpPr>
          <p:grpSpPr>
            <a:xfrm rot="20457072">
              <a:off x="8915370" y="2315418"/>
              <a:ext cx="759831" cy="1780983"/>
              <a:chOff x="-162711" y="430905"/>
              <a:chExt cx="759831" cy="1780983"/>
            </a:xfrm>
          </p:grpSpPr>
          <p:grpSp>
            <p:nvGrpSpPr>
              <p:cNvPr id="596" name="グループ化 595"/>
              <p:cNvGrpSpPr/>
              <p:nvPr/>
            </p:nvGrpSpPr>
            <p:grpSpPr>
              <a:xfrm rot="1800000">
                <a:off x="18892" y="430905"/>
                <a:ext cx="578228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632" name="角丸四角形 631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3" name="角丸四角形 632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角丸四角形 633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1" name="角丸四角形 640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角丸四角形 646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8" name="角丸四角形 647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9" name="グループ化 628"/>
              <p:cNvGrpSpPr/>
              <p:nvPr/>
            </p:nvGrpSpPr>
            <p:grpSpPr>
              <a:xfrm rot="5119535">
                <a:off x="-491320" y="1348004"/>
                <a:ext cx="1192493" cy="535276"/>
                <a:chOff x="3022811" y="2170303"/>
                <a:chExt cx="1192493" cy="535276"/>
              </a:xfrm>
            </p:grpSpPr>
            <p:sp>
              <p:nvSpPr>
                <p:cNvPr id="630" name="角丸四角形 629"/>
                <p:cNvSpPr/>
                <p:nvPr/>
              </p:nvSpPr>
              <p:spPr bwMode="auto">
                <a:xfrm rot="1800000" flipH="1">
                  <a:off x="3022811" y="2441915"/>
                  <a:ext cx="1192493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1" name="正方形/長方形 630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95" name="正方形/長方形 594"/>
            <p:cNvSpPr/>
            <p:nvPr/>
          </p:nvSpPr>
          <p:spPr bwMode="auto">
            <a:xfrm rot="398988">
              <a:off x="9005840" y="3637062"/>
              <a:ext cx="315878" cy="151759"/>
            </a:xfrm>
            <a:prstGeom prst="rect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71" name="グループ化 670"/>
            <p:cNvGrpSpPr/>
            <p:nvPr/>
          </p:nvGrpSpPr>
          <p:grpSpPr>
            <a:xfrm rot="1142928" flipH="1">
              <a:off x="7737561" y="2315418"/>
              <a:ext cx="759831" cy="1780983"/>
              <a:chOff x="-162711" y="430905"/>
              <a:chExt cx="759831" cy="1780983"/>
            </a:xfrm>
          </p:grpSpPr>
          <p:grpSp>
            <p:nvGrpSpPr>
              <p:cNvPr id="672" name="グループ化 671"/>
              <p:cNvGrpSpPr/>
              <p:nvPr/>
            </p:nvGrpSpPr>
            <p:grpSpPr>
              <a:xfrm rot="1800000">
                <a:off x="18892" y="430905"/>
                <a:ext cx="578228" cy="655440"/>
                <a:chOff x="4029471" y="2798930"/>
                <a:chExt cx="952879" cy="1080120"/>
              </a:xfrm>
              <a:solidFill>
                <a:srgbClr val="FFCC66"/>
              </a:solidFill>
            </p:grpSpPr>
            <p:sp>
              <p:nvSpPr>
                <p:cNvPr id="676" name="角丸四角形 675"/>
                <p:cNvSpPr/>
                <p:nvPr/>
              </p:nvSpPr>
              <p:spPr bwMode="auto">
                <a:xfrm rot="1800000">
                  <a:off x="4029471" y="3426699"/>
                  <a:ext cx="505053" cy="180020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7" name="角丸四角形 676"/>
                <p:cNvSpPr/>
                <p:nvPr/>
              </p:nvSpPr>
              <p:spPr bwMode="auto">
                <a:xfrm rot="4500000">
                  <a:off x="4093884" y="3173328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8" name="角丸四角形 677"/>
                <p:cNvSpPr/>
                <p:nvPr/>
              </p:nvSpPr>
              <p:spPr bwMode="auto">
                <a:xfrm rot="5400000">
                  <a:off x="4234152" y="3082354"/>
                  <a:ext cx="720616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角丸四角形 678"/>
                <p:cNvSpPr/>
                <p:nvPr/>
              </p:nvSpPr>
              <p:spPr bwMode="auto">
                <a:xfrm rot="6300000">
                  <a:off x="4451464" y="3134656"/>
                  <a:ext cx="645523" cy="153768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0" name="角丸四角形 679"/>
                <p:cNvSpPr/>
                <p:nvPr/>
              </p:nvSpPr>
              <p:spPr bwMode="auto">
                <a:xfrm rot="7070487">
                  <a:off x="4632129" y="3251555"/>
                  <a:ext cx="567871" cy="132571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81" name="角丸四角形 680"/>
                <p:cNvSpPr/>
                <p:nvPr/>
              </p:nvSpPr>
              <p:spPr bwMode="auto">
                <a:xfrm>
                  <a:off x="4377899" y="3312495"/>
                  <a:ext cx="530096" cy="566555"/>
                </a:xfrm>
                <a:prstGeom prst="roundRect">
                  <a:avLst>
                    <a:gd name="adj" fmla="val 385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73" name="グループ化 672"/>
              <p:cNvGrpSpPr/>
              <p:nvPr/>
            </p:nvGrpSpPr>
            <p:grpSpPr>
              <a:xfrm rot="5119535">
                <a:off x="-491320" y="1348004"/>
                <a:ext cx="1192493" cy="535276"/>
                <a:chOff x="3022811" y="2170303"/>
                <a:chExt cx="1192493" cy="535276"/>
              </a:xfrm>
            </p:grpSpPr>
            <p:sp>
              <p:nvSpPr>
                <p:cNvPr id="674" name="角丸四角形 673"/>
                <p:cNvSpPr/>
                <p:nvPr/>
              </p:nvSpPr>
              <p:spPr bwMode="auto">
                <a:xfrm rot="1800000" flipH="1">
                  <a:off x="3022811" y="2441915"/>
                  <a:ext cx="1192493" cy="26366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5" name="正方形/長方形 674"/>
                <p:cNvSpPr/>
                <p:nvPr/>
              </p:nvSpPr>
              <p:spPr bwMode="auto">
                <a:xfrm rot="1800000" flipH="1">
                  <a:off x="3053577" y="2170303"/>
                  <a:ext cx="190074" cy="263664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707" name="片側の 2 つの角を丸めた四角形 706"/>
            <p:cNvSpPr/>
            <p:nvPr/>
          </p:nvSpPr>
          <p:spPr bwMode="auto">
            <a:xfrm rot="10800000">
              <a:off x="8307169" y="4083814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片側の 2 つの角を丸めた四角形 707"/>
            <p:cNvSpPr/>
            <p:nvPr/>
          </p:nvSpPr>
          <p:spPr bwMode="auto">
            <a:xfrm rot="10800000">
              <a:off x="8810281" y="4083814"/>
              <a:ext cx="264504" cy="242256"/>
            </a:xfrm>
            <a:prstGeom prst="round2SameRect">
              <a:avLst>
                <a:gd name="adj1" fmla="val 24798"/>
                <a:gd name="adj2" fmla="val 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角丸四角形 708"/>
            <p:cNvSpPr/>
            <p:nvPr/>
          </p:nvSpPr>
          <p:spPr bwMode="auto">
            <a:xfrm rot="21325666">
              <a:off x="8991451" y="3846786"/>
              <a:ext cx="62183" cy="555007"/>
            </a:xfrm>
            <a:prstGeom prst="roundRect">
              <a:avLst>
                <a:gd name="adj" fmla="val 50000"/>
              </a:avLst>
            </a:prstGeom>
            <a:pattFill prst="wdUpDiag">
              <a:fgClr>
                <a:srgbClr val="FFC000"/>
              </a:fgClr>
              <a:bgClr>
                <a:srgbClr val="CC6600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376566" y="4499444"/>
            <a:ext cx="1539037" cy="1831159"/>
            <a:chOff x="4376566" y="4499444"/>
            <a:chExt cx="1539037" cy="1831159"/>
          </a:xfrm>
        </p:grpSpPr>
        <p:grpSp>
          <p:nvGrpSpPr>
            <p:cNvPr id="756" name="グループ化 755"/>
            <p:cNvGrpSpPr/>
            <p:nvPr/>
          </p:nvGrpSpPr>
          <p:grpSpPr>
            <a:xfrm>
              <a:off x="4376566" y="4641922"/>
              <a:ext cx="1181210" cy="1688681"/>
              <a:chOff x="6237898" y="746526"/>
              <a:chExt cx="1181210" cy="1688681"/>
            </a:xfrm>
          </p:grpSpPr>
          <p:grpSp>
            <p:nvGrpSpPr>
              <p:cNvPr id="772" name="グループ化 771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782" name="グループ化 781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795" name="円/楕円 79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6" name="円/楕円 795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783" name="グループ化 782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793" name="円/楕円 792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4" name="円/楕円 793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784" name="円/楕円 783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85" name="片側の 2 つの角を丸めた四角形 784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6" name="片側の 2 つの角を丸めた四角形 785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7" name="片側の 2 つの角を丸めた四角形 786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8" name="片側の 2 つの角を丸めた四角形 787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9" name="円/楕円 788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0" name="月 789"/>
                <p:cNvSpPr/>
                <p:nvPr/>
              </p:nvSpPr>
              <p:spPr>
                <a:xfrm rot="54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91" name="円/楕円 790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2" name="円/楕円 791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4" name="円/楕円 773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円/楕円 774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片側の 2 つの角を丸めた四角形 775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月 776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円/楕円 777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弦 778"/>
              <p:cNvSpPr/>
              <p:nvPr/>
            </p:nvSpPr>
            <p:spPr bwMode="auto">
              <a:xfrm>
                <a:off x="6450676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弦 779"/>
              <p:cNvSpPr/>
              <p:nvPr/>
            </p:nvSpPr>
            <p:spPr bwMode="auto">
              <a:xfrm flipH="1">
                <a:off x="6990390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角丸四角形 780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L 字 3"/>
            <p:cNvSpPr/>
            <p:nvPr/>
          </p:nvSpPr>
          <p:spPr bwMode="auto">
            <a:xfrm rot="13500000">
              <a:off x="5044889" y="4971528"/>
              <a:ext cx="870714" cy="870714"/>
            </a:xfrm>
            <a:prstGeom prst="corner">
              <a:avLst>
                <a:gd name="adj1" fmla="val 26935"/>
                <a:gd name="adj2" fmla="val 27285"/>
              </a:avLst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42" name="グループ化 841"/>
            <p:cNvGrpSpPr/>
            <p:nvPr/>
          </p:nvGrpSpPr>
          <p:grpSpPr>
            <a:xfrm rot="2700000" flipH="1">
              <a:off x="4988022" y="4654271"/>
              <a:ext cx="614025" cy="304372"/>
              <a:chOff x="3644509" y="2528901"/>
              <a:chExt cx="564796" cy="279969"/>
            </a:xfrm>
          </p:grpSpPr>
          <p:sp>
            <p:nvSpPr>
              <p:cNvPr id="843" name="角丸四角形 842"/>
              <p:cNvSpPr/>
              <p:nvPr/>
            </p:nvSpPr>
            <p:spPr bwMode="auto">
              <a:xfrm>
                <a:off x="3687834" y="26000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角丸四角形 843"/>
              <p:cNvSpPr/>
              <p:nvPr/>
            </p:nvSpPr>
            <p:spPr bwMode="auto">
              <a:xfrm>
                <a:off x="3774889" y="2561941"/>
                <a:ext cx="434416" cy="104742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角丸四角形 844"/>
              <p:cNvSpPr/>
              <p:nvPr/>
            </p:nvSpPr>
            <p:spPr bwMode="auto">
              <a:xfrm>
                <a:off x="3673892" y="2545421"/>
                <a:ext cx="472346" cy="7459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角丸四角形 845"/>
              <p:cNvSpPr/>
              <p:nvPr/>
            </p:nvSpPr>
            <p:spPr bwMode="auto">
              <a:xfrm rot="2700000">
                <a:off x="3780309" y="2638974"/>
                <a:ext cx="250711" cy="89081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正方形/長方形 846"/>
              <p:cNvSpPr/>
              <p:nvPr/>
            </p:nvSpPr>
            <p:spPr bwMode="auto">
              <a:xfrm>
                <a:off x="3644509" y="2528901"/>
                <a:ext cx="174835" cy="242525"/>
              </a:xfrm>
              <a:prstGeom prst="rect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48" name="正方形/長方形 847"/>
            <p:cNvSpPr/>
            <p:nvPr/>
          </p:nvSpPr>
          <p:spPr bwMode="auto">
            <a:xfrm rot="2700000">
              <a:off x="5378598" y="5758925"/>
              <a:ext cx="281018" cy="128786"/>
            </a:xfrm>
            <a:prstGeom prst="rect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250083" y="4781533"/>
            <a:ext cx="1181210" cy="1549070"/>
            <a:chOff x="6210535" y="4781533"/>
            <a:chExt cx="1181210" cy="1549070"/>
          </a:xfrm>
        </p:grpSpPr>
        <p:grpSp>
          <p:nvGrpSpPr>
            <p:cNvPr id="6" name="グループ化 5"/>
            <p:cNvGrpSpPr/>
            <p:nvPr/>
          </p:nvGrpSpPr>
          <p:grpSpPr>
            <a:xfrm>
              <a:off x="6272561" y="5775596"/>
              <a:ext cx="1057159" cy="555007"/>
              <a:chOff x="6282632" y="5775596"/>
              <a:chExt cx="1057159" cy="555007"/>
            </a:xfrm>
          </p:grpSpPr>
          <p:sp>
            <p:nvSpPr>
              <p:cNvPr id="892" name="片側の 2 つの角を丸めた四角形 891"/>
              <p:cNvSpPr/>
              <p:nvPr/>
            </p:nvSpPr>
            <p:spPr bwMode="auto">
              <a:xfrm>
                <a:off x="6282632" y="5787472"/>
                <a:ext cx="1057159" cy="521705"/>
              </a:xfrm>
              <a:prstGeom prst="round2SameRect">
                <a:avLst>
                  <a:gd name="adj1" fmla="val 47928"/>
                  <a:gd name="adj2" fmla="val 0"/>
                </a:avLst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片側の 2 つの角を丸めた四角形 892"/>
              <p:cNvSpPr/>
              <p:nvPr/>
            </p:nvSpPr>
            <p:spPr bwMode="auto">
              <a:xfrm rot="10800000">
                <a:off x="6418948" y="601262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片側の 2 つの角を丸めた四角形 893"/>
              <p:cNvSpPr/>
              <p:nvPr/>
            </p:nvSpPr>
            <p:spPr bwMode="auto">
              <a:xfrm rot="10800000">
                <a:off x="6922060" y="601262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円/楕円 897"/>
              <p:cNvSpPr/>
              <p:nvPr/>
            </p:nvSpPr>
            <p:spPr bwMode="auto">
              <a:xfrm>
                <a:off x="6757320" y="5922136"/>
                <a:ext cx="85164" cy="8516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99" name="円/楕円 898"/>
              <p:cNvSpPr/>
              <p:nvPr/>
            </p:nvSpPr>
            <p:spPr bwMode="auto">
              <a:xfrm>
                <a:off x="6757320" y="6145993"/>
                <a:ext cx="85164" cy="85164"/>
              </a:xfrm>
              <a:prstGeom prst="ellipse">
                <a:avLst/>
              </a:pr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88" name="角丸四角形 887"/>
              <p:cNvSpPr/>
              <p:nvPr/>
            </p:nvSpPr>
            <p:spPr bwMode="auto">
              <a:xfrm rot="21325666">
                <a:off x="7103230" y="5775596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/>
            <p:cNvGrpSpPr/>
            <p:nvPr/>
          </p:nvGrpSpPr>
          <p:grpSpPr>
            <a:xfrm>
              <a:off x="6210535" y="5318686"/>
              <a:ext cx="1181210" cy="345589"/>
              <a:chOff x="6220606" y="5259480"/>
              <a:chExt cx="1181210" cy="345589"/>
            </a:xfrm>
          </p:grpSpPr>
          <p:grpSp>
            <p:nvGrpSpPr>
              <p:cNvPr id="889" name="グループ化 888"/>
              <p:cNvGrpSpPr/>
              <p:nvPr/>
            </p:nvGrpSpPr>
            <p:grpSpPr>
              <a:xfrm rot="900000" flipH="1">
                <a:off x="7141504" y="5259482"/>
                <a:ext cx="260312" cy="345587"/>
                <a:chOff x="4288284" y="908719"/>
                <a:chExt cx="304676" cy="344611"/>
              </a:xfrm>
            </p:grpSpPr>
            <p:sp>
              <p:nvSpPr>
                <p:cNvPr id="902" name="円/楕円 901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3" name="円/楕円 902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90" name="グループ化 889"/>
              <p:cNvGrpSpPr/>
              <p:nvPr/>
            </p:nvGrpSpPr>
            <p:grpSpPr>
              <a:xfrm rot="20700000">
                <a:off x="6220606" y="5259480"/>
                <a:ext cx="260312" cy="345587"/>
                <a:chOff x="4288284" y="908719"/>
                <a:chExt cx="304676" cy="344611"/>
              </a:xfrm>
            </p:grpSpPr>
            <p:sp>
              <p:nvSpPr>
                <p:cNvPr id="900" name="円/楕円 899"/>
                <p:cNvSpPr/>
                <p:nvPr/>
              </p:nvSpPr>
              <p:spPr>
                <a:xfrm>
                  <a:off x="4288284" y="908719"/>
                  <a:ext cx="304676" cy="344611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01" name="円/楕円 900"/>
                <p:cNvSpPr/>
                <p:nvPr/>
              </p:nvSpPr>
              <p:spPr>
                <a:xfrm>
                  <a:off x="4349448" y="977901"/>
                  <a:ext cx="182348" cy="206248"/>
                </a:xfrm>
                <a:prstGeom prst="ellipse">
                  <a:avLst/>
                </a:prstGeom>
                <a:solidFill>
                  <a:srgbClr val="F79646">
                    <a:lumMod val="75000"/>
                  </a:srgbClr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891" name="円/楕円 890"/>
            <p:cNvSpPr/>
            <p:nvPr/>
          </p:nvSpPr>
          <p:spPr>
            <a:xfrm>
              <a:off x="6302650" y="4856779"/>
              <a:ext cx="996980" cy="977182"/>
            </a:xfrm>
            <a:prstGeom prst="ellipse">
              <a:avLst/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6" name="円/楕円 895"/>
            <p:cNvSpPr/>
            <p:nvPr/>
          </p:nvSpPr>
          <p:spPr>
            <a:xfrm>
              <a:off x="6339476" y="4856778"/>
              <a:ext cx="923329" cy="1028915"/>
            </a:xfrm>
            <a:prstGeom prst="ellipse">
              <a:avLst/>
            </a:prstGeom>
            <a:solidFill>
              <a:srgbClr val="FFCC66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897" name="月 896"/>
            <p:cNvSpPr/>
            <p:nvPr/>
          </p:nvSpPr>
          <p:spPr>
            <a:xfrm rot="16200000" flipV="1">
              <a:off x="6772065" y="5731547"/>
              <a:ext cx="58150" cy="14667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381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6251671" y="5016719"/>
              <a:ext cx="1098938" cy="585510"/>
              <a:chOff x="6240853" y="4883457"/>
              <a:chExt cx="1098938" cy="403521"/>
            </a:xfrm>
          </p:grpSpPr>
          <p:sp>
            <p:nvSpPr>
              <p:cNvPr id="881" name="円/楕円 880"/>
              <p:cNvSpPr/>
              <p:nvPr/>
            </p:nvSpPr>
            <p:spPr bwMode="auto">
              <a:xfrm>
                <a:off x="6240853" y="4894126"/>
                <a:ext cx="1098938" cy="392852"/>
              </a:xfrm>
              <a:prstGeom prst="ellipse">
                <a:avLst/>
              </a:prstGeom>
              <a:solidFill>
                <a:schemeClr val="accent6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円/楕円 881"/>
              <p:cNvSpPr/>
              <p:nvPr/>
            </p:nvSpPr>
            <p:spPr bwMode="auto">
              <a:xfrm>
                <a:off x="6265591" y="4883457"/>
                <a:ext cx="1049462" cy="366284"/>
              </a:xfrm>
              <a:prstGeom prst="ellipse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83" name="片側の 2 つの角を丸めた四角形 882"/>
            <p:cNvSpPr/>
            <p:nvPr/>
          </p:nvSpPr>
          <p:spPr bwMode="auto">
            <a:xfrm rot="10800000">
              <a:off x="6269198" y="4781533"/>
              <a:ext cx="1063886" cy="580177"/>
            </a:xfrm>
            <a:prstGeom prst="round2SameRect">
              <a:avLst>
                <a:gd name="adj1" fmla="val 50000"/>
                <a:gd name="adj2" fmla="val 50000"/>
              </a:avLst>
            </a:prstGeom>
            <a:gradFill flip="none" rotWithShape="1">
              <a:gsLst>
                <a:gs pos="0">
                  <a:schemeClr val="accent6">
                    <a:shade val="30000"/>
                    <a:satMod val="115000"/>
                  </a:schemeClr>
                </a:gs>
                <a:gs pos="50000">
                  <a:schemeClr val="accent6">
                    <a:lumMod val="75000"/>
                  </a:schemeClr>
                </a:gs>
                <a:gs pos="100000">
                  <a:srgbClr val="002060"/>
                </a:gs>
              </a:gsLst>
              <a:lin ang="1080000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月 883"/>
            <p:cNvSpPr/>
            <p:nvPr/>
          </p:nvSpPr>
          <p:spPr bwMode="auto">
            <a:xfrm rot="16200000">
              <a:off x="6683981" y="4823243"/>
              <a:ext cx="234318" cy="992382"/>
            </a:xfrm>
            <a:prstGeom prst="moon">
              <a:avLst>
                <a:gd name="adj" fmla="val 31005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円/楕円 884"/>
            <p:cNvSpPr/>
            <p:nvPr/>
          </p:nvSpPr>
          <p:spPr bwMode="auto">
            <a:xfrm>
              <a:off x="6685484" y="5202275"/>
              <a:ext cx="231313" cy="178535"/>
            </a:xfrm>
            <a:prstGeom prst="ellipse">
              <a:avLst/>
            </a:prstGeom>
            <a:gradFill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6452871" y="5395884"/>
              <a:ext cx="696539" cy="293046"/>
              <a:chOff x="6451662" y="5297664"/>
              <a:chExt cx="696539" cy="293046"/>
            </a:xfrm>
          </p:grpSpPr>
          <p:sp>
            <p:nvSpPr>
              <p:cNvPr id="904" name="アーチ 903"/>
              <p:cNvSpPr/>
              <p:nvPr/>
            </p:nvSpPr>
            <p:spPr bwMode="auto">
              <a:xfrm rot="10800000">
                <a:off x="6451662" y="5297664"/>
                <a:ext cx="293046" cy="293046"/>
              </a:xfrm>
              <a:prstGeom prst="blockArc">
                <a:avLst>
                  <a:gd name="adj1" fmla="val 13001483"/>
                  <a:gd name="adj2" fmla="val 20218189"/>
                  <a:gd name="adj3" fmla="val 101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アーチ 904"/>
              <p:cNvSpPr/>
              <p:nvPr/>
            </p:nvSpPr>
            <p:spPr bwMode="auto">
              <a:xfrm rot="10800000" flipH="1">
                <a:off x="6855155" y="5297664"/>
                <a:ext cx="293046" cy="293046"/>
              </a:xfrm>
              <a:prstGeom prst="blockArc">
                <a:avLst>
                  <a:gd name="adj1" fmla="val 13001483"/>
                  <a:gd name="adj2" fmla="val 20218189"/>
                  <a:gd name="adj3" fmla="val 1012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" name="グループ化 10"/>
          <p:cNvGrpSpPr/>
          <p:nvPr/>
        </p:nvGrpSpPr>
        <p:grpSpPr>
          <a:xfrm>
            <a:off x="8102033" y="4781533"/>
            <a:ext cx="1181210" cy="1549070"/>
            <a:chOff x="8102033" y="4781533"/>
            <a:chExt cx="1181210" cy="1549070"/>
          </a:xfrm>
        </p:grpSpPr>
        <p:grpSp>
          <p:nvGrpSpPr>
            <p:cNvPr id="906" name="グループ化 905"/>
            <p:cNvGrpSpPr/>
            <p:nvPr/>
          </p:nvGrpSpPr>
          <p:grpSpPr>
            <a:xfrm>
              <a:off x="8102033" y="4781533"/>
              <a:ext cx="1181210" cy="1549070"/>
              <a:chOff x="6210535" y="4781533"/>
              <a:chExt cx="1181210" cy="1549070"/>
            </a:xfrm>
          </p:grpSpPr>
          <p:grpSp>
            <p:nvGrpSpPr>
              <p:cNvPr id="907" name="グループ化 906"/>
              <p:cNvGrpSpPr/>
              <p:nvPr/>
            </p:nvGrpSpPr>
            <p:grpSpPr>
              <a:xfrm>
                <a:off x="6272561" y="5775596"/>
                <a:ext cx="1057159" cy="555007"/>
                <a:chOff x="6282632" y="5775596"/>
                <a:chExt cx="1057159" cy="555007"/>
              </a:xfrm>
            </p:grpSpPr>
            <p:sp>
              <p:nvSpPr>
                <p:cNvPr id="927" name="片側の 2 つの角を丸めた四角形 926"/>
                <p:cNvSpPr/>
                <p:nvPr/>
              </p:nvSpPr>
              <p:spPr bwMode="auto">
                <a:xfrm>
                  <a:off x="6282632" y="578747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8" name="片側の 2 つの角を丸めた四角形 927"/>
                <p:cNvSpPr/>
                <p:nvPr/>
              </p:nvSpPr>
              <p:spPr bwMode="auto">
                <a:xfrm rot="10800000">
                  <a:off x="6418948" y="601262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9" name="片側の 2 つの角を丸めた四角形 928"/>
                <p:cNvSpPr/>
                <p:nvPr/>
              </p:nvSpPr>
              <p:spPr bwMode="auto">
                <a:xfrm rot="10800000">
                  <a:off x="6922060" y="601262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円/楕円 929"/>
                <p:cNvSpPr/>
                <p:nvPr/>
              </p:nvSpPr>
              <p:spPr bwMode="auto">
                <a:xfrm>
                  <a:off x="6757320" y="5922136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1" name="円/楕円 930"/>
                <p:cNvSpPr/>
                <p:nvPr/>
              </p:nvSpPr>
              <p:spPr bwMode="auto">
                <a:xfrm>
                  <a:off x="6757320" y="6145993"/>
                  <a:ext cx="85164" cy="85164"/>
                </a:xfrm>
                <a:prstGeom prst="ellipse">
                  <a:avLst/>
                </a:prstGeom>
                <a:solidFill>
                  <a:srgbClr val="0070C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32" name="角丸四角形 931"/>
                <p:cNvSpPr/>
                <p:nvPr/>
              </p:nvSpPr>
              <p:spPr bwMode="auto">
                <a:xfrm rot="21325666">
                  <a:off x="7103230" y="5775596"/>
                  <a:ext cx="62183" cy="555007"/>
                </a:xfrm>
                <a:prstGeom prst="roundRect">
                  <a:avLst>
                    <a:gd name="adj" fmla="val 50000"/>
                  </a:avLst>
                </a:prstGeom>
                <a:pattFill prst="wd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8" name="グループ化 907"/>
              <p:cNvGrpSpPr/>
              <p:nvPr/>
            </p:nvGrpSpPr>
            <p:grpSpPr>
              <a:xfrm>
                <a:off x="6210535" y="5318686"/>
                <a:ext cx="1181210" cy="345589"/>
                <a:chOff x="6220606" y="5259480"/>
                <a:chExt cx="1181210" cy="345589"/>
              </a:xfrm>
            </p:grpSpPr>
            <p:grpSp>
              <p:nvGrpSpPr>
                <p:cNvPr id="921" name="グループ化 920"/>
                <p:cNvGrpSpPr/>
                <p:nvPr/>
              </p:nvGrpSpPr>
              <p:grpSpPr>
                <a:xfrm rot="900000" flipH="1">
                  <a:off x="7141504" y="525948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925" name="円/楕円 924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6" name="円/楕円 925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22" name="グループ化 921"/>
                <p:cNvGrpSpPr/>
                <p:nvPr/>
              </p:nvGrpSpPr>
              <p:grpSpPr>
                <a:xfrm rot="20700000">
                  <a:off x="6220606" y="525948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923" name="円/楕円 922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24" name="円/楕円 923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909" name="円/楕円 908"/>
              <p:cNvSpPr/>
              <p:nvPr/>
            </p:nvSpPr>
            <p:spPr>
              <a:xfrm>
                <a:off x="6302650" y="4856778"/>
                <a:ext cx="996980" cy="964985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0" name="円/楕円 909"/>
              <p:cNvSpPr/>
              <p:nvPr/>
            </p:nvSpPr>
            <p:spPr>
              <a:xfrm>
                <a:off x="6339476" y="485677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911" name="月 910"/>
              <p:cNvSpPr/>
              <p:nvPr/>
            </p:nvSpPr>
            <p:spPr>
              <a:xfrm rot="16200000" flipV="1">
                <a:off x="6772065" y="5777500"/>
                <a:ext cx="58150" cy="14667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912" name="グループ化 911"/>
              <p:cNvGrpSpPr/>
              <p:nvPr/>
            </p:nvGrpSpPr>
            <p:grpSpPr>
              <a:xfrm>
                <a:off x="6251671" y="5016719"/>
                <a:ext cx="1098938" cy="585510"/>
                <a:chOff x="6240853" y="4883457"/>
                <a:chExt cx="1098938" cy="403521"/>
              </a:xfrm>
            </p:grpSpPr>
            <p:sp>
              <p:nvSpPr>
                <p:cNvPr id="919" name="円/楕円 918"/>
                <p:cNvSpPr/>
                <p:nvPr/>
              </p:nvSpPr>
              <p:spPr bwMode="auto">
                <a:xfrm>
                  <a:off x="6240853" y="4894126"/>
                  <a:ext cx="1098938" cy="392852"/>
                </a:xfrm>
                <a:prstGeom prst="ellipse">
                  <a:avLst/>
                </a:prstGeom>
                <a:solidFill>
                  <a:schemeClr val="accent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0" name="円/楕円 919"/>
                <p:cNvSpPr/>
                <p:nvPr/>
              </p:nvSpPr>
              <p:spPr bwMode="auto">
                <a:xfrm>
                  <a:off x="6265591" y="4883457"/>
                  <a:ext cx="1049462" cy="366284"/>
                </a:xfrm>
                <a:prstGeom prst="ellipse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13" name="片側の 2 つの角を丸めた四角形 912"/>
              <p:cNvSpPr/>
              <p:nvPr/>
            </p:nvSpPr>
            <p:spPr bwMode="auto">
              <a:xfrm rot="10800000">
                <a:off x="6269198" y="4781533"/>
                <a:ext cx="1063886" cy="580177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lumMod val="75000"/>
                    </a:schemeClr>
                  </a:gs>
                  <a:gs pos="100000">
                    <a:srgbClr val="002060"/>
                  </a:gs>
                </a:gsLst>
                <a:lin ang="10800000" scaled="1"/>
                <a:tileRect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月 913"/>
              <p:cNvSpPr/>
              <p:nvPr/>
            </p:nvSpPr>
            <p:spPr bwMode="auto">
              <a:xfrm rot="16200000">
                <a:off x="6683981" y="4823243"/>
                <a:ext cx="234318" cy="992382"/>
              </a:xfrm>
              <a:prstGeom prst="moon">
                <a:avLst>
                  <a:gd name="adj" fmla="val 31005"/>
                </a:avLst>
              </a:prstGeom>
              <a:solidFill>
                <a:srgbClr val="00B0F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円/楕円 914"/>
              <p:cNvSpPr/>
              <p:nvPr/>
            </p:nvSpPr>
            <p:spPr bwMode="auto">
              <a:xfrm>
                <a:off x="6685484" y="5202275"/>
                <a:ext cx="231313" cy="178535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33" name="円/楕円 15"/>
            <p:cNvSpPr/>
            <p:nvPr/>
          </p:nvSpPr>
          <p:spPr bwMode="auto">
            <a:xfrm>
              <a:off x="9026987" y="5011323"/>
              <a:ext cx="190920" cy="338514"/>
            </a:xfrm>
            <a:custGeom>
              <a:avLst/>
              <a:gdLst>
                <a:gd name="connsiteX0" fmla="*/ 0 w 137995"/>
                <a:gd name="connsiteY0" fmla="*/ 68998 h 137995"/>
                <a:gd name="connsiteX1" fmla="*/ 68998 w 137995"/>
                <a:gd name="connsiteY1" fmla="*/ 0 h 137995"/>
                <a:gd name="connsiteX2" fmla="*/ 137996 w 137995"/>
                <a:gd name="connsiteY2" fmla="*/ 68998 h 137995"/>
                <a:gd name="connsiteX3" fmla="*/ 68998 w 137995"/>
                <a:gd name="connsiteY3" fmla="*/ 137996 h 137995"/>
                <a:gd name="connsiteX4" fmla="*/ 0 w 137995"/>
                <a:gd name="connsiteY4" fmla="*/ 68998 h 137995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68998 h 137996"/>
                <a:gd name="connsiteX1" fmla="*/ 68998 w 137996"/>
                <a:gd name="connsiteY1" fmla="*/ 0 h 137996"/>
                <a:gd name="connsiteX2" fmla="*/ 137996 w 137996"/>
                <a:gd name="connsiteY2" fmla="*/ 68998 h 137996"/>
                <a:gd name="connsiteX3" fmla="*/ 68998 w 137996"/>
                <a:gd name="connsiteY3" fmla="*/ 137996 h 137996"/>
                <a:gd name="connsiteX4" fmla="*/ 0 w 137996"/>
                <a:gd name="connsiteY4" fmla="*/ 68998 h 13799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9894 h 248892"/>
                <a:gd name="connsiteX1" fmla="*/ 63918 w 137996"/>
                <a:gd name="connsiteY1" fmla="*/ 4216 h 248892"/>
                <a:gd name="connsiteX2" fmla="*/ 137996 w 137996"/>
                <a:gd name="connsiteY2" fmla="*/ 179894 h 248892"/>
                <a:gd name="connsiteX3" fmla="*/ 68998 w 137996"/>
                <a:gd name="connsiteY3" fmla="*/ 248892 h 248892"/>
                <a:gd name="connsiteX4" fmla="*/ 0 w 137996"/>
                <a:gd name="connsiteY4" fmla="*/ 179894 h 248892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  <a:gd name="connsiteX0" fmla="*/ 0 w 137996"/>
                <a:gd name="connsiteY0" fmla="*/ 175678 h 244676"/>
                <a:gd name="connsiteX1" fmla="*/ 63918 w 137996"/>
                <a:gd name="connsiteY1" fmla="*/ 0 h 244676"/>
                <a:gd name="connsiteX2" fmla="*/ 137996 w 137996"/>
                <a:gd name="connsiteY2" fmla="*/ 175678 h 244676"/>
                <a:gd name="connsiteX3" fmla="*/ 68998 w 137996"/>
                <a:gd name="connsiteY3" fmla="*/ 244676 h 244676"/>
                <a:gd name="connsiteX4" fmla="*/ 0 w 137996"/>
                <a:gd name="connsiteY4" fmla="*/ 175678 h 244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7996" h="244676">
                  <a:moveTo>
                    <a:pt x="0" y="175678"/>
                  </a:moveTo>
                  <a:cubicBezTo>
                    <a:pt x="0" y="137571"/>
                    <a:pt x="38511" y="60960"/>
                    <a:pt x="63918" y="0"/>
                  </a:cubicBezTo>
                  <a:cubicBezTo>
                    <a:pt x="91865" y="58420"/>
                    <a:pt x="137996" y="137571"/>
                    <a:pt x="137996" y="175678"/>
                  </a:cubicBezTo>
                  <a:cubicBezTo>
                    <a:pt x="137996" y="213785"/>
                    <a:pt x="107105" y="244676"/>
                    <a:pt x="68998" y="244676"/>
                  </a:cubicBezTo>
                  <a:cubicBezTo>
                    <a:pt x="30891" y="244676"/>
                    <a:pt x="0" y="213785"/>
                    <a:pt x="0" y="175678"/>
                  </a:cubicBezTo>
                  <a:close/>
                </a:path>
              </a:pathLst>
            </a:custGeom>
            <a:gradFill>
              <a:gsLst>
                <a:gs pos="0">
                  <a:srgbClr val="CCECFF"/>
                </a:gs>
                <a:gs pos="50000">
                  <a:srgbClr val="00B0F0"/>
                </a:gs>
                <a:gs pos="100000">
                  <a:srgbClr val="0070C0"/>
                </a:gs>
              </a:gsLst>
              <a:lin ang="5400000" scaled="0"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5" name="弦 934"/>
            <p:cNvSpPr/>
            <p:nvPr/>
          </p:nvSpPr>
          <p:spPr bwMode="auto">
            <a:xfrm flipH="1">
              <a:off x="8780583" y="5625765"/>
              <a:ext cx="225025" cy="112513"/>
            </a:xfrm>
            <a:prstGeom prst="chord">
              <a:avLst>
                <a:gd name="adj1" fmla="val 18870610"/>
                <a:gd name="adj2" fmla="val 1503200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6" name="弦 935"/>
            <p:cNvSpPr/>
            <p:nvPr/>
          </p:nvSpPr>
          <p:spPr bwMode="auto">
            <a:xfrm>
              <a:off x="8391864" y="5625765"/>
              <a:ext cx="225025" cy="112513"/>
            </a:xfrm>
            <a:prstGeom prst="chord">
              <a:avLst>
                <a:gd name="adj1" fmla="val 18870610"/>
                <a:gd name="adj2" fmla="val 15032007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2110093" y="4611198"/>
            <a:ext cx="1942196" cy="1721573"/>
            <a:chOff x="2110093" y="4611198"/>
            <a:chExt cx="1942196" cy="1721573"/>
          </a:xfrm>
        </p:grpSpPr>
        <p:grpSp>
          <p:nvGrpSpPr>
            <p:cNvPr id="646" name="グループ化 645"/>
            <p:cNvGrpSpPr/>
            <p:nvPr/>
          </p:nvGrpSpPr>
          <p:grpSpPr>
            <a:xfrm>
              <a:off x="2110093" y="4611198"/>
              <a:ext cx="1942196" cy="1721573"/>
              <a:chOff x="2110093" y="4611198"/>
              <a:chExt cx="1942196" cy="1721573"/>
            </a:xfrm>
          </p:grpSpPr>
          <p:grpSp>
            <p:nvGrpSpPr>
              <p:cNvPr id="621" name="グループ化 620"/>
              <p:cNvGrpSpPr/>
              <p:nvPr/>
            </p:nvGrpSpPr>
            <p:grpSpPr>
              <a:xfrm rot="20236942">
                <a:off x="2110093" y="4611198"/>
                <a:ext cx="1437077" cy="1475862"/>
                <a:chOff x="4021773" y="759002"/>
                <a:chExt cx="1437077" cy="1475862"/>
              </a:xfrm>
            </p:grpSpPr>
            <p:sp>
              <p:nvSpPr>
                <p:cNvPr id="622" name="アーチ 621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23" name="グループ化 622"/>
                <p:cNvGrpSpPr/>
                <p:nvPr/>
              </p:nvGrpSpPr>
              <p:grpSpPr>
                <a:xfrm rot="19800000">
                  <a:off x="4360444" y="759002"/>
                  <a:ext cx="582081" cy="173252"/>
                  <a:chOff x="3673892" y="2545421"/>
                  <a:chExt cx="535413" cy="159362"/>
                </a:xfrm>
              </p:grpSpPr>
              <p:sp>
                <p:nvSpPr>
                  <p:cNvPr id="624" name="角丸四角形 623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角丸四角形 624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角丸四角形 625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45" name="グループ化 644"/>
              <p:cNvGrpSpPr/>
              <p:nvPr/>
            </p:nvGrpSpPr>
            <p:grpSpPr>
              <a:xfrm>
                <a:off x="2246941" y="4611199"/>
                <a:ext cx="1805348" cy="1721572"/>
                <a:chOff x="2246941" y="4611199"/>
                <a:chExt cx="1805348" cy="1721572"/>
              </a:xfrm>
            </p:grpSpPr>
            <p:grpSp>
              <p:nvGrpSpPr>
                <p:cNvPr id="635" name="グループ化 634"/>
                <p:cNvGrpSpPr/>
                <p:nvPr/>
              </p:nvGrpSpPr>
              <p:grpSpPr>
                <a:xfrm rot="1363058" flipH="1">
                  <a:off x="2615212" y="4611199"/>
                  <a:ext cx="1437077" cy="1475862"/>
                  <a:chOff x="4021773" y="759002"/>
                  <a:chExt cx="1437077" cy="1475862"/>
                </a:xfrm>
              </p:grpSpPr>
              <p:sp>
                <p:nvSpPr>
                  <p:cNvPr id="636" name="アーチ 635"/>
                  <p:cNvSpPr/>
                  <p:nvPr/>
                </p:nvSpPr>
                <p:spPr bwMode="auto">
                  <a:xfrm>
                    <a:off x="4021773" y="797787"/>
                    <a:ext cx="1437077" cy="1437077"/>
                  </a:xfrm>
                  <a:prstGeom prst="blockArc">
                    <a:avLst>
                      <a:gd name="adj1" fmla="val 6676539"/>
                      <a:gd name="adj2" fmla="val 14201156"/>
                      <a:gd name="adj3" fmla="val 17622"/>
                    </a:avLst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37" name="グループ化 636"/>
                  <p:cNvGrpSpPr/>
                  <p:nvPr/>
                </p:nvGrpSpPr>
                <p:grpSpPr>
                  <a:xfrm rot="19800000">
                    <a:off x="4360444" y="759002"/>
                    <a:ext cx="582081" cy="173252"/>
                    <a:chOff x="3673892" y="2545421"/>
                    <a:chExt cx="535413" cy="159362"/>
                  </a:xfrm>
                </p:grpSpPr>
                <p:sp>
                  <p:nvSpPr>
                    <p:cNvPr id="638" name="角丸四角形 637"/>
                    <p:cNvSpPr/>
                    <p:nvPr/>
                  </p:nvSpPr>
                  <p:spPr bwMode="auto">
                    <a:xfrm>
                      <a:off x="3687834" y="26000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9" name="角丸四角形 638"/>
                    <p:cNvSpPr/>
                    <p:nvPr/>
                  </p:nvSpPr>
                  <p:spPr bwMode="auto">
                    <a:xfrm>
                      <a:off x="3774889" y="25619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角丸四角形 639"/>
                    <p:cNvSpPr/>
                    <p:nvPr/>
                  </p:nvSpPr>
                  <p:spPr bwMode="auto">
                    <a:xfrm>
                      <a:off x="3673892" y="2545421"/>
                      <a:ext cx="472346" cy="7459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89" name="グループ化 588"/>
                <p:cNvGrpSpPr/>
                <p:nvPr/>
              </p:nvGrpSpPr>
              <p:grpSpPr>
                <a:xfrm>
                  <a:off x="2493078" y="4760726"/>
                  <a:ext cx="1267546" cy="1572045"/>
                  <a:chOff x="6237898" y="863162"/>
                  <a:chExt cx="1267546" cy="1572045"/>
                </a:xfrm>
              </p:grpSpPr>
              <p:grpSp>
                <p:nvGrpSpPr>
                  <p:cNvPr id="590" name="グループ化 589"/>
                  <p:cNvGrpSpPr/>
                  <p:nvPr/>
                </p:nvGrpSpPr>
                <p:grpSpPr>
                  <a:xfrm>
                    <a:off x="6237898" y="863162"/>
                    <a:ext cx="1181210" cy="1550619"/>
                    <a:chOff x="641861" y="599108"/>
                    <a:chExt cx="1181210" cy="1550619"/>
                  </a:xfrm>
                </p:grpSpPr>
                <p:grpSp>
                  <p:nvGrpSpPr>
                    <p:cNvPr id="600" name="グループ化 599"/>
                    <p:cNvGrpSpPr/>
                    <p:nvPr/>
                  </p:nvGrpSpPr>
                  <p:grpSpPr>
                    <a:xfrm rot="900000" flipH="1">
                      <a:off x="1562759" y="1100032"/>
                      <a:ext cx="260312" cy="345587"/>
                      <a:chOff x="4288284" y="908719"/>
                      <a:chExt cx="304676" cy="344611"/>
                    </a:xfrm>
                  </p:grpSpPr>
                  <p:sp>
                    <p:nvSpPr>
                      <p:cNvPr id="613" name="円/楕円 612"/>
                      <p:cNvSpPr/>
                      <p:nvPr/>
                    </p:nvSpPr>
                    <p:spPr>
                      <a:xfrm>
                        <a:off x="4288284" y="908719"/>
                        <a:ext cx="304676" cy="344611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14" name="円/楕円 613"/>
                      <p:cNvSpPr/>
                      <p:nvPr/>
                    </p:nvSpPr>
                    <p:spPr>
                      <a:xfrm>
                        <a:off x="4349448" y="977901"/>
                        <a:ext cx="182348" cy="206248"/>
                      </a:xfrm>
                      <a:prstGeom prst="ellipse">
                        <a:avLst/>
                      </a:prstGeom>
                      <a:solidFill>
                        <a:srgbClr val="F79646">
                          <a:lumMod val="75000"/>
                        </a:srgbClr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601" name="グループ化 600"/>
                    <p:cNvGrpSpPr/>
                    <p:nvPr/>
                  </p:nvGrpSpPr>
                  <p:grpSpPr>
                    <a:xfrm rot="20700000">
                      <a:off x="641861" y="1100030"/>
                      <a:ext cx="260312" cy="345587"/>
                      <a:chOff x="4288284" y="908719"/>
                      <a:chExt cx="304676" cy="344611"/>
                    </a:xfrm>
                  </p:grpSpPr>
                  <p:sp>
                    <p:nvSpPr>
                      <p:cNvPr id="611" name="円/楕円 610"/>
                      <p:cNvSpPr/>
                      <p:nvPr/>
                    </p:nvSpPr>
                    <p:spPr>
                      <a:xfrm>
                        <a:off x="4288284" y="908719"/>
                        <a:ext cx="304676" cy="344611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12" name="円/楕円 611"/>
                      <p:cNvSpPr/>
                      <p:nvPr/>
                    </p:nvSpPr>
                    <p:spPr>
                      <a:xfrm>
                        <a:off x="4349448" y="977901"/>
                        <a:ext cx="182348" cy="206248"/>
                      </a:xfrm>
                      <a:prstGeom prst="ellipse">
                        <a:avLst/>
                      </a:prstGeom>
                      <a:solidFill>
                        <a:srgbClr val="F79646">
                          <a:lumMod val="75000"/>
                        </a:srgbClr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02" name="円/楕円 601"/>
                    <p:cNvSpPr/>
                    <p:nvPr/>
                  </p:nvSpPr>
                  <p:spPr>
                    <a:xfrm>
                      <a:off x="732761" y="599108"/>
                      <a:ext cx="996980" cy="1028915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3" name="片側の 2 つの角を丸めた四角形 602"/>
                    <p:cNvSpPr/>
                    <p:nvPr/>
                  </p:nvSpPr>
                  <p:spPr bwMode="auto">
                    <a:xfrm>
                      <a:off x="703887" y="1628022"/>
                      <a:ext cx="1057159" cy="521705"/>
                    </a:xfrm>
                    <a:prstGeom prst="round2SameRect">
                      <a:avLst>
                        <a:gd name="adj1" fmla="val 47928"/>
                        <a:gd name="adj2" fmla="val 0"/>
                      </a:avLst>
                    </a:prstGeom>
                    <a:solidFill>
                      <a:srgbClr val="00206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4" name="片側の 2 つの角を丸めた四角形 603"/>
                    <p:cNvSpPr/>
                    <p:nvPr/>
                  </p:nvSpPr>
                  <p:spPr bwMode="auto">
                    <a:xfrm rot="10800000">
                      <a:off x="840203" y="1853174"/>
                      <a:ext cx="264504" cy="242256"/>
                    </a:xfrm>
                    <a:prstGeom prst="round2SameRect">
                      <a:avLst>
                        <a:gd name="adj1" fmla="val 24798"/>
                        <a:gd name="adj2" fmla="val 0"/>
                      </a:avLst>
                    </a:prstGeom>
                    <a:solidFill>
                      <a:srgbClr val="0070C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5" name="片側の 2 つの角を丸めた四角形 604"/>
                    <p:cNvSpPr/>
                    <p:nvPr/>
                  </p:nvSpPr>
                  <p:spPr bwMode="auto">
                    <a:xfrm rot="10800000">
                      <a:off x="1343315" y="1853174"/>
                      <a:ext cx="264504" cy="242256"/>
                    </a:xfrm>
                    <a:prstGeom prst="round2SameRect">
                      <a:avLst>
                        <a:gd name="adj1" fmla="val 24798"/>
                        <a:gd name="adj2" fmla="val 0"/>
                      </a:avLst>
                    </a:prstGeom>
                    <a:solidFill>
                      <a:srgbClr val="0070C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6" name="片側の 2 つの角を丸めた四角形 605"/>
                    <p:cNvSpPr/>
                    <p:nvPr/>
                  </p:nvSpPr>
                  <p:spPr bwMode="auto">
                    <a:xfrm rot="10800000">
                      <a:off x="1033512" y="1476841"/>
                      <a:ext cx="418098" cy="23325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00206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7" name="円/楕円 606"/>
                    <p:cNvSpPr/>
                    <p:nvPr/>
                  </p:nvSpPr>
                  <p:spPr>
                    <a:xfrm>
                      <a:off x="769586" y="599108"/>
                      <a:ext cx="923329" cy="1028915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8" name="月 607"/>
                    <p:cNvSpPr/>
                    <p:nvPr/>
                  </p:nvSpPr>
                  <p:spPr>
                    <a:xfrm rot="16200000" flipH="1" flipV="1">
                      <a:off x="1098819" y="1272652"/>
                      <a:ext cx="244676" cy="317832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C00000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9" name="円/楕円 608"/>
                    <p:cNvSpPr/>
                    <p:nvPr/>
                  </p:nvSpPr>
                  <p:spPr bwMode="auto">
                    <a:xfrm>
                      <a:off x="1178575" y="1762686"/>
                      <a:ext cx="85164" cy="85164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10" name="円/楕円 609"/>
                    <p:cNvSpPr/>
                    <p:nvPr/>
                  </p:nvSpPr>
                  <p:spPr bwMode="auto">
                    <a:xfrm>
                      <a:off x="1178575" y="1986543"/>
                      <a:ext cx="85164" cy="85164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591" name="正方形/長方形 590"/>
                  <p:cNvSpPr/>
                  <p:nvPr/>
                </p:nvSpPr>
                <p:spPr bwMode="auto">
                  <a:xfrm rot="3207200">
                    <a:off x="7300542" y="1858164"/>
                    <a:ext cx="281018" cy="12878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弦 596"/>
                  <p:cNvSpPr/>
                  <p:nvPr/>
                </p:nvSpPr>
                <p:spPr bwMode="auto">
                  <a:xfrm>
                    <a:off x="6450676" y="1241832"/>
                    <a:ext cx="225025" cy="225025"/>
                  </a:xfrm>
                  <a:prstGeom prst="chord">
                    <a:avLst>
                      <a:gd name="adj1" fmla="val 19297288"/>
                      <a:gd name="adj2" fmla="val 14472925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弦 597"/>
                  <p:cNvSpPr/>
                  <p:nvPr/>
                </p:nvSpPr>
                <p:spPr bwMode="auto">
                  <a:xfrm flipH="1">
                    <a:off x="6990390" y="1241832"/>
                    <a:ext cx="225025" cy="225025"/>
                  </a:xfrm>
                  <a:prstGeom prst="chord">
                    <a:avLst>
                      <a:gd name="adj1" fmla="val 18870610"/>
                      <a:gd name="adj2" fmla="val 1503200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角丸四角形 598"/>
                  <p:cNvSpPr/>
                  <p:nvPr/>
                </p:nvSpPr>
                <p:spPr bwMode="auto">
                  <a:xfrm rot="21325666">
                    <a:off x="7120522" y="1880200"/>
                    <a:ext cx="62183" cy="555007"/>
                  </a:xfrm>
                  <a:prstGeom prst="roundRect">
                    <a:avLst>
                      <a:gd name="adj" fmla="val 50000"/>
                    </a:avLst>
                  </a:prstGeom>
                  <a:pattFill prst="wd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0" name="グループ化 619"/>
                <p:cNvGrpSpPr/>
                <p:nvPr/>
              </p:nvGrpSpPr>
              <p:grpSpPr>
                <a:xfrm>
                  <a:off x="2513325" y="4644090"/>
                  <a:ext cx="1098938" cy="645056"/>
                  <a:chOff x="2513325" y="4644090"/>
                  <a:chExt cx="1098938" cy="645056"/>
                </a:xfrm>
              </p:grpSpPr>
              <p:sp>
                <p:nvSpPr>
                  <p:cNvPr id="615" name="円/楕円 614"/>
                  <p:cNvSpPr/>
                  <p:nvPr/>
                </p:nvSpPr>
                <p:spPr bwMode="auto">
                  <a:xfrm>
                    <a:off x="2513325" y="4896294"/>
                    <a:ext cx="1098938" cy="392852"/>
                  </a:xfrm>
                  <a:prstGeom prst="ellipse">
                    <a:avLst/>
                  </a:prstGeom>
                  <a:solidFill>
                    <a:schemeClr val="accent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円/楕円 615"/>
                  <p:cNvSpPr/>
                  <p:nvPr/>
                </p:nvSpPr>
                <p:spPr bwMode="auto">
                  <a:xfrm>
                    <a:off x="2538063" y="4885625"/>
                    <a:ext cx="1049462" cy="366284"/>
                  </a:xfrm>
                  <a:prstGeom prst="ellipse">
                    <a:avLst/>
                  </a:prstGeom>
                  <a:solidFill>
                    <a:srgbClr val="00206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片側の 2 つの角を丸めた四角形 616"/>
                  <p:cNvSpPr/>
                  <p:nvPr/>
                </p:nvSpPr>
                <p:spPr bwMode="auto">
                  <a:xfrm rot="10800000">
                    <a:off x="2540784" y="4644090"/>
                    <a:ext cx="1063886" cy="424676"/>
                  </a:xfrm>
                  <a:prstGeom prst="round2SameRect">
                    <a:avLst>
                      <a:gd name="adj1" fmla="val 50000"/>
                      <a:gd name="adj2" fmla="val 32170"/>
                    </a:avLst>
                  </a:prstGeom>
                  <a:gradFill flip="none" rotWithShape="1">
                    <a:gsLst>
                      <a:gs pos="0">
                        <a:schemeClr val="accent6">
                          <a:shade val="30000"/>
                          <a:satMod val="115000"/>
                        </a:schemeClr>
                      </a:gs>
                      <a:gs pos="50000">
                        <a:schemeClr val="accent6">
                          <a:lumMod val="75000"/>
                        </a:schemeClr>
                      </a:gs>
                      <a:gs pos="100000">
                        <a:srgbClr val="002060"/>
                      </a:gs>
                    </a:gsLst>
                    <a:lin ang="10800000" scaled="1"/>
                    <a:tileRect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月 617"/>
                  <p:cNvSpPr/>
                  <p:nvPr/>
                </p:nvSpPr>
                <p:spPr bwMode="auto">
                  <a:xfrm rot="16200000">
                    <a:off x="2974321" y="4525585"/>
                    <a:ext cx="198582" cy="1024024"/>
                  </a:xfrm>
                  <a:prstGeom prst="moon">
                    <a:avLst>
                      <a:gd name="adj" fmla="val 41238"/>
                    </a:avLst>
                  </a:prstGeom>
                  <a:solidFill>
                    <a:srgbClr val="00B0F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円/楕円 618"/>
                  <p:cNvSpPr/>
                  <p:nvPr/>
                </p:nvSpPr>
                <p:spPr bwMode="auto">
                  <a:xfrm>
                    <a:off x="2955924" y="4874258"/>
                    <a:ext cx="231313" cy="231313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0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7" name="角丸四角形 626"/>
                <p:cNvSpPr/>
                <p:nvPr/>
              </p:nvSpPr>
              <p:spPr bwMode="auto">
                <a:xfrm rot="21136942">
                  <a:off x="2385756" y="4803790"/>
                  <a:ext cx="272564" cy="968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正方形/長方形 627"/>
                <p:cNvSpPr/>
                <p:nvPr/>
              </p:nvSpPr>
              <p:spPr bwMode="auto">
                <a:xfrm rot="18436942">
                  <a:off x="2283736" y="4848701"/>
                  <a:ext cx="190074" cy="263664"/>
                </a:xfrm>
                <a:prstGeom prst="rect">
                  <a:avLst/>
                </a:prstGeom>
                <a:solidFill>
                  <a:srgbClr val="00206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角丸四角形 643"/>
                <p:cNvSpPr/>
                <p:nvPr/>
              </p:nvSpPr>
              <p:spPr bwMode="auto">
                <a:xfrm rot="463058" flipH="1">
                  <a:off x="3504062" y="4803791"/>
                  <a:ext cx="272564" cy="968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82" name="正方形/長方形 581"/>
            <p:cNvSpPr/>
            <p:nvPr/>
          </p:nvSpPr>
          <p:spPr bwMode="auto">
            <a:xfrm rot="3163058" flipH="1">
              <a:off x="3688572" y="4848702"/>
              <a:ext cx="190074" cy="263664"/>
            </a:xfrm>
            <a:prstGeom prst="rect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6807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559566" y="773705"/>
            <a:ext cx="1351376" cy="1688681"/>
            <a:chOff x="559566" y="773705"/>
            <a:chExt cx="1351376" cy="1688681"/>
          </a:xfrm>
        </p:grpSpPr>
        <p:grpSp>
          <p:nvGrpSpPr>
            <p:cNvPr id="582" name="グループ化 581"/>
            <p:cNvGrpSpPr/>
            <p:nvPr/>
          </p:nvGrpSpPr>
          <p:grpSpPr>
            <a:xfrm>
              <a:off x="559566" y="941367"/>
              <a:ext cx="1351376" cy="1156760"/>
              <a:chOff x="559566" y="941367"/>
              <a:chExt cx="1351376" cy="1156760"/>
            </a:xfrm>
          </p:grpSpPr>
          <p:sp>
            <p:nvSpPr>
              <p:cNvPr id="593" name="円/楕円 592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94" name="グループ化 593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682" name="グループ化 681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686" name="月 685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7" name="月 686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83" name="グループ化 682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684" name="月 683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5" name="月 684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61" name="円/楕円 660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/>
            <p:cNvGrpSpPr/>
            <p:nvPr/>
          </p:nvGrpSpPr>
          <p:grpSpPr>
            <a:xfrm>
              <a:off x="632520" y="773705"/>
              <a:ext cx="1181210" cy="1688681"/>
              <a:chOff x="6237898" y="746526"/>
              <a:chExt cx="1181210" cy="1688681"/>
            </a:xfrm>
          </p:grpSpPr>
          <p:grpSp>
            <p:nvGrpSpPr>
              <p:cNvPr id="206" name="グループ化 205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216" name="グループ化 215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229" name="円/楕円 228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0" name="円/楕円 229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217" name="グループ化 216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227" name="円/楕円 226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" name="円/楕円 227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8" name="円/楕円 217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9" name="片側の 2 つの角を丸めた四角形 218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片側の 2 つの角を丸めた四角形 219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片側の 2 つの角を丸めた四角形 220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片側の 2 つの角を丸めた四角形 221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円/楕円 222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月 223"/>
                <p:cNvSpPr/>
                <p:nvPr/>
              </p:nvSpPr>
              <p:spPr>
                <a:xfrm rot="162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5" name="円/楕円 224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6" name="円/楕円 225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07" name="正方形/長方形 206"/>
              <p:cNvSpPr/>
              <p:nvPr/>
            </p:nvSpPr>
            <p:spPr bwMode="auto">
              <a:xfrm>
                <a:off x="7229790" y="2230698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円/楕円 207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円/楕円 208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片側の 2 つの角を丸めた四角形 209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月 210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円/楕円 211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弦 212"/>
              <p:cNvSpPr/>
              <p:nvPr/>
            </p:nvSpPr>
            <p:spPr bwMode="auto">
              <a:xfrm>
                <a:off x="6450676" y="1332239"/>
                <a:ext cx="225025" cy="225025"/>
              </a:xfrm>
              <a:prstGeom prst="chord">
                <a:avLst>
                  <a:gd name="adj1" fmla="val 19297288"/>
                  <a:gd name="adj2" fmla="val 14472925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弦 213"/>
              <p:cNvSpPr/>
              <p:nvPr/>
            </p:nvSpPr>
            <p:spPr bwMode="auto">
              <a:xfrm flipH="1">
                <a:off x="6990390" y="1332239"/>
                <a:ext cx="225025" cy="225025"/>
              </a:xfrm>
              <a:prstGeom prst="chord">
                <a:avLst>
                  <a:gd name="adj1" fmla="val 18870610"/>
                  <a:gd name="adj2" fmla="val 1503200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角丸四角形 214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2" name="グループ化 21"/>
          <p:cNvGrpSpPr/>
          <p:nvPr/>
        </p:nvGrpSpPr>
        <p:grpSpPr>
          <a:xfrm>
            <a:off x="357910" y="4615722"/>
            <a:ext cx="1761488" cy="1719198"/>
            <a:chOff x="357910" y="4615722"/>
            <a:chExt cx="1761488" cy="1719198"/>
          </a:xfrm>
        </p:grpSpPr>
        <p:grpSp>
          <p:nvGrpSpPr>
            <p:cNvPr id="806" name="グループ化 805"/>
            <p:cNvGrpSpPr/>
            <p:nvPr/>
          </p:nvGrpSpPr>
          <p:grpSpPr>
            <a:xfrm>
              <a:off x="559566" y="4814867"/>
              <a:ext cx="1351376" cy="1156760"/>
              <a:chOff x="559566" y="941367"/>
              <a:chExt cx="1351376" cy="1156760"/>
            </a:xfrm>
          </p:grpSpPr>
          <p:sp>
            <p:nvSpPr>
              <p:cNvPr id="807" name="円/楕円 806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8" name="グループ化 807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810" name="グループ化 809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14" name="月 813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5" name="月 814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1" name="グループ化 810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12" name="月 811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3" name="月 812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09" name="円/楕円 808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8" name="グループ化 317"/>
            <p:cNvGrpSpPr/>
            <p:nvPr/>
          </p:nvGrpSpPr>
          <p:grpSpPr>
            <a:xfrm>
              <a:off x="357910" y="4615722"/>
              <a:ext cx="1761488" cy="1719198"/>
              <a:chOff x="7788315" y="2671856"/>
              <a:chExt cx="1761488" cy="1719198"/>
            </a:xfrm>
          </p:grpSpPr>
          <p:grpSp>
            <p:nvGrpSpPr>
              <p:cNvPr id="231" name="グループ化 230"/>
              <p:cNvGrpSpPr/>
              <p:nvPr/>
            </p:nvGrpSpPr>
            <p:grpSpPr>
              <a:xfrm>
                <a:off x="7788315" y="2671856"/>
                <a:ext cx="1761488" cy="1719198"/>
                <a:chOff x="4062346" y="4613618"/>
                <a:chExt cx="1761488" cy="1719198"/>
              </a:xfrm>
            </p:grpSpPr>
            <p:grpSp>
              <p:nvGrpSpPr>
                <p:cNvPr id="232" name="グループ化 231"/>
                <p:cNvGrpSpPr/>
                <p:nvPr/>
              </p:nvGrpSpPr>
              <p:grpSpPr>
                <a:xfrm>
                  <a:off x="4372621" y="4644135"/>
                  <a:ext cx="1181210" cy="1667255"/>
                  <a:chOff x="6237898" y="746526"/>
                  <a:chExt cx="1181210" cy="1667255"/>
                </a:xfrm>
              </p:grpSpPr>
              <p:grpSp>
                <p:nvGrpSpPr>
                  <p:cNvPr id="253" name="グループ化 252"/>
                  <p:cNvGrpSpPr/>
                  <p:nvPr/>
                </p:nvGrpSpPr>
                <p:grpSpPr>
                  <a:xfrm>
                    <a:off x="6237898" y="863162"/>
                    <a:ext cx="1181210" cy="1550619"/>
                    <a:chOff x="641861" y="599108"/>
                    <a:chExt cx="1181210" cy="1550619"/>
                  </a:xfrm>
                </p:grpSpPr>
                <p:grpSp>
                  <p:nvGrpSpPr>
                    <p:cNvPr id="259" name="グループ化 258"/>
                    <p:cNvGrpSpPr/>
                    <p:nvPr/>
                  </p:nvGrpSpPr>
                  <p:grpSpPr>
                    <a:xfrm rot="900000" flipH="1">
                      <a:off x="1562759" y="1100032"/>
                      <a:ext cx="260312" cy="345587"/>
                      <a:chOff x="4288284" y="908719"/>
                      <a:chExt cx="304676" cy="344611"/>
                    </a:xfrm>
                  </p:grpSpPr>
                  <p:sp>
                    <p:nvSpPr>
                      <p:cNvPr id="272" name="円/楕円 271"/>
                      <p:cNvSpPr/>
                      <p:nvPr/>
                    </p:nvSpPr>
                    <p:spPr>
                      <a:xfrm>
                        <a:off x="4288284" y="908719"/>
                        <a:ext cx="304676" cy="344611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73" name="円/楕円 272"/>
                      <p:cNvSpPr/>
                      <p:nvPr/>
                    </p:nvSpPr>
                    <p:spPr>
                      <a:xfrm>
                        <a:off x="4349448" y="977901"/>
                        <a:ext cx="182348" cy="206248"/>
                      </a:xfrm>
                      <a:prstGeom prst="ellipse">
                        <a:avLst/>
                      </a:prstGeom>
                      <a:solidFill>
                        <a:srgbClr val="F79646">
                          <a:lumMod val="75000"/>
                        </a:srgbClr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60" name="グループ化 259"/>
                    <p:cNvGrpSpPr/>
                    <p:nvPr/>
                  </p:nvGrpSpPr>
                  <p:grpSpPr>
                    <a:xfrm rot="20700000">
                      <a:off x="641861" y="1100030"/>
                      <a:ext cx="260312" cy="345587"/>
                      <a:chOff x="4288284" y="908719"/>
                      <a:chExt cx="304676" cy="344611"/>
                    </a:xfrm>
                  </p:grpSpPr>
                  <p:sp>
                    <p:nvSpPr>
                      <p:cNvPr id="270" name="円/楕円 269"/>
                      <p:cNvSpPr/>
                      <p:nvPr/>
                    </p:nvSpPr>
                    <p:spPr>
                      <a:xfrm>
                        <a:off x="4288284" y="908719"/>
                        <a:ext cx="304676" cy="344611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71" name="円/楕円 270"/>
                      <p:cNvSpPr/>
                      <p:nvPr/>
                    </p:nvSpPr>
                    <p:spPr>
                      <a:xfrm>
                        <a:off x="4349448" y="977901"/>
                        <a:ext cx="182348" cy="206248"/>
                      </a:xfrm>
                      <a:prstGeom prst="ellipse">
                        <a:avLst/>
                      </a:prstGeom>
                      <a:solidFill>
                        <a:srgbClr val="F79646">
                          <a:lumMod val="75000"/>
                        </a:srgbClr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61" name="円/楕円 260"/>
                    <p:cNvSpPr/>
                    <p:nvPr/>
                  </p:nvSpPr>
                  <p:spPr>
                    <a:xfrm>
                      <a:off x="732761" y="599108"/>
                      <a:ext cx="996980" cy="1028915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2" name="片側の 2 つの角を丸めた四角形 261"/>
                    <p:cNvSpPr/>
                    <p:nvPr/>
                  </p:nvSpPr>
                  <p:spPr bwMode="auto">
                    <a:xfrm>
                      <a:off x="703887" y="1628022"/>
                      <a:ext cx="1057159" cy="521705"/>
                    </a:xfrm>
                    <a:prstGeom prst="round2SameRect">
                      <a:avLst>
                        <a:gd name="adj1" fmla="val 47928"/>
                        <a:gd name="adj2" fmla="val 0"/>
                      </a:avLst>
                    </a:prstGeom>
                    <a:solidFill>
                      <a:srgbClr val="FF99C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3" name="片側の 2 つの角を丸めた四角形 262"/>
                    <p:cNvSpPr/>
                    <p:nvPr/>
                  </p:nvSpPr>
                  <p:spPr bwMode="auto">
                    <a:xfrm rot="10800000">
                      <a:off x="840203" y="1853174"/>
                      <a:ext cx="264504" cy="242256"/>
                    </a:xfrm>
                    <a:prstGeom prst="round2SameRect">
                      <a:avLst>
                        <a:gd name="adj1" fmla="val 24798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4" name="片側の 2 つの角を丸めた四角形 263"/>
                    <p:cNvSpPr/>
                    <p:nvPr/>
                  </p:nvSpPr>
                  <p:spPr bwMode="auto">
                    <a:xfrm rot="10800000">
                      <a:off x="1343315" y="1853174"/>
                      <a:ext cx="264504" cy="242256"/>
                    </a:xfrm>
                    <a:prstGeom prst="round2SameRect">
                      <a:avLst>
                        <a:gd name="adj1" fmla="val 24798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5" name="片側の 2 つの角を丸めた四角形 264"/>
                    <p:cNvSpPr/>
                    <p:nvPr/>
                  </p:nvSpPr>
                  <p:spPr bwMode="auto">
                    <a:xfrm rot="10800000">
                      <a:off x="1033512" y="1476841"/>
                      <a:ext cx="418098" cy="23325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99C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6" name="円/楕円 265"/>
                    <p:cNvSpPr/>
                    <p:nvPr/>
                  </p:nvSpPr>
                  <p:spPr>
                    <a:xfrm>
                      <a:off x="769586" y="599108"/>
                      <a:ext cx="923329" cy="1028915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7" name="月 266"/>
                    <p:cNvSpPr/>
                    <p:nvPr/>
                  </p:nvSpPr>
                  <p:spPr>
                    <a:xfrm rot="16200000" flipV="1">
                      <a:off x="1132719" y="1267312"/>
                      <a:ext cx="176876" cy="413646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C00000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267"/>
                    <p:cNvSpPr/>
                    <p:nvPr/>
                  </p:nvSpPr>
                  <p:spPr bwMode="auto">
                    <a:xfrm>
                      <a:off x="1178575" y="1762686"/>
                      <a:ext cx="85164" cy="85164"/>
                    </a:xfrm>
                    <a:prstGeom prst="ellipse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" name="円/楕円 268"/>
                    <p:cNvSpPr/>
                    <p:nvPr/>
                  </p:nvSpPr>
                  <p:spPr bwMode="auto">
                    <a:xfrm>
                      <a:off x="1178575" y="1986543"/>
                      <a:ext cx="85164" cy="85164"/>
                    </a:xfrm>
                    <a:prstGeom prst="ellipse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54" name="円/楕円 253"/>
                  <p:cNvSpPr/>
                  <p:nvPr/>
                </p:nvSpPr>
                <p:spPr bwMode="auto">
                  <a:xfrm>
                    <a:off x="6258145" y="998730"/>
                    <a:ext cx="1098938" cy="392852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5" name="円/楕円 254"/>
                  <p:cNvSpPr/>
                  <p:nvPr/>
                </p:nvSpPr>
                <p:spPr bwMode="auto">
                  <a:xfrm>
                    <a:off x="6282883" y="988061"/>
                    <a:ext cx="1049462" cy="366284"/>
                  </a:xfrm>
                  <a:prstGeom prst="ellipse">
                    <a:avLst/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" name="片側の 2 つの角を丸めた四角形 255"/>
                  <p:cNvSpPr/>
                  <p:nvPr/>
                </p:nvSpPr>
                <p:spPr bwMode="auto">
                  <a:xfrm rot="10800000">
                    <a:off x="6285604" y="746526"/>
                    <a:ext cx="1063886" cy="424676"/>
                  </a:xfrm>
                  <a:prstGeom prst="round2SameRect">
                    <a:avLst>
                      <a:gd name="adj1" fmla="val 50000"/>
                      <a:gd name="adj2" fmla="val 3217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月 256"/>
                  <p:cNvSpPr/>
                  <p:nvPr/>
                </p:nvSpPr>
                <p:spPr bwMode="auto">
                  <a:xfrm rot="16200000">
                    <a:off x="6719141" y="628021"/>
                    <a:ext cx="198582" cy="1024024"/>
                  </a:xfrm>
                  <a:prstGeom prst="moon">
                    <a:avLst>
                      <a:gd name="adj" fmla="val 41238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円/楕円 257"/>
                  <p:cNvSpPr/>
                  <p:nvPr/>
                </p:nvSpPr>
                <p:spPr bwMode="auto">
                  <a:xfrm>
                    <a:off x="6700744" y="976694"/>
                    <a:ext cx="231313" cy="231313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0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3" name="グループ化 232"/>
                <p:cNvGrpSpPr/>
                <p:nvPr/>
              </p:nvGrpSpPr>
              <p:grpSpPr>
                <a:xfrm>
                  <a:off x="4062346" y="4613618"/>
                  <a:ext cx="1761488" cy="1492206"/>
                  <a:chOff x="4062346" y="742658"/>
                  <a:chExt cx="1761488" cy="1492206"/>
                </a:xfrm>
              </p:grpSpPr>
              <p:grpSp>
                <p:nvGrpSpPr>
                  <p:cNvPr id="237" name="グループ化 236"/>
                  <p:cNvGrpSpPr/>
                  <p:nvPr/>
                </p:nvGrpSpPr>
                <p:grpSpPr>
                  <a:xfrm>
                    <a:off x="4062346" y="742658"/>
                    <a:ext cx="1437077" cy="1492206"/>
                    <a:chOff x="4021773" y="742658"/>
                    <a:chExt cx="1437077" cy="1492206"/>
                  </a:xfrm>
                </p:grpSpPr>
                <p:sp>
                  <p:nvSpPr>
                    <p:cNvPr id="246" name="アーチ 245"/>
                    <p:cNvSpPr/>
                    <p:nvPr/>
                  </p:nvSpPr>
                  <p:spPr bwMode="auto">
                    <a:xfrm>
                      <a:off x="4021773" y="797787"/>
                      <a:ext cx="1437077" cy="1437077"/>
                    </a:xfrm>
                    <a:prstGeom prst="blockArc">
                      <a:avLst>
                        <a:gd name="adj1" fmla="val 6676539"/>
                        <a:gd name="adj2" fmla="val 14201156"/>
                        <a:gd name="adj3" fmla="val 17622"/>
                      </a:avLst>
                    </a:prstGeom>
                    <a:solidFill>
                      <a:srgbClr val="FF99C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47" name="グループ化 246"/>
                    <p:cNvGrpSpPr/>
                    <p:nvPr/>
                  </p:nvGrpSpPr>
                  <p:grpSpPr>
                    <a:xfrm rot="19800000">
                      <a:off x="4354443" y="742658"/>
                      <a:ext cx="614025" cy="304372"/>
                      <a:chOff x="3644509" y="2528901"/>
                      <a:chExt cx="564796" cy="279969"/>
                    </a:xfrm>
                  </p:grpSpPr>
                  <p:sp>
                    <p:nvSpPr>
                      <p:cNvPr id="248" name="角丸四角形 247"/>
                      <p:cNvSpPr/>
                      <p:nvPr/>
                    </p:nvSpPr>
                    <p:spPr bwMode="auto">
                      <a:xfrm>
                        <a:off x="3687834" y="2600041"/>
                        <a:ext cx="434416" cy="10474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99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9" name="角丸四角形 248"/>
                      <p:cNvSpPr/>
                      <p:nvPr/>
                    </p:nvSpPr>
                    <p:spPr bwMode="auto">
                      <a:xfrm>
                        <a:off x="3774889" y="2561941"/>
                        <a:ext cx="434416" cy="10474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0" name="角丸四角形 249"/>
                      <p:cNvSpPr/>
                      <p:nvPr/>
                    </p:nvSpPr>
                    <p:spPr bwMode="auto">
                      <a:xfrm>
                        <a:off x="3673892" y="2545421"/>
                        <a:ext cx="472346" cy="7459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1" name="角丸四角形 250"/>
                      <p:cNvSpPr/>
                      <p:nvPr/>
                    </p:nvSpPr>
                    <p:spPr bwMode="auto">
                      <a:xfrm rot="2700000">
                        <a:off x="3780309" y="2638974"/>
                        <a:ext cx="250711" cy="8908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52" name="正方形/長方形 251"/>
                      <p:cNvSpPr/>
                      <p:nvPr/>
                    </p:nvSpPr>
                    <p:spPr bwMode="auto">
                      <a:xfrm>
                        <a:off x="3644509" y="2528901"/>
                        <a:ext cx="174835" cy="2425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  <p:grpSp>
                <p:nvGrpSpPr>
                  <p:cNvPr id="238" name="グループ化 237"/>
                  <p:cNvGrpSpPr/>
                  <p:nvPr/>
                </p:nvGrpSpPr>
                <p:grpSpPr>
                  <a:xfrm flipH="1">
                    <a:off x="4386757" y="742658"/>
                    <a:ext cx="1437077" cy="1492206"/>
                    <a:chOff x="4021773" y="742658"/>
                    <a:chExt cx="1437077" cy="1492206"/>
                  </a:xfrm>
                </p:grpSpPr>
                <p:sp>
                  <p:nvSpPr>
                    <p:cNvPr id="239" name="アーチ 238"/>
                    <p:cNvSpPr/>
                    <p:nvPr/>
                  </p:nvSpPr>
                  <p:spPr bwMode="auto">
                    <a:xfrm>
                      <a:off x="4021773" y="797787"/>
                      <a:ext cx="1437077" cy="1437077"/>
                    </a:xfrm>
                    <a:prstGeom prst="blockArc">
                      <a:avLst>
                        <a:gd name="adj1" fmla="val 6676539"/>
                        <a:gd name="adj2" fmla="val 14201156"/>
                        <a:gd name="adj3" fmla="val 17622"/>
                      </a:avLst>
                    </a:prstGeom>
                    <a:solidFill>
                      <a:srgbClr val="FF99C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240" name="グループ化 239"/>
                    <p:cNvGrpSpPr/>
                    <p:nvPr/>
                  </p:nvGrpSpPr>
                  <p:grpSpPr>
                    <a:xfrm rot="19800000">
                      <a:off x="4354443" y="742658"/>
                      <a:ext cx="614025" cy="304372"/>
                      <a:chOff x="3644509" y="2528901"/>
                      <a:chExt cx="564796" cy="279969"/>
                    </a:xfrm>
                  </p:grpSpPr>
                  <p:sp>
                    <p:nvSpPr>
                      <p:cNvPr id="241" name="角丸四角形 240"/>
                      <p:cNvSpPr/>
                      <p:nvPr/>
                    </p:nvSpPr>
                    <p:spPr bwMode="auto">
                      <a:xfrm>
                        <a:off x="3687834" y="2600041"/>
                        <a:ext cx="434416" cy="10474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99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2" name="角丸四角形 241"/>
                      <p:cNvSpPr/>
                      <p:nvPr/>
                    </p:nvSpPr>
                    <p:spPr bwMode="auto">
                      <a:xfrm>
                        <a:off x="3774889" y="2561941"/>
                        <a:ext cx="434416" cy="104742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66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3" name="角丸四角形 242"/>
                      <p:cNvSpPr/>
                      <p:nvPr/>
                    </p:nvSpPr>
                    <p:spPr bwMode="auto">
                      <a:xfrm>
                        <a:off x="3673892" y="2545421"/>
                        <a:ext cx="472346" cy="74599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4" name="角丸四角形 243"/>
                      <p:cNvSpPr/>
                      <p:nvPr/>
                    </p:nvSpPr>
                    <p:spPr bwMode="auto">
                      <a:xfrm rot="2700000">
                        <a:off x="3780309" y="2638974"/>
                        <a:ext cx="250711" cy="89081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245" name="正方形/長方形 244"/>
                      <p:cNvSpPr/>
                      <p:nvPr/>
                    </p:nvSpPr>
                    <p:spPr bwMode="auto">
                      <a:xfrm>
                        <a:off x="3644509" y="2528901"/>
                        <a:ext cx="174835" cy="242525"/>
                      </a:xfrm>
                      <a:prstGeom prst="rect">
                        <a:avLst/>
                      </a:prstGeom>
                      <a:solidFill>
                        <a:srgbClr val="FF99CC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  <a:extLst/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</p:grpSp>
            </p:grpSp>
            <p:sp>
              <p:nvSpPr>
                <p:cNvPr id="234" name="角丸四角形 233"/>
                <p:cNvSpPr/>
                <p:nvPr/>
              </p:nvSpPr>
              <p:spPr bwMode="auto">
                <a:xfrm rot="21325666">
                  <a:off x="5255245" y="5777809"/>
                  <a:ext cx="62183" cy="555007"/>
                </a:xfrm>
                <a:prstGeom prst="roundRect">
                  <a:avLst>
                    <a:gd name="adj" fmla="val 50000"/>
                  </a:avLst>
                </a:prstGeom>
                <a:pattFill prst="wd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アーチ 234"/>
                <p:cNvSpPr/>
                <p:nvPr/>
              </p:nvSpPr>
              <p:spPr bwMode="auto">
                <a:xfrm>
                  <a:off x="4583370" y="5291774"/>
                  <a:ext cx="262950" cy="262950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アーチ 235"/>
                <p:cNvSpPr/>
                <p:nvPr/>
              </p:nvSpPr>
              <p:spPr bwMode="auto">
                <a:xfrm>
                  <a:off x="5083242" y="5291774"/>
                  <a:ext cx="262950" cy="262950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7" name="正方形/長方形 316"/>
              <p:cNvSpPr/>
              <p:nvPr/>
            </p:nvSpPr>
            <p:spPr bwMode="auto">
              <a:xfrm rot="2777090">
                <a:off x="9107544" y="3810767"/>
                <a:ext cx="284753" cy="131863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2426466" y="764547"/>
            <a:ext cx="1351376" cy="1688681"/>
            <a:chOff x="2426466" y="764547"/>
            <a:chExt cx="1351376" cy="1688681"/>
          </a:xfrm>
        </p:grpSpPr>
        <p:grpSp>
          <p:nvGrpSpPr>
            <p:cNvPr id="688" name="グループ化 687"/>
            <p:cNvGrpSpPr/>
            <p:nvPr/>
          </p:nvGrpSpPr>
          <p:grpSpPr>
            <a:xfrm>
              <a:off x="2426466" y="941367"/>
              <a:ext cx="1351376" cy="1156760"/>
              <a:chOff x="559566" y="941367"/>
              <a:chExt cx="1351376" cy="1156760"/>
            </a:xfrm>
          </p:grpSpPr>
          <p:sp>
            <p:nvSpPr>
              <p:cNvPr id="689" name="円/楕円 688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90" name="グループ化 689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692" name="グループ化 691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696" name="月 695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7" name="月 696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3" name="グループ化 692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694" name="月 693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5" name="月 694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91" name="円/楕円 690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/>
            <p:cNvGrpSpPr/>
            <p:nvPr/>
          </p:nvGrpSpPr>
          <p:grpSpPr>
            <a:xfrm>
              <a:off x="2512760" y="764547"/>
              <a:ext cx="1181210" cy="1688681"/>
              <a:chOff x="2512760" y="764547"/>
              <a:chExt cx="1181210" cy="1688681"/>
            </a:xfrm>
          </p:grpSpPr>
          <p:grpSp>
            <p:nvGrpSpPr>
              <p:cNvPr id="274" name="グループ化 273"/>
              <p:cNvGrpSpPr/>
              <p:nvPr/>
            </p:nvGrpSpPr>
            <p:grpSpPr>
              <a:xfrm>
                <a:off x="2512760" y="764547"/>
                <a:ext cx="1181210" cy="1688681"/>
                <a:chOff x="4372621" y="4644135"/>
                <a:chExt cx="1181210" cy="1688681"/>
              </a:xfrm>
            </p:grpSpPr>
            <p:grpSp>
              <p:nvGrpSpPr>
                <p:cNvPr id="275" name="グループ化 274"/>
                <p:cNvGrpSpPr/>
                <p:nvPr/>
              </p:nvGrpSpPr>
              <p:grpSpPr>
                <a:xfrm>
                  <a:off x="4372621" y="4644135"/>
                  <a:ext cx="1181210" cy="1667255"/>
                  <a:chOff x="6237898" y="746526"/>
                  <a:chExt cx="1181210" cy="1667255"/>
                </a:xfrm>
              </p:grpSpPr>
              <p:grpSp>
                <p:nvGrpSpPr>
                  <p:cNvPr id="296" name="グループ化 295"/>
                  <p:cNvGrpSpPr/>
                  <p:nvPr/>
                </p:nvGrpSpPr>
                <p:grpSpPr>
                  <a:xfrm>
                    <a:off x="6237898" y="863162"/>
                    <a:ext cx="1181210" cy="1550619"/>
                    <a:chOff x="641861" y="599108"/>
                    <a:chExt cx="1181210" cy="1550619"/>
                  </a:xfrm>
                </p:grpSpPr>
                <p:grpSp>
                  <p:nvGrpSpPr>
                    <p:cNvPr id="302" name="グループ化 301"/>
                    <p:cNvGrpSpPr/>
                    <p:nvPr/>
                  </p:nvGrpSpPr>
                  <p:grpSpPr>
                    <a:xfrm rot="900000" flipH="1">
                      <a:off x="1562759" y="1100032"/>
                      <a:ext cx="260312" cy="345587"/>
                      <a:chOff x="4288284" y="908719"/>
                      <a:chExt cx="304676" cy="344611"/>
                    </a:xfrm>
                  </p:grpSpPr>
                  <p:sp>
                    <p:nvSpPr>
                      <p:cNvPr id="315" name="円/楕円 314"/>
                      <p:cNvSpPr/>
                      <p:nvPr/>
                    </p:nvSpPr>
                    <p:spPr>
                      <a:xfrm>
                        <a:off x="4288284" y="908719"/>
                        <a:ext cx="304676" cy="344611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6" name="円/楕円 315"/>
                      <p:cNvSpPr/>
                      <p:nvPr/>
                    </p:nvSpPr>
                    <p:spPr>
                      <a:xfrm>
                        <a:off x="4349448" y="977901"/>
                        <a:ext cx="182348" cy="206248"/>
                      </a:xfrm>
                      <a:prstGeom prst="ellipse">
                        <a:avLst/>
                      </a:prstGeom>
                      <a:solidFill>
                        <a:srgbClr val="F79646">
                          <a:lumMod val="75000"/>
                        </a:srgbClr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03" name="グループ化 302"/>
                    <p:cNvGrpSpPr/>
                    <p:nvPr/>
                  </p:nvGrpSpPr>
                  <p:grpSpPr>
                    <a:xfrm rot="20700000">
                      <a:off x="641861" y="1100030"/>
                      <a:ext cx="260312" cy="345587"/>
                      <a:chOff x="4288284" y="908719"/>
                      <a:chExt cx="304676" cy="344611"/>
                    </a:xfrm>
                  </p:grpSpPr>
                  <p:sp>
                    <p:nvSpPr>
                      <p:cNvPr id="313" name="円/楕円 312"/>
                      <p:cNvSpPr/>
                      <p:nvPr/>
                    </p:nvSpPr>
                    <p:spPr>
                      <a:xfrm>
                        <a:off x="4288284" y="908719"/>
                        <a:ext cx="304676" cy="344611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14" name="円/楕円 313"/>
                      <p:cNvSpPr/>
                      <p:nvPr/>
                    </p:nvSpPr>
                    <p:spPr>
                      <a:xfrm>
                        <a:off x="4349448" y="977901"/>
                        <a:ext cx="182348" cy="206248"/>
                      </a:xfrm>
                      <a:prstGeom prst="ellipse">
                        <a:avLst/>
                      </a:prstGeom>
                      <a:solidFill>
                        <a:srgbClr val="F79646">
                          <a:lumMod val="75000"/>
                        </a:srgbClr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04" name="円/楕円 303"/>
                    <p:cNvSpPr/>
                    <p:nvPr/>
                  </p:nvSpPr>
                  <p:spPr>
                    <a:xfrm>
                      <a:off x="732761" y="599108"/>
                      <a:ext cx="996980" cy="1028915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05" name="片側の 2 つの角を丸めた四角形 304"/>
                    <p:cNvSpPr/>
                    <p:nvPr/>
                  </p:nvSpPr>
                  <p:spPr bwMode="auto">
                    <a:xfrm>
                      <a:off x="703887" y="1628022"/>
                      <a:ext cx="1057159" cy="521705"/>
                    </a:xfrm>
                    <a:prstGeom prst="round2SameRect">
                      <a:avLst>
                        <a:gd name="adj1" fmla="val 47928"/>
                        <a:gd name="adj2" fmla="val 0"/>
                      </a:avLst>
                    </a:prstGeom>
                    <a:solidFill>
                      <a:srgbClr val="FF99C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6" name="片側の 2 つの角を丸めた四角形 305"/>
                    <p:cNvSpPr/>
                    <p:nvPr/>
                  </p:nvSpPr>
                  <p:spPr bwMode="auto">
                    <a:xfrm rot="10800000">
                      <a:off x="840203" y="1853174"/>
                      <a:ext cx="264504" cy="242256"/>
                    </a:xfrm>
                    <a:prstGeom prst="round2SameRect">
                      <a:avLst>
                        <a:gd name="adj1" fmla="val 24798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7" name="片側の 2 つの角を丸めた四角形 306"/>
                    <p:cNvSpPr/>
                    <p:nvPr/>
                  </p:nvSpPr>
                  <p:spPr bwMode="auto">
                    <a:xfrm rot="10800000">
                      <a:off x="1343315" y="1853174"/>
                      <a:ext cx="264504" cy="242256"/>
                    </a:xfrm>
                    <a:prstGeom prst="round2SameRect">
                      <a:avLst>
                        <a:gd name="adj1" fmla="val 24798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8" name="片側の 2 つの角を丸めた四角形 307"/>
                    <p:cNvSpPr/>
                    <p:nvPr/>
                  </p:nvSpPr>
                  <p:spPr bwMode="auto">
                    <a:xfrm rot="10800000">
                      <a:off x="1033512" y="1476841"/>
                      <a:ext cx="418098" cy="23325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99C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09" name="円/楕円 308"/>
                    <p:cNvSpPr/>
                    <p:nvPr/>
                  </p:nvSpPr>
                  <p:spPr>
                    <a:xfrm>
                      <a:off x="769586" y="599108"/>
                      <a:ext cx="923329" cy="1028915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0" name="月 309"/>
                    <p:cNvSpPr/>
                    <p:nvPr/>
                  </p:nvSpPr>
                  <p:spPr>
                    <a:xfrm rot="16200000" flipV="1">
                      <a:off x="1132719" y="1267312"/>
                      <a:ext cx="176876" cy="413646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C00000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11" name="円/楕円 310"/>
                    <p:cNvSpPr/>
                    <p:nvPr/>
                  </p:nvSpPr>
                  <p:spPr bwMode="auto">
                    <a:xfrm>
                      <a:off x="1178575" y="1762686"/>
                      <a:ext cx="85164" cy="85164"/>
                    </a:xfrm>
                    <a:prstGeom prst="ellipse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12" name="円/楕円 311"/>
                    <p:cNvSpPr/>
                    <p:nvPr/>
                  </p:nvSpPr>
                  <p:spPr bwMode="auto">
                    <a:xfrm>
                      <a:off x="1178575" y="1986543"/>
                      <a:ext cx="85164" cy="85164"/>
                    </a:xfrm>
                    <a:prstGeom prst="ellipse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97" name="円/楕円 296"/>
                  <p:cNvSpPr/>
                  <p:nvPr/>
                </p:nvSpPr>
                <p:spPr bwMode="auto">
                  <a:xfrm>
                    <a:off x="6258145" y="998730"/>
                    <a:ext cx="1098938" cy="392852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円/楕円 297"/>
                  <p:cNvSpPr/>
                  <p:nvPr/>
                </p:nvSpPr>
                <p:spPr bwMode="auto">
                  <a:xfrm>
                    <a:off x="6282883" y="988061"/>
                    <a:ext cx="1049462" cy="366284"/>
                  </a:xfrm>
                  <a:prstGeom prst="ellipse">
                    <a:avLst/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片側の 2 つの角を丸めた四角形 298"/>
                  <p:cNvSpPr/>
                  <p:nvPr/>
                </p:nvSpPr>
                <p:spPr bwMode="auto">
                  <a:xfrm rot="10800000">
                    <a:off x="6285604" y="746526"/>
                    <a:ext cx="1063886" cy="424676"/>
                  </a:xfrm>
                  <a:prstGeom prst="round2SameRect">
                    <a:avLst>
                      <a:gd name="adj1" fmla="val 50000"/>
                      <a:gd name="adj2" fmla="val 3217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0" name="月 299"/>
                  <p:cNvSpPr/>
                  <p:nvPr/>
                </p:nvSpPr>
                <p:spPr bwMode="auto">
                  <a:xfrm rot="16200000">
                    <a:off x="6719141" y="628021"/>
                    <a:ext cx="198582" cy="1024024"/>
                  </a:xfrm>
                  <a:prstGeom prst="moon">
                    <a:avLst>
                      <a:gd name="adj" fmla="val 41238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円/楕円 300"/>
                  <p:cNvSpPr/>
                  <p:nvPr/>
                </p:nvSpPr>
                <p:spPr bwMode="auto">
                  <a:xfrm>
                    <a:off x="6700744" y="976694"/>
                    <a:ext cx="231313" cy="231313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0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7" name="角丸四角形 276"/>
                <p:cNvSpPr/>
                <p:nvPr/>
              </p:nvSpPr>
              <p:spPr bwMode="auto">
                <a:xfrm rot="21325666">
                  <a:off x="5255245" y="5777809"/>
                  <a:ext cx="62183" cy="555007"/>
                </a:xfrm>
                <a:prstGeom prst="roundRect">
                  <a:avLst>
                    <a:gd name="adj" fmla="val 50000"/>
                  </a:avLst>
                </a:prstGeom>
                <a:pattFill prst="wd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" name="アーチ 277"/>
                <p:cNvSpPr/>
                <p:nvPr/>
              </p:nvSpPr>
              <p:spPr bwMode="auto">
                <a:xfrm>
                  <a:off x="4583370" y="5291774"/>
                  <a:ext cx="262950" cy="262950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9" name="アーチ 278"/>
                <p:cNvSpPr/>
                <p:nvPr/>
              </p:nvSpPr>
              <p:spPr bwMode="auto">
                <a:xfrm>
                  <a:off x="5083242" y="5291774"/>
                  <a:ext cx="262950" cy="262950"/>
                </a:xfrm>
                <a:prstGeom prst="blockArc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9" name="正方形/長方形 318"/>
              <p:cNvSpPr/>
              <p:nvPr/>
            </p:nvSpPr>
            <p:spPr bwMode="auto">
              <a:xfrm>
                <a:off x="3514172" y="2251781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0" name="グループ化 19"/>
          <p:cNvGrpSpPr/>
          <p:nvPr/>
        </p:nvGrpSpPr>
        <p:grpSpPr>
          <a:xfrm>
            <a:off x="2255734" y="2697026"/>
            <a:ext cx="1884864" cy="1852983"/>
            <a:chOff x="2255734" y="2697026"/>
            <a:chExt cx="1884864" cy="1852983"/>
          </a:xfrm>
        </p:grpSpPr>
        <p:grpSp>
          <p:nvGrpSpPr>
            <p:cNvPr id="741" name="グループ化 740"/>
            <p:cNvGrpSpPr/>
            <p:nvPr/>
          </p:nvGrpSpPr>
          <p:grpSpPr>
            <a:xfrm>
              <a:off x="2255734" y="2878568"/>
              <a:ext cx="1351376" cy="1156760"/>
              <a:chOff x="559566" y="941367"/>
              <a:chExt cx="1351376" cy="1156760"/>
            </a:xfrm>
          </p:grpSpPr>
          <p:sp>
            <p:nvSpPr>
              <p:cNvPr id="742" name="円/楕円 741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43" name="グループ化 742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745" name="グループ化 744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49" name="月 748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0" name="月 749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6" name="グループ化 745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47" name="月 746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月 747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44" name="円/楕円 743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0" name="グループ化 319"/>
            <p:cNvGrpSpPr/>
            <p:nvPr/>
          </p:nvGrpSpPr>
          <p:grpSpPr>
            <a:xfrm>
              <a:off x="2360599" y="2697026"/>
              <a:ext cx="1779999" cy="1852983"/>
              <a:chOff x="8208914" y="4644135"/>
              <a:chExt cx="1779999" cy="1852983"/>
            </a:xfrm>
          </p:grpSpPr>
          <p:grpSp>
            <p:nvGrpSpPr>
              <p:cNvPr id="321" name="グループ化 320"/>
              <p:cNvGrpSpPr/>
              <p:nvPr/>
            </p:nvGrpSpPr>
            <p:grpSpPr>
              <a:xfrm>
                <a:off x="8208914" y="4644135"/>
                <a:ext cx="1181210" cy="1688681"/>
                <a:chOff x="6237898" y="746526"/>
                <a:chExt cx="1181210" cy="1688681"/>
              </a:xfrm>
            </p:grpSpPr>
            <p:grpSp>
              <p:nvGrpSpPr>
                <p:cNvPr id="331" name="グループ化 330"/>
                <p:cNvGrpSpPr/>
                <p:nvPr/>
              </p:nvGrpSpPr>
              <p:grpSpPr>
                <a:xfrm>
                  <a:off x="6237898" y="863162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341" name="グループ化 340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354" name="円/楕円 353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5" name="円/楕円 354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2" name="グループ化 341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352" name="円/楕円 351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3" name="円/楕円 352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3" name="円/楕円 342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4" name="片側の 2 つの角を丸めた四角形 343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5" name="片側の 2 つの角を丸めた四角形 344"/>
                  <p:cNvSpPr/>
                  <p:nvPr/>
                </p:nvSpPr>
                <p:spPr bwMode="auto">
                  <a:xfrm rot="10800000">
                    <a:off x="840203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6" name="片側の 2 つの角を丸めた四角形 345"/>
                  <p:cNvSpPr/>
                  <p:nvPr/>
                </p:nvSpPr>
                <p:spPr bwMode="auto">
                  <a:xfrm rot="10800000">
                    <a:off x="1343315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7" name="片側の 2 つの角を丸めた四角形 346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8" name="円/楕円 347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49" name="月 348"/>
                  <p:cNvSpPr/>
                  <p:nvPr/>
                </p:nvSpPr>
                <p:spPr>
                  <a:xfrm rot="5400000" flipV="1">
                    <a:off x="1153627" y="1315219"/>
                    <a:ext cx="135060" cy="31783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0" name="円/楕円 349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1" name="円/楕円 350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32" name="正方形/長方形 331"/>
                <p:cNvSpPr/>
                <p:nvPr/>
              </p:nvSpPr>
              <p:spPr bwMode="auto">
                <a:xfrm>
                  <a:off x="7229790" y="2230698"/>
                  <a:ext cx="136605" cy="12878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3" name="円/楕円 332"/>
                <p:cNvSpPr/>
                <p:nvPr/>
              </p:nvSpPr>
              <p:spPr bwMode="auto">
                <a:xfrm>
                  <a:off x="6258145" y="998730"/>
                  <a:ext cx="1098938" cy="392852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4" name="円/楕円 333"/>
                <p:cNvSpPr/>
                <p:nvPr/>
              </p:nvSpPr>
              <p:spPr bwMode="auto">
                <a:xfrm>
                  <a:off x="6282883" y="988061"/>
                  <a:ext cx="1049462" cy="366284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5" name="片側の 2 つの角を丸めた四角形 334"/>
                <p:cNvSpPr/>
                <p:nvPr/>
              </p:nvSpPr>
              <p:spPr bwMode="auto">
                <a:xfrm rot="10800000">
                  <a:off x="6285604" y="746526"/>
                  <a:ext cx="1063886" cy="424676"/>
                </a:xfrm>
                <a:prstGeom prst="round2SameRect">
                  <a:avLst>
                    <a:gd name="adj1" fmla="val 50000"/>
                    <a:gd name="adj2" fmla="val 3217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6" name="月 335"/>
                <p:cNvSpPr/>
                <p:nvPr/>
              </p:nvSpPr>
              <p:spPr bwMode="auto">
                <a:xfrm rot="16200000">
                  <a:off x="6719141" y="628021"/>
                  <a:ext cx="198582" cy="1024024"/>
                </a:xfrm>
                <a:prstGeom prst="moon">
                  <a:avLst>
                    <a:gd name="adj" fmla="val 41238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7" name="円/楕円 336"/>
                <p:cNvSpPr/>
                <p:nvPr/>
              </p:nvSpPr>
              <p:spPr bwMode="auto">
                <a:xfrm>
                  <a:off x="6700744" y="976694"/>
                  <a:ext cx="231313" cy="231313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8" name="弦 337"/>
                <p:cNvSpPr/>
                <p:nvPr/>
              </p:nvSpPr>
              <p:spPr bwMode="auto">
                <a:xfrm>
                  <a:off x="6450676" y="1332239"/>
                  <a:ext cx="225025" cy="225025"/>
                </a:xfrm>
                <a:prstGeom prst="chord">
                  <a:avLst>
                    <a:gd name="adj1" fmla="val 21227112"/>
                    <a:gd name="adj2" fmla="val 13097071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9" name="弦 338"/>
                <p:cNvSpPr/>
                <p:nvPr/>
              </p:nvSpPr>
              <p:spPr bwMode="auto">
                <a:xfrm flipH="1">
                  <a:off x="6990390" y="1332239"/>
                  <a:ext cx="225025" cy="225025"/>
                </a:xfrm>
                <a:prstGeom prst="chord">
                  <a:avLst>
                    <a:gd name="adj1" fmla="val 21227112"/>
                    <a:gd name="adj2" fmla="val 13097071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0" name="角丸四角形 339"/>
                <p:cNvSpPr/>
                <p:nvPr/>
              </p:nvSpPr>
              <p:spPr bwMode="auto">
                <a:xfrm rot="21325666">
                  <a:off x="7120522" y="1880200"/>
                  <a:ext cx="62183" cy="555007"/>
                </a:xfrm>
                <a:prstGeom prst="roundRect">
                  <a:avLst>
                    <a:gd name="adj" fmla="val 50000"/>
                  </a:avLst>
                </a:prstGeom>
                <a:pattFill prst="wd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2" name="グループ化 321"/>
              <p:cNvGrpSpPr/>
              <p:nvPr/>
            </p:nvGrpSpPr>
            <p:grpSpPr>
              <a:xfrm>
                <a:off x="8741969" y="5083668"/>
                <a:ext cx="1246944" cy="1413450"/>
                <a:chOff x="8741969" y="3216768"/>
                <a:chExt cx="1246944" cy="1413450"/>
              </a:xfrm>
            </p:grpSpPr>
            <p:grpSp>
              <p:nvGrpSpPr>
                <p:cNvPr id="323" name="グループ化 322"/>
                <p:cNvGrpSpPr/>
                <p:nvPr/>
              </p:nvGrpSpPr>
              <p:grpSpPr>
                <a:xfrm rot="900000">
                  <a:off x="8741969" y="3216768"/>
                  <a:ext cx="1246944" cy="1413450"/>
                  <a:chOff x="4029471" y="2798930"/>
                  <a:chExt cx="952879" cy="1080120"/>
                </a:xfrm>
                <a:solidFill>
                  <a:schemeClr val="tx1"/>
                </a:solidFill>
              </p:grpSpPr>
              <p:sp>
                <p:nvSpPr>
                  <p:cNvPr id="325" name="角丸四角形 324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6" name="角丸四角形 325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7" name="角丸四角形 326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8" name="角丸四角形 327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29" name="角丸四角形 328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0" name="角丸四角形 329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24" name="テキスト ボックス 323"/>
                <p:cNvSpPr txBox="1"/>
                <p:nvPr/>
              </p:nvSpPr>
              <p:spPr>
                <a:xfrm rot="900000">
                  <a:off x="9168327" y="4155676"/>
                  <a:ext cx="547176" cy="2768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dirty="0" smtClean="0">
                      <a:solidFill>
                        <a:srgbClr val="FF0000"/>
                      </a:solidFill>
                      <a:latin typeface="Impact" panose="020B0806030902050204" pitchFamily="34" charset="0"/>
                    </a:rPr>
                    <a:t>STOP</a:t>
                  </a:r>
                  <a:endParaRPr kumimoji="1" lang="ja-JP" altLang="en-US" dirty="0">
                    <a:solidFill>
                      <a:srgbClr val="FF0000"/>
                    </a:solidFill>
                    <a:latin typeface="Impact" panose="020B0806030902050204" pitchFamily="34" charset="0"/>
                  </a:endParaRPr>
                </a:p>
              </p:txBody>
            </p:sp>
          </p:grpSp>
        </p:grpSp>
      </p:grpSp>
      <p:grpSp>
        <p:nvGrpSpPr>
          <p:cNvPr id="19" name="グループ化 18"/>
          <p:cNvGrpSpPr/>
          <p:nvPr/>
        </p:nvGrpSpPr>
        <p:grpSpPr>
          <a:xfrm>
            <a:off x="4141684" y="2697026"/>
            <a:ext cx="1845470" cy="1852983"/>
            <a:chOff x="4141684" y="2697026"/>
            <a:chExt cx="1845470" cy="1852983"/>
          </a:xfrm>
        </p:grpSpPr>
        <p:grpSp>
          <p:nvGrpSpPr>
            <p:cNvPr id="751" name="グループ化 750"/>
            <p:cNvGrpSpPr/>
            <p:nvPr/>
          </p:nvGrpSpPr>
          <p:grpSpPr>
            <a:xfrm>
              <a:off x="4141684" y="2878568"/>
              <a:ext cx="1351376" cy="1156760"/>
              <a:chOff x="559566" y="941367"/>
              <a:chExt cx="1351376" cy="1156760"/>
            </a:xfrm>
          </p:grpSpPr>
          <p:sp>
            <p:nvSpPr>
              <p:cNvPr id="752" name="円/楕円 751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53" name="グループ化 752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755" name="グループ化 754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60" name="月 759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1" name="月 760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7" name="グループ化 756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58" name="月 757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9" name="月 758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54" name="円/楕円 753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6" name="グループ化 355"/>
            <p:cNvGrpSpPr/>
            <p:nvPr/>
          </p:nvGrpSpPr>
          <p:grpSpPr>
            <a:xfrm>
              <a:off x="4207155" y="2697026"/>
              <a:ext cx="1779999" cy="1852983"/>
              <a:chOff x="8208914" y="4644135"/>
              <a:chExt cx="1779999" cy="1852983"/>
            </a:xfrm>
          </p:grpSpPr>
          <p:grpSp>
            <p:nvGrpSpPr>
              <p:cNvPr id="357" name="グループ化 356"/>
              <p:cNvGrpSpPr/>
              <p:nvPr/>
            </p:nvGrpSpPr>
            <p:grpSpPr>
              <a:xfrm>
                <a:off x="8208914" y="4644135"/>
                <a:ext cx="1181210" cy="1688681"/>
                <a:chOff x="6237898" y="746526"/>
                <a:chExt cx="1181210" cy="1688681"/>
              </a:xfrm>
            </p:grpSpPr>
            <p:grpSp>
              <p:nvGrpSpPr>
                <p:cNvPr id="367" name="グループ化 366"/>
                <p:cNvGrpSpPr/>
                <p:nvPr/>
              </p:nvGrpSpPr>
              <p:grpSpPr>
                <a:xfrm>
                  <a:off x="6237898" y="863162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377" name="グループ化 376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390" name="円/楕円 389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91" name="円/楕円 390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78" name="グループ化 377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388" name="円/楕円 387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89" name="円/楕円 388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9" name="円/楕円 378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0" name="片側の 2 つの角を丸めた四角形 379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片側の 2 つの角を丸めた四角形 380"/>
                  <p:cNvSpPr/>
                  <p:nvPr/>
                </p:nvSpPr>
                <p:spPr bwMode="auto">
                  <a:xfrm rot="10800000">
                    <a:off x="840203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2" name="片側の 2 つの角を丸めた四角形 381"/>
                  <p:cNvSpPr/>
                  <p:nvPr/>
                </p:nvSpPr>
                <p:spPr bwMode="auto">
                  <a:xfrm rot="10800000">
                    <a:off x="1343315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3" name="片側の 2 つの角を丸めた四角形 382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4" name="円/楕円 383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5" name="月 384"/>
                  <p:cNvSpPr/>
                  <p:nvPr/>
                </p:nvSpPr>
                <p:spPr>
                  <a:xfrm rot="5400000" flipV="1">
                    <a:off x="1153627" y="1315219"/>
                    <a:ext cx="135060" cy="31783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86" name="円/楕円 385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7" name="円/楕円 386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8" name="正方形/長方形 367"/>
                <p:cNvSpPr/>
                <p:nvPr/>
              </p:nvSpPr>
              <p:spPr bwMode="auto">
                <a:xfrm>
                  <a:off x="7229790" y="2230698"/>
                  <a:ext cx="136605" cy="12878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円/楕円 368"/>
                <p:cNvSpPr/>
                <p:nvPr/>
              </p:nvSpPr>
              <p:spPr bwMode="auto">
                <a:xfrm>
                  <a:off x="6258145" y="998730"/>
                  <a:ext cx="1098938" cy="392852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円/楕円 369"/>
                <p:cNvSpPr/>
                <p:nvPr/>
              </p:nvSpPr>
              <p:spPr bwMode="auto">
                <a:xfrm>
                  <a:off x="6282883" y="988061"/>
                  <a:ext cx="1049462" cy="366284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片側の 2 つの角を丸めた四角形 370"/>
                <p:cNvSpPr/>
                <p:nvPr/>
              </p:nvSpPr>
              <p:spPr bwMode="auto">
                <a:xfrm rot="10800000">
                  <a:off x="6285604" y="746526"/>
                  <a:ext cx="1063886" cy="424676"/>
                </a:xfrm>
                <a:prstGeom prst="round2SameRect">
                  <a:avLst>
                    <a:gd name="adj1" fmla="val 50000"/>
                    <a:gd name="adj2" fmla="val 3217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月 371"/>
                <p:cNvSpPr/>
                <p:nvPr/>
              </p:nvSpPr>
              <p:spPr bwMode="auto">
                <a:xfrm rot="16200000">
                  <a:off x="6719141" y="628021"/>
                  <a:ext cx="198582" cy="1024024"/>
                </a:xfrm>
                <a:prstGeom prst="moon">
                  <a:avLst>
                    <a:gd name="adj" fmla="val 41238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3" name="円/楕円 372"/>
                <p:cNvSpPr/>
                <p:nvPr/>
              </p:nvSpPr>
              <p:spPr bwMode="auto">
                <a:xfrm>
                  <a:off x="6700744" y="976694"/>
                  <a:ext cx="231313" cy="231313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4" name="弦 373"/>
                <p:cNvSpPr/>
                <p:nvPr/>
              </p:nvSpPr>
              <p:spPr bwMode="auto">
                <a:xfrm>
                  <a:off x="6450676" y="1332239"/>
                  <a:ext cx="225025" cy="225025"/>
                </a:xfrm>
                <a:prstGeom prst="chord">
                  <a:avLst>
                    <a:gd name="adj1" fmla="val 21227112"/>
                    <a:gd name="adj2" fmla="val 13097071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5" name="弦 374"/>
                <p:cNvSpPr/>
                <p:nvPr/>
              </p:nvSpPr>
              <p:spPr bwMode="auto">
                <a:xfrm flipH="1">
                  <a:off x="6990390" y="1332239"/>
                  <a:ext cx="225025" cy="225025"/>
                </a:xfrm>
                <a:prstGeom prst="chord">
                  <a:avLst>
                    <a:gd name="adj1" fmla="val 21227112"/>
                    <a:gd name="adj2" fmla="val 13097071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6" name="角丸四角形 375"/>
                <p:cNvSpPr/>
                <p:nvPr/>
              </p:nvSpPr>
              <p:spPr bwMode="auto">
                <a:xfrm rot="21325666">
                  <a:off x="7120522" y="1880200"/>
                  <a:ext cx="62183" cy="555007"/>
                </a:xfrm>
                <a:prstGeom prst="roundRect">
                  <a:avLst>
                    <a:gd name="adj" fmla="val 50000"/>
                  </a:avLst>
                </a:prstGeom>
                <a:pattFill prst="wd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8" name="グループ化 357"/>
              <p:cNvGrpSpPr/>
              <p:nvPr/>
            </p:nvGrpSpPr>
            <p:grpSpPr>
              <a:xfrm>
                <a:off x="8741969" y="5083668"/>
                <a:ext cx="1246944" cy="1413450"/>
                <a:chOff x="8741969" y="3216768"/>
                <a:chExt cx="1246944" cy="1413450"/>
              </a:xfrm>
            </p:grpSpPr>
            <p:grpSp>
              <p:nvGrpSpPr>
                <p:cNvPr id="359" name="グループ化 358"/>
                <p:cNvGrpSpPr/>
                <p:nvPr/>
              </p:nvGrpSpPr>
              <p:grpSpPr>
                <a:xfrm rot="900000">
                  <a:off x="8741969" y="3216768"/>
                  <a:ext cx="1246944" cy="1413450"/>
                  <a:chOff x="4029471" y="2798930"/>
                  <a:chExt cx="952879" cy="1080120"/>
                </a:xfrm>
                <a:solidFill>
                  <a:schemeClr val="tx1"/>
                </a:solidFill>
              </p:grpSpPr>
              <p:sp>
                <p:nvSpPr>
                  <p:cNvPr id="361" name="角丸四角形 360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2" name="角丸四角形 361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3" name="角丸四角形 362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4" name="角丸四角形 363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5" name="角丸四角形 364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6" name="角丸四角形 365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solidFill>
                    <a:srgbClr val="FF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0" name="テキスト ボックス 359"/>
                <p:cNvSpPr txBox="1"/>
                <p:nvPr/>
              </p:nvSpPr>
              <p:spPr>
                <a:xfrm rot="900000">
                  <a:off x="9168327" y="4155676"/>
                  <a:ext cx="547176" cy="2768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smtClean="0">
                      <a:latin typeface="Impact" panose="020B0806030902050204" pitchFamily="34" charset="0"/>
                    </a:rPr>
                    <a:t>NO!</a:t>
                  </a:r>
                  <a:endParaRPr kumimoji="1" lang="ja-JP" altLang="en-US" dirty="0">
                    <a:latin typeface="Impact" panose="020B0806030902050204" pitchFamily="34" charset="0"/>
                  </a:endParaRPr>
                </a:p>
              </p:txBody>
            </p:sp>
          </p:grpSp>
        </p:grpSp>
      </p:grpSp>
      <p:grpSp>
        <p:nvGrpSpPr>
          <p:cNvPr id="18" name="グループ化 17"/>
          <p:cNvGrpSpPr/>
          <p:nvPr/>
        </p:nvGrpSpPr>
        <p:grpSpPr>
          <a:xfrm>
            <a:off x="6031894" y="2431802"/>
            <a:ext cx="1856956" cy="1969991"/>
            <a:chOff x="6031894" y="2431802"/>
            <a:chExt cx="1856956" cy="1969991"/>
          </a:xfrm>
        </p:grpSpPr>
        <p:grpSp>
          <p:nvGrpSpPr>
            <p:cNvPr id="762" name="グループ化 761"/>
            <p:cNvGrpSpPr/>
            <p:nvPr/>
          </p:nvGrpSpPr>
          <p:grpSpPr>
            <a:xfrm>
              <a:off x="6031894" y="2878568"/>
              <a:ext cx="1351376" cy="1156760"/>
              <a:chOff x="559566" y="941367"/>
              <a:chExt cx="1351376" cy="1156760"/>
            </a:xfrm>
          </p:grpSpPr>
          <p:sp>
            <p:nvSpPr>
              <p:cNvPr id="763" name="円/楕円 762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64" name="グループ化 763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766" name="グループ化 765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70" name="月 769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1" name="月 770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7" name="グループ化 766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68" name="月 767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9" name="月 768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65" name="円/楕円 764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76" name="グループ化 475"/>
            <p:cNvGrpSpPr/>
            <p:nvPr/>
          </p:nvGrpSpPr>
          <p:grpSpPr>
            <a:xfrm>
              <a:off x="6097147" y="2431802"/>
              <a:ext cx="1791703" cy="1969991"/>
              <a:chOff x="-1194583" y="4362825"/>
              <a:chExt cx="1791703" cy="1969991"/>
            </a:xfrm>
          </p:grpSpPr>
          <p:grpSp>
            <p:nvGrpSpPr>
              <p:cNvPr id="477" name="グループ化 476"/>
              <p:cNvGrpSpPr/>
              <p:nvPr/>
            </p:nvGrpSpPr>
            <p:grpSpPr>
              <a:xfrm>
                <a:off x="-1194583" y="4644135"/>
                <a:ext cx="1181210" cy="1667255"/>
                <a:chOff x="6237898" y="746526"/>
                <a:chExt cx="1181210" cy="1667255"/>
              </a:xfrm>
            </p:grpSpPr>
            <p:grpSp>
              <p:nvGrpSpPr>
                <p:cNvPr id="492" name="グループ化 491"/>
                <p:cNvGrpSpPr/>
                <p:nvPr/>
              </p:nvGrpSpPr>
              <p:grpSpPr>
                <a:xfrm>
                  <a:off x="6237898" y="863162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500" name="グループ化 499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512" name="円/楕円 511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3" name="円/楕円 512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01" name="グループ化 500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510" name="円/楕円 509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11" name="円/楕円 510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02" name="円/楕円 501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3" name="片側の 2 つの角を丸めた四角形 502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片側の 2 つの角を丸めた四角形 503"/>
                  <p:cNvSpPr/>
                  <p:nvPr/>
                </p:nvSpPr>
                <p:spPr bwMode="auto">
                  <a:xfrm rot="10800000">
                    <a:off x="840203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片側の 2 つの角を丸めた四角形 504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円/楕円 505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7" name="月 506"/>
                  <p:cNvSpPr/>
                  <p:nvPr/>
                </p:nvSpPr>
                <p:spPr>
                  <a:xfrm rot="16200000" flipV="1">
                    <a:off x="1153627" y="1315219"/>
                    <a:ext cx="135060" cy="31783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08" name="円/楕円 507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09" name="円/楕円 508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493" name="円/楕円 492"/>
                <p:cNvSpPr/>
                <p:nvPr/>
              </p:nvSpPr>
              <p:spPr bwMode="auto">
                <a:xfrm>
                  <a:off x="6258145" y="998730"/>
                  <a:ext cx="1098938" cy="392852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4" name="円/楕円 493"/>
                <p:cNvSpPr/>
                <p:nvPr/>
              </p:nvSpPr>
              <p:spPr bwMode="auto">
                <a:xfrm>
                  <a:off x="6282883" y="988061"/>
                  <a:ext cx="1049462" cy="366284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5" name="片側の 2 つの角を丸めた四角形 494"/>
                <p:cNvSpPr/>
                <p:nvPr/>
              </p:nvSpPr>
              <p:spPr bwMode="auto">
                <a:xfrm rot="10800000">
                  <a:off x="6285604" y="746526"/>
                  <a:ext cx="1063886" cy="424676"/>
                </a:xfrm>
                <a:prstGeom prst="round2SameRect">
                  <a:avLst>
                    <a:gd name="adj1" fmla="val 50000"/>
                    <a:gd name="adj2" fmla="val 3217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月 495"/>
                <p:cNvSpPr/>
                <p:nvPr/>
              </p:nvSpPr>
              <p:spPr bwMode="auto">
                <a:xfrm rot="16200000">
                  <a:off x="6719141" y="628021"/>
                  <a:ext cx="198582" cy="1024024"/>
                </a:xfrm>
                <a:prstGeom prst="moon">
                  <a:avLst>
                    <a:gd name="adj" fmla="val 41238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円/楕円 496"/>
                <p:cNvSpPr/>
                <p:nvPr/>
              </p:nvSpPr>
              <p:spPr bwMode="auto">
                <a:xfrm>
                  <a:off x="6700744" y="976694"/>
                  <a:ext cx="231313" cy="231313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弦 497"/>
                <p:cNvSpPr/>
                <p:nvPr/>
              </p:nvSpPr>
              <p:spPr bwMode="auto">
                <a:xfrm>
                  <a:off x="6450676" y="1332239"/>
                  <a:ext cx="225025" cy="225025"/>
                </a:xfrm>
                <a:prstGeom prst="chord">
                  <a:avLst>
                    <a:gd name="adj1" fmla="val 19297288"/>
                    <a:gd name="adj2" fmla="val 14472925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9" name="弦 498"/>
                <p:cNvSpPr/>
                <p:nvPr/>
              </p:nvSpPr>
              <p:spPr bwMode="auto">
                <a:xfrm flipH="1">
                  <a:off x="6990390" y="1332239"/>
                  <a:ext cx="225025" cy="225025"/>
                </a:xfrm>
                <a:prstGeom prst="chord">
                  <a:avLst>
                    <a:gd name="adj1" fmla="val 18870610"/>
                    <a:gd name="adj2" fmla="val 1503200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8" name="グループ化 477"/>
              <p:cNvGrpSpPr/>
              <p:nvPr/>
            </p:nvGrpSpPr>
            <p:grpSpPr>
              <a:xfrm>
                <a:off x="-171737" y="4362825"/>
                <a:ext cx="768857" cy="1820650"/>
                <a:chOff x="-171737" y="430905"/>
                <a:chExt cx="768857" cy="1820650"/>
              </a:xfrm>
            </p:grpSpPr>
            <p:grpSp>
              <p:nvGrpSpPr>
                <p:cNvPr id="482" name="グループ化 481"/>
                <p:cNvGrpSpPr/>
                <p:nvPr/>
              </p:nvGrpSpPr>
              <p:grpSpPr>
                <a:xfrm rot="1800000">
                  <a:off x="18892" y="430905"/>
                  <a:ext cx="578228" cy="655440"/>
                  <a:chOff x="4029471" y="2798930"/>
                  <a:chExt cx="952879" cy="1080120"/>
                </a:xfrm>
                <a:solidFill>
                  <a:srgbClr val="FFCC66"/>
                </a:solidFill>
              </p:grpSpPr>
              <p:sp>
                <p:nvSpPr>
                  <p:cNvPr id="486" name="角丸四角形 485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7" name="角丸四角形 486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8" name="角丸四角形 487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89" name="角丸四角形 488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0" name="角丸四角形 489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1" name="角丸四角形 490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83" name="グループ化 482"/>
                <p:cNvGrpSpPr/>
                <p:nvPr/>
              </p:nvGrpSpPr>
              <p:grpSpPr>
                <a:xfrm rot="5119535">
                  <a:off x="-516142" y="1361345"/>
                  <a:ext cx="1234615" cy="545806"/>
                  <a:chOff x="3019988" y="2170303"/>
                  <a:chExt cx="1234615" cy="545806"/>
                </a:xfrm>
              </p:grpSpPr>
              <p:sp>
                <p:nvSpPr>
                  <p:cNvPr id="484" name="角丸四角形 483"/>
                  <p:cNvSpPr/>
                  <p:nvPr/>
                </p:nvSpPr>
                <p:spPr bwMode="auto">
                  <a:xfrm rot="1800000" flipH="1">
                    <a:off x="3019988" y="2452445"/>
                    <a:ext cx="1234615" cy="2636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85" name="正方形/長方形 484"/>
                  <p:cNvSpPr/>
                  <p:nvPr/>
                </p:nvSpPr>
                <p:spPr bwMode="auto">
                  <a:xfrm rot="1800000" flipH="1">
                    <a:off x="3053577" y="2170303"/>
                    <a:ext cx="190074" cy="263664"/>
                  </a:xfrm>
                  <a:prstGeom prst="rect">
                    <a:avLst/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79" name="片側の 2 つの角を丸めた四角形 478"/>
              <p:cNvSpPr/>
              <p:nvPr/>
            </p:nvSpPr>
            <p:spPr bwMode="auto">
              <a:xfrm rot="10800000">
                <a:off x="-493129" y="6014837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角丸四角形 479"/>
              <p:cNvSpPr/>
              <p:nvPr/>
            </p:nvSpPr>
            <p:spPr bwMode="auto">
              <a:xfrm rot="21325666">
                <a:off x="-311959" y="5777809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1" name="正方形/長方形 480"/>
              <p:cNvSpPr/>
              <p:nvPr/>
            </p:nvSpPr>
            <p:spPr bwMode="auto">
              <a:xfrm rot="1720895">
                <a:off x="-278052" y="5675608"/>
                <a:ext cx="315878" cy="151759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1" name="グループ化 20"/>
          <p:cNvGrpSpPr/>
          <p:nvPr/>
        </p:nvGrpSpPr>
        <p:grpSpPr>
          <a:xfrm>
            <a:off x="247146" y="2703628"/>
            <a:ext cx="2028424" cy="1713020"/>
            <a:chOff x="247146" y="2703628"/>
            <a:chExt cx="2028424" cy="1713020"/>
          </a:xfrm>
        </p:grpSpPr>
        <p:grpSp>
          <p:nvGrpSpPr>
            <p:cNvPr id="731" name="グループ化 730"/>
            <p:cNvGrpSpPr/>
            <p:nvPr/>
          </p:nvGrpSpPr>
          <p:grpSpPr>
            <a:xfrm>
              <a:off x="559566" y="2878568"/>
              <a:ext cx="1351376" cy="1156760"/>
              <a:chOff x="559566" y="941367"/>
              <a:chExt cx="1351376" cy="1156760"/>
            </a:xfrm>
          </p:grpSpPr>
          <p:sp>
            <p:nvSpPr>
              <p:cNvPr id="732" name="円/楕円 731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3" name="グループ化 732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735" name="グループ化 734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39" name="月 738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0" name="月 739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6" name="グループ化 735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37" name="月 736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8" name="月 737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34" name="円/楕円 733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14" name="グループ化 513"/>
            <p:cNvGrpSpPr/>
            <p:nvPr/>
          </p:nvGrpSpPr>
          <p:grpSpPr>
            <a:xfrm>
              <a:off x="247146" y="2703628"/>
              <a:ext cx="2028424" cy="1713020"/>
              <a:chOff x="3962851" y="4644135"/>
              <a:chExt cx="2028424" cy="1713020"/>
            </a:xfrm>
          </p:grpSpPr>
          <p:grpSp>
            <p:nvGrpSpPr>
              <p:cNvPr id="515" name="グループ化 514"/>
              <p:cNvGrpSpPr/>
              <p:nvPr/>
            </p:nvGrpSpPr>
            <p:grpSpPr>
              <a:xfrm>
                <a:off x="4375063" y="4644135"/>
                <a:ext cx="1181210" cy="1688681"/>
                <a:chOff x="6237898" y="746526"/>
                <a:chExt cx="1181210" cy="1688681"/>
              </a:xfrm>
            </p:grpSpPr>
            <p:grpSp>
              <p:nvGrpSpPr>
                <p:cNvPr id="531" name="グループ化 530"/>
                <p:cNvGrpSpPr/>
                <p:nvPr/>
              </p:nvGrpSpPr>
              <p:grpSpPr>
                <a:xfrm>
                  <a:off x="6237898" y="863162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541" name="グループ化 540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554" name="円/楕円 553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5" name="円/楕円 554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42" name="グループ化 541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552" name="円/楕円 551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53" name="円/楕円 552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43" name="円/楕円 542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4" name="片側の 2 つの角を丸めた四角形 543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5" name="片側の 2 つの角を丸めた四角形 544"/>
                  <p:cNvSpPr/>
                  <p:nvPr/>
                </p:nvSpPr>
                <p:spPr bwMode="auto">
                  <a:xfrm rot="10800000">
                    <a:off x="840203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6" name="片側の 2 つの角を丸めた四角形 545"/>
                  <p:cNvSpPr/>
                  <p:nvPr/>
                </p:nvSpPr>
                <p:spPr bwMode="auto">
                  <a:xfrm rot="10800000">
                    <a:off x="1343315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7" name="片側の 2 つの角を丸めた四角形 546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48" name="円/楕円 547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49" name="月 548"/>
                  <p:cNvSpPr/>
                  <p:nvPr/>
                </p:nvSpPr>
                <p:spPr>
                  <a:xfrm rot="5400000" flipV="1">
                    <a:off x="1153627" y="1315219"/>
                    <a:ext cx="135060" cy="31783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50" name="円/楕円 549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1" name="円/楕円 550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32" name="正方形/長方形 531"/>
                <p:cNvSpPr/>
                <p:nvPr/>
              </p:nvSpPr>
              <p:spPr bwMode="auto">
                <a:xfrm>
                  <a:off x="7229790" y="2230698"/>
                  <a:ext cx="136605" cy="12878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円/楕円 532"/>
                <p:cNvSpPr/>
                <p:nvPr/>
              </p:nvSpPr>
              <p:spPr bwMode="auto">
                <a:xfrm>
                  <a:off x="6258145" y="998730"/>
                  <a:ext cx="1098938" cy="392852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4" name="円/楕円 533"/>
                <p:cNvSpPr/>
                <p:nvPr/>
              </p:nvSpPr>
              <p:spPr bwMode="auto">
                <a:xfrm>
                  <a:off x="6282883" y="988061"/>
                  <a:ext cx="1049462" cy="366284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5" name="片側の 2 つの角を丸めた四角形 534"/>
                <p:cNvSpPr/>
                <p:nvPr/>
              </p:nvSpPr>
              <p:spPr bwMode="auto">
                <a:xfrm rot="10800000">
                  <a:off x="6285604" y="746526"/>
                  <a:ext cx="1063886" cy="424676"/>
                </a:xfrm>
                <a:prstGeom prst="round2SameRect">
                  <a:avLst>
                    <a:gd name="adj1" fmla="val 50000"/>
                    <a:gd name="adj2" fmla="val 3217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6" name="月 535"/>
                <p:cNvSpPr/>
                <p:nvPr/>
              </p:nvSpPr>
              <p:spPr bwMode="auto">
                <a:xfrm rot="16200000">
                  <a:off x="6719141" y="628021"/>
                  <a:ext cx="198582" cy="1024024"/>
                </a:xfrm>
                <a:prstGeom prst="moon">
                  <a:avLst>
                    <a:gd name="adj" fmla="val 41238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円/楕円 536"/>
                <p:cNvSpPr/>
                <p:nvPr/>
              </p:nvSpPr>
              <p:spPr bwMode="auto">
                <a:xfrm>
                  <a:off x="6700744" y="976694"/>
                  <a:ext cx="231313" cy="231313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弦 537"/>
                <p:cNvSpPr/>
                <p:nvPr/>
              </p:nvSpPr>
              <p:spPr bwMode="auto">
                <a:xfrm>
                  <a:off x="6450676" y="1332239"/>
                  <a:ext cx="225025" cy="225025"/>
                </a:xfrm>
                <a:prstGeom prst="chord">
                  <a:avLst>
                    <a:gd name="adj1" fmla="val 21227112"/>
                    <a:gd name="adj2" fmla="val 13097071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弦 538"/>
                <p:cNvSpPr/>
                <p:nvPr/>
              </p:nvSpPr>
              <p:spPr bwMode="auto">
                <a:xfrm flipH="1">
                  <a:off x="6990390" y="1332239"/>
                  <a:ext cx="225025" cy="225025"/>
                </a:xfrm>
                <a:prstGeom prst="chord">
                  <a:avLst>
                    <a:gd name="adj1" fmla="val 21227112"/>
                    <a:gd name="adj2" fmla="val 13097071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角丸四角形 539"/>
                <p:cNvSpPr/>
                <p:nvPr/>
              </p:nvSpPr>
              <p:spPr bwMode="auto">
                <a:xfrm rot="21325666">
                  <a:off x="7120522" y="1880200"/>
                  <a:ext cx="62183" cy="555007"/>
                </a:xfrm>
                <a:prstGeom prst="roundRect">
                  <a:avLst>
                    <a:gd name="adj" fmla="val 50000"/>
                  </a:avLst>
                </a:prstGeom>
                <a:pattFill prst="wd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16" name="グループ化 515"/>
              <p:cNvGrpSpPr/>
              <p:nvPr/>
            </p:nvGrpSpPr>
            <p:grpSpPr>
              <a:xfrm>
                <a:off x="3962851" y="5371565"/>
                <a:ext cx="2028424" cy="985590"/>
                <a:chOff x="3962851" y="1500900"/>
                <a:chExt cx="2028424" cy="985590"/>
              </a:xfrm>
            </p:grpSpPr>
            <p:grpSp>
              <p:nvGrpSpPr>
                <p:cNvPr id="517" name="グループ化 516"/>
                <p:cNvGrpSpPr/>
                <p:nvPr/>
              </p:nvGrpSpPr>
              <p:grpSpPr>
                <a:xfrm rot="900000">
                  <a:off x="5121791" y="1500902"/>
                  <a:ext cx="869484" cy="985588"/>
                  <a:chOff x="4029471" y="2798930"/>
                  <a:chExt cx="952879" cy="1080120"/>
                </a:xfrm>
                <a:solidFill>
                  <a:srgbClr val="FFCC66"/>
                </a:solidFill>
              </p:grpSpPr>
              <p:sp>
                <p:nvSpPr>
                  <p:cNvPr id="525" name="角丸四角形 524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6" name="角丸四角形 525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7" name="角丸四角形 526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8" name="角丸四角形 527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9" name="角丸四角形 528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30" name="角丸四角形 529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18" name="グループ化 517"/>
                <p:cNvGrpSpPr/>
                <p:nvPr/>
              </p:nvGrpSpPr>
              <p:grpSpPr>
                <a:xfrm rot="20700000" flipH="1">
                  <a:off x="3962851" y="1500900"/>
                  <a:ext cx="869482" cy="985588"/>
                  <a:chOff x="4029471" y="2798930"/>
                  <a:chExt cx="952879" cy="1080120"/>
                </a:xfrm>
                <a:solidFill>
                  <a:srgbClr val="FFCC66"/>
                </a:solidFill>
              </p:grpSpPr>
              <p:sp>
                <p:nvSpPr>
                  <p:cNvPr id="519" name="角丸四角形 518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0" name="角丸四角形 519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1" name="角丸四角形 520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2" name="角丸四角形 521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3" name="角丸四角形 522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24" name="角丸四角形 523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</p:grpSp>
      <p:grpSp>
        <p:nvGrpSpPr>
          <p:cNvPr id="14" name="グループ化 13"/>
          <p:cNvGrpSpPr/>
          <p:nvPr/>
        </p:nvGrpSpPr>
        <p:grpSpPr>
          <a:xfrm>
            <a:off x="4312416" y="764223"/>
            <a:ext cx="1351376" cy="1795988"/>
            <a:chOff x="4312416" y="764223"/>
            <a:chExt cx="1351376" cy="1795988"/>
          </a:xfrm>
        </p:grpSpPr>
        <p:grpSp>
          <p:nvGrpSpPr>
            <p:cNvPr id="698" name="グループ化 697"/>
            <p:cNvGrpSpPr/>
            <p:nvPr/>
          </p:nvGrpSpPr>
          <p:grpSpPr>
            <a:xfrm>
              <a:off x="4312416" y="941367"/>
              <a:ext cx="1351376" cy="1156760"/>
              <a:chOff x="559566" y="941367"/>
              <a:chExt cx="1351376" cy="1156760"/>
            </a:xfrm>
          </p:grpSpPr>
          <p:sp>
            <p:nvSpPr>
              <p:cNvPr id="699" name="円/楕円 698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0" name="グループ化 699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702" name="グループ化 701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06" name="月 705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月 709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03" name="グループ化 702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04" name="月 703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5" name="月 704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01" name="円/楕円 700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" name="グループ化 165"/>
            <p:cNvGrpSpPr/>
            <p:nvPr/>
          </p:nvGrpSpPr>
          <p:grpSpPr>
            <a:xfrm>
              <a:off x="4385799" y="764223"/>
              <a:ext cx="1181210" cy="1795988"/>
              <a:chOff x="632520" y="4653247"/>
              <a:chExt cx="1181210" cy="1795988"/>
            </a:xfrm>
          </p:grpSpPr>
          <p:grpSp>
            <p:nvGrpSpPr>
              <p:cNvPr id="556" name="グループ化 555"/>
              <p:cNvGrpSpPr/>
              <p:nvPr/>
            </p:nvGrpSpPr>
            <p:grpSpPr>
              <a:xfrm>
                <a:off x="632520" y="4653247"/>
                <a:ext cx="1181210" cy="1688681"/>
                <a:chOff x="6237898" y="746526"/>
                <a:chExt cx="1181210" cy="1688681"/>
              </a:xfrm>
            </p:grpSpPr>
            <p:grpSp>
              <p:nvGrpSpPr>
                <p:cNvPr id="557" name="グループ化 556"/>
                <p:cNvGrpSpPr/>
                <p:nvPr/>
              </p:nvGrpSpPr>
              <p:grpSpPr>
                <a:xfrm>
                  <a:off x="6237898" y="863162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567" name="グループ化 566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580" name="円/楕円 579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81" name="円/楕円 580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568" name="グループ化 567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578" name="円/楕円 577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579" name="円/楕円 578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569" name="円/楕円 568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0" name="片側の 2 つの角を丸めた四角形 569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1" name="片側の 2 つの角を丸めた四角形 570"/>
                  <p:cNvSpPr/>
                  <p:nvPr/>
                </p:nvSpPr>
                <p:spPr bwMode="auto">
                  <a:xfrm rot="10800000">
                    <a:off x="840203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片側の 2 つの角を丸めた四角形 571"/>
                  <p:cNvSpPr/>
                  <p:nvPr/>
                </p:nvSpPr>
                <p:spPr bwMode="auto">
                  <a:xfrm rot="10800000">
                    <a:off x="1343315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片側の 2 つの角を丸めた四角形 572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4" name="円/楕円 573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5" name="月 574"/>
                  <p:cNvSpPr/>
                  <p:nvPr/>
                </p:nvSpPr>
                <p:spPr>
                  <a:xfrm rot="16200000" flipV="1">
                    <a:off x="1198297" y="1315219"/>
                    <a:ext cx="45720" cy="31783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576" name="円/楕円 575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0070C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77" name="円/楕円 576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58" name="正方形/長方形 557"/>
                <p:cNvSpPr/>
                <p:nvPr/>
              </p:nvSpPr>
              <p:spPr bwMode="auto">
                <a:xfrm>
                  <a:off x="7229790" y="2230698"/>
                  <a:ext cx="136605" cy="128786"/>
                </a:xfrm>
                <a:prstGeom prst="rect">
                  <a:avLst/>
                </a:prstGeom>
                <a:solidFill>
                  <a:srgbClr val="FFFF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円/楕円 558"/>
                <p:cNvSpPr/>
                <p:nvPr/>
              </p:nvSpPr>
              <p:spPr bwMode="auto">
                <a:xfrm>
                  <a:off x="6258145" y="998730"/>
                  <a:ext cx="1098938" cy="392852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円/楕円 559"/>
                <p:cNvSpPr/>
                <p:nvPr/>
              </p:nvSpPr>
              <p:spPr bwMode="auto">
                <a:xfrm>
                  <a:off x="6282883" y="988061"/>
                  <a:ext cx="1049462" cy="366284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1" name="片側の 2 つの角を丸めた四角形 560"/>
                <p:cNvSpPr/>
                <p:nvPr/>
              </p:nvSpPr>
              <p:spPr bwMode="auto">
                <a:xfrm rot="10800000">
                  <a:off x="6285604" y="746526"/>
                  <a:ext cx="1063886" cy="424676"/>
                </a:xfrm>
                <a:prstGeom prst="round2SameRect">
                  <a:avLst>
                    <a:gd name="adj1" fmla="val 50000"/>
                    <a:gd name="adj2" fmla="val 3217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2" name="月 561"/>
                <p:cNvSpPr/>
                <p:nvPr/>
              </p:nvSpPr>
              <p:spPr bwMode="auto">
                <a:xfrm rot="16200000">
                  <a:off x="6719141" y="628021"/>
                  <a:ext cx="198582" cy="1024024"/>
                </a:xfrm>
                <a:prstGeom prst="moon">
                  <a:avLst>
                    <a:gd name="adj" fmla="val 41238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3" name="円/楕円 562"/>
                <p:cNvSpPr/>
                <p:nvPr/>
              </p:nvSpPr>
              <p:spPr bwMode="auto">
                <a:xfrm>
                  <a:off x="6700744" y="976694"/>
                  <a:ext cx="231313" cy="231313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4" name="弦 563"/>
                <p:cNvSpPr/>
                <p:nvPr/>
              </p:nvSpPr>
              <p:spPr bwMode="auto">
                <a:xfrm>
                  <a:off x="6450676" y="1332239"/>
                  <a:ext cx="225025" cy="225025"/>
                </a:xfrm>
                <a:prstGeom prst="chord">
                  <a:avLst>
                    <a:gd name="adj1" fmla="val 19297288"/>
                    <a:gd name="adj2" fmla="val 14472925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5" name="弦 564"/>
                <p:cNvSpPr/>
                <p:nvPr/>
              </p:nvSpPr>
              <p:spPr bwMode="auto">
                <a:xfrm flipH="1">
                  <a:off x="6990390" y="1332239"/>
                  <a:ext cx="225025" cy="225025"/>
                </a:xfrm>
                <a:prstGeom prst="chord">
                  <a:avLst>
                    <a:gd name="adj1" fmla="val 18870610"/>
                    <a:gd name="adj2" fmla="val 1503200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角丸四角形 565"/>
                <p:cNvSpPr/>
                <p:nvPr/>
              </p:nvSpPr>
              <p:spPr bwMode="auto">
                <a:xfrm rot="21325666">
                  <a:off x="7120522" y="1880200"/>
                  <a:ext cx="62183" cy="555007"/>
                </a:xfrm>
                <a:prstGeom prst="roundRect">
                  <a:avLst>
                    <a:gd name="adj" fmla="val 50000"/>
                  </a:avLst>
                </a:prstGeom>
                <a:pattFill prst="wd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3" name="グループ化 582"/>
              <p:cNvGrpSpPr/>
              <p:nvPr/>
            </p:nvGrpSpPr>
            <p:grpSpPr>
              <a:xfrm rot="4500000" flipH="1">
                <a:off x="952050" y="5653229"/>
                <a:ext cx="495327" cy="232125"/>
                <a:chOff x="3717512" y="2542499"/>
                <a:chExt cx="455614" cy="213515"/>
              </a:xfrm>
              <a:solidFill>
                <a:schemeClr val="bg1"/>
              </a:solidFill>
            </p:grpSpPr>
            <p:sp>
              <p:nvSpPr>
                <p:cNvPr id="587" name="角丸四角形 586"/>
                <p:cNvSpPr/>
                <p:nvPr/>
              </p:nvSpPr>
              <p:spPr bwMode="auto">
                <a:xfrm rot="20861166">
                  <a:off x="3882380" y="2562808"/>
                  <a:ext cx="290746" cy="74599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8" name="角丸四角形 587"/>
                <p:cNvSpPr/>
                <p:nvPr/>
              </p:nvSpPr>
              <p:spPr bwMode="auto">
                <a:xfrm rot="1571739">
                  <a:off x="3717512" y="2542499"/>
                  <a:ext cx="276225" cy="213515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5" name="角丸四角形 584"/>
              <p:cNvSpPr/>
              <p:nvPr/>
            </p:nvSpPr>
            <p:spPr bwMode="auto">
              <a:xfrm rot="3170115" flipH="1">
                <a:off x="1172815" y="6033123"/>
                <a:ext cx="568560" cy="263663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86" name="正方形/長方形 585"/>
              <p:cNvSpPr/>
              <p:nvPr/>
            </p:nvSpPr>
            <p:spPr bwMode="auto">
              <a:xfrm rot="3170115" flipH="1">
                <a:off x="1222355" y="5848836"/>
                <a:ext cx="190074" cy="263663"/>
              </a:xfrm>
              <a:prstGeom prst="rect">
                <a:avLst/>
              </a:prstGeom>
              <a:gradFill>
                <a:gsLst>
                  <a:gs pos="0">
                    <a:srgbClr val="FF99CC"/>
                  </a:gs>
                  <a:gs pos="100000">
                    <a:srgbClr val="FF3399"/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" name="グループ化 16"/>
          <p:cNvGrpSpPr/>
          <p:nvPr/>
        </p:nvGrpSpPr>
        <p:grpSpPr>
          <a:xfrm>
            <a:off x="7737561" y="2315418"/>
            <a:ext cx="1937640" cy="2086375"/>
            <a:chOff x="7737561" y="2315418"/>
            <a:chExt cx="1937640" cy="2086375"/>
          </a:xfrm>
        </p:grpSpPr>
        <p:grpSp>
          <p:nvGrpSpPr>
            <p:cNvPr id="773" name="グループ化 772"/>
            <p:cNvGrpSpPr/>
            <p:nvPr/>
          </p:nvGrpSpPr>
          <p:grpSpPr>
            <a:xfrm>
              <a:off x="8046216" y="2878568"/>
              <a:ext cx="1351376" cy="1156760"/>
              <a:chOff x="559566" y="941367"/>
              <a:chExt cx="1351376" cy="1156760"/>
            </a:xfrm>
          </p:grpSpPr>
          <p:sp>
            <p:nvSpPr>
              <p:cNvPr id="797" name="円/楕円 796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8" name="グループ化 797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800" name="グループ化 799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04" name="月 803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5" name="月 804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01" name="グループ化 800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02" name="月 801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3" name="月 802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99" name="円/楕円 798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/>
            <p:cNvGrpSpPr/>
            <p:nvPr/>
          </p:nvGrpSpPr>
          <p:grpSpPr>
            <a:xfrm>
              <a:off x="7737561" y="2315418"/>
              <a:ext cx="1937640" cy="2086375"/>
              <a:chOff x="7737561" y="2315418"/>
              <a:chExt cx="1937640" cy="2086375"/>
            </a:xfrm>
          </p:grpSpPr>
          <p:grpSp>
            <p:nvGrpSpPr>
              <p:cNvPr id="584" name="グループ化 583"/>
              <p:cNvGrpSpPr/>
              <p:nvPr/>
            </p:nvGrpSpPr>
            <p:grpSpPr>
              <a:xfrm>
                <a:off x="8108827" y="2713112"/>
                <a:ext cx="1181210" cy="1667255"/>
                <a:chOff x="6237898" y="746526"/>
                <a:chExt cx="1181210" cy="1667255"/>
              </a:xfrm>
            </p:grpSpPr>
            <p:grpSp>
              <p:nvGrpSpPr>
                <p:cNvPr id="649" name="グループ化 648"/>
                <p:cNvGrpSpPr/>
                <p:nvPr/>
              </p:nvGrpSpPr>
              <p:grpSpPr>
                <a:xfrm>
                  <a:off x="6237898" y="863162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657" name="グループ化 656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669" name="円/楕円 668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70" name="円/楕円 669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658" name="グループ化 657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667" name="円/楕円 666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68" name="円/楕円 667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659" name="円/楕円 658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0" name="片側の 2 つの角を丸めた四角形 659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2" name="片側の 2 つの角を丸めた四角形 661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63" name="円/楕円 662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4" name="月 663"/>
                  <p:cNvSpPr/>
                  <p:nvPr/>
                </p:nvSpPr>
                <p:spPr>
                  <a:xfrm rot="16200000" flipV="1">
                    <a:off x="1153627" y="1315219"/>
                    <a:ext cx="135060" cy="31783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665" name="円/楕円 664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6" name="円/楕円 665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50" name="円/楕円 649"/>
                <p:cNvSpPr/>
                <p:nvPr/>
              </p:nvSpPr>
              <p:spPr bwMode="auto">
                <a:xfrm>
                  <a:off x="6258145" y="998730"/>
                  <a:ext cx="1098938" cy="392852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円/楕円 650"/>
                <p:cNvSpPr/>
                <p:nvPr/>
              </p:nvSpPr>
              <p:spPr bwMode="auto">
                <a:xfrm>
                  <a:off x="6282883" y="988061"/>
                  <a:ext cx="1049462" cy="366284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片側の 2 つの角を丸めた四角形 651"/>
                <p:cNvSpPr/>
                <p:nvPr/>
              </p:nvSpPr>
              <p:spPr bwMode="auto">
                <a:xfrm rot="10800000">
                  <a:off x="6285604" y="746526"/>
                  <a:ext cx="1063886" cy="424676"/>
                </a:xfrm>
                <a:prstGeom prst="round2SameRect">
                  <a:avLst>
                    <a:gd name="adj1" fmla="val 50000"/>
                    <a:gd name="adj2" fmla="val 3217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月 652"/>
                <p:cNvSpPr/>
                <p:nvPr/>
              </p:nvSpPr>
              <p:spPr bwMode="auto">
                <a:xfrm rot="16200000">
                  <a:off x="6719141" y="628021"/>
                  <a:ext cx="198582" cy="1024024"/>
                </a:xfrm>
                <a:prstGeom prst="moon">
                  <a:avLst>
                    <a:gd name="adj" fmla="val 41238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円/楕円 653"/>
                <p:cNvSpPr/>
                <p:nvPr/>
              </p:nvSpPr>
              <p:spPr bwMode="auto">
                <a:xfrm>
                  <a:off x="6700744" y="976694"/>
                  <a:ext cx="231313" cy="231313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弦 654"/>
                <p:cNvSpPr/>
                <p:nvPr/>
              </p:nvSpPr>
              <p:spPr bwMode="auto">
                <a:xfrm>
                  <a:off x="6450676" y="1332239"/>
                  <a:ext cx="225025" cy="225025"/>
                </a:xfrm>
                <a:prstGeom prst="chord">
                  <a:avLst>
                    <a:gd name="adj1" fmla="val 19297288"/>
                    <a:gd name="adj2" fmla="val 14472925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6" name="弦 655"/>
                <p:cNvSpPr/>
                <p:nvPr/>
              </p:nvSpPr>
              <p:spPr bwMode="auto">
                <a:xfrm flipH="1">
                  <a:off x="6990390" y="1332239"/>
                  <a:ext cx="225025" cy="225025"/>
                </a:xfrm>
                <a:prstGeom prst="chord">
                  <a:avLst>
                    <a:gd name="adj1" fmla="val 18870610"/>
                    <a:gd name="adj2" fmla="val 1503200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/>
              <p:cNvGrpSpPr/>
              <p:nvPr/>
            </p:nvGrpSpPr>
            <p:grpSpPr>
              <a:xfrm rot="20457072">
                <a:off x="8915370" y="2315418"/>
                <a:ext cx="759831" cy="1780983"/>
                <a:chOff x="-162711" y="430905"/>
                <a:chExt cx="759831" cy="1780983"/>
              </a:xfrm>
            </p:grpSpPr>
            <p:grpSp>
              <p:nvGrpSpPr>
                <p:cNvPr id="596" name="グループ化 595"/>
                <p:cNvGrpSpPr/>
                <p:nvPr/>
              </p:nvGrpSpPr>
              <p:grpSpPr>
                <a:xfrm rot="1800000">
                  <a:off x="18892" y="430905"/>
                  <a:ext cx="578228" cy="655440"/>
                  <a:chOff x="4029471" y="2798930"/>
                  <a:chExt cx="952879" cy="1080120"/>
                </a:xfrm>
                <a:solidFill>
                  <a:srgbClr val="FFCC66"/>
                </a:solidFill>
              </p:grpSpPr>
              <p:sp>
                <p:nvSpPr>
                  <p:cNvPr id="632" name="角丸四角形 631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3" name="角丸四角形 632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4" name="角丸四角形 633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1" name="角丸四角形 640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7" name="角丸四角形 646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8" name="角丸四角形 647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9" name="グループ化 628"/>
                <p:cNvGrpSpPr/>
                <p:nvPr/>
              </p:nvGrpSpPr>
              <p:grpSpPr>
                <a:xfrm rot="5119535">
                  <a:off x="-491320" y="1348004"/>
                  <a:ext cx="1192493" cy="535276"/>
                  <a:chOff x="3022811" y="2170303"/>
                  <a:chExt cx="1192493" cy="535276"/>
                </a:xfrm>
              </p:grpSpPr>
              <p:sp>
                <p:nvSpPr>
                  <p:cNvPr id="630" name="角丸四角形 629"/>
                  <p:cNvSpPr/>
                  <p:nvPr/>
                </p:nvSpPr>
                <p:spPr bwMode="auto">
                  <a:xfrm rot="1800000" flipH="1">
                    <a:off x="3022811" y="2441915"/>
                    <a:ext cx="1192493" cy="2636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1" name="正方形/長方形 630"/>
                  <p:cNvSpPr/>
                  <p:nvPr/>
                </p:nvSpPr>
                <p:spPr bwMode="auto">
                  <a:xfrm rot="1800000" flipH="1">
                    <a:off x="3053577" y="2170303"/>
                    <a:ext cx="190074" cy="263664"/>
                  </a:xfrm>
                  <a:prstGeom prst="rect">
                    <a:avLst/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595" name="正方形/長方形 594"/>
              <p:cNvSpPr/>
              <p:nvPr/>
            </p:nvSpPr>
            <p:spPr bwMode="auto">
              <a:xfrm rot="398988">
                <a:off x="9005840" y="3637062"/>
                <a:ext cx="315878" cy="151759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71" name="グループ化 670"/>
              <p:cNvGrpSpPr/>
              <p:nvPr/>
            </p:nvGrpSpPr>
            <p:grpSpPr>
              <a:xfrm rot="1142928" flipH="1">
                <a:off x="7737561" y="2315418"/>
                <a:ext cx="759831" cy="1780983"/>
                <a:chOff x="-162711" y="430905"/>
                <a:chExt cx="759831" cy="1780983"/>
              </a:xfrm>
            </p:grpSpPr>
            <p:grpSp>
              <p:nvGrpSpPr>
                <p:cNvPr id="672" name="グループ化 671"/>
                <p:cNvGrpSpPr/>
                <p:nvPr/>
              </p:nvGrpSpPr>
              <p:grpSpPr>
                <a:xfrm rot="1800000">
                  <a:off x="18892" y="430905"/>
                  <a:ext cx="578228" cy="655440"/>
                  <a:chOff x="4029471" y="2798930"/>
                  <a:chExt cx="952879" cy="1080120"/>
                </a:xfrm>
                <a:solidFill>
                  <a:srgbClr val="FFCC66"/>
                </a:solidFill>
              </p:grpSpPr>
              <p:sp>
                <p:nvSpPr>
                  <p:cNvPr id="676" name="角丸四角形 675"/>
                  <p:cNvSpPr/>
                  <p:nvPr/>
                </p:nvSpPr>
                <p:spPr bwMode="auto">
                  <a:xfrm rot="1800000">
                    <a:off x="4029471" y="3426699"/>
                    <a:ext cx="505053" cy="180020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7" name="角丸四角形 676"/>
                  <p:cNvSpPr/>
                  <p:nvPr/>
                </p:nvSpPr>
                <p:spPr bwMode="auto">
                  <a:xfrm rot="4500000">
                    <a:off x="4093884" y="3173328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8" name="角丸四角形 677"/>
                  <p:cNvSpPr/>
                  <p:nvPr/>
                </p:nvSpPr>
                <p:spPr bwMode="auto">
                  <a:xfrm rot="5400000">
                    <a:off x="4234152" y="3082354"/>
                    <a:ext cx="720616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9" name="角丸四角形 678"/>
                  <p:cNvSpPr/>
                  <p:nvPr/>
                </p:nvSpPr>
                <p:spPr bwMode="auto">
                  <a:xfrm rot="6300000">
                    <a:off x="4451464" y="3134656"/>
                    <a:ext cx="645523" cy="153768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0" name="角丸四角形 679"/>
                  <p:cNvSpPr/>
                  <p:nvPr/>
                </p:nvSpPr>
                <p:spPr bwMode="auto">
                  <a:xfrm rot="7070487">
                    <a:off x="4632129" y="3251555"/>
                    <a:ext cx="567871" cy="13257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81" name="角丸四角形 680"/>
                  <p:cNvSpPr/>
                  <p:nvPr/>
                </p:nvSpPr>
                <p:spPr bwMode="auto">
                  <a:xfrm>
                    <a:off x="4377899" y="3312495"/>
                    <a:ext cx="530096" cy="566555"/>
                  </a:xfrm>
                  <a:prstGeom prst="roundRect">
                    <a:avLst>
                      <a:gd name="adj" fmla="val 38500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3" name="グループ化 672"/>
                <p:cNvGrpSpPr/>
                <p:nvPr/>
              </p:nvGrpSpPr>
              <p:grpSpPr>
                <a:xfrm rot="5119535">
                  <a:off x="-491320" y="1348004"/>
                  <a:ext cx="1192493" cy="535276"/>
                  <a:chOff x="3022811" y="2170303"/>
                  <a:chExt cx="1192493" cy="535276"/>
                </a:xfrm>
              </p:grpSpPr>
              <p:sp>
                <p:nvSpPr>
                  <p:cNvPr id="674" name="角丸四角形 673"/>
                  <p:cNvSpPr/>
                  <p:nvPr/>
                </p:nvSpPr>
                <p:spPr bwMode="auto">
                  <a:xfrm rot="1800000" flipH="1">
                    <a:off x="3022811" y="2441915"/>
                    <a:ext cx="1192493" cy="263664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5" name="正方形/長方形 674"/>
                  <p:cNvSpPr/>
                  <p:nvPr/>
                </p:nvSpPr>
                <p:spPr bwMode="auto">
                  <a:xfrm rot="1800000" flipH="1">
                    <a:off x="3053577" y="2170303"/>
                    <a:ext cx="190074" cy="263664"/>
                  </a:xfrm>
                  <a:prstGeom prst="rect">
                    <a:avLst/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07" name="片側の 2 つの角を丸めた四角形 706"/>
              <p:cNvSpPr/>
              <p:nvPr/>
            </p:nvSpPr>
            <p:spPr bwMode="auto">
              <a:xfrm rot="10800000">
                <a:off x="8307169" y="408381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片側の 2 つの角を丸めた四角形 707"/>
              <p:cNvSpPr/>
              <p:nvPr/>
            </p:nvSpPr>
            <p:spPr bwMode="auto">
              <a:xfrm rot="10800000">
                <a:off x="8810281" y="4083814"/>
                <a:ext cx="264504" cy="242256"/>
              </a:xfrm>
              <a:prstGeom prst="round2SameRect">
                <a:avLst>
                  <a:gd name="adj1" fmla="val 24798"/>
                  <a:gd name="adj2" fmla="val 0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9" name="角丸四角形 708"/>
              <p:cNvSpPr/>
              <p:nvPr/>
            </p:nvSpPr>
            <p:spPr bwMode="auto">
              <a:xfrm rot="21325666">
                <a:off x="8991451" y="3846786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4312416" y="4499444"/>
            <a:ext cx="1603187" cy="1831159"/>
            <a:chOff x="4312416" y="4499444"/>
            <a:chExt cx="1603187" cy="1831159"/>
          </a:xfrm>
        </p:grpSpPr>
        <p:grpSp>
          <p:nvGrpSpPr>
            <p:cNvPr id="826" name="グループ化 825"/>
            <p:cNvGrpSpPr/>
            <p:nvPr/>
          </p:nvGrpSpPr>
          <p:grpSpPr>
            <a:xfrm>
              <a:off x="4312416" y="4814867"/>
              <a:ext cx="1351376" cy="1156760"/>
              <a:chOff x="559566" y="941367"/>
              <a:chExt cx="1351376" cy="1156760"/>
            </a:xfrm>
          </p:grpSpPr>
          <p:sp>
            <p:nvSpPr>
              <p:cNvPr id="827" name="円/楕円 826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28" name="グループ化 827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830" name="グループ化 829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34" name="月 833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5" name="月 834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31" name="グループ化 830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32" name="月 831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3" name="月 832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29" name="円/楕円 828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4376566" y="4499444"/>
              <a:ext cx="1539037" cy="1831159"/>
              <a:chOff x="4376566" y="4499444"/>
              <a:chExt cx="1539037" cy="1831159"/>
            </a:xfrm>
          </p:grpSpPr>
          <p:grpSp>
            <p:nvGrpSpPr>
              <p:cNvPr id="756" name="グループ化 755"/>
              <p:cNvGrpSpPr/>
              <p:nvPr/>
            </p:nvGrpSpPr>
            <p:grpSpPr>
              <a:xfrm>
                <a:off x="4376566" y="4641922"/>
                <a:ext cx="1181210" cy="1688681"/>
                <a:chOff x="6237898" y="746526"/>
                <a:chExt cx="1181210" cy="1688681"/>
              </a:xfrm>
            </p:grpSpPr>
            <p:grpSp>
              <p:nvGrpSpPr>
                <p:cNvPr id="772" name="グループ化 771"/>
                <p:cNvGrpSpPr/>
                <p:nvPr/>
              </p:nvGrpSpPr>
              <p:grpSpPr>
                <a:xfrm>
                  <a:off x="6237898" y="863162"/>
                  <a:ext cx="1181210" cy="1550619"/>
                  <a:chOff x="641861" y="599108"/>
                  <a:chExt cx="1181210" cy="1550619"/>
                </a:xfrm>
              </p:grpSpPr>
              <p:grpSp>
                <p:nvGrpSpPr>
                  <p:cNvPr id="782" name="グループ化 781"/>
                  <p:cNvGrpSpPr/>
                  <p:nvPr/>
                </p:nvGrpSpPr>
                <p:grpSpPr>
                  <a:xfrm rot="900000" flipH="1">
                    <a:off x="1562759" y="110003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795" name="円/楕円 794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6" name="円/楕円 795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783" name="グループ化 782"/>
                  <p:cNvGrpSpPr/>
                  <p:nvPr/>
                </p:nvGrpSpPr>
                <p:grpSpPr>
                  <a:xfrm rot="20700000">
                    <a:off x="641861" y="110003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793" name="円/楕円 792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794" name="円/楕円 793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784" name="円/楕円 783"/>
                  <p:cNvSpPr/>
                  <p:nvPr/>
                </p:nvSpPr>
                <p:spPr>
                  <a:xfrm>
                    <a:off x="732761" y="599108"/>
                    <a:ext cx="996980" cy="1028915"/>
                  </a:xfrm>
                  <a:prstGeom prst="ellipse">
                    <a:avLst/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85" name="片側の 2 つの角を丸めた四角形 784"/>
                  <p:cNvSpPr/>
                  <p:nvPr/>
                </p:nvSpPr>
                <p:spPr bwMode="auto">
                  <a:xfrm>
                    <a:off x="703887" y="162802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6" name="片側の 2 つの角を丸めた四角形 785"/>
                  <p:cNvSpPr/>
                  <p:nvPr/>
                </p:nvSpPr>
                <p:spPr bwMode="auto">
                  <a:xfrm rot="10800000">
                    <a:off x="840203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7" name="片側の 2 つの角を丸めた四角形 786"/>
                  <p:cNvSpPr/>
                  <p:nvPr/>
                </p:nvSpPr>
                <p:spPr bwMode="auto">
                  <a:xfrm rot="10800000">
                    <a:off x="1343315" y="185317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8" name="片側の 2 つの角を丸めた四角形 787"/>
                  <p:cNvSpPr/>
                  <p:nvPr/>
                </p:nvSpPr>
                <p:spPr bwMode="auto">
                  <a:xfrm rot="10800000">
                    <a:off x="1033512" y="1476841"/>
                    <a:ext cx="418098" cy="233255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9" name="円/楕円 788"/>
                  <p:cNvSpPr/>
                  <p:nvPr/>
                </p:nvSpPr>
                <p:spPr>
                  <a:xfrm>
                    <a:off x="769586" y="599108"/>
                    <a:ext cx="923329" cy="1028915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0" name="月 789"/>
                  <p:cNvSpPr/>
                  <p:nvPr/>
                </p:nvSpPr>
                <p:spPr>
                  <a:xfrm rot="5400000" flipV="1">
                    <a:off x="1153627" y="1315219"/>
                    <a:ext cx="135060" cy="317832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rgbClr val="C00000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791" name="円/楕円 790"/>
                  <p:cNvSpPr/>
                  <p:nvPr/>
                </p:nvSpPr>
                <p:spPr bwMode="auto">
                  <a:xfrm>
                    <a:off x="1178575" y="1762686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2" name="円/楕円 791"/>
                  <p:cNvSpPr/>
                  <p:nvPr/>
                </p:nvSpPr>
                <p:spPr bwMode="auto">
                  <a:xfrm>
                    <a:off x="1178575" y="1986543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74" name="円/楕円 773"/>
                <p:cNvSpPr/>
                <p:nvPr/>
              </p:nvSpPr>
              <p:spPr bwMode="auto">
                <a:xfrm>
                  <a:off x="6258145" y="998730"/>
                  <a:ext cx="1098938" cy="392852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円/楕円 774"/>
                <p:cNvSpPr/>
                <p:nvPr/>
              </p:nvSpPr>
              <p:spPr bwMode="auto">
                <a:xfrm>
                  <a:off x="6282883" y="988061"/>
                  <a:ext cx="1049462" cy="366284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6" name="片側の 2 つの角を丸めた四角形 775"/>
                <p:cNvSpPr/>
                <p:nvPr/>
              </p:nvSpPr>
              <p:spPr bwMode="auto">
                <a:xfrm rot="10800000">
                  <a:off x="6285604" y="746526"/>
                  <a:ext cx="1063886" cy="424676"/>
                </a:xfrm>
                <a:prstGeom prst="round2SameRect">
                  <a:avLst>
                    <a:gd name="adj1" fmla="val 50000"/>
                    <a:gd name="adj2" fmla="val 3217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7" name="月 776"/>
                <p:cNvSpPr/>
                <p:nvPr/>
              </p:nvSpPr>
              <p:spPr bwMode="auto">
                <a:xfrm rot="16200000">
                  <a:off x="6719141" y="628021"/>
                  <a:ext cx="198582" cy="1024024"/>
                </a:xfrm>
                <a:prstGeom prst="moon">
                  <a:avLst>
                    <a:gd name="adj" fmla="val 41238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円/楕円 777"/>
                <p:cNvSpPr/>
                <p:nvPr/>
              </p:nvSpPr>
              <p:spPr bwMode="auto">
                <a:xfrm>
                  <a:off x="6700744" y="976694"/>
                  <a:ext cx="231313" cy="231313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9" name="弦 778"/>
                <p:cNvSpPr/>
                <p:nvPr/>
              </p:nvSpPr>
              <p:spPr bwMode="auto">
                <a:xfrm>
                  <a:off x="6450676" y="1332239"/>
                  <a:ext cx="225025" cy="225025"/>
                </a:xfrm>
                <a:prstGeom prst="chord">
                  <a:avLst>
                    <a:gd name="adj1" fmla="val 21227112"/>
                    <a:gd name="adj2" fmla="val 13097071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弦 779"/>
                <p:cNvSpPr/>
                <p:nvPr/>
              </p:nvSpPr>
              <p:spPr bwMode="auto">
                <a:xfrm flipH="1">
                  <a:off x="6990390" y="1332239"/>
                  <a:ext cx="225025" cy="225025"/>
                </a:xfrm>
                <a:prstGeom prst="chord">
                  <a:avLst>
                    <a:gd name="adj1" fmla="val 21227112"/>
                    <a:gd name="adj2" fmla="val 13097071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角丸四角形 780"/>
                <p:cNvSpPr/>
                <p:nvPr/>
              </p:nvSpPr>
              <p:spPr bwMode="auto">
                <a:xfrm rot="21325666">
                  <a:off x="7120522" y="1880200"/>
                  <a:ext cx="62183" cy="555007"/>
                </a:xfrm>
                <a:prstGeom prst="roundRect">
                  <a:avLst>
                    <a:gd name="adj" fmla="val 50000"/>
                  </a:avLst>
                </a:prstGeom>
                <a:pattFill prst="wd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" name="L 字 3"/>
              <p:cNvSpPr/>
              <p:nvPr/>
            </p:nvSpPr>
            <p:spPr bwMode="auto">
              <a:xfrm rot="13500000">
                <a:off x="5044889" y="4971528"/>
                <a:ext cx="870714" cy="870714"/>
              </a:xfrm>
              <a:prstGeom prst="corner">
                <a:avLst>
                  <a:gd name="adj1" fmla="val 26935"/>
                  <a:gd name="adj2" fmla="val 27285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42" name="グループ化 841"/>
              <p:cNvGrpSpPr/>
              <p:nvPr/>
            </p:nvGrpSpPr>
            <p:grpSpPr>
              <a:xfrm rot="2700000" flipH="1">
                <a:off x="4988022" y="4654271"/>
                <a:ext cx="614025" cy="304372"/>
                <a:chOff x="3644509" y="2528901"/>
                <a:chExt cx="564796" cy="279969"/>
              </a:xfrm>
            </p:grpSpPr>
            <p:sp>
              <p:nvSpPr>
                <p:cNvPr id="843" name="角丸四角形 842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4" name="角丸四角形 843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5" name="角丸四角形 844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6" name="角丸四角形 845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7" name="正方形/長方形 846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48" name="正方形/長方形 847"/>
              <p:cNvSpPr/>
              <p:nvPr/>
            </p:nvSpPr>
            <p:spPr bwMode="auto">
              <a:xfrm rot="2700000">
                <a:off x="5378598" y="5758925"/>
                <a:ext cx="281018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6179316" y="4781533"/>
            <a:ext cx="1351376" cy="1549070"/>
            <a:chOff x="6179316" y="4781533"/>
            <a:chExt cx="1351376" cy="1549070"/>
          </a:xfrm>
        </p:grpSpPr>
        <p:grpSp>
          <p:nvGrpSpPr>
            <p:cNvPr id="836" name="グループ化 835"/>
            <p:cNvGrpSpPr/>
            <p:nvPr/>
          </p:nvGrpSpPr>
          <p:grpSpPr>
            <a:xfrm>
              <a:off x="6179316" y="4965706"/>
              <a:ext cx="1351376" cy="1156760"/>
              <a:chOff x="559566" y="941367"/>
              <a:chExt cx="1351376" cy="1156760"/>
            </a:xfrm>
          </p:grpSpPr>
          <p:sp>
            <p:nvSpPr>
              <p:cNvPr id="837" name="円/楕円 836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8" name="グループ化 837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840" name="グループ化 839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51" name="月 850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2" name="月 851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41" name="グループ化 840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49" name="月 848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0" name="月 849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39" name="円/楕円 838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/>
            <p:cNvGrpSpPr/>
            <p:nvPr/>
          </p:nvGrpSpPr>
          <p:grpSpPr>
            <a:xfrm>
              <a:off x="6250083" y="4781533"/>
              <a:ext cx="1181210" cy="1549070"/>
              <a:chOff x="6210535" y="4781533"/>
              <a:chExt cx="1181210" cy="1549070"/>
            </a:xfrm>
          </p:grpSpPr>
          <p:grpSp>
            <p:nvGrpSpPr>
              <p:cNvPr id="6" name="グループ化 5"/>
              <p:cNvGrpSpPr/>
              <p:nvPr/>
            </p:nvGrpSpPr>
            <p:grpSpPr>
              <a:xfrm>
                <a:off x="6272561" y="5775596"/>
                <a:ext cx="1057159" cy="555007"/>
                <a:chOff x="6282632" y="5775596"/>
                <a:chExt cx="1057159" cy="555007"/>
              </a:xfrm>
            </p:grpSpPr>
            <p:sp>
              <p:nvSpPr>
                <p:cNvPr id="892" name="片側の 2 つの角を丸めた四角形 891"/>
                <p:cNvSpPr/>
                <p:nvPr/>
              </p:nvSpPr>
              <p:spPr bwMode="auto">
                <a:xfrm>
                  <a:off x="6282632" y="578747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片側の 2 つの角を丸めた四角形 892"/>
                <p:cNvSpPr/>
                <p:nvPr/>
              </p:nvSpPr>
              <p:spPr bwMode="auto">
                <a:xfrm rot="10800000">
                  <a:off x="6418948" y="601262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片側の 2 つの角を丸めた四角形 893"/>
                <p:cNvSpPr/>
                <p:nvPr/>
              </p:nvSpPr>
              <p:spPr bwMode="auto">
                <a:xfrm rot="10800000">
                  <a:off x="6922060" y="601262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円/楕円 897"/>
                <p:cNvSpPr/>
                <p:nvPr/>
              </p:nvSpPr>
              <p:spPr bwMode="auto">
                <a:xfrm>
                  <a:off x="6757320" y="592213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99" name="円/楕円 898"/>
                <p:cNvSpPr/>
                <p:nvPr/>
              </p:nvSpPr>
              <p:spPr bwMode="auto">
                <a:xfrm>
                  <a:off x="6757320" y="614599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8" name="角丸四角形 887"/>
                <p:cNvSpPr/>
                <p:nvPr/>
              </p:nvSpPr>
              <p:spPr bwMode="auto">
                <a:xfrm rot="21325666">
                  <a:off x="7103230" y="5775596"/>
                  <a:ext cx="62183" cy="555007"/>
                </a:xfrm>
                <a:prstGeom prst="roundRect">
                  <a:avLst>
                    <a:gd name="adj" fmla="val 50000"/>
                  </a:avLst>
                </a:prstGeom>
                <a:pattFill prst="wdUpDiag">
                  <a:fgClr>
                    <a:srgbClr val="FFC000"/>
                  </a:fgClr>
                  <a:bgClr>
                    <a:srgbClr val="CC6600"/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/>
              <p:cNvGrpSpPr/>
              <p:nvPr/>
            </p:nvGrpSpPr>
            <p:grpSpPr>
              <a:xfrm>
                <a:off x="6210535" y="5318686"/>
                <a:ext cx="1181210" cy="345589"/>
                <a:chOff x="6220606" y="5259480"/>
                <a:chExt cx="1181210" cy="345589"/>
              </a:xfrm>
            </p:grpSpPr>
            <p:grpSp>
              <p:nvGrpSpPr>
                <p:cNvPr id="889" name="グループ化 888"/>
                <p:cNvGrpSpPr/>
                <p:nvPr/>
              </p:nvGrpSpPr>
              <p:grpSpPr>
                <a:xfrm rot="900000" flipH="1">
                  <a:off x="7141504" y="525948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902" name="円/楕円 90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3" name="円/楕円 90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890" name="グループ化 889"/>
                <p:cNvGrpSpPr/>
                <p:nvPr/>
              </p:nvGrpSpPr>
              <p:grpSpPr>
                <a:xfrm rot="20700000">
                  <a:off x="6220606" y="525948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900" name="円/楕円 899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01" name="円/楕円 900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891" name="円/楕円 890"/>
              <p:cNvSpPr/>
              <p:nvPr/>
            </p:nvSpPr>
            <p:spPr>
              <a:xfrm>
                <a:off x="6302650" y="4856779"/>
                <a:ext cx="996980" cy="977182"/>
              </a:xfrm>
              <a:prstGeom prst="ellipse">
                <a:avLst/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6" name="円/楕円 895"/>
              <p:cNvSpPr/>
              <p:nvPr/>
            </p:nvSpPr>
            <p:spPr>
              <a:xfrm>
                <a:off x="6339476" y="4856778"/>
                <a:ext cx="923329" cy="1028915"/>
              </a:xfrm>
              <a:prstGeom prst="ellipse">
                <a:avLst/>
              </a:prstGeom>
              <a:solidFill>
                <a:srgbClr val="FFCC66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897" name="月 896"/>
              <p:cNvSpPr/>
              <p:nvPr/>
            </p:nvSpPr>
            <p:spPr>
              <a:xfrm rot="16200000" flipV="1">
                <a:off x="6772065" y="5731547"/>
                <a:ext cx="58150" cy="146676"/>
              </a:xfrm>
              <a:prstGeom prst="moon">
                <a:avLst>
                  <a:gd name="adj" fmla="val 87500"/>
                </a:avLst>
              </a:prstGeom>
              <a:solidFill>
                <a:srgbClr val="C00000"/>
              </a:solidFill>
              <a:ln w="381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grpSp>
            <p:nvGrpSpPr>
              <p:cNvPr id="8" name="グループ化 7"/>
              <p:cNvGrpSpPr/>
              <p:nvPr/>
            </p:nvGrpSpPr>
            <p:grpSpPr>
              <a:xfrm>
                <a:off x="6251671" y="5016719"/>
                <a:ext cx="1098938" cy="585510"/>
                <a:chOff x="6240853" y="4883457"/>
                <a:chExt cx="1098938" cy="403521"/>
              </a:xfrm>
            </p:grpSpPr>
            <p:sp>
              <p:nvSpPr>
                <p:cNvPr id="881" name="円/楕円 880"/>
                <p:cNvSpPr/>
                <p:nvPr/>
              </p:nvSpPr>
              <p:spPr bwMode="auto">
                <a:xfrm>
                  <a:off x="6240853" y="4894126"/>
                  <a:ext cx="1098938" cy="392852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円/楕円 881"/>
                <p:cNvSpPr/>
                <p:nvPr/>
              </p:nvSpPr>
              <p:spPr bwMode="auto">
                <a:xfrm>
                  <a:off x="6265591" y="4883457"/>
                  <a:ext cx="1049462" cy="366284"/>
                </a:xfrm>
                <a:prstGeom prst="ellipse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83" name="片側の 2 つの角を丸めた四角形 882"/>
              <p:cNvSpPr/>
              <p:nvPr/>
            </p:nvSpPr>
            <p:spPr bwMode="auto">
              <a:xfrm rot="10800000">
                <a:off x="6269198" y="4781533"/>
                <a:ext cx="1063886" cy="580177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月 883"/>
              <p:cNvSpPr/>
              <p:nvPr/>
            </p:nvSpPr>
            <p:spPr bwMode="auto">
              <a:xfrm rot="16200000">
                <a:off x="6683981" y="4823243"/>
                <a:ext cx="234318" cy="992382"/>
              </a:xfrm>
              <a:prstGeom prst="moon">
                <a:avLst>
                  <a:gd name="adj" fmla="val 31005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円/楕円 884"/>
              <p:cNvSpPr/>
              <p:nvPr/>
            </p:nvSpPr>
            <p:spPr bwMode="auto">
              <a:xfrm>
                <a:off x="6685484" y="5202275"/>
                <a:ext cx="231313" cy="178535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" name="グループ化 6"/>
              <p:cNvGrpSpPr/>
              <p:nvPr/>
            </p:nvGrpSpPr>
            <p:grpSpPr>
              <a:xfrm>
                <a:off x="6452871" y="5395884"/>
                <a:ext cx="696539" cy="293046"/>
                <a:chOff x="6451662" y="5297664"/>
                <a:chExt cx="696539" cy="293046"/>
              </a:xfrm>
            </p:grpSpPr>
            <p:sp>
              <p:nvSpPr>
                <p:cNvPr id="904" name="アーチ 903"/>
                <p:cNvSpPr/>
                <p:nvPr/>
              </p:nvSpPr>
              <p:spPr bwMode="auto">
                <a:xfrm rot="10800000">
                  <a:off x="6451662" y="5297664"/>
                  <a:ext cx="293046" cy="293046"/>
                </a:xfrm>
                <a:prstGeom prst="blockArc">
                  <a:avLst>
                    <a:gd name="adj1" fmla="val 13001483"/>
                    <a:gd name="adj2" fmla="val 20218189"/>
                    <a:gd name="adj3" fmla="val 101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アーチ 904"/>
                <p:cNvSpPr/>
                <p:nvPr/>
              </p:nvSpPr>
              <p:spPr bwMode="auto">
                <a:xfrm rot="10800000" flipH="1">
                  <a:off x="6855155" y="5297664"/>
                  <a:ext cx="293046" cy="293046"/>
                </a:xfrm>
                <a:prstGeom prst="blockArc">
                  <a:avLst>
                    <a:gd name="adj1" fmla="val 13001483"/>
                    <a:gd name="adj2" fmla="val 20218189"/>
                    <a:gd name="adj3" fmla="val 10120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8046216" y="4781533"/>
            <a:ext cx="1351376" cy="1549070"/>
            <a:chOff x="8046216" y="4781533"/>
            <a:chExt cx="1351376" cy="1549070"/>
          </a:xfrm>
        </p:grpSpPr>
        <p:grpSp>
          <p:nvGrpSpPr>
            <p:cNvPr id="853" name="グループ化 852"/>
            <p:cNvGrpSpPr/>
            <p:nvPr/>
          </p:nvGrpSpPr>
          <p:grpSpPr>
            <a:xfrm>
              <a:off x="8046216" y="4965706"/>
              <a:ext cx="1351376" cy="1156760"/>
              <a:chOff x="559566" y="941367"/>
              <a:chExt cx="1351376" cy="1156760"/>
            </a:xfrm>
          </p:grpSpPr>
          <p:sp>
            <p:nvSpPr>
              <p:cNvPr id="854" name="円/楕円 853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55" name="グループ化 854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857" name="グループ化 856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61" name="月 860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2" name="月 861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58" name="グループ化 857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59" name="月 858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0" name="月 859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56" name="円/楕円 855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/>
            <p:cNvGrpSpPr/>
            <p:nvPr/>
          </p:nvGrpSpPr>
          <p:grpSpPr>
            <a:xfrm>
              <a:off x="8102033" y="4781533"/>
              <a:ext cx="1181210" cy="1549070"/>
              <a:chOff x="8102033" y="4781533"/>
              <a:chExt cx="1181210" cy="1549070"/>
            </a:xfrm>
          </p:grpSpPr>
          <p:grpSp>
            <p:nvGrpSpPr>
              <p:cNvPr id="906" name="グループ化 905"/>
              <p:cNvGrpSpPr/>
              <p:nvPr/>
            </p:nvGrpSpPr>
            <p:grpSpPr>
              <a:xfrm>
                <a:off x="8102033" y="4781533"/>
                <a:ext cx="1181210" cy="1549070"/>
                <a:chOff x="6210535" y="4781533"/>
                <a:chExt cx="1181210" cy="1549070"/>
              </a:xfrm>
            </p:grpSpPr>
            <p:grpSp>
              <p:nvGrpSpPr>
                <p:cNvPr id="907" name="グループ化 906"/>
                <p:cNvGrpSpPr/>
                <p:nvPr/>
              </p:nvGrpSpPr>
              <p:grpSpPr>
                <a:xfrm>
                  <a:off x="6272561" y="5775596"/>
                  <a:ext cx="1057159" cy="555007"/>
                  <a:chOff x="6282632" y="5775596"/>
                  <a:chExt cx="1057159" cy="555007"/>
                </a:xfrm>
              </p:grpSpPr>
              <p:sp>
                <p:nvSpPr>
                  <p:cNvPr id="927" name="片側の 2 つの角を丸めた四角形 926"/>
                  <p:cNvSpPr/>
                  <p:nvPr/>
                </p:nvSpPr>
                <p:spPr bwMode="auto">
                  <a:xfrm>
                    <a:off x="6282632" y="5787472"/>
                    <a:ext cx="1057159" cy="521705"/>
                  </a:xfrm>
                  <a:prstGeom prst="round2SameRect">
                    <a:avLst>
                      <a:gd name="adj1" fmla="val 47928"/>
                      <a:gd name="adj2" fmla="val 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8" name="片側の 2 つの角を丸めた四角形 927"/>
                  <p:cNvSpPr/>
                  <p:nvPr/>
                </p:nvSpPr>
                <p:spPr bwMode="auto">
                  <a:xfrm rot="10800000">
                    <a:off x="6418948" y="601262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9" name="片側の 2 つの角を丸めた四角形 928"/>
                  <p:cNvSpPr/>
                  <p:nvPr/>
                </p:nvSpPr>
                <p:spPr bwMode="auto">
                  <a:xfrm rot="10800000">
                    <a:off x="6922060" y="6012624"/>
                    <a:ext cx="264504" cy="242256"/>
                  </a:xfrm>
                  <a:prstGeom prst="round2SameRect">
                    <a:avLst>
                      <a:gd name="adj1" fmla="val 24798"/>
                      <a:gd name="adj2" fmla="val 0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0" name="円/楕円 929"/>
                  <p:cNvSpPr/>
                  <p:nvPr/>
                </p:nvSpPr>
                <p:spPr bwMode="auto">
                  <a:xfrm>
                    <a:off x="6757320" y="5922136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1" name="円/楕円 930"/>
                  <p:cNvSpPr/>
                  <p:nvPr/>
                </p:nvSpPr>
                <p:spPr bwMode="auto">
                  <a:xfrm>
                    <a:off x="6757320" y="6145993"/>
                    <a:ext cx="85164" cy="85164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32" name="角丸四角形 931"/>
                  <p:cNvSpPr/>
                  <p:nvPr/>
                </p:nvSpPr>
                <p:spPr bwMode="auto">
                  <a:xfrm rot="21325666">
                    <a:off x="7103230" y="5775596"/>
                    <a:ext cx="62183" cy="555007"/>
                  </a:xfrm>
                  <a:prstGeom prst="roundRect">
                    <a:avLst>
                      <a:gd name="adj" fmla="val 50000"/>
                    </a:avLst>
                  </a:prstGeom>
                  <a:pattFill prst="wd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8" name="グループ化 907"/>
                <p:cNvGrpSpPr/>
                <p:nvPr/>
              </p:nvGrpSpPr>
              <p:grpSpPr>
                <a:xfrm>
                  <a:off x="6210535" y="5318686"/>
                  <a:ext cx="1181210" cy="345589"/>
                  <a:chOff x="6220606" y="5259480"/>
                  <a:chExt cx="1181210" cy="345589"/>
                </a:xfrm>
              </p:grpSpPr>
              <p:grpSp>
                <p:nvGrpSpPr>
                  <p:cNvPr id="921" name="グループ化 920"/>
                  <p:cNvGrpSpPr/>
                  <p:nvPr/>
                </p:nvGrpSpPr>
                <p:grpSpPr>
                  <a:xfrm rot="900000" flipH="1">
                    <a:off x="7141504" y="5259482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925" name="円/楕円 924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6" name="円/楕円 925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22" name="グループ化 921"/>
                  <p:cNvGrpSpPr/>
                  <p:nvPr/>
                </p:nvGrpSpPr>
                <p:grpSpPr>
                  <a:xfrm rot="20700000">
                    <a:off x="6220606" y="5259480"/>
                    <a:ext cx="260312" cy="345587"/>
                    <a:chOff x="4288284" y="908719"/>
                    <a:chExt cx="304676" cy="344611"/>
                  </a:xfrm>
                </p:grpSpPr>
                <p:sp>
                  <p:nvSpPr>
                    <p:cNvPr id="923" name="円/楕円 922"/>
                    <p:cNvSpPr/>
                    <p:nvPr/>
                  </p:nvSpPr>
                  <p:spPr>
                    <a:xfrm>
                      <a:off x="4288284" y="908719"/>
                      <a:ext cx="304676" cy="344611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24" name="円/楕円 923"/>
                    <p:cNvSpPr/>
                    <p:nvPr/>
                  </p:nvSpPr>
                  <p:spPr>
                    <a:xfrm>
                      <a:off x="4349448" y="977901"/>
                      <a:ext cx="182348" cy="206248"/>
                    </a:xfrm>
                    <a:prstGeom prst="ellipse">
                      <a:avLst/>
                    </a:prstGeom>
                    <a:solidFill>
                      <a:srgbClr val="F79646">
                        <a:lumMod val="75000"/>
                      </a:srgbClr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909" name="円/楕円 908"/>
                <p:cNvSpPr/>
                <p:nvPr/>
              </p:nvSpPr>
              <p:spPr>
                <a:xfrm>
                  <a:off x="6302650" y="4856778"/>
                  <a:ext cx="996980" cy="96498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0" name="円/楕円 909"/>
                <p:cNvSpPr/>
                <p:nvPr/>
              </p:nvSpPr>
              <p:spPr>
                <a:xfrm>
                  <a:off x="6339476" y="485677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11" name="月 910"/>
                <p:cNvSpPr/>
                <p:nvPr/>
              </p:nvSpPr>
              <p:spPr>
                <a:xfrm rot="16200000" flipV="1">
                  <a:off x="6772065" y="5777500"/>
                  <a:ext cx="58150" cy="146676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912" name="グループ化 911"/>
                <p:cNvGrpSpPr/>
                <p:nvPr/>
              </p:nvGrpSpPr>
              <p:grpSpPr>
                <a:xfrm>
                  <a:off x="6251671" y="5016719"/>
                  <a:ext cx="1098938" cy="585510"/>
                  <a:chOff x="6240853" y="4883457"/>
                  <a:chExt cx="1098938" cy="403521"/>
                </a:xfrm>
              </p:grpSpPr>
              <p:sp>
                <p:nvSpPr>
                  <p:cNvPr id="919" name="円/楕円 918"/>
                  <p:cNvSpPr/>
                  <p:nvPr/>
                </p:nvSpPr>
                <p:spPr bwMode="auto">
                  <a:xfrm>
                    <a:off x="6240853" y="4894126"/>
                    <a:ext cx="1098938" cy="392852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0" name="円/楕円 919"/>
                  <p:cNvSpPr/>
                  <p:nvPr/>
                </p:nvSpPr>
                <p:spPr bwMode="auto">
                  <a:xfrm>
                    <a:off x="6265591" y="4883457"/>
                    <a:ext cx="1049462" cy="366284"/>
                  </a:xfrm>
                  <a:prstGeom prst="ellipse">
                    <a:avLst/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13" name="片側の 2 つの角を丸めた四角形 912"/>
                <p:cNvSpPr/>
                <p:nvPr/>
              </p:nvSpPr>
              <p:spPr bwMode="auto">
                <a:xfrm rot="10800000">
                  <a:off x="6269198" y="4781533"/>
                  <a:ext cx="1063886" cy="580177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月 913"/>
                <p:cNvSpPr/>
                <p:nvPr/>
              </p:nvSpPr>
              <p:spPr bwMode="auto">
                <a:xfrm rot="16200000">
                  <a:off x="6683981" y="4823243"/>
                  <a:ext cx="234318" cy="992382"/>
                </a:xfrm>
                <a:prstGeom prst="moon">
                  <a:avLst>
                    <a:gd name="adj" fmla="val 31005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円/楕円 914"/>
                <p:cNvSpPr/>
                <p:nvPr/>
              </p:nvSpPr>
              <p:spPr bwMode="auto">
                <a:xfrm>
                  <a:off x="6685484" y="5202275"/>
                  <a:ext cx="231313" cy="178535"/>
                </a:xfrm>
                <a:prstGeom prst="ellipse">
                  <a:avLst/>
                </a:prstGeom>
                <a:gradFill>
                  <a:gsLst>
                    <a:gs pos="0">
                      <a:srgbClr val="FFC000"/>
                    </a:gs>
                    <a:gs pos="100000">
                      <a:srgbClr val="FFFF00"/>
                    </a:gs>
                  </a:gsLst>
                  <a:lin ang="162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933" name="円/楕円 15"/>
              <p:cNvSpPr/>
              <p:nvPr/>
            </p:nvSpPr>
            <p:spPr bwMode="auto">
              <a:xfrm>
                <a:off x="9026987" y="5011323"/>
                <a:ext cx="190920" cy="338514"/>
              </a:xfrm>
              <a:custGeom>
                <a:avLst/>
                <a:gdLst>
                  <a:gd name="connsiteX0" fmla="*/ 0 w 137995"/>
                  <a:gd name="connsiteY0" fmla="*/ 68998 h 137995"/>
                  <a:gd name="connsiteX1" fmla="*/ 68998 w 137995"/>
                  <a:gd name="connsiteY1" fmla="*/ 0 h 137995"/>
                  <a:gd name="connsiteX2" fmla="*/ 137996 w 137995"/>
                  <a:gd name="connsiteY2" fmla="*/ 68998 h 137995"/>
                  <a:gd name="connsiteX3" fmla="*/ 68998 w 137995"/>
                  <a:gd name="connsiteY3" fmla="*/ 137996 h 137995"/>
                  <a:gd name="connsiteX4" fmla="*/ 0 w 137995"/>
                  <a:gd name="connsiteY4" fmla="*/ 68998 h 137995"/>
                  <a:gd name="connsiteX0" fmla="*/ 0 w 137996"/>
                  <a:gd name="connsiteY0" fmla="*/ 68998 h 137996"/>
                  <a:gd name="connsiteX1" fmla="*/ 68998 w 137996"/>
                  <a:gd name="connsiteY1" fmla="*/ 0 h 137996"/>
                  <a:gd name="connsiteX2" fmla="*/ 137996 w 137996"/>
                  <a:gd name="connsiteY2" fmla="*/ 68998 h 137996"/>
                  <a:gd name="connsiteX3" fmla="*/ 68998 w 137996"/>
                  <a:gd name="connsiteY3" fmla="*/ 137996 h 137996"/>
                  <a:gd name="connsiteX4" fmla="*/ 0 w 137996"/>
                  <a:gd name="connsiteY4" fmla="*/ 68998 h 137996"/>
                  <a:gd name="connsiteX0" fmla="*/ 0 w 137996"/>
                  <a:gd name="connsiteY0" fmla="*/ 68998 h 137996"/>
                  <a:gd name="connsiteX1" fmla="*/ 68998 w 137996"/>
                  <a:gd name="connsiteY1" fmla="*/ 0 h 137996"/>
                  <a:gd name="connsiteX2" fmla="*/ 137996 w 137996"/>
                  <a:gd name="connsiteY2" fmla="*/ 68998 h 137996"/>
                  <a:gd name="connsiteX3" fmla="*/ 68998 w 137996"/>
                  <a:gd name="connsiteY3" fmla="*/ 137996 h 137996"/>
                  <a:gd name="connsiteX4" fmla="*/ 0 w 137996"/>
                  <a:gd name="connsiteY4" fmla="*/ 68998 h 137996"/>
                  <a:gd name="connsiteX0" fmla="*/ 0 w 137996"/>
                  <a:gd name="connsiteY0" fmla="*/ 175678 h 244676"/>
                  <a:gd name="connsiteX1" fmla="*/ 63918 w 137996"/>
                  <a:gd name="connsiteY1" fmla="*/ 0 h 244676"/>
                  <a:gd name="connsiteX2" fmla="*/ 137996 w 137996"/>
                  <a:gd name="connsiteY2" fmla="*/ 175678 h 244676"/>
                  <a:gd name="connsiteX3" fmla="*/ 68998 w 137996"/>
                  <a:gd name="connsiteY3" fmla="*/ 244676 h 244676"/>
                  <a:gd name="connsiteX4" fmla="*/ 0 w 137996"/>
                  <a:gd name="connsiteY4" fmla="*/ 175678 h 244676"/>
                  <a:gd name="connsiteX0" fmla="*/ 0 w 137996"/>
                  <a:gd name="connsiteY0" fmla="*/ 179894 h 248892"/>
                  <a:gd name="connsiteX1" fmla="*/ 63918 w 137996"/>
                  <a:gd name="connsiteY1" fmla="*/ 4216 h 248892"/>
                  <a:gd name="connsiteX2" fmla="*/ 137996 w 137996"/>
                  <a:gd name="connsiteY2" fmla="*/ 179894 h 248892"/>
                  <a:gd name="connsiteX3" fmla="*/ 68998 w 137996"/>
                  <a:gd name="connsiteY3" fmla="*/ 248892 h 248892"/>
                  <a:gd name="connsiteX4" fmla="*/ 0 w 137996"/>
                  <a:gd name="connsiteY4" fmla="*/ 179894 h 248892"/>
                  <a:gd name="connsiteX0" fmla="*/ 0 w 137996"/>
                  <a:gd name="connsiteY0" fmla="*/ 175678 h 244676"/>
                  <a:gd name="connsiteX1" fmla="*/ 63918 w 137996"/>
                  <a:gd name="connsiteY1" fmla="*/ 0 h 244676"/>
                  <a:gd name="connsiteX2" fmla="*/ 137996 w 137996"/>
                  <a:gd name="connsiteY2" fmla="*/ 175678 h 244676"/>
                  <a:gd name="connsiteX3" fmla="*/ 68998 w 137996"/>
                  <a:gd name="connsiteY3" fmla="*/ 244676 h 244676"/>
                  <a:gd name="connsiteX4" fmla="*/ 0 w 137996"/>
                  <a:gd name="connsiteY4" fmla="*/ 175678 h 244676"/>
                  <a:gd name="connsiteX0" fmla="*/ 0 w 137996"/>
                  <a:gd name="connsiteY0" fmla="*/ 175678 h 244676"/>
                  <a:gd name="connsiteX1" fmla="*/ 63918 w 137996"/>
                  <a:gd name="connsiteY1" fmla="*/ 0 h 244676"/>
                  <a:gd name="connsiteX2" fmla="*/ 137996 w 137996"/>
                  <a:gd name="connsiteY2" fmla="*/ 175678 h 244676"/>
                  <a:gd name="connsiteX3" fmla="*/ 68998 w 137996"/>
                  <a:gd name="connsiteY3" fmla="*/ 244676 h 244676"/>
                  <a:gd name="connsiteX4" fmla="*/ 0 w 137996"/>
                  <a:gd name="connsiteY4" fmla="*/ 175678 h 244676"/>
                  <a:gd name="connsiteX0" fmla="*/ 0 w 137996"/>
                  <a:gd name="connsiteY0" fmla="*/ 175678 h 244676"/>
                  <a:gd name="connsiteX1" fmla="*/ 63918 w 137996"/>
                  <a:gd name="connsiteY1" fmla="*/ 0 h 244676"/>
                  <a:gd name="connsiteX2" fmla="*/ 137996 w 137996"/>
                  <a:gd name="connsiteY2" fmla="*/ 175678 h 244676"/>
                  <a:gd name="connsiteX3" fmla="*/ 68998 w 137996"/>
                  <a:gd name="connsiteY3" fmla="*/ 244676 h 244676"/>
                  <a:gd name="connsiteX4" fmla="*/ 0 w 137996"/>
                  <a:gd name="connsiteY4" fmla="*/ 175678 h 244676"/>
                  <a:gd name="connsiteX0" fmla="*/ 0 w 137996"/>
                  <a:gd name="connsiteY0" fmla="*/ 175678 h 244676"/>
                  <a:gd name="connsiteX1" fmla="*/ 63918 w 137996"/>
                  <a:gd name="connsiteY1" fmla="*/ 0 h 244676"/>
                  <a:gd name="connsiteX2" fmla="*/ 137996 w 137996"/>
                  <a:gd name="connsiteY2" fmla="*/ 175678 h 244676"/>
                  <a:gd name="connsiteX3" fmla="*/ 68998 w 137996"/>
                  <a:gd name="connsiteY3" fmla="*/ 244676 h 244676"/>
                  <a:gd name="connsiteX4" fmla="*/ 0 w 137996"/>
                  <a:gd name="connsiteY4" fmla="*/ 175678 h 244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996" h="244676">
                    <a:moveTo>
                      <a:pt x="0" y="175678"/>
                    </a:moveTo>
                    <a:cubicBezTo>
                      <a:pt x="0" y="137571"/>
                      <a:pt x="38511" y="60960"/>
                      <a:pt x="63918" y="0"/>
                    </a:cubicBezTo>
                    <a:cubicBezTo>
                      <a:pt x="91865" y="58420"/>
                      <a:pt x="137996" y="137571"/>
                      <a:pt x="137996" y="175678"/>
                    </a:cubicBezTo>
                    <a:cubicBezTo>
                      <a:pt x="137996" y="213785"/>
                      <a:pt x="107105" y="244676"/>
                      <a:pt x="68998" y="244676"/>
                    </a:cubicBezTo>
                    <a:cubicBezTo>
                      <a:pt x="30891" y="244676"/>
                      <a:pt x="0" y="213785"/>
                      <a:pt x="0" y="175678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ECFF"/>
                  </a:gs>
                  <a:gs pos="50000">
                    <a:srgbClr val="00B0F0"/>
                  </a:gs>
                  <a:gs pos="100000">
                    <a:srgbClr val="0070C0"/>
                  </a:gs>
                </a:gsLst>
                <a:lin ang="54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弦 934"/>
              <p:cNvSpPr/>
              <p:nvPr/>
            </p:nvSpPr>
            <p:spPr bwMode="auto">
              <a:xfrm flipH="1">
                <a:off x="8780583" y="5625765"/>
                <a:ext cx="225025" cy="112513"/>
              </a:xfrm>
              <a:prstGeom prst="chord">
                <a:avLst>
                  <a:gd name="adj1" fmla="val 18870610"/>
                  <a:gd name="adj2" fmla="val 1503200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弦 935"/>
              <p:cNvSpPr/>
              <p:nvPr/>
            </p:nvSpPr>
            <p:spPr bwMode="auto">
              <a:xfrm>
                <a:off x="8391864" y="5625765"/>
                <a:ext cx="225025" cy="112513"/>
              </a:xfrm>
              <a:prstGeom prst="chord">
                <a:avLst>
                  <a:gd name="adj1" fmla="val 18870610"/>
                  <a:gd name="adj2" fmla="val 1503200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2110093" y="4611198"/>
            <a:ext cx="1942196" cy="1721573"/>
            <a:chOff x="2110093" y="4611198"/>
            <a:chExt cx="1942196" cy="1721573"/>
          </a:xfrm>
        </p:grpSpPr>
        <p:grpSp>
          <p:nvGrpSpPr>
            <p:cNvPr id="816" name="グループ化 815"/>
            <p:cNvGrpSpPr/>
            <p:nvPr/>
          </p:nvGrpSpPr>
          <p:grpSpPr>
            <a:xfrm>
              <a:off x="2426466" y="4814867"/>
              <a:ext cx="1351376" cy="1156760"/>
              <a:chOff x="559566" y="941367"/>
              <a:chExt cx="1351376" cy="1156760"/>
            </a:xfrm>
          </p:grpSpPr>
          <p:sp>
            <p:nvSpPr>
              <p:cNvPr id="817" name="円/楕円 816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18" name="グループ化 817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820" name="グループ化 819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24" name="月 823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5" name="月 824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21" name="グループ化 820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822" name="月 821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3" name="月 822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819" name="円/楕円 818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6" name="グループ化 645"/>
            <p:cNvGrpSpPr/>
            <p:nvPr/>
          </p:nvGrpSpPr>
          <p:grpSpPr>
            <a:xfrm>
              <a:off x="2110093" y="4611198"/>
              <a:ext cx="1942196" cy="1721573"/>
              <a:chOff x="2110093" y="4611198"/>
              <a:chExt cx="1942196" cy="1721573"/>
            </a:xfrm>
          </p:grpSpPr>
          <p:grpSp>
            <p:nvGrpSpPr>
              <p:cNvPr id="621" name="グループ化 620"/>
              <p:cNvGrpSpPr/>
              <p:nvPr/>
            </p:nvGrpSpPr>
            <p:grpSpPr>
              <a:xfrm rot="20236942">
                <a:off x="2110093" y="4611198"/>
                <a:ext cx="1437077" cy="1475862"/>
                <a:chOff x="4021773" y="759002"/>
                <a:chExt cx="1437077" cy="1475862"/>
              </a:xfrm>
            </p:grpSpPr>
            <p:sp>
              <p:nvSpPr>
                <p:cNvPr id="622" name="アーチ 621"/>
                <p:cNvSpPr/>
                <p:nvPr/>
              </p:nvSpPr>
              <p:spPr bwMode="auto">
                <a:xfrm>
                  <a:off x="4021773" y="797787"/>
                  <a:ext cx="1437077" cy="1437077"/>
                </a:xfrm>
                <a:prstGeom prst="blockArc">
                  <a:avLst>
                    <a:gd name="adj1" fmla="val 6676539"/>
                    <a:gd name="adj2" fmla="val 14201156"/>
                    <a:gd name="adj3" fmla="val 17622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23" name="グループ化 622"/>
                <p:cNvGrpSpPr/>
                <p:nvPr/>
              </p:nvGrpSpPr>
              <p:grpSpPr>
                <a:xfrm rot="19800000">
                  <a:off x="4360444" y="759002"/>
                  <a:ext cx="582081" cy="173252"/>
                  <a:chOff x="3673892" y="2545421"/>
                  <a:chExt cx="535413" cy="159362"/>
                </a:xfrm>
              </p:grpSpPr>
              <p:sp>
                <p:nvSpPr>
                  <p:cNvPr id="624" name="角丸四角形 623"/>
                  <p:cNvSpPr/>
                  <p:nvPr/>
                </p:nvSpPr>
                <p:spPr bwMode="auto">
                  <a:xfrm>
                    <a:off x="3687834" y="26000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5" name="角丸四角形 624"/>
                  <p:cNvSpPr/>
                  <p:nvPr/>
                </p:nvSpPr>
                <p:spPr bwMode="auto">
                  <a:xfrm>
                    <a:off x="3774889" y="2561941"/>
                    <a:ext cx="434416" cy="104742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66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6" name="角丸四角形 625"/>
                  <p:cNvSpPr/>
                  <p:nvPr/>
                </p:nvSpPr>
                <p:spPr bwMode="auto">
                  <a:xfrm>
                    <a:off x="3673892" y="2545421"/>
                    <a:ext cx="472346" cy="7459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645" name="グループ化 644"/>
              <p:cNvGrpSpPr/>
              <p:nvPr/>
            </p:nvGrpSpPr>
            <p:grpSpPr>
              <a:xfrm>
                <a:off x="2246941" y="4611199"/>
                <a:ext cx="1805348" cy="1721572"/>
                <a:chOff x="2246941" y="4611199"/>
                <a:chExt cx="1805348" cy="1721572"/>
              </a:xfrm>
            </p:grpSpPr>
            <p:grpSp>
              <p:nvGrpSpPr>
                <p:cNvPr id="635" name="グループ化 634"/>
                <p:cNvGrpSpPr/>
                <p:nvPr/>
              </p:nvGrpSpPr>
              <p:grpSpPr>
                <a:xfrm rot="1363058" flipH="1">
                  <a:off x="2615212" y="4611199"/>
                  <a:ext cx="1437077" cy="1475862"/>
                  <a:chOff x="4021773" y="759002"/>
                  <a:chExt cx="1437077" cy="1475862"/>
                </a:xfrm>
              </p:grpSpPr>
              <p:sp>
                <p:nvSpPr>
                  <p:cNvPr id="636" name="アーチ 635"/>
                  <p:cNvSpPr/>
                  <p:nvPr/>
                </p:nvSpPr>
                <p:spPr bwMode="auto">
                  <a:xfrm>
                    <a:off x="4021773" y="797787"/>
                    <a:ext cx="1437077" cy="1437077"/>
                  </a:xfrm>
                  <a:prstGeom prst="blockArc">
                    <a:avLst>
                      <a:gd name="adj1" fmla="val 6676539"/>
                      <a:gd name="adj2" fmla="val 14201156"/>
                      <a:gd name="adj3" fmla="val 17622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37" name="グループ化 636"/>
                  <p:cNvGrpSpPr/>
                  <p:nvPr/>
                </p:nvGrpSpPr>
                <p:grpSpPr>
                  <a:xfrm rot="19800000">
                    <a:off x="4360444" y="759002"/>
                    <a:ext cx="582081" cy="173252"/>
                    <a:chOff x="3673892" y="2545421"/>
                    <a:chExt cx="535413" cy="159362"/>
                  </a:xfrm>
                </p:grpSpPr>
                <p:sp>
                  <p:nvSpPr>
                    <p:cNvPr id="638" name="角丸四角形 637"/>
                    <p:cNvSpPr/>
                    <p:nvPr/>
                  </p:nvSpPr>
                  <p:spPr bwMode="auto">
                    <a:xfrm>
                      <a:off x="3687834" y="26000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99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39" name="角丸四角形 638"/>
                    <p:cNvSpPr/>
                    <p:nvPr/>
                  </p:nvSpPr>
                  <p:spPr bwMode="auto">
                    <a:xfrm>
                      <a:off x="3774889" y="2561941"/>
                      <a:ext cx="434416" cy="104742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66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40" name="角丸四角形 639"/>
                    <p:cNvSpPr/>
                    <p:nvPr/>
                  </p:nvSpPr>
                  <p:spPr bwMode="auto">
                    <a:xfrm>
                      <a:off x="3673892" y="2545421"/>
                      <a:ext cx="472346" cy="74599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rgbClr val="FFCC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  <p:grpSp>
              <p:nvGrpSpPr>
                <p:cNvPr id="589" name="グループ化 588"/>
                <p:cNvGrpSpPr/>
                <p:nvPr/>
              </p:nvGrpSpPr>
              <p:grpSpPr>
                <a:xfrm>
                  <a:off x="2493078" y="4760726"/>
                  <a:ext cx="1267546" cy="1572045"/>
                  <a:chOff x="6237898" y="863162"/>
                  <a:chExt cx="1267546" cy="1572045"/>
                </a:xfrm>
              </p:grpSpPr>
              <p:grpSp>
                <p:nvGrpSpPr>
                  <p:cNvPr id="590" name="グループ化 589"/>
                  <p:cNvGrpSpPr/>
                  <p:nvPr/>
                </p:nvGrpSpPr>
                <p:grpSpPr>
                  <a:xfrm>
                    <a:off x="6237898" y="863162"/>
                    <a:ext cx="1181210" cy="1550619"/>
                    <a:chOff x="641861" y="599108"/>
                    <a:chExt cx="1181210" cy="1550619"/>
                  </a:xfrm>
                </p:grpSpPr>
                <p:grpSp>
                  <p:nvGrpSpPr>
                    <p:cNvPr id="600" name="グループ化 599"/>
                    <p:cNvGrpSpPr/>
                    <p:nvPr/>
                  </p:nvGrpSpPr>
                  <p:grpSpPr>
                    <a:xfrm rot="900000" flipH="1">
                      <a:off x="1562759" y="1100032"/>
                      <a:ext cx="260312" cy="345587"/>
                      <a:chOff x="4288284" y="908719"/>
                      <a:chExt cx="304676" cy="344611"/>
                    </a:xfrm>
                  </p:grpSpPr>
                  <p:sp>
                    <p:nvSpPr>
                      <p:cNvPr id="613" name="円/楕円 612"/>
                      <p:cNvSpPr/>
                      <p:nvPr/>
                    </p:nvSpPr>
                    <p:spPr>
                      <a:xfrm>
                        <a:off x="4288284" y="908719"/>
                        <a:ext cx="304676" cy="344611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14" name="円/楕円 613"/>
                      <p:cNvSpPr/>
                      <p:nvPr/>
                    </p:nvSpPr>
                    <p:spPr>
                      <a:xfrm>
                        <a:off x="4349448" y="977901"/>
                        <a:ext cx="182348" cy="206248"/>
                      </a:xfrm>
                      <a:prstGeom prst="ellipse">
                        <a:avLst/>
                      </a:prstGeom>
                      <a:solidFill>
                        <a:srgbClr val="F79646">
                          <a:lumMod val="75000"/>
                        </a:srgbClr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601" name="グループ化 600"/>
                    <p:cNvGrpSpPr/>
                    <p:nvPr/>
                  </p:nvGrpSpPr>
                  <p:grpSpPr>
                    <a:xfrm rot="20700000">
                      <a:off x="641861" y="1100030"/>
                      <a:ext cx="260312" cy="345587"/>
                      <a:chOff x="4288284" y="908719"/>
                      <a:chExt cx="304676" cy="344611"/>
                    </a:xfrm>
                  </p:grpSpPr>
                  <p:sp>
                    <p:nvSpPr>
                      <p:cNvPr id="611" name="円/楕円 610"/>
                      <p:cNvSpPr/>
                      <p:nvPr/>
                    </p:nvSpPr>
                    <p:spPr>
                      <a:xfrm>
                        <a:off x="4288284" y="908719"/>
                        <a:ext cx="304676" cy="344611"/>
                      </a:xfrm>
                      <a:prstGeom prst="ellipse">
                        <a:avLst/>
                      </a:prstGeom>
                      <a:solidFill>
                        <a:srgbClr val="FFCC66"/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612" name="円/楕円 611"/>
                      <p:cNvSpPr/>
                      <p:nvPr/>
                    </p:nvSpPr>
                    <p:spPr>
                      <a:xfrm>
                        <a:off x="4349448" y="977901"/>
                        <a:ext cx="182348" cy="206248"/>
                      </a:xfrm>
                      <a:prstGeom prst="ellipse">
                        <a:avLst/>
                      </a:prstGeom>
                      <a:solidFill>
                        <a:srgbClr val="F79646">
                          <a:lumMod val="75000"/>
                        </a:srgbClr>
                      </a:solidFill>
                      <a:ln w="3810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602" name="円/楕円 601"/>
                    <p:cNvSpPr/>
                    <p:nvPr/>
                  </p:nvSpPr>
                  <p:spPr>
                    <a:xfrm>
                      <a:off x="732761" y="599108"/>
                      <a:ext cx="996980" cy="1028915"/>
                    </a:xfrm>
                    <a:prstGeom prst="ellipse">
                      <a:avLst/>
                    </a:prstGeom>
                    <a:solidFill>
                      <a:srgbClr val="C00000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3" name="片側の 2 つの角を丸めた四角形 602"/>
                    <p:cNvSpPr/>
                    <p:nvPr/>
                  </p:nvSpPr>
                  <p:spPr bwMode="auto">
                    <a:xfrm>
                      <a:off x="703887" y="1628022"/>
                      <a:ext cx="1057159" cy="521705"/>
                    </a:xfrm>
                    <a:prstGeom prst="round2SameRect">
                      <a:avLst>
                        <a:gd name="adj1" fmla="val 47928"/>
                        <a:gd name="adj2" fmla="val 0"/>
                      </a:avLst>
                    </a:prstGeom>
                    <a:solidFill>
                      <a:srgbClr val="FF99C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4" name="片側の 2 つの角を丸めた四角形 603"/>
                    <p:cNvSpPr/>
                    <p:nvPr/>
                  </p:nvSpPr>
                  <p:spPr bwMode="auto">
                    <a:xfrm rot="10800000">
                      <a:off x="840203" y="1853174"/>
                      <a:ext cx="264504" cy="242256"/>
                    </a:xfrm>
                    <a:prstGeom prst="round2SameRect">
                      <a:avLst>
                        <a:gd name="adj1" fmla="val 24798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5" name="片側の 2 つの角を丸めた四角形 604"/>
                    <p:cNvSpPr/>
                    <p:nvPr/>
                  </p:nvSpPr>
                  <p:spPr bwMode="auto">
                    <a:xfrm rot="10800000">
                      <a:off x="1343315" y="1853174"/>
                      <a:ext cx="264504" cy="242256"/>
                    </a:xfrm>
                    <a:prstGeom prst="round2SameRect">
                      <a:avLst>
                        <a:gd name="adj1" fmla="val 24798"/>
                        <a:gd name="adj2" fmla="val 0"/>
                      </a:avLst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6" name="片側の 2 つの角を丸めた四角形 605"/>
                    <p:cNvSpPr/>
                    <p:nvPr/>
                  </p:nvSpPr>
                  <p:spPr bwMode="auto">
                    <a:xfrm rot="10800000">
                      <a:off x="1033512" y="1476841"/>
                      <a:ext cx="418098" cy="233255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rgbClr val="FF99CC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7" name="円/楕円 606"/>
                    <p:cNvSpPr/>
                    <p:nvPr/>
                  </p:nvSpPr>
                  <p:spPr>
                    <a:xfrm>
                      <a:off x="769586" y="599108"/>
                      <a:ext cx="923329" cy="1028915"/>
                    </a:xfrm>
                    <a:prstGeom prst="ellipse">
                      <a:avLst/>
                    </a:prstGeom>
                    <a:solidFill>
                      <a:srgbClr val="FFCC66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8" name="月 607"/>
                    <p:cNvSpPr/>
                    <p:nvPr/>
                  </p:nvSpPr>
                  <p:spPr>
                    <a:xfrm rot="16200000" flipH="1" flipV="1">
                      <a:off x="1098819" y="1272652"/>
                      <a:ext cx="244676" cy="317832"/>
                    </a:xfrm>
                    <a:prstGeom prst="moon">
                      <a:avLst>
                        <a:gd name="adj" fmla="val 87500"/>
                      </a:avLst>
                    </a:prstGeom>
                    <a:solidFill>
                      <a:srgbClr val="C00000"/>
                    </a:solidFill>
                    <a:ln w="3810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609" name="円/楕円 608"/>
                    <p:cNvSpPr/>
                    <p:nvPr/>
                  </p:nvSpPr>
                  <p:spPr bwMode="auto">
                    <a:xfrm>
                      <a:off x="1178575" y="1762686"/>
                      <a:ext cx="85164" cy="85164"/>
                    </a:xfrm>
                    <a:prstGeom prst="ellipse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10" name="円/楕円 609"/>
                    <p:cNvSpPr/>
                    <p:nvPr/>
                  </p:nvSpPr>
                  <p:spPr bwMode="auto">
                    <a:xfrm>
                      <a:off x="1178575" y="1986543"/>
                      <a:ext cx="85164" cy="85164"/>
                    </a:xfrm>
                    <a:prstGeom prst="ellipse">
                      <a:avLst/>
                    </a:prstGeom>
                    <a:solidFill>
                      <a:srgbClr val="FF3399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591" name="正方形/長方形 590"/>
                  <p:cNvSpPr/>
                  <p:nvPr/>
                </p:nvSpPr>
                <p:spPr bwMode="auto">
                  <a:xfrm rot="3207200">
                    <a:off x="7300542" y="1858164"/>
                    <a:ext cx="281018" cy="128786"/>
                  </a:xfrm>
                  <a:prstGeom prst="rect">
                    <a:avLst/>
                  </a:prstGeom>
                  <a:solidFill>
                    <a:srgbClr val="FFFF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7" name="弦 596"/>
                  <p:cNvSpPr/>
                  <p:nvPr/>
                </p:nvSpPr>
                <p:spPr bwMode="auto">
                  <a:xfrm>
                    <a:off x="6450676" y="1241832"/>
                    <a:ext cx="225025" cy="225025"/>
                  </a:xfrm>
                  <a:prstGeom prst="chord">
                    <a:avLst>
                      <a:gd name="adj1" fmla="val 19297288"/>
                      <a:gd name="adj2" fmla="val 14472925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8" name="弦 597"/>
                  <p:cNvSpPr/>
                  <p:nvPr/>
                </p:nvSpPr>
                <p:spPr bwMode="auto">
                  <a:xfrm flipH="1">
                    <a:off x="6990390" y="1241832"/>
                    <a:ext cx="225025" cy="225025"/>
                  </a:xfrm>
                  <a:prstGeom prst="chord">
                    <a:avLst>
                      <a:gd name="adj1" fmla="val 18870610"/>
                      <a:gd name="adj2" fmla="val 1503200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9" name="角丸四角形 598"/>
                  <p:cNvSpPr/>
                  <p:nvPr/>
                </p:nvSpPr>
                <p:spPr bwMode="auto">
                  <a:xfrm rot="21325666">
                    <a:off x="7120522" y="1880200"/>
                    <a:ext cx="62183" cy="555007"/>
                  </a:xfrm>
                  <a:prstGeom prst="roundRect">
                    <a:avLst>
                      <a:gd name="adj" fmla="val 50000"/>
                    </a:avLst>
                  </a:prstGeom>
                  <a:pattFill prst="wdUpDiag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20" name="グループ化 619"/>
                <p:cNvGrpSpPr/>
                <p:nvPr/>
              </p:nvGrpSpPr>
              <p:grpSpPr>
                <a:xfrm>
                  <a:off x="2513325" y="4644090"/>
                  <a:ext cx="1098938" cy="645056"/>
                  <a:chOff x="2513325" y="4644090"/>
                  <a:chExt cx="1098938" cy="645056"/>
                </a:xfrm>
              </p:grpSpPr>
              <p:sp>
                <p:nvSpPr>
                  <p:cNvPr id="615" name="円/楕円 614"/>
                  <p:cNvSpPr/>
                  <p:nvPr/>
                </p:nvSpPr>
                <p:spPr bwMode="auto">
                  <a:xfrm>
                    <a:off x="2513325" y="4896294"/>
                    <a:ext cx="1098938" cy="392852"/>
                  </a:xfrm>
                  <a:prstGeom prst="ellipse">
                    <a:avLst/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6" name="円/楕円 615"/>
                  <p:cNvSpPr/>
                  <p:nvPr/>
                </p:nvSpPr>
                <p:spPr bwMode="auto">
                  <a:xfrm>
                    <a:off x="2538063" y="4885625"/>
                    <a:ext cx="1049462" cy="366284"/>
                  </a:xfrm>
                  <a:prstGeom prst="ellipse">
                    <a:avLst/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7" name="片側の 2 つの角を丸めた四角形 616"/>
                  <p:cNvSpPr/>
                  <p:nvPr/>
                </p:nvSpPr>
                <p:spPr bwMode="auto">
                  <a:xfrm rot="10800000">
                    <a:off x="2540784" y="4644090"/>
                    <a:ext cx="1063886" cy="424676"/>
                  </a:xfrm>
                  <a:prstGeom prst="round2SameRect">
                    <a:avLst>
                      <a:gd name="adj1" fmla="val 50000"/>
                      <a:gd name="adj2" fmla="val 32170"/>
                    </a:avLst>
                  </a:prstGeom>
                  <a:solidFill>
                    <a:srgbClr val="FF99CC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8" name="月 617"/>
                  <p:cNvSpPr/>
                  <p:nvPr/>
                </p:nvSpPr>
                <p:spPr bwMode="auto">
                  <a:xfrm rot="16200000">
                    <a:off x="2974321" y="4525585"/>
                    <a:ext cx="198582" cy="1024024"/>
                  </a:xfrm>
                  <a:prstGeom prst="moon">
                    <a:avLst>
                      <a:gd name="adj" fmla="val 41238"/>
                    </a:avLst>
                  </a:prstGeom>
                  <a:solidFill>
                    <a:srgbClr val="FF3399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9" name="円/楕円 618"/>
                  <p:cNvSpPr/>
                  <p:nvPr/>
                </p:nvSpPr>
                <p:spPr bwMode="auto">
                  <a:xfrm>
                    <a:off x="2955924" y="4874258"/>
                    <a:ext cx="231313" cy="231313"/>
                  </a:xfrm>
                  <a:prstGeom prst="ellipse">
                    <a:avLst/>
                  </a:prstGeom>
                  <a:gradFill>
                    <a:gsLst>
                      <a:gs pos="0">
                        <a:srgbClr val="FFC000"/>
                      </a:gs>
                      <a:gs pos="100000">
                        <a:srgbClr val="FFFF00"/>
                      </a:gs>
                    </a:gsLst>
                    <a:lin ang="16200000" scaled="0"/>
                  </a:gra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27" name="角丸四角形 626"/>
                <p:cNvSpPr/>
                <p:nvPr/>
              </p:nvSpPr>
              <p:spPr bwMode="auto">
                <a:xfrm rot="21136942">
                  <a:off x="2385756" y="4803790"/>
                  <a:ext cx="272564" cy="968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正方形/長方形 627"/>
                <p:cNvSpPr/>
                <p:nvPr/>
              </p:nvSpPr>
              <p:spPr bwMode="auto">
                <a:xfrm rot="18436942">
                  <a:off x="2283736" y="4848701"/>
                  <a:ext cx="190074" cy="263664"/>
                </a:xfrm>
                <a:prstGeom prst="rect">
                  <a:avLst/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4" name="角丸四角形 643"/>
                <p:cNvSpPr/>
                <p:nvPr/>
              </p:nvSpPr>
              <p:spPr bwMode="auto">
                <a:xfrm rot="463058" flipH="1">
                  <a:off x="3504062" y="4803791"/>
                  <a:ext cx="272564" cy="9684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863" name="正方形/長方形 862"/>
            <p:cNvSpPr/>
            <p:nvPr/>
          </p:nvSpPr>
          <p:spPr bwMode="auto">
            <a:xfrm rot="3163058" flipH="1">
              <a:off x="3688572" y="4848702"/>
              <a:ext cx="190074" cy="263664"/>
            </a:xfrm>
            <a:prstGeom prst="rect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6179316" y="764223"/>
            <a:ext cx="1351376" cy="1688681"/>
            <a:chOff x="6179316" y="764223"/>
            <a:chExt cx="1351376" cy="1688681"/>
          </a:xfrm>
        </p:grpSpPr>
        <p:grpSp>
          <p:nvGrpSpPr>
            <p:cNvPr id="711" name="グループ化 710"/>
            <p:cNvGrpSpPr/>
            <p:nvPr/>
          </p:nvGrpSpPr>
          <p:grpSpPr>
            <a:xfrm>
              <a:off x="6179316" y="941367"/>
              <a:ext cx="1351376" cy="1156760"/>
              <a:chOff x="559566" y="941367"/>
              <a:chExt cx="1351376" cy="1156760"/>
            </a:xfrm>
          </p:grpSpPr>
          <p:sp>
            <p:nvSpPr>
              <p:cNvPr id="712" name="円/楕円 711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13" name="グループ化 712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715" name="グループ化 714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19" name="月 718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0" name="月 719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6" name="グループ化 715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17" name="月 716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8" name="月 717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14" name="円/楕円 713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5" name="グループ化 434"/>
            <p:cNvGrpSpPr/>
            <p:nvPr/>
          </p:nvGrpSpPr>
          <p:grpSpPr>
            <a:xfrm>
              <a:off x="6291546" y="764223"/>
              <a:ext cx="1181210" cy="1688681"/>
              <a:chOff x="6237898" y="746526"/>
              <a:chExt cx="1181210" cy="1688681"/>
            </a:xfrm>
          </p:grpSpPr>
          <p:grpSp>
            <p:nvGrpSpPr>
              <p:cNvPr id="451" name="グループ化 450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461" name="グループ化 460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74" name="円/楕円 473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5" name="円/楕円 474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62" name="グループ化 461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72" name="円/楕円 47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73" name="円/楕円 47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63" name="円/楕円 462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4" name="片側の 2 つの角を丸めた四角形 463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片側の 2 つの角を丸めた四角形 464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片側の 2 つの角を丸めた四角形 465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片側の 2 つの角を丸めた四角形 466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円/楕円 467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69" name="月 468"/>
                <p:cNvSpPr/>
                <p:nvPr/>
              </p:nvSpPr>
              <p:spPr>
                <a:xfrm rot="54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70" name="円/楕円 469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71" name="円/楕円 470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2" name="正方形/長方形 451"/>
              <p:cNvSpPr/>
              <p:nvPr/>
            </p:nvSpPr>
            <p:spPr bwMode="auto">
              <a:xfrm>
                <a:off x="7229790" y="2230698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円/楕円 452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4" name="円/楕円 453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5" name="片側の 2 つの角を丸めた四角形 454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6" name="月 455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7" name="円/楕円 456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8" name="弦 457"/>
              <p:cNvSpPr/>
              <p:nvPr/>
            </p:nvSpPr>
            <p:spPr bwMode="auto">
              <a:xfrm>
                <a:off x="6463093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9" name="弦 458"/>
              <p:cNvSpPr/>
              <p:nvPr/>
            </p:nvSpPr>
            <p:spPr bwMode="auto">
              <a:xfrm flipH="1">
                <a:off x="6973339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0" name="角丸四角形 459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9" name="グループ化 878"/>
            <p:cNvGrpSpPr/>
            <p:nvPr/>
          </p:nvGrpSpPr>
          <p:grpSpPr>
            <a:xfrm>
              <a:off x="6302886" y="2057881"/>
              <a:ext cx="1166922" cy="304376"/>
              <a:chOff x="3127445" y="2037622"/>
              <a:chExt cx="1073365" cy="279973"/>
            </a:xfrm>
          </p:grpSpPr>
          <p:grpSp>
            <p:nvGrpSpPr>
              <p:cNvPr id="880" name="グループ化 879"/>
              <p:cNvGrpSpPr/>
              <p:nvPr/>
            </p:nvGrpSpPr>
            <p:grpSpPr>
              <a:xfrm rot="19800000">
                <a:off x="3127445" y="2037622"/>
                <a:ext cx="1073364" cy="279971"/>
                <a:chOff x="3135941" y="2528899"/>
                <a:chExt cx="1073364" cy="279971"/>
              </a:xfrm>
            </p:grpSpPr>
            <p:sp>
              <p:nvSpPr>
                <p:cNvPr id="937" name="角丸四角形 936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角丸四角形 937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角丸四角形 938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角丸四角形 939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1" name="角丸四角形 940"/>
                <p:cNvSpPr/>
                <p:nvPr/>
              </p:nvSpPr>
              <p:spPr bwMode="auto">
                <a:xfrm>
                  <a:off x="3135941" y="2528902"/>
                  <a:ext cx="644761" cy="242524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99CC"/>
                    </a:gs>
                    <a:gs pos="100000">
                      <a:srgbClr val="FF3399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正方形/長方形 941"/>
                <p:cNvSpPr/>
                <p:nvPr/>
              </p:nvSpPr>
              <p:spPr bwMode="auto">
                <a:xfrm>
                  <a:off x="3644509" y="2528899"/>
                  <a:ext cx="174835" cy="242525"/>
                </a:xfrm>
                <a:prstGeom prst="rect">
                  <a:avLst/>
                </a:prstGeom>
                <a:gradFill>
                  <a:gsLst>
                    <a:gs pos="0">
                      <a:srgbClr val="FF99CC"/>
                    </a:gs>
                    <a:gs pos="100000">
                      <a:srgbClr val="FF3399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86" name="グループ化 885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887" name="角丸四角形 886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角丸四角形 894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6" name="角丸四角形 915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角丸四角形 916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8" name="角丸四角形 917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99CC"/>
                    </a:gs>
                    <a:gs pos="100000">
                      <a:srgbClr val="FF3399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正方形/長方形 933"/>
                <p:cNvSpPr/>
                <p:nvPr/>
              </p:nvSpPr>
              <p:spPr bwMode="auto">
                <a:xfrm>
                  <a:off x="3644510" y="2528903"/>
                  <a:ext cx="174835" cy="242525"/>
                </a:xfrm>
                <a:prstGeom prst="rect">
                  <a:avLst/>
                </a:prstGeom>
                <a:gradFill>
                  <a:gsLst>
                    <a:gs pos="0">
                      <a:srgbClr val="FF99CC"/>
                    </a:gs>
                    <a:gs pos="100000">
                      <a:srgbClr val="FF3399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" name="グループ化 15"/>
          <p:cNvGrpSpPr/>
          <p:nvPr/>
        </p:nvGrpSpPr>
        <p:grpSpPr>
          <a:xfrm>
            <a:off x="8046216" y="764223"/>
            <a:ext cx="1351376" cy="1688681"/>
            <a:chOff x="8046216" y="764223"/>
            <a:chExt cx="1351376" cy="1688681"/>
          </a:xfrm>
        </p:grpSpPr>
        <p:grpSp>
          <p:nvGrpSpPr>
            <p:cNvPr id="721" name="グループ化 720"/>
            <p:cNvGrpSpPr/>
            <p:nvPr/>
          </p:nvGrpSpPr>
          <p:grpSpPr>
            <a:xfrm>
              <a:off x="8046216" y="941367"/>
              <a:ext cx="1351376" cy="1156760"/>
              <a:chOff x="559566" y="941367"/>
              <a:chExt cx="1351376" cy="1156760"/>
            </a:xfrm>
          </p:grpSpPr>
          <p:sp>
            <p:nvSpPr>
              <p:cNvPr id="722" name="円/楕円 721"/>
              <p:cNvSpPr/>
              <p:nvPr/>
            </p:nvSpPr>
            <p:spPr bwMode="auto">
              <a:xfrm>
                <a:off x="748950" y="1637836"/>
                <a:ext cx="933800" cy="405936"/>
              </a:xfrm>
              <a:prstGeom prst="ellipse">
                <a:avLst/>
              </a:prstGeom>
              <a:solidFill>
                <a:srgbClr val="66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23" name="グループ化 722"/>
              <p:cNvGrpSpPr/>
              <p:nvPr/>
            </p:nvGrpSpPr>
            <p:grpSpPr>
              <a:xfrm>
                <a:off x="559566" y="1334707"/>
                <a:ext cx="1351376" cy="763420"/>
                <a:chOff x="543524" y="1334707"/>
                <a:chExt cx="1351376" cy="763420"/>
              </a:xfrm>
            </p:grpSpPr>
            <p:grpSp>
              <p:nvGrpSpPr>
                <p:cNvPr id="725" name="グループ化 724"/>
                <p:cNvGrpSpPr/>
                <p:nvPr/>
              </p:nvGrpSpPr>
              <p:grpSpPr>
                <a:xfrm>
                  <a:off x="543524" y="1334707"/>
                  <a:ext cx="384886" cy="763420"/>
                  <a:chOff x="54352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29" name="月 728"/>
                  <p:cNvSpPr/>
                  <p:nvPr/>
                </p:nvSpPr>
                <p:spPr bwMode="auto">
                  <a:xfrm rot="12600000">
                    <a:off x="54352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0" name="月 729"/>
                  <p:cNvSpPr/>
                  <p:nvPr/>
                </p:nvSpPr>
                <p:spPr bwMode="auto">
                  <a:xfrm rot="12600000">
                    <a:off x="61337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26" name="グループ化 725"/>
                <p:cNvGrpSpPr/>
                <p:nvPr/>
              </p:nvGrpSpPr>
              <p:grpSpPr>
                <a:xfrm flipH="1">
                  <a:off x="1510014" y="1334707"/>
                  <a:ext cx="384886" cy="763420"/>
                  <a:chOff x="516834" y="1334707"/>
                  <a:chExt cx="384886" cy="763420"/>
                </a:xfrm>
                <a:solidFill>
                  <a:srgbClr val="993300"/>
                </a:solidFill>
              </p:grpSpPr>
              <p:sp>
                <p:nvSpPr>
                  <p:cNvPr id="727" name="月 726"/>
                  <p:cNvSpPr/>
                  <p:nvPr/>
                </p:nvSpPr>
                <p:spPr bwMode="auto">
                  <a:xfrm rot="12600000">
                    <a:off x="516834" y="133470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月 727"/>
                  <p:cNvSpPr/>
                  <p:nvPr/>
                </p:nvSpPr>
                <p:spPr bwMode="auto">
                  <a:xfrm rot="12600000">
                    <a:off x="586685" y="1468057"/>
                    <a:ext cx="315035" cy="630070"/>
                  </a:xfrm>
                  <a:prstGeom prst="moon">
                    <a:avLst>
                      <a:gd name="adj" fmla="val 62094"/>
                    </a:avLst>
                  </a:prstGeom>
                  <a:grpFill/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24" name="円/楕円 723"/>
              <p:cNvSpPr/>
              <p:nvPr/>
            </p:nvSpPr>
            <p:spPr bwMode="auto">
              <a:xfrm>
                <a:off x="654641" y="941367"/>
                <a:ext cx="1122418" cy="954788"/>
              </a:xfrm>
              <a:prstGeom prst="ellipse">
                <a:avLst/>
              </a:prstGeom>
              <a:solidFill>
                <a:srgbClr val="9933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3" name="グループ化 392"/>
            <p:cNvGrpSpPr/>
            <p:nvPr/>
          </p:nvGrpSpPr>
          <p:grpSpPr>
            <a:xfrm>
              <a:off x="8112726" y="764223"/>
              <a:ext cx="1181210" cy="1688681"/>
              <a:chOff x="6237898" y="746526"/>
              <a:chExt cx="1181210" cy="1688681"/>
            </a:xfrm>
          </p:grpSpPr>
          <p:grpSp>
            <p:nvGrpSpPr>
              <p:cNvPr id="409" name="グループ化 408"/>
              <p:cNvGrpSpPr/>
              <p:nvPr/>
            </p:nvGrpSpPr>
            <p:grpSpPr>
              <a:xfrm>
                <a:off x="6237898" y="863162"/>
                <a:ext cx="1181210" cy="1550619"/>
                <a:chOff x="641861" y="599108"/>
                <a:chExt cx="1181210" cy="1550619"/>
              </a:xfrm>
            </p:grpSpPr>
            <p:grpSp>
              <p:nvGrpSpPr>
                <p:cNvPr id="419" name="グループ化 418"/>
                <p:cNvGrpSpPr/>
                <p:nvPr/>
              </p:nvGrpSpPr>
              <p:grpSpPr>
                <a:xfrm rot="900000" flipH="1">
                  <a:off x="1562759" y="1100032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32" name="円/楕円 431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3" name="円/楕円 432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420" name="グループ化 419"/>
                <p:cNvGrpSpPr/>
                <p:nvPr/>
              </p:nvGrpSpPr>
              <p:grpSpPr>
                <a:xfrm rot="20700000">
                  <a:off x="641861" y="1100030"/>
                  <a:ext cx="260312" cy="345587"/>
                  <a:chOff x="4288284" y="908719"/>
                  <a:chExt cx="304676" cy="344611"/>
                </a:xfrm>
              </p:grpSpPr>
              <p:sp>
                <p:nvSpPr>
                  <p:cNvPr id="430" name="円/楕円 429"/>
                  <p:cNvSpPr/>
                  <p:nvPr/>
                </p:nvSpPr>
                <p:spPr>
                  <a:xfrm>
                    <a:off x="4288284" y="908719"/>
                    <a:ext cx="304676" cy="344611"/>
                  </a:xfrm>
                  <a:prstGeom prst="ellipse">
                    <a:avLst/>
                  </a:prstGeom>
                  <a:solidFill>
                    <a:srgbClr val="FFCC66"/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31" name="円/楕円 430"/>
                  <p:cNvSpPr/>
                  <p:nvPr/>
                </p:nvSpPr>
                <p:spPr>
                  <a:xfrm>
                    <a:off x="4349448" y="977901"/>
                    <a:ext cx="182348" cy="206248"/>
                  </a:xfrm>
                  <a:prstGeom prst="ellipse">
                    <a:avLst/>
                  </a:prstGeom>
                  <a:solidFill>
                    <a:srgbClr val="F79646">
                      <a:lumMod val="75000"/>
                    </a:srgbClr>
                  </a:solidFill>
                  <a:ln w="381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21" name="円/楕円 420"/>
                <p:cNvSpPr/>
                <p:nvPr/>
              </p:nvSpPr>
              <p:spPr>
                <a:xfrm>
                  <a:off x="732761" y="599108"/>
                  <a:ext cx="996980" cy="1028915"/>
                </a:xfrm>
                <a:prstGeom prst="ellipse">
                  <a:avLst/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2" name="片側の 2 つの角を丸めた四角形 421"/>
                <p:cNvSpPr/>
                <p:nvPr/>
              </p:nvSpPr>
              <p:spPr bwMode="auto">
                <a:xfrm>
                  <a:off x="703887" y="1628022"/>
                  <a:ext cx="1057159" cy="521705"/>
                </a:xfrm>
                <a:prstGeom prst="round2SameRect">
                  <a:avLst>
                    <a:gd name="adj1" fmla="val 47928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片側の 2 つの角を丸めた四角形 422"/>
                <p:cNvSpPr/>
                <p:nvPr/>
              </p:nvSpPr>
              <p:spPr bwMode="auto">
                <a:xfrm rot="10800000">
                  <a:off x="840203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4" name="片側の 2 つの角を丸めた四角形 423"/>
                <p:cNvSpPr/>
                <p:nvPr/>
              </p:nvSpPr>
              <p:spPr bwMode="auto">
                <a:xfrm rot="10800000">
                  <a:off x="1343315" y="1853174"/>
                  <a:ext cx="264504" cy="242256"/>
                </a:xfrm>
                <a:prstGeom prst="round2SameRect">
                  <a:avLst>
                    <a:gd name="adj1" fmla="val 24798"/>
                    <a:gd name="adj2" fmla="val 0"/>
                  </a:avLst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片側の 2 つの角を丸めた四角形 424"/>
                <p:cNvSpPr/>
                <p:nvPr/>
              </p:nvSpPr>
              <p:spPr bwMode="auto">
                <a:xfrm rot="10800000">
                  <a:off x="1033512" y="1476841"/>
                  <a:ext cx="418098" cy="23325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CC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円/楕円 425"/>
                <p:cNvSpPr/>
                <p:nvPr/>
              </p:nvSpPr>
              <p:spPr>
                <a:xfrm>
                  <a:off x="769586" y="599108"/>
                  <a:ext cx="923329" cy="1028915"/>
                </a:xfrm>
                <a:prstGeom prst="ellipse">
                  <a:avLst/>
                </a:prstGeom>
                <a:solidFill>
                  <a:srgbClr val="FFCC66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7" name="月 426"/>
                <p:cNvSpPr/>
                <p:nvPr/>
              </p:nvSpPr>
              <p:spPr>
                <a:xfrm rot="5400000" flipV="1">
                  <a:off x="1153627" y="1315219"/>
                  <a:ext cx="135060" cy="317832"/>
                </a:xfrm>
                <a:prstGeom prst="moon">
                  <a:avLst>
                    <a:gd name="adj" fmla="val 87500"/>
                  </a:avLst>
                </a:prstGeom>
                <a:solidFill>
                  <a:srgbClr val="C00000"/>
                </a:solidFill>
                <a:ln w="381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28" name="円/楕円 427"/>
                <p:cNvSpPr/>
                <p:nvPr/>
              </p:nvSpPr>
              <p:spPr bwMode="auto">
                <a:xfrm>
                  <a:off x="1178575" y="1762686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円/楕円 428"/>
                <p:cNvSpPr/>
                <p:nvPr/>
              </p:nvSpPr>
              <p:spPr bwMode="auto">
                <a:xfrm>
                  <a:off x="1178575" y="1986543"/>
                  <a:ext cx="85164" cy="8516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10" name="正方形/長方形 409"/>
              <p:cNvSpPr/>
              <p:nvPr/>
            </p:nvSpPr>
            <p:spPr bwMode="auto">
              <a:xfrm>
                <a:off x="7229790" y="2230698"/>
                <a:ext cx="136605" cy="128786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円/楕円 410"/>
              <p:cNvSpPr/>
              <p:nvPr/>
            </p:nvSpPr>
            <p:spPr bwMode="auto">
              <a:xfrm>
                <a:off x="6258145" y="998730"/>
                <a:ext cx="1098938" cy="392852"/>
              </a:xfrm>
              <a:prstGeom prst="ellipse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円/楕円 411"/>
              <p:cNvSpPr/>
              <p:nvPr/>
            </p:nvSpPr>
            <p:spPr bwMode="auto">
              <a:xfrm>
                <a:off x="6282883" y="988061"/>
                <a:ext cx="1049462" cy="366284"/>
              </a:xfrm>
              <a:prstGeom prst="ellipse">
                <a:avLst/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片側の 2 つの角を丸めた四角形 412"/>
              <p:cNvSpPr/>
              <p:nvPr/>
            </p:nvSpPr>
            <p:spPr bwMode="auto">
              <a:xfrm rot="10800000">
                <a:off x="6285604" y="746526"/>
                <a:ext cx="1063886" cy="424676"/>
              </a:xfrm>
              <a:prstGeom prst="round2SameRect">
                <a:avLst>
                  <a:gd name="adj1" fmla="val 50000"/>
                  <a:gd name="adj2" fmla="val 32170"/>
                </a:avLst>
              </a:prstGeom>
              <a:solidFill>
                <a:srgbClr val="FF99CC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月 413"/>
              <p:cNvSpPr/>
              <p:nvPr/>
            </p:nvSpPr>
            <p:spPr bwMode="auto">
              <a:xfrm rot="16200000">
                <a:off x="6719141" y="628021"/>
                <a:ext cx="198582" cy="1024024"/>
              </a:xfrm>
              <a:prstGeom prst="moon">
                <a:avLst>
                  <a:gd name="adj" fmla="val 41238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円/楕円 414"/>
              <p:cNvSpPr/>
              <p:nvPr/>
            </p:nvSpPr>
            <p:spPr bwMode="auto">
              <a:xfrm>
                <a:off x="6700744" y="976694"/>
                <a:ext cx="231313" cy="231313"/>
              </a:xfrm>
              <a:prstGeom prst="ellipse">
                <a:avLst/>
              </a:prstGeom>
              <a:gradFill>
                <a:gsLst>
                  <a:gs pos="0">
                    <a:srgbClr val="FFC000"/>
                  </a:gs>
                  <a:gs pos="100000">
                    <a:srgbClr val="FFFF00"/>
                  </a:gs>
                </a:gsLst>
                <a:lin ang="16200000" scaled="0"/>
              </a:gra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6" name="弦 415"/>
              <p:cNvSpPr/>
              <p:nvPr/>
            </p:nvSpPr>
            <p:spPr bwMode="auto">
              <a:xfrm>
                <a:off x="6984325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7" name="弦 416"/>
              <p:cNvSpPr/>
              <p:nvPr/>
            </p:nvSpPr>
            <p:spPr bwMode="auto">
              <a:xfrm flipH="1">
                <a:off x="6451028" y="1332239"/>
                <a:ext cx="225025" cy="225025"/>
              </a:xfrm>
              <a:prstGeom prst="chord">
                <a:avLst>
                  <a:gd name="adj1" fmla="val 21227112"/>
                  <a:gd name="adj2" fmla="val 1309707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角丸四角形 417"/>
              <p:cNvSpPr/>
              <p:nvPr/>
            </p:nvSpPr>
            <p:spPr bwMode="auto">
              <a:xfrm rot="21325666">
                <a:off x="7120522" y="1880200"/>
                <a:ext cx="62183" cy="555007"/>
              </a:xfrm>
              <a:prstGeom prst="roundRect">
                <a:avLst>
                  <a:gd name="adj" fmla="val 50000"/>
                </a:avLst>
              </a:prstGeom>
              <a:pattFill prst="wdUpDiag">
                <a:fgClr>
                  <a:srgbClr val="FFC000"/>
                </a:fgClr>
                <a:bgClr>
                  <a:srgbClr val="CC6600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3" name="グループ化 942"/>
            <p:cNvGrpSpPr/>
            <p:nvPr/>
          </p:nvGrpSpPr>
          <p:grpSpPr>
            <a:xfrm>
              <a:off x="8113930" y="2057884"/>
              <a:ext cx="1166922" cy="304374"/>
              <a:chOff x="3127445" y="2037624"/>
              <a:chExt cx="1073365" cy="279971"/>
            </a:xfrm>
          </p:grpSpPr>
          <p:grpSp>
            <p:nvGrpSpPr>
              <p:cNvPr id="944" name="グループ化 943"/>
              <p:cNvGrpSpPr/>
              <p:nvPr/>
            </p:nvGrpSpPr>
            <p:grpSpPr>
              <a:xfrm rot="19800000">
                <a:off x="3127445" y="2037624"/>
                <a:ext cx="1073365" cy="279969"/>
                <a:chOff x="3135940" y="2528901"/>
                <a:chExt cx="1073365" cy="279969"/>
              </a:xfrm>
            </p:grpSpPr>
            <p:sp>
              <p:nvSpPr>
                <p:cNvPr id="952" name="角丸四角形 951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3" name="角丸四角形 952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4" name="角丸四角形 953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角丸四角形 954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6" name="角丸四角形 955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99CC"/>
                    </a:gs>
                    <a:gs pos="100000">
                      <a:srgbClr val="FF3399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7" name="正方形/長方形 956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>
                  <a:gsLst>
                    <a:gs pos="0">
                      <a:srgbClr val="FF99CC"/>
                    </a:gs>
                    <a:gs pos="100000">
                      <a:srgbClr val="FF3399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45" name="グループ化 944"/>
              <p:cNvGrpSpPr/>
              <p:nvPr/>
            </p:nvGrpSpPr>
            <p:grpSpPr>
              <a:xfrm rot="1800000" flipH="1">
                <a:off x="3127445" y="2037626"/>
                <a:ext cx="1073365" cy="279969"/>
                <a:chOff x="3135940" y="2528901"/>
                <a:chExt cx="1073365" cy="279969"/>
              </a:xfrm>
            </p:grpSpPr>
            <p:sp>
              <p:nvSpPr>
                <p:cNvPr id="946" name="角丸四角形 945"/>
                <p:cNvSpPr/>
                <p:nvPr/>
              </p:nvSpPr>
              <p:spPr bwMode="auto">
                <a:xfrm>
                  <a:off x="3687834" y="26000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99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7" name="角丸四角形 946"/>
                <p:cNvSpPr/>
                <p:nvPr/>
              </p:nvSpPr>
              <p:spPr bwMode="auto">
                <a:xfrm>
                  <a:off x="3774889" y="2561941"/>
                  <a:ext cx="434416" cy="1047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8" name="角丸四角形 947"/>
                <p:cNvSpPr/>
                <p:nvPr/>
              </p:nvSpPr>
              <p:spPr bwMode="auto">
                <a:xfrm>
                  <a:off x="3673892" y="2545421"/>
                  <a:ext cx="472346" cy="7459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9" name="角丸四角形 948"/>
                <p:cNvSpPr/>
                <p:nvPr/>
              </p:nvSpPr>
              <p:spPr bwMode="auto">
                <a:xfrm rot="2700000">
                  <a:off x="3780309" y="2638974"/>
                  <a:ext cx="250711" cy="8908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0" name="角丸四角形 949"/>
                <p:cNvSpPr/>
                <p:nvPr/>
              </p:nvSpPr>
              <p:spPr bwMode="auto">
                <a:xfrm>
                  <a:off x="3135940" y="2528901"/>
                  <a:ext cx="644761" cy="242525"/>
                </a:xfrm>
                <a:prstGeom prst="roundRect">
                  <a:avLst>
                    <a:gd name="adj" fmla="val 50000"/>
                  </a:avLst>
                </a:prstGeom>
                <a:gradFill>
                  <a:gsLst>
                    <a:gs pos="0">
                      <a:srgbClr val="FF99CC"/>
                    </a:gs>
                    <a:gs pos="100000">
                      <a:srgbClr val="FF3399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1" name="正方形/長方形 950"/>
                <p:cNvSpPr/>
                <p:nvPr/>
              </p:nvSpPr>
              <p:spPr bwMode="auto">
                <a:xfrm>
                  <a:off x="3644509" y="2528901"/>
                  <a:ext cx="174835" cy="242525"/>
                </a:xfrm>
                <a:prstGeom prst="rect">
                  <a:avLst/>
                </a:prstGeom>
                <a:gradFill>
                  <a:gsLst>
                    <a:gs pos="0">
                      <a:srgbClr val="FF99CC"/>
                    </a:gs>
                    <a:gs pos="100000">
                      <a:srgbClr val="FF3399"/>
                    </a:gs>
                  </a:gsLst>
                  <a:lin ang="5400000" scaled="0"/>
                </a:gra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88458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A4 210 x 297 mm</PresentationFormat>
  <Paragraphs>4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PPTX302_警備員のイラスト</dc:title>
  <dc:subject>PPTX302_警備員のイラスト</dc:subject>
  <dc:creator>http://www.digipot.net</dc:creator>
  <cp:lastModifiedBy/>
  <cp:revision>1</cp:revision>
  <dcterms:created xsi:type="dcterms:W3CDTF">2014-01-30T05:12:09Z</dcterms:created>
  <dcterms:modified xsi:type="dcterms:W3CDTF">2015-05-24T02:31:01Z</dcterms:modified>
  <cp:category/>
  <cp:version>1</cp:version>
</cp:coreProperties>
</file>