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5" r:id="rId2"/>
    <p:sldId id="286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FF3399"/>
    <a:srgbClr val="FFCC00"/>
    <a:srgbClr val="99CCFF"/>
    <a:srgbClr val="FF9933"/>
    <a:srgbClr val="3399FF"/>
    <a:srgbClr val="0066CC"/>
    <a:srgbClr val="FF6699"/>
    <a:srgbClr val="008000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67" d="100"/>
          <a:sy n="67" d="100"/>
        </p:scale>
        <p:origin x="-1698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96776" y="2777021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0" name="グループ化 619"/>
          <p:cNvGrpSpPr/>
          <p:nvPr/>
        </p:nvGrpSpPr>
        <p:grpSpPr>
          <a:xfrm>
            <a:off x="6172754" y="943259"/>
            <a:ext cx="1035690" cy="1419595"/>
            <a:chOff x="6604277" y="4584459"/>
            <a:chExt cx="1035690" cy="1419595"/>
          </a:xfrm>
        </p:grpSpPr>
        <p:sp>
          <p:nvSpPr>
            <p:cNvPr id="621" name="アーチ 620"/>
            <p:cNvSpPr/>
            <p:nvPr/>
          </p:nvSpPr>
          <p:spPr>
            <a:xfrm rot="10800000">
              <a:off x="6604277" y="4887417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2" name="円/楕円 621"/>
            <p:cNvSpPr/>
            <p:nvPr/>
          </p:nvSpPr>
          <p:spPr>
            <a:xfrm>
              <a:off x="7023447" y="4584459"/>
              <a:ext cx="445265" cy="158424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3" name="角丸四角形 622"/>
            <p:cNvSpPr/>
            <p:nvPr/>
          </p:nvSpPr>
          <p:spPr>
            <a:xfrm>
              <a:off x="6852191" y="4989353"/>
              <a:ext cx="787776" cy="787776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4" name="角丸四角形 623"/>
            <p:cNvSpPr/>
            <p:nvPr/>
          </p:nvSpPr>
          <p:spPr>
            <a:xfrm>
              <a:off x="6911367" y="4989353"/>
              <a:ext cx="669425" cy="787776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5" name="角丸四角形 624"/>
            <p:cNvSpPr/>
            <p:nvPr/>
          </p:nvSpPr>
          <p:spPr>
            <a:xfrm>
              <a:off x="6852191" y="5216278"/>
              <a:ext cx="787776" cy="787776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6" name="円/楕円 625"/>
            <p:cNvSpPr/>
            <p:nvPr/>
          </p:nvSpPr>
          <p:spPr>
            <a:xfrm>
              <a:off x="7023447" y="4963688"/>
              <a:ext cx="445265" cy="158424"/>
            </a:xfrm>
            <a:prstGeom prst="ellipse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7" name="角丸四角形 626"/>
            <p:cNvSpPr/>
            <p:nvPr/>
          </p:nvSpPr>
          <p:spPr>
            <a:xfrm>
              <a:off x="7202509" y="4646368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8" name="角丸四角形 627"/>
            <p:cNvSpPr/>
            <p:nvPr/>
          </p:nvSpPr>
          <p:spPr>
            <a:xfrm>
              <a:off x="7023447" y="5414773"/>
              <a:ext cx="445265" cy="491126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9" name="円/楕円 628"/>
            <p:cNvSpPr/>
            <p:nvPr/>
          </p:nvSpPr>
          <p:spPr>
            <a:xfrm>
              <a:off x="7023447" y="5490962"/>
              <a:ext cx="445265" cy="445264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0" name="円/楕円 629"/>
            <p:cNvSpPr/>
            <p:nvPr/>
          </p:nvSpPr>
          <p:spPr>
            <a:xfrm>
              <a:off x="7053774" y="5521290"/>
              <a:ext cx="384610" cy="384610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1" name="円/楕円 630"/>
            <p:cNvSpPr/>
            <p:nvPr/>
          </p:nvSpPr>
          <p:spPr>
            <a:xfrm>
              <a:off x="7088379" y="5555895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32" name="グループ化 631"/>
          <p:cNvGrpSpPr/>
          <p:nvPr/>
        </p:nvGrpSpPr>
        <p:grpSpPr>
          <a:xfrm>
            <a:off x="2378728" y="2984239"/>
            <a:ext cx="1422922" cy="1076675"/>
            <a:chOff x="4931716" y="2853007"/>
            <a:chExt cx="1027534" cy="777499"/>
          </a:xfrm>
        </p:grpSpPr>
        <p:sp>
          <p:nvSpPr>
            <p:cNvPr id="633" name="円柱 632"/>
            <p:cNvSpPr/>
            <p:nvPr/>
          </p:nvSpPr>
          <p:spPr>
            <a:xfrm rot="10800000">
              <a:off x="4931716" y="2853007"/>
              <a:ext cx="1027534" cy="501408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4" name="円/楕円 182"/>
            <p:cNvSpPr/>
            <p:nvPr/>
          </p:nvSpPr>
          <p:spPr>
            <a:xfrm>
              <a:off x="5051595" y="3162043"/>
              <a:ext cx="787776" cy="441022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5" name="円/楕円 182"/>
            <p:cNvSpPr/>
            <p:nvPr/>
          </p:nvSpPr>
          <p:spPr>
            <a:xfrm>
              <a:off x="5295944" y="3158756"/>
              <a:ext cx="299077" cy="445794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6" name="角丸四角形 635"/>
            <p:cNvSpPr/>
            <p:nvPr/>
          </p:nvSpPr>
          <p:spPr>
            <a:xfrm>
              <a:off x="5329011" y="3357702"/>
              <a:ext cx="232945" cy="256938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7" name="円/楕円 636"/>
            <p:cNvSpPr/>
            <p:nvPr/>
          </p:nvSpPr>
          <p:spPr>
            <a:xfrm>
              <a:off x="5329011" y="3397561"/>
              <a:ext cx="232945" cy="23294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8" name="円/楕円 637"/>
            <p:cNvSpPr/>
            <p:nvPr/>
          </p:nvSpPr>
          <p:spPr>
            <a:xfrm>
              <a:off x="5344877" y="3413427"/>
              <a:ext cx="201213" cy="201213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9" name="円/楕円 638"/>
            <p:cNvSpPr/>
            <p:nvPr/>
          </p:nvSpPr>
          <p:spPr>
            <a:xfrm>
              <a:off x="5362981" y="3431531"/>
              <a:ext cx="165005" cy="165005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40" name="グループ化 639"/>
          <p:cNvGrpSpPr/>
          <p:nvPr/>
        </p:nvGrpSpPr>
        <p:grpSpPr>
          <a:xfrm>
            <a:off x="7651612" y="958833"/>
            <a:ext cx="2238868" cy="1270476"/>
            <a:chOff x="3877743" y="391191"/>
            <a:chExt cx="2238868" cy="1270476"/>
          </a:xfrm>
        </p:grpSpPr>
        <p:sp>
          <p:nvSpPr>
            <p:cNvPr id="641" name="星 12 640"/>
            <p:cNvSpPr/>
            <p:nvPr/>
          </p:nvSpPr>
          <p:spPr>
            <a:xfrm rot="1800000">
              <a:off x="3877743" y="391191"/>
              <a:ext cx="926269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2" name="星 12 641"/>
            <p:cNvSpPr/>
            <p:nvPr/>
          </p:nvSpPr>
          <p:spPr>
            <a:xfrm rot="1800000">
              <a:off x="4504579" y="906940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3" name="星 12 642"/>
            <p:cNvSpPr/>
            <p:nvPr/>
          </p:nvSpPr>
          <p:spPr>
            <a:xfrm rot="937885">
              <a:off x="4223229" y="410966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4" name="星 12 643"/>
            <p:cNvSpPr/>
            <p:nvPr/>
          </p:nvSpPr>
          <p:spPr>
            <a:xfrm rot="1800000">
              <a:off x="4718741" y="41096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5" name="アーチ 644"/>
            <p:cNvSpPr/>
            <p:nvPr/>
          </p:nvSpPr>
          <p:spPr>
            <a:xfrm>
              <a:off x="4691550" y="1033668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6" name="片側の 2 つの角を丸めた四角形 645"/>
            <p:cNvSpPr/>
            <p:nvPr/>
          </p:nvSpPr>
          <p:spPr>
            <a:xfrm rot="10800000">
              <a:off x="4256838" y="808601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7" name="台形 646"/>
            <p:cNvSpPr/>
            <p:nvPr/>
          </p:nvSpPr>
          <p:spPr>
            <a:xfrm rot="5400000">
              <a:off x="4018925" y="925982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8" name="片側の 2 つの角を丸めた四角形 647"/>
            <p:cNvSpPr/>
            <p:nvPr/>
          </p:nvSpPr>
          <p:spPr>
            <a:xfrm>
              <a:off x="4212069" y="63618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9" name="台形 648"/>
            <p:cNvSpPr/>
            <p:nvPr/>
          </p:nvSpPr>
          <p:spPr>
            <a:xfrm rot="10800000">
              <a:off x="4547534" y="1416104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0" name="正方形/長方形 649"/>
            <p:cNvSpPr/>
            <p:nvPr/>
          </p:nvSpPr>
          <p:spPr>
            <a:xfrm>
              <a:off x="4631829" y="1492293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1" name="星 12 650"/>
            <p:cNvSpPr/>
            <p:nvPr/>
          </p:nvSpPr>
          <p:spPr>
            <a:xfrm rot="1800000">
              <a:off x="5007300" y="81338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52" name="グループ化 651"/>
          <p:cNvGrpSpPr/>
          <p:nvPr/>
        </p:nvGrpSpPr>
        <p:grpSpPr>
          <a:xfrm>
            <a:off x="7757200" y="4848237"/>
            <a:ext cx="1820582" cy="1368197"/>
            <a:chOff x="6312250" y="777932"/>
            <a:chExt cx="1820582" cy="1368197"/>
          </a:xfrm>
        </p:grpSpPr>
        <p:sp>
          <p:nvSpPr>
            <p:cNvPr id="653" name="星 12 652"/>
            <p:cNvSpPr/>
            <p:nvPr/>
          </p:nvSpPr>
          <p:spPr>
            <a:xfrm rot="657914">
              <a:off x="6492213" y="966636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4" name="星 12 653"/>
            <p:cNvSpPr/>
            <p:nvPr/>
          </p:nvSpPr>
          <p:spPr>
            <a:xfrm rot="21447610">
              <a:off x="6967052" y="777932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5" name="正方形/長方形 654"/>
            <p:cNvSpPr/>
            <p:nvPr/>
          </p:nvSpPr>
          <p:spPr>
            <a:xfrm>
              <a:off x="7202693" y="1133315"/>
              <a:ext cx="912041" cy="515998"/>
            </a:xfrm>
            <a:prstGeom prst="rect">
              <a:avLst/>
            </a:prstGeom>
            <a:solidFill>
              <a:srgbClr val="EEECE1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6" name="直方体 655"/>
            <p:cNvSpPr/>
            <p:nvPr/>
          </p:nvSpPr>
          <p:spPr>
            <a:xfrm>
              <a:off x="6985265" y="1167285"/>
              <a:ext cx="1056947" cy="720080"/>
            </a:xfrm>
            <a:prstGeom prst="cube">
              <a:avLst>
                <a:gd name="adj" fmla="val 35622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7" name="円柱 656"/>
            <p:cNvSpPr/>
            <p:nvPr/>
          </p:nvSpPr>
          <p:spPr>
            <a:xfrm rot="5400000" flipH="1">
              <a:off x="7877888" y="1379460"/>
              <a:ext cx="261830" cy="245304"/>
            </a:xfrm>
            <a:prstGeom prst="can">
              <a:avLst>
                <a:gd name="adj" fmla="val 53062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8" name="円/楕円 657"/>
            <p:cNvSpPr/>
            <p:nvPr/>
          </p:nvSpPr>
          <p:spPr>
            <a:xfrm>
              <a:off x="8050169" y="1400281"/>
              <a:ext cx="82663" cy="205192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9" name="平行四辺形 658"/>
            <p:cNvSpPr/>
            <p:nvPr/>
          </p:nvSpPr>
          <p:spPr>
            <a:xfrm>
              <a:off x="6891112" y="1133315"/>
              <a:ext cx="1224595" cy="310060"/>
            </a:xfrm>
            <a:prstGeom prst="parallelogram">
              <a:avLst>
                <a:gd name="adj" fmla="val 100454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0" name="正方形/長方形 659"/>
            <p:cNvSpPr/>
            <p:nvPr/>
          </p:nvSpPr>
          <p:spPr>
            <a:xfrm>
              <a:off x="6891112" y="1443375"/>
              <a:ext cx="912041" cy="515998"/>
            </a:xfrm>
            <a:prstGeom prst="rect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1" name="星 12 660"/>
            <p:cNvSpPr/>
            <p:nvPr/>
          </p:nvSpPr>
          <p:spPr>
            <a:xfrm rot="657914">
              <a:off x="6312250" y="1171431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2" name="星 12 661"/>
            <p:cNvSpPr/>
            <p:nvPr/>
          </p:nvSpPr>
          <p:spPr>
            <a:xfrm rot="1788120">
              <a:off x="6487290" y="1438336"/>
              <a:ext cx="1020263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3" name="星 12 662"/>
            <p:cNvSpPr/>
            <p:nvPr/>
          </p:nvSpPr>
          <p:spPr>
            <a:xfrm rot="20055549">
              <a:off x="6743809" y="984164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64" name="グループ化 663"/>
          <p:cNvGrpSpPr/>
          <p:nvPr/>
        </p:nvGrpSpPr>
        <p:grpSpPr>
          <a:xfrm>
            <a:off x="672623" y="2773790"/>
            <a:ext cx="1152128" cy="1569131"/>
            <a:chOff x="1735347" y="3364539"/>
            <a:chExt cx="1152128" cy="1569131"/>
          </a:xfrm>
        </p:grpSpPr>
        <p:sp>
          <p:nvSpPr>
            <p:cNvPr id="665" name="円/楕円 664"/>
            <p:cNvSpPr/>
            <p:nvPr/>
          </p:nvSpPr>
          <p:spPr>
            <a:xfrm>
              <a:off x="1901559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6" name="角丸四角形 665"/>
            <p:cNvSpPr/>
            <p:nvPr/>
          </p:nvSpPr>
          <p:spPr>
            <a:xfrm>
              <a:off x="2267841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7" name="円/楕円 666"/>
            <p:cNvSpPr/>
            <p:nvPr/>
          </p:nvSpPr>
          <p:spPr>
            <a:xfrm>
              <a:off x="1735347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8" name="角丸四角形 667"/>
            <p:cNvSpPr/>
            <p:nvPr/>
          </p:nvSpPr>
          <p:spPr>
            <a:xfrm>
              <a:off x="2088779" y="3914109"/>
              <a:ext cx="445265" cy="491127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9" name="円/楕円 668"/>
            <p:cNvSpPr/>
            <p:nvPr/>
          </p:nvSpPr>
          <p:spPr>
            <a:xfrm>
              <a:off x="2088779" y="3990298"/>
              <a:ext cx="445265" cy="44526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0" name="円/楕円 669"/>
            <p:cNvSpPr/>
            <p:nvPr/>
          </p:nvSpPr>
          <p:spPr>
            <a:xfrm>
              <a:off x="2119106" y="4020626"/>
              <a:ext cx="384610" cy="384610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1" name="円/楕円 670"/>
            <p:cNvSpPr/>
            <p:nvPr/>
          </p:nvSpPr>
          <p:spPr>
            <a:xfrm>
              <a:off x="2153711" y="4055231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72" name="グループ化 671"/>
          <p:cNvGrpSpPr/>
          <p:nvPr/>
        </p:nvGrpSpPr>
        <p:grpSpPr>
          <a:xfrm>
            <a:off x="604587" y="4728011"/>
            <a:ext cx="1381786" cy="1569131"/>
            <a:chOff x="3021071" y="3364539"/>
            <a:chExt cx="1381786" cy="1569131"/>
          </a:xfrm>
        </p:grpSpPr>
        <p:sp>
          <p:nvSpPr>
            <p:cNvPr id="673" name="角丸四角形 672"/>
            <p:cNvSpPr/>
            <p:nvPr/>
          </p:nvSpPr>
          <p:spPr>
            <a:xfrm>
              <a:off x="3719717" y="3712342"/>
              <a:ext cx="683140" cy="456522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4" name="角丸四角形 673"/>
            <p:cNvSpPr/>
            <p:nvPr/>
          </p:nvSpPr>
          <p:spPr>
            <a:xfrm>
              <a:off x="3628277" y="3712342"/>
              <a:ext cx="683140" cy="456522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5" name="円/楕円 674"/>
            <p:cNvSpPr/>
            <p:nvPr/>
          </p:nvSpPr>
          <p:spPr>
            <a:xfrm>
              <a:off x="3187283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6" name="角丸四角形 675"/>
            <p:cNvSpPr/>
            <p:nvPr/>
          </p:nvSpPr>
          <p:spPr>
            <a:xfrm>
              <a:off x="3553565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7" name="円/楕円 676"/>
            <p:cNvSpPr/>
            <p:nvPr/>
          </p:nvSpPr>
          <p:spPr>
            <a:xfrm>
              <a:off x="3021071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78" name="グループ化 677"/>
          <p:cNvGrpSpPr/>
          <p:nvPr/>
        </p:nvGrpSpPr>
        <p:grpSpPr>
          <a:xfrm>
            <a:off x="675846" y="839840"/>
            <a:ext cx="1152128" cy="1569131"/>
            <a:chOff x="333267" y="3364539"/>
            <a:chExt cx="1152128" cy="1569131"/>
          </a:xfrm>
        </p:grpSpPr>
        <p:sp>
          <p:nvSpPr>
            <p:cNvPr id="679" name="円/楕円 678"/>
            <p:cNvSpPr/>
            <p:nvPr/>
          </p:nvSpPr>
          <p:spPr>
            <a:xfrm>
              <a:off x="499479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0" name="角丸四角形 679"/>
            <p:cNvSpPr/>
            <p:nvPr/>
          </p:nvSpPr>
          <p:spPr>
            <a:xfrm>
              <a:off x="865761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1" name="円/楕円 680"/>
            <p:cNvSpPr/>
            <p:nvPr/>
          </p:nvSpPr>
          <p:spPr>
            <a:xfrm>
              <a:off x="333267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2" name="角丸四角形 681"/>
            <p:cNvSpPr/>
            <p:nvPr/>
          </p:nvSpPr>
          <p:spPr>
            <a:xfrm>
              <a:off x="686699" y="3517404"/>
              <a:ext cx="445265" cy="491127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3" name="円/楕円 682"/>
            <p:cNvSpPr/>
            <p:nvPr/>
          </p:nvSpPr>
          <p:spPr>
            <a:xfrm>
              <a:off x="686699" y="3489709"/>
              <a:ext cx="445265" cy="44526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4" name="円/楕円 683"/>
            <p:cNvSpPr/>
            <p:nvPr/>
          </p:nvSpPr>
          <p:spPr>
            <a:xfrm>
              <a:off x="717026" y="3520037"/>
              <a:ext cx="384610" cy="384610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5" name="円/楕円 684"/>
            <p:cNvSpPr/>
            <p:nvPr/>
          </p:nvSpPr>
          <p:spPr>
            <a:xfrm>
              <a:off x="751631" y="3554642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86" name="グループ化 685"/>
          <p:cNvGrpSpPr/>
          <p:nvPr/>
        </p:nvGrpSpPr>
        <p:grpSpPr>
          <a:xfrm>
            <a:off x="2378727" y="4888411"/>
            <a:ext cx="1422923" cy="1234923"/>
            <a:chOff x="4931716" y="4102686"/>
            <a:chExt cx="1027534" cy="891774"/>
          </a:xfrm>
        </p:grpSpPr>
        <p:sp>
          <p:nvSpPr>
            <p:cNvPr id="687" name="角丸四角形 686"/>
            <p:cNvSpPr/>
            <p:nvPr/>
          </p:nvSpPr>
          <p:spPr>
            <a:xfrm rot="5400000">
              <a:off x="5313140" y="4712835"/>
              <a:ext cx="264429" cy="298822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8" name="角丸四角形 687"/>
            <p:cNvSpPr/>
            <p:nvPr/>
          </p:nvSpPr>
          <p:spPr>
            <a:xfrm rot="5400000">
              <a:off x="5333566" y="4673407"/>
              <a:ext cx="223579" cy="298822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9" name="円柱 688"/>
            <p:cNvSpPr/>
            <p:nvPr/>
          </p:nvSpPr>
          <p:spPr>
            <a:xfrm rot="10800000">
              <a:off x="4931716" y="4102686"/>
              <a:ext cx="1027534" cy="501407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0" name="円/楕円 182"/>
            <p:cNvSpPr/>
            <p:nvPr/>
          </p:nvSpPr>
          <p:spPr>
            <a:xfrm>
              <a:off x="5051595" y="4411722"/>
              <a:ext cx="787776" cy="441022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1" name="円/楕円 182"/>
            <p:cNvSpPr/>
            <p:nvPr/>
          </p:nvSpPr>
          <p:spPr>
            <a:xfrm>
              <a:off x="5295944" y="4408434"/>
              <a:ext cx="299077" cy="445794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92" name="グループ化 691"/>
          <p:cNvGrpSpPr/>
          <p:nvPr/>
        </p:nvGrpSpPr>
        <p:grpSpPr>
          <a:xfrm>
            <a:off x="4205441" y="2944858"/>
            <a:ext cx="1551578" cy="1264829"/>
            <a:chOff x="8042552" y="2414805"/>
            <a:chExt cx="1257965" cy="1025479"/>
          </a:xfrm>
        </p:grpSpPr>
        <p:sp>
          <p:nvSpPr>
            <p:cNvPr id="693" name="アーチ 692"/>
            <p:cNvSpPr/>
            <p:nvPr/>
          </p:nvSpPr>
          <p:spPr>
            <a:xfrm>
              <a:off x="8643169" y="2812285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4" name="片側の 2 つの角を丸めた四角形 693"/>
            <p:cNvSpPr/>
            <p:nvPr/>
          </p:nvSpPr>
          <p:spPr>
            <a:xfrm rot="10800000">
              <a:off x="8208457" y="2587218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5" name="台形 694"/>
            <p:cNvSpPr/>
            <p:nvPr/>
          </p:nvSpPr>
          <p:spPr>
            <a:xfrm rot="5400000">
              <a:off x="7970544" y="2704599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6" name="片側の 2 つの角を丸めた四角形 695"/>
            <p:cNvSpPr/>
            <p:nvPr/>
          </p:nvSpPr>
          <p:spPr>
            <a:xfrm>
              <a:off x="8163688" y="2414805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7" name="台形 696"/>
            <p:cNvSpPr/>
            <p:nvPr/>
          </p:nvSpPr>
          <p:spPr>
            <a:xfrm rot="10800000">
              <a:off x="8499153" y="3194721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8" name="正方形/長方形 697"/>
            <p:cNvSpPr/>
            <p:nvPr/>
          </p:nvSpPr>
          <p:spPr>
            <a:xfrm>
              <a:off x="8583448" y="3270910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99" name="グループ化 698"/>
          <p:cNvGrpSpPr/>
          <p:nvPr/>
        </p:nvGrpSpPr>
        <p:grpSpPr>
          <a:xfrm>
            <a:off x="7630301" y="2761219"/>
            <a:ext cx="2048274" cy="1435878"/>
            <a:chOff x="1952566" y="662884"/>
            <a:chExt cx="2048274" cy="1435878"/>
          </a:xfrm>
        </p:grpSpPr>
        <p:sp>
          <p:nvSpPr>
            <p:cNvPr id="700" name="星 12 699"/>
            <p:cNvSpPr/>
            <p:nvPr/>
          </p:nvSpPr>
          <p:spPr>
            <a:xfrm rot="20066854">
              <a:off x="3054677" y="1180741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1" name="星 12 700"/>
            <p:cNvSpPr/>
            <p:nvPr/>
          </p:nvSpPr>
          <p:spPr>
            <a:xfrm rot="1213649">
              <a:off x="2119475" y="1366954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2" name="星 12 701"/>
            <p:cNvSpPr/>
            <p:nvPr/>
          </p:nvSpPr>
          <p:spPr>
            <a:xfrm rot="1800000">
              <a:off x="2686710" y="758692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3" name="アーチ 702"/>
            <p:cNvSpPr/>
            <p:nvPr/>
          </p:nvSpPr>
          <p:spPr>
            <a:xfrm>
              <a:off x="3083995" y="1675416"/>
              <a:ext cx="336573" cy="336573"/>
            </a:xfrm>
            <a:prstGeom prst="blockArc">
              <a:avLst>
                <a:gd name="adj1" fmla="val 20448767"/>
                <a:gd name="adj2" fmla="val 7672337"/>
                <a:gd name="adj3" fmla="val 123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4" name="角丸四角形 703"/>
            <p:cNvSpPr/>
            <p:nvPr/>
          </p:nvSpPr>
          <p:spPr>
            <a:xfrm>
              <a:off x="2674131" y="1127306"/>
              <a:ext cx="752959" cy="752959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5" name="角丸四角形 704"/>
            <p:cNvSpPr/>
            <p:nvPr/>
          </p:nvSpPr>
          <p:spPr>
            <a:xfrm>
              <a:off x="2730692" y="1127306"/>
              <a:ext cx="639839" cy="752959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6" name="角丸四角形 705"/>
            <p:cNvSpPr/>
            <p:nvPr/>
          </p:nvSpPr>
          <p:spPr>
            <a:xfrm>
              <a:off x="2674131" y="1056421"/>
              <a:ext cx="752959" cy="664430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7" name="円/楕円 706"/>
            <p:cNvSpPr/>
            <p:nvPr/>
          </p:nvSpPr>
          <p:spPr>
            <a:xfrm>
              <a:off x="2837818" y="1235091"/>
              <a:ext cx="425586" cy="42558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8" name="円/楕円 707"/>
            <p:cNvSpPr/>
            <p:nvPr/>
          </p:nvSpPr>
          <p:spPr>
            <a:xfrm>
              <a:off x="2866805" y="1264078"/>
              <a:ext cx="367611" cy="367611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9" name="円/楕円 708"/>
            <p:cNvSpPr/>
            <p:nvPr/>
          </p:nvSpPr>
          <p:spPr>
            <a:xfrm>
              <a:off x="2899880" y="1297153"/>
              <a:ext cx="301460" cy="30146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0" name="台形 709"/>
            <p:cNvSpPr/>
            <p:nvPr/>
          </p:nvSpPr>
          <p:spPr>
            <a:xfrm rot="10800000">
              <a:off x="2892496" y="1879181"/>
              <a:ext cx="316229" cy="78358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1" name="正方形/長方形 710"/>
            <p:cNvSpPr/>
            <p:nvPr/>
          </p:nvSpPr>
          <p:spPr>
            <a:xfrm>
              <a:off x="2946732" y="1957539"/>
              <a:ext cx="207757" cy="103338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2" name="星 12 711"/>
            <p:cNvSpPr/>
            <p:nvPr/>
          </p:nvSpPr>
          <p:spPr>
            <a:xfrm rot="18900000">
              <a:off x="1952566" y="83063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3" name="星 12 712"/>
            <p:cNvSpPr/>
            <p:nvPr/>
          </p:nvSpPr>
          <p:spPr>
            <a:xfrm rot="20066854">
              <a:off x="3054677" y="1495065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4" name="星 12 713"/>
            <p:cNvSpPr/>
            <p:nvPr/>
          </p:nvSpPr>
          <p:spPr>
            <a:xfrm rot="1800000">
              <a:off x="2987423" y="662884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15" name="グループ化 714"/>
          <p:cNvGrpSpPr/>
          <p:nvPr/>
        </p:nvGrpSpPr>
        <p:grpSpPr>
          <a:xfrm>
            <a:off x="4457945" y="1175906"/>
            <a:ext cx="928702" cy="1238899"/>
            <a:chOff x="7102271" y="2408971"/>
            <a:chExt cx="752959" cy="1004456"/>
          </a:xfrm>
        </p:grpSpPr>
        <p:sp>
          <p:nvSpPr>
            <p:cNvPr id="716" name="アーチ 715"/>
            <p:cNvSpPr/>
            <p:nvPr/>
          </p:nvSpPr>
          <p:spPr>
            <a:xfrm>
              <a:off x="7512135" y="3027966"/>
              <a:ext cx="336573" cy="336573"/>
            </a:xfrm>
            <a:prstGeom prst="blockArc">
              <a:avLst>
                <a:gd name="adj1" fmla="val 20448767"/>
                <a:gd name="adj2" fmla="val 8820232"/>
                <a:gd name="adj3" fmla="val 12323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7" name="角丸四角形 716"/>
            <p:cNvSpPr/>
            <p:nvPr/>
          </p:nvSpPr>
          <p:spPr>
            <a:xfrm>
              <a:off x="7102271" y="2479856"/>
              <a:ext cx="752959" cy="752959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8" name="角丸四角形 717"/>
            <p:cNvSpPr/>
            <p:nvPr/>
          </p:nvSpPr>
          <p:spPr>
            <a:xfrm>
              <a:off x="7158832" y="2479856"/>
              <a:ext cx="639839" cy="752959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9" name="角丸四角形 718"/>
            <p:cNvSpPr/>
            <p:nvPr/>
          </p:nvSpPr>
          <p:spPr>
            <a:xfrm>
              <a:off x="7102271" y="2408971"/>
              <a:ext cx="752959" cy="664430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0" name="円/楕円 719"/>
            <p:cNvSpPr/>
            <p:nvPr/>
          </p:nvSpPr>
          <p:spPr>
            <a:xfrm>
              <a:off x="7265958" y="2587641"/>
              <a:ext cx="425586" cy="42558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1" name="円/楕円 720"/>
            <p:cNvSpPr/>
            <p:nvPr/>
          </p:nvSpPr>
          <p:spPr>
            <a:xfrm>
              <a:off x="7294945" y="2616628"/>
              <a:ext cx="367611" cy="367611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2" name="円/楕円 721"/>
            <p:cNvSpPr/>
            <p:nvPr/>
          </p:nvSpPr>
          <p:spPr>
            <a:xfrm>
              <a:off x="7328020" y="2649703"/>
              <a:ext cx="301460" cy="30146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3" name="台形 722"/>
            <p:cNvSpPr/>
            <p:nvPr/>
          </p:nvSpPr>
          <p:spPr>
            <a:xfrm rot="10800000">
              <a:off x="7320636" y="3231731"/>
              <a:ext cx="316229" cy="78358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4" name="正方形/長方形 723"/>
            <p:cNvSpPr/>
            <p:nvPr/>
          </p:nvSpPr>
          <p:spPr>
            <a:xfrm>
              <a:off x="7374872" y="3310089"/>
              <a:ext cx="207757" cy="103338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25" name="グループ化 724"/>
          <p:cNvGrpSpPr/>
          <p:nvPr/>
        </p:nvGrpSpPr>
        <p:grpSpPr>
          <a:xfrm>
            <a:off x="2378728" y="1085108"/>
            <a:ext cx="1422922" cy="1040729"/>
            <a:chOff x="4931716" y="1810017"/>
            <a:chExt cx="1027534" cy="751541"/>
          </a:xfrm>
        </p:grpSpPr>
        <p:sp>
          <p:nvSpPr>
            <p:cNvPr id="726" name="円柱 725"/>
            <p:cNvSpPr/>
            <p:nvPr/>
          </p:nvSpPr>
          <p:spPr>
            <a:xfrm rot="10800000">
              <a:off x="4931716" y="1810017"/>
              <a:ext cx="1027534" cy="501407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7" name="円/楕円 182"/>
            <p:cNvSpPr/>
            <p:nvPr/>
          </p:nvSpPr>
          <p:spPr>
            <a:xfrm>
              <a:off x="5051595" y="2119052"/>
              <a:ext cx="787776" cy="441021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8" name="円/楕円 182"/>
            <p:cNvSpPr/>
            <p:nvPr/>
          </p:nvSpPr>
          <p:spPr>
            <a:xfrm>
              <a:off x="5295944" y="2115765"/>
              <a:ext cx="299077" cy="445793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9" name="円/楕円 728"/>
            <p:cNvSpPr/>
            <p:nvPr/>
          </p:nvSpPr>
          <p:spPr>
            <a:xfrm>
              <a:off x="5329011" y="2177554"/>
              <a:ext cx="232945" cy="23294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0" name="円/楕円 729"/>
            <p:cNvSpPr/>
            <p:nvPr/>
          </p:nvSpPr>
          <p:spPr>
            <a:xfrm>
              <a:off x="5344877" y="2193419"/>
              <a:ext cx="201213" cy="201212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1" name="円/楕円 730"/>
            <p:cNvSpPr/>
            <p:nvPr/>
          </p:nvSpPr>
          <p:spPr>
            <a:xfrm>
              <a:off x="5362981" y="2211523"/>
              <a:ext cx="165005" cy="165004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32" name="グループ化 731"/>
          <p:cNvGrpSpPr/>
          <p:nvPr/>
        </p:nvGrpSpPr>
        <p:grpSpPr>
          <a:xfrm>
            <a:off x="6152260" y="2927708"/>
            <a:ext cx="1324590" cy="1237020"/>
            <a:chOff x="7961592" y="4356351"/>
            <a:chExt cx="1324590" cy="1237020"/>
          </a:xfrm>
        </p:grpSpPr>
        <p:sp>
          <p:nvSpPr>
            <p:cNvPr id="733" name="アーチ 732"/>
            <p:cNvSpPr/>
            <p:nvPr/>
          </p:nvSpPr>
          <p:spPr>
            <a:xfrm rot="10800000">
              <a:off x="7961592" y="4604094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4" name="角丸四角形 733"/>
            <p:cNvSpPr/>
            <p:nvPr/>
          </p:nvSpPr>
          <p:spPr>
            <a:xfrm>
              <a:off x="8643169" y="4370631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5" name="台形 734"/>
            <p:cNvSpPr/>
            <p:nvPr/>
          </p:nvSpPr>
          <p:spPr>
            <a:xfrm rot="667306">
              <a:off x="8487471" y="4718953"/>
              <a:ext cx="360040" cy="113466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6" name="片側の 2 つの角を丸めた四角形 735"/>
            <p:cNvSpPr/>
            <p:nvPr/>
          </p:nvSpPr>
          <p:spPr>
            <a:xfrm rot="900000">
              <a:off x="8217137" y="4822510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7" name="台形 736"/>
            <p:cNvSpPr/>
            <p:nvPr/>
          </p:nvSpPr>
          <p:spPr>
            <a:xfrm rot="17100000">
              <a:off x="9036012" y="5316485"/>
              <a:ext cx="284316" cy="216024"/>
            </a:xfrm>
            <a:prstGeom prst="trapezoid">
              <a:avLst>
                <a:gd name="adj" fmla="val 2564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8" name="片側の 2 つの角を丸めた四角形 737"/>
            <p:cNvSpPr/>
            <p:nvPr/>
          </p:nvSpPr>
          <p:spPr>
            <a:xfrm rot="11700000">
              <a:off x="8103588" y="498586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9" name="円/楕円 738"/>
            <p:cNvSpPr/>
            <p:nvPr/>
          </p:nvSpPr>
          <p:spPr>
            <a:xfrm>
              <a:off x="8464107" y="4356351"/>
              <a:ext cx="445265" cy="79212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40" name="グループ化 739"/>
          <p:cNvGrpSpPr/>
          <p:nvPr/>
        </p:nvGrpSpPr>
        <p:grpSpPr>
          <a:xfrm flipH="1">
            <a:off x="4177074" y="4838547"/>
            <a:ext cx="1551578" cy="1264829"/>
            <a:chOff x="8042552" y="2414805"/>
            <a:chExt cx="1257965" cy="1025479"/>
          </a:xfrm>
        </p:grpSpPr>
        <p:sp>
          <p:nvSpPr>
            <p:cNvPr id="741" name="アーチ 740"/>
            <p:cNvSpPr/>
            <p:nvPr/>
          </p:nvSpPr>
          <p:spPr>
            <a:xfrm>
              <a:off x="8643169" y="2812285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2" name="片側の 2 つの角を丸めた四角形 741"/>
            <p:cNvSpPr/>
            <p:nvPr/>
          </p:nvSpPr>
          <p:spPr>
            <a:xfrm rot="10800000">
              <a:off x="8208457" y="2587218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3" name="台形 742"/>
            <p:cNvSpPr/>
            <p:nvPr/>
          </p:nvSpPr>
          <p:spPr>
            <a:xfrm rot="5400000">
              <a:off x="7970544" y="2704599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4" name="片側の 2 つの角を丸めた四角形 743"/>
            <p:cNvSpPr/>
            <p:nvPr/>
          </p:nvSpPr>
          <p:spPr>
            <a:xfrm>
              <a:off x="8163688" y="2414805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5" name="台形 744"/>
            <p:cNvSpPr/>
            <p:nvPr/>
          </p:nvSpPr>
          <p:spPr>
            <a:xfrm rot="10800000">
              <a:off x="8499153" y="3194721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6" name="正方形/長方形 745"/>
            <p:cNvSpPr/>
            <p:nvPr/>
          </p:nvSpPr>
          <p:spPr>
            <a:xfrm>
              <a:off x="8583448" y="3270910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47" name="グループ化 746"/>
          <p:cNvGrpSpPr/>
          <p:nvPr/>
        </p:nvGrpSpPr>
        <p:grpSpPr>
          <a:xfrm flipH="1">
            <a:off x="6258681" y="4838547"/>
            <a:ext cx="1324590" cy="1237020"/>
            <a:chOff x="7961592" y="4356351"/>
            <a:chExt cx="1324590" cy="1237020"/>
          </a:xfrm>
        </p:grpSpPr>
        <p:sp>
          <p:nvSpPr>
            <p:cNvPr id="748" name="アーチ 747"/>
            <p:cNvSpPr/>
            <p:nvPr/>
          </p:nvSpPr>
          <p:spPr>
            <a:xfrm rot="10800000">
              <a:off x="7961592" y="4604094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9" name="角丸四角形 748"/>
            <p:cNvSpPr/>
            <p:nvPr/>
          </p:nvSpPr>
          <p:spPr>
            <a:xfrm>
              <a:off x="8643169" y="4370631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0" name="台形 749"/>
            <p:cNvSpPr/>
            <p:nvPr/>
          </p:nvSpPr>
          <p:spPr>
            <a:xfrm rot="667306">
              <a:off x="8487471" y="4718953"/>
              <a:ext cx="360040" cy="113466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1" name="片側の 2 つの角を丸めた四角形 750"/>
            <p:cNvSpPr/>
            <p:nvPr/>
          </p:nvSpPr>
          <p:spPr>
            <a:xfrm rot="900000">
              <a:off x="8217137" y="4822510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2" name="台形 751"/>
            <p:cNvSpPr/>
            <p:nvPr/>
          </p:nvSpPr>
          <p:spPr>
            <a:xfrm rot="17100000">
              <a:off x="9036012" y="5316485"/>
              <a:ext cx="284316" cy="216024"/>
            </a:xfrm>
            <a:prstGeom prst="trapezoid">
              <a:avLst>
                <a:gd name="adj" fmla="val 2564"/>
              </a:avLst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3" name="片側の 2 つの角を丸めた四角形 752"/>
            <p:cNvSpPr/>
            <p:nvPr/>
          </p:nvSpPr>
          <p:spPr>
            <a:xfrm rot="11700000">
              <a:off x="8103588" y="498586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4" name="円/楕円 753"/>
            <p:cNvSpPr/>
            <p:nvPr/>
          </p:nvSpPr>
          <p:spPr>
            <a:xfrm>
              <a:off x="8464107" y="4356351"/>
              <a:ext cx="445265" cy="79212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912480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0" name="グループ化 619"/>
          <p:cNvGrpSpPr/>
          <p:nvPr/>
        </p:nvGrpSpPr>
        <p:grpSpPr>
          <a:xfrm>
            <a:off x="6172754" y="943259"/>
            <a:ext cx="1035690" cy="1419595"/>
            <a:chOff x="6604277" y="4584459"/>
            <a:chExt cx="1035690" cy="1419595"/>
          </a:xfrm>
        </p:grpSpPr>
        <p:sp>
          <p:nvSpPr>
            <p:cNvPr id="621" name="アーチ 620"/>
            <p:cNvSpPr/>
            <p:nvPr/>
          </p:nvSpPr>
          <p:spPr>
            <a:xfrm rot="10800000">
              <a:off x="6604277" y="4887417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2" name="円/楕円 621"/>
            <p:cNvSpPr/>
            <p:nvPr/>
          </p:nvSpPr>
          <p:spPr>
            <a:xfrm>
              <a:off x="7023447" y="4584459"/>
              <a:ext cx="445265" cy="158424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3" name="角丸四角形 622"/>
            <p:cNvSpPr/>
            <p:nvPr/>
          </p:nvSpPr>
          <p:spPr>
            <a:xfrm>
              <a:off x="6852191" y="4989353"/>
              <a:ext cx="787776" cy="787776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4" name="角丸四角形 623"/>
            <p:cNvSpPr/>
            <p:nvPr/>
          </p:nvSpPr>
          <p:spPr>
            <a:xfrm>
              <a:off x="6911367" y="4989353"/>
              <a:ext cx="669425" cy="787776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5" name="角丸四角形 624"/>
            <p:cNvSpPr/>
            <p:nvPr/>
          </p:nvSpPr>
          <p:spPr>
            <a:xfrm>
              <a:off x="6852191" y="5216278"/>
              <a:ext cx="787776" cy="787776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6" name="円/楕円 625"/>
            <p:cNvSpPr/>
            <p:nvPr/>
          </p:nvSpPr>
          <p:spPr>
            <a:xfrm>
              <a:off x="7023447" y="4963688"/>
              <a:ext cx="445265" cy="158424"/>
            </a:xfrm>
            <a:prstGeom prst="ellipse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7" name="角丸四角形 626"/>
            <p:cNvSpPr/>
            <p:nvPr/>
          </p:nvSpPr>
          <p:spPr>
            <a:xfrm>
              <a:off x="7202509" y="4646368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8" name="角丸四角形 627"/>
            <p:cNvSpPr/>
            <p:nvPr/>
          </p:nvSpPr>
          <p:spPr>
            <a:xfrm>
              <a:off x="7023447" y="5414773"/>
              <a:ext cx="445265" cy="491126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9" name="円/楕円 628"/>
            <p:cNvSpPr/>
            <p:nvPr/>
          </p:nvSpPr>
          <p:spPr>
            <a:xfrm>
              <a:off x="7023447" y="5490962"/>
              <a:ext cx="445265" cy="445264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0" name="円/楕円 629"/>
            <p:cNvSpPr/>
            <p:nvPr/>
          </p:nvSpPr>
          <p:spPr>
            <a:xfrm>
              <a:off x="7053774" y="5521290"/>
              <a:ext cx="384610" cy="384610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1" name="円/楕円 630"/>
            <p:cNvSpPr/>
            <p:nvPr/>
          </p:nvSpPr>
          <p:spPr>
            <a:xfrm>
              <a:off x="7088379" y="5555895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32" name="グループ化 631"/>
          <p:cNvGrpSpPr/>
          <p:nvPr/>
        </p:nvGrpSpPr>
        <p:grpSpPr>
          <a:xfrm>
            <a:off x="2378728" y="2984239"/>
            <a:ext cx="1422922" cy="1076675"/>
            <a:chOff x="4931716" y="2853007"/>
            <a:chExt cx="1027534" cy="777499"/>
          </a:xfrm>
        </p:grpSpPr>
        <p:sp>
          <p:nvSpPr>
            <p:cNvPr id="633" name="円柱 632"/>
            <p:cNvSpPr/>
            <p:nvPr/>
          </p:nvSpPr>
          <p:spPr>
            <a:xfrm rot="10800000">
              <a:off x="4931716" y="2853007"/>
              <a:ext cx="1027534" cy="501408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4" name="円/楕円 182"/>
            <p:cNvSpPr/>
            <p:nvPr/>
          </p:nvSpPr>
          <p:spPr>
            <a:xfrm>
              <a:off x="5051595" y="3162043"/>
              <a:ext cx="787776" cy="441022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5" name="円/楕円 182"/>
            <p:cNvSpPr/>
            <p:nvPr/>
          </p:nvSpPr>
          <p:spPr>
            <a:xfrm>
              <a:off x="5295944" y="3158756"/>
              <a:ext cx="299077" cy="445794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6" name="角丸四角形 635"/>
            <p:cNvSpPr/>
            <p:nvPr/>
          </p:nvSpPr>
          <p:spPr>
            <a:xfrm>
              <a:off x="5329011" y="3357702"/>
              <a:ext cx="232945" cy="256938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7" name="円/楕円 636"/>
            <p:cNvSpPr/>
            <p:nvPr/>
          </p:nvSpPr>
          <p:spPr>
            <a:xfrm>
              <a:off x="5329011" y="3397561"/>
              <a:ext cx="232945" cy="23294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8" name="円/楕円 637"/>
            <p:cNvSpPr/>
            <p:nvPr/>
          </p:nvSpPr>
          <p:spPr>
            <a:xfrm>
              <a:off x="5344877" y="3413427"/>
              <a:ext cx="201213" cy="201213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9" name="円/楕円 638"/>
            <p:cNvSpPr/>
            <p:nvPr/>
          </p:nvSpPr>
          <p:spPr>
            <a:xfrm>
              <a:off x="5362981" y="3431531"/>
              <a:ext cx="165005" cy="165005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40" name="グループ化 639"/>
          <p:cNvGrpSpPr/>
          <p:nvPr/>
        </p:nvGrpSpPr>
        <p:grpSpPr>
          <a:xfrm>
            <a:off x="7651612" y="958833"/>
            <a:ext cx="2238868" cy="1270476"/>
            <a:chOff x="3877743" y="391191"/>
            <a:chExt cx="2238868" cy="1270476"/>
          </a:xfrm>
        </p:grpSpPr>
        <p:sp>
          <p:nvSpPr>
            <p:cNvPr id="641" name="星 12 640"/>
            <p:cNvSpPr/>
            <p:nvPr/>
          </p:nvSpPr>
          <p:spPr>
            <a:xfrm rot="1800000">
              <a:off x="3877743" y="391191"/>
              <a:ext cx="926269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2" name="星 12 641"/>
            <p:cNvSpPr/>
            <p:nvPr/>
          </p:nvSpPr>
          <p:spPr>
            <a:xfrm rot="1800000">
              <a:off x="4504579" y="906940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3" name="星 12 642"/>
            <p:cNvSpPr/>
            <p:nvPr/>
          </p:nvSpPr>
          <p:spPr>
            <a:xfrm rot="937885">
              <a:off x="4223229" y="410966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4" name="星 12 643"/>
            <p:cNvSpPr/>
            <p:nvPr/>
          </p:nvSpPr>
          <p:spPr>
            <a:xfrm rot="1800000">
              <a:off x="4718741" y="41096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5" name="アーチ 644"/>
            <p:cNvSpPr/>
            <p:nvPr/>
          </p:nvSpPr>
          <p:spPr>
            <a:xfrm>
              <a:off x="4691550" y="1033668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6" name="片側の 2 つの角を丸めた四角形 645"/>
            <p:cNvSpPr/>
            <p:nvPr/>
          </p:nvSpPr>
          <p:spPr>
            <a:xfrm rot="10800000">
              <a:off x="4256838" y="808601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7" name="台形 646"/>
            <p:cNvSpPr/>
            <p:nvPr/>
          </p:nvSpPr>
          <p:spPr>
            <a:xfrm rot="5400000">
              <a:off x="4018925" y="925982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8" name="片側の 2 つの角を丸めた四角形 647"/>
            <p:cNvSpPr/>
            <p:nvPr/>
          </p:nvSpPr>
          <p:spPr>
            <a:xfrm>
              <a:off x="4212069" y="63618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9" name="台形 648"/>
            <p:cNvSpPr/>
            <p:nvPr/>
          </p:nvSpPr>
          <p:spPr>
            <a:xfrm rot="10800000">
              <a:off x="4547534" y="1416104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0" name="正方形/長方形 649"/>
            <p:cNvSpPr/>
            <p:nvPr/>
          </p:nvSpPr>
          <p:spPr>
            <a:xfrm>
              <a:off x="4631829" y="1492293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1" name="星 12 650"/>
            <p:cNvSpPr/>
            <p:nvPr/>
          </p:nvSpPr>
          <p:spPr>
            <a:xfrm rot="1800000">
              <a:off x="5007300" y="81338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52" name="グループ化 651"/>
          <p:cNvGrpSpPr/>
          <p:nvPr/>
        </p:nvGrpSpPr>
        <p:grpSpPr>
          <a:xfrm>
            <a:off x="7757200" y="4848237"/>
            <a:ext cx="1820582" cy="1368197"/>
            <a:chOff x="6312250" y="777932"/>
            <a:chExt cx="1820582" cy="1368197"/>
          </a:xfrm>
        </p:grpSpPr>
        <p:sp>
          <p:nvSpPr>
            <p:cNvPr id="653" name="星 12 652"/>
            <p:cNvSpPr/>
            <p:nvPr/>
          </p:nvSpPr>
          <p:spPr>
            <a:xfrm rot="657914">
              <a:off x="6492213" y="966636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4" name="星 12 653"/>
            <p:cNvSpPr/>
            <p:nvPr/>
          </p:nvSpPr>
          <p:spPr>
            <a:xfrm rot="21447610">
              <a:off x="6967052" y="777932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5" name="正方形/長方形 654"/>
            <p:cNvSpPr/>
            <p:nvPr/>
          </p:nvSpPr>
          <p:spPr>
            <a:xfrm>
              <a:off x="7202693" y="1133315"/>
              <a:ext cx="912041" cy="515998"/>
            </a:xfrm>
            <a:prstGeom prst="rect">
              <a:avLst/>
            </a:prstGeom>
            <a:solidFill>
              <a:srgbClr val="EEECE1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6" name="直方体 655"/>
            <p:cNvSpPr/>
            <p:nvPr/>
          </p:nvSpPr>
          <p:spPr>
            <a:xfrm>
              <a:off x="6985265" y="1167285"/>
              <a:ext cx="1056947" cy="720080"/>
            </a:xfrm>
            <a:prstGeom prst="cube">
              <a:avLst>
                <a:gd name="adj" fmla="val 35622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7" name="円柱 656"/>
            <p:cNvSpPr/>
            <p:nvPr/>
          </p:nvSpPr>
          <p:spPr>
            <a:xfrm rot="5400000" flipH="1">
              <a:off x="7877888" y="1379460"/>
              <a:ext cx="261830" cy="245304"/>
            </a:xfrm>
            <a:prstGeom prst="can">
              <a:avLst>
                <a:gd name="adj" fmla="val 53062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8" name="円/楕円 657"/>
            <p:cNvSpPr/>
            <p:nvPr/>
          </p:nvSpPr>
          <p:spPr>
            <a:xfrm>
              <a:off x="8050169" y="1400281"/>
              <a:ext cx="82663" cy="205192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9" name="平行四辺形 658"/>
            <p:cNvSpPr/>
            <p:nvPr/>
          </p:nvSpPr>
          <p:spPr>
            <a:xfrm>
              <a:off x="6891112" y="1133315"/>
              <a:ext cx="1224595" cy="310060"/>
            </a:xfrm>
            <a:prstGeom prst="parallelogram">
              <a:avLst>
                <a:gd name="adj" fmla="val 100454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0" name="正方形/長方形 659"/>
            <p:cNvSpPr/>
            <p:nvPr/>
          </p:nvSpPr>
          <p:spPr>
            <a:xfrm>
              <a:off x="6891112" y="1443375"/>
              <a:ext cx="912041" cy="515998"/>
            </a:xfrm>
            <a:prstGeom prst="rect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1" name="星 12 660"/>
            <p:cNvSpPr/>
            <p:nvPr/>
          </p:nvSpPr>
          <p:spPr>
            <a:xfrm rot="657914">
              <a:off x="6312250" y="1171431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2" name="星 12 661"/>
            <p:cNvSpPr/>
            <p:nvPr/>
          </p:nvSpPr>
          <p:spPr>
            <a:xfrm rot="1788120">
              <a:off x="6487290" y="1438336"/>
              <a:ext cx="1020263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3" name="星 12 662"/>
            <p:cNvSpPr/>
            <p:nvPr/>
          </p:nvSpPr>
          <p:spPr>
            <a:xfrm rot="20055549">
              <a:off x="6743809" y="984164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64" name="グループ化 663"/>
          <p:cNvGrpSpPr/>
          <p:nvPr/>
        </p:nvGrpSpPr>
        <p:grpSpPr>
          <a:xfrm>
            <a:off x="672623" y="2773790"/>
            <a:ext cx="1152128" cy="1569131"/>
            <a:chOff x="1735347" y="3364539"/>
            <a:chExt cx="1152128" cy="1569131"/>
          </a:xfrm>
        </p:grpSpPr>
        <p:sp>
          <p:nvSpPr>
            <p:cNvPr id="665" name="円/楕円 664"/>
            <p:cNvSpPr/>
            <p:nvPr/>
          </p:nvSpPr>
          <p:spPr>
            <a:xfrm>
              <a:off x="1901559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6" name="角丸四角形 665"/>
            <p:cNvSpPr/>
            <p:nvPr/>
          </p:nvSpPr>
          <p:spPr>
            <a:xfrm>
              <a:off x="2267841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7" name="円/楕円 666"/>
            <p:cNvSpPr/>
            <p:nvPr/>
          </p:nvSpPr>
          <p:spPr>
            <a:xfrm>
              <a:off x="1735347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8" name="角丸四角形 667"/>
            <p:cNvSpPr/>
            <p:nvPr/>
          </p:nvSpPr>
          <p:spPr>
            <a:xfrm>
              <a:off x="2088779" y="3914109"/>
              <a:ext cx="445265" cy="491127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69" name="円/楕円 668"/>
            <p:cNvSpPr/>
            <p:nvPr/>
          </p:nvSpPr>
          <p:spPr>
            <a:xfrm>
              <a:off x="2088779" y="3990298"/>
              <a:ext cx="445265" cy="44526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0" name="円/楕円 669"/>
            <p:cNvSpPr/>
            <p:nvPr/>
          </p:nvSpPr>
          <p:spPr>
            <a:xfrm>
              <a:off x="2119106" y="4020626"/>
              <a:ext cx="384610" cy="384610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1" name="円/楕円 670"/>
            <p:cNvSpPr/>
            <p:nvPr/>
          </p:nvSpPr>
          <p:spPr>
            <a:xfrm>
              <a:off x="2153711" y="4055231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72" name="グループ化 671"/>
          <p:cNvGrpSpPr/>
          <p:nvPr/>
        </p:nvGrpSpPr>
        <p:grpSpPr>
          <a:xfrm>
            <a:off x="604587" y="4728011"/>
            <a:ext cx="1381786" cy="1569131"/>
            <a:chOff x="3021071" y="3364539"/>
            <a:chExt cx="1381786" cy="1569131"/>
          </a:xfrm>
        </p:grpSpPr>
        <p:sp>
          <p:nvSpPr>
            <p:cNvPr id="673" name="角丸四角形 672"/>
            <p:cNvSpPr/>
            <p:nvPr/>
          </p:nvSpPr>
          <p:spPr>
            <a:xfrm>
              <a:off x="3719717" y="3712342"/>
              <a:ext cx="683140" cy="456522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4" name="角丸四角形 673"/>
            <p:cNvSpPr/>
            <p:nvPr/>
          </p:nvSpPr>
          <p:spPr>
            <a:xfrm>
              <a:off x="3628277" y="3712342"/>
              <a:ext cx="683140" cy="456522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5" name="円/楕円 674"/>
            <p:cNvSpPr/>
            <p:nvPr/>
          </p:nvSpPr>
          <p:spPr>
            <a:xfrm>
              <a:off x="3187283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6" name="角丸四角形 675"/>
            <p:cNvSpPr/>
            <p:nvPr/>
          </p:nvSpPr>
          <p:spPr>
            <a:xfrm>
              <a:off x="3553565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77" name="円/楕円 676"/>
            <p:cNvSpPr/>
            <p:nvPr/>
          </p:nvSpPr>
          <p:spPr>
            <a:xfrm>
              <a:off x="3021071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78" name="グループ化 677"/>
          <p:cNvGrpSpPr/>
          <p:nvPr/>
        </p:nvGrpSpPr>
        <p:grpSpPr>
          <a:xfrm>
            <a:off x="675846" y="839840"/>
            <a:ext cx="1152128" cy="1569131"/>
            <a:chOff x="333267" y="3364539"/>
            <a:chExt cx="1152128" cy="1569131"/>
          </a:xfrm>
        </p:grpSpPr>
        <p:sp>
          <p:nvSpPr>
            <p:cNvPr id="679" name="円/楕円 678"/>
            <p:cNvSpPr/>
            <p:nvPr/>
          </p:nvSpPr>
          <p:spPr>
            <a:xfrm>
              <a:off x="499479" y="4642022"/>
              <a:ext cx="819704" cy="291648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0" name="角丸四角形 679"/>
            <p:cNvSpPr/>
            <p:nvPr/>
          </p:nvSpPr>
          <p:spPr>
            <a:xfrm>
              <a:off x="865761" y="4391312"/>
              <a:ext cx="87140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1" name="円/楕円 680"/>
            <p:cNvSpPr/>
            <p:nvPr/>
          </p:nvSpPr>
          <p:spPr>
            <a:xfrm>
              <a:off x="333267" y="3364539"/>
              <a:ext cx="1152128" cy="1152128"/>
            </a:xfrm>
            <a:prstGeom prst="ellipse">
              <a:avLst/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2" name="角丸四角形 681"/>
            <p:cNvSpPr/>
            <p:nvPr/>
          </p:nvSpPr>
          <p:spPr>
            <a:xfrm>
              <a:off x="686699" y="3517404"/>
              <a:ext cx="445265" cy="491127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3" name="円/楕円 682"/>
            <p:cNvSpPr/>
            <p:nvPr/>
          </p:nvSpPr>
          <p:spPr>
            <a:xfrm>
              <a:off x="686699" y="3489709"/>
              <a:ext cx="445265" cy="445265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4" name="円/楕円 683"/>
            <p:cNvSpPr/>
            <p:nvPr/>
          </p:nvSpPr>
          <p:spPr>
            <a:xfrm>
              <a:off x="717026" y="3520037"/>
              <a:ext cx="384610" cy="384610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5" name="円/楕円 684"/>
            <p:cNvSpPr/>
            <p:nvPr/>
          </p:nvSpPr>
          <p:spPr>
            <a:xfrm>
              <a:off x="751631" y="3554642"/>
              <a:ext cx="315400" cy="31540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86" name="グループ化 685"/>
          <p:cNvGrpSpPr/>
          <p:nvPr/>
        </p:nvGrpSpPr>
        <p:grpSpPr>
          <a:xfrm>
            <a:off x="2378727" y="4888411"/>
            <a:ext cx="1422923" cy="1234923"/>
            <a:chOff x="4931716" y="4102686"/>
            <a:chExt cx="1027534" cy="891774"/>
          </a:xfrm>
        </p:grpSpPr>
        <p:sp>
          <p:nvSpPr>
            <p:cNvPr id="687" name="角丸四角形 686"/>
            <p:cNvSpPr/>
            <p:nvPr/>
          </p:nvSpPr>
          <p:spPr>
            <a:xfrm rot="5400000">
              <a:off x="5313140" y="4712835"/>
              <a:ext cx="264429" cy="298822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8" name="角丸四角形 687"/>
            <p:cNvSpPr/>
            <p:nvPr/>
          </p:nvSpPr>
          <p:spPr>
            <a:xfrm rot="5400000">
              <a:off x="5333566" y="4673407"/>
              <a:ext cx="223579" cy="298822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89" name="円柱 688"/>
            <p:cNvSpPr/>
            <p:nvPr/>
          </p:nvSpPr>
          <p:spPr>
            <a:xfrm rot="10800000">
              <a:off x="4931716" y="4102686"/>
              <a:ext cx="1027534" cy="501407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0" name="円/楕円 182"/>
            <p:cNvSpPr/>
            <p:nvPr/>
          </p:nvSpPr>
          <p:spPr>
            <a:xfrm>
              <a:off x="5051595" y="4411722"/>
              <a:ext cx="787776" cy="441022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1" name="円/楕円 182"/>
            <p:cNvSpPr/>
            <p:nvPr/>
          </p:nvSpPr>
          <p:spPr>
            <a:xfrm>
              <a:off x="5295944" y="4408434"/>
              <a:ext cx="299077" cy="445794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92" name="グループ化 691"/>
          <p:cNvGrpSpPr/>
          <p:nvPr/>
        </p:nvGrpSpPr>
        <p:grpSpPr>
          <a:xfrm>
            <a:off x="4205441" y="2944858"/>
            <a:ext cx="1551578" cy="1264829"/>
            <a:chOff x="8042552" y="2414805"/>
            <a:chExt cx="1257965" cy="1025479"/>
          </a:xfrm>
        </p:grpSpPr>
        <p:sp>
          <p:nvSpPr>
            <p:cNvPr id="693" name="アーチ 692"/>
            <p:cNvSpPr/>
            <p:nvPr/>
          </p:nvSpPr>
          <p:spPr>
            <a:xfrm>
              <a:off x="8643169" y="2812285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4" name="片側の 2 つの角を丸めた四角形 693"/>
            <p:cNvSpPr/>
            <p:nvPr/>
          </p:nvSpPr>
          <p:spPr>
            <a:xfrm rot="10800000">
              <a:off x="8208457" y="2587218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5" name="台形 694"/>
            <p:cNvSpPr/>
            <p:nvPr/>
          </p:nvSpPr>
          <p:spPr>
            <a:xfrm rot="5400000">
              <a:off x="7970544" y="2704599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6" name="片側の 2 つの角を丸めた四角形 695"/>
            <p:cNvSpPr/>
            <p:nvPr/>
          </p:nvSpPr>
          <p:spPr>
            <a:xfrm>
              <a:off x="8163688" y="2414805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7" name="台形 696"/>
            <p:cNvSpPr/>
            <p:nvPr/>
          </p:nvSpPr>
          <p:spPr>
            <a:xfrm rot="10800000">
              <a:off x="8499153" y="3194721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8" name="正方形/長方形 697"/>
            <p:cNvSpPr/>
            <p:nvPr/>
          </p:nvSpPr>
          <p:spPr>
            <a:xfrm>
              <a:off x="8583448" y="3270910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699" name="グループ化 698"/>
          <p:cNvGrpSpPr/>
          <p:nvPr/>
        </p:nvGrpSpPr>
        <p:grpSpPr>
          <a:xfrm>
            <a:off x="7630301" y="2761219"/>
            <a:ext cx="2048274" cy="1435878"/>
            <a:chOff x="1952566" y="662884"/>
            <a:chExt cx="2048274" cy="1435878"/>
          </a:xfrm>
        </p:grpSpPr>
        <p:sp>
          <p:nvSpPr>
            <p:cNvPr id="700" name="星 12 699"/>
            <p:cNvSpPr/>
            <p:nvPr/>
          </p:nvSpPr>
          <p:spPr>
            <a:xfrm rot="20066854">
              <a:off x="3054677" y="1180741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1" name="星 12 700"/>
            <p:cNvSpPr/>
            <p:nvPr/>
          </p:nvSpPr>
          <p:spPr>
            <a:xfrm rot="1213649">
              <a:off x="2119475" y="1366954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0066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2" name="星 12 701"/>
            <p:cNvSpPr/>
            <p:nvPr/>
          </p:nvSpPr>
          <p:spPr>
            <a:xfrm rot="1800000">
              <a:off x="2686710" y="758692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3" name="アーチ 702"/>
            <p:cNvSpPr/>
            <p:nvPr/>
          </p:nvSpPr>
          <p:spPr>
            <a:xfrm>
              <a:off x="3083995" y="1675416"/>
              <a:ext cx="336573" cy="336573"/>
            </a:xfrm>
            <a:prstGeom prst="blockArc">
              <a:avLst>
                <a:gd name="adj1" fmla="val 20448767"/>
                <a:gd name="adj2" fmla="val 7672337"/>
                <a:gd name="adj3" fmla="val 123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4" name="角丸四角形 703"/>
            <p:cNvSpPr/>
            <p:nvPr/>
          </p:nvSpPr>
          <p:spPr>
            <a:xfrm>
              <a:off x="2674131" y="1127306"/>
              <a:ext cx="752959" cy="752959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5" name="角丸四角形 704"/>
            <p:cNvSpPr/>
            <p:nvPr/>
          </p:nvSpPr>
          <p:spPr>
            <a:xfrm>
              <a:off x="2730692" y="1127306"/>
              <a:ext cx="639839" cy="752959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6" name="角丸四角形 705"/>
            <p:cNvSpPr/>
            <p:nvPr/>
          </p:nvSpPr>
          <p:spPr>
            <a:xfrm>
              <a:off x="2674131" y="1056421"/>
              <a:ext cx="752959" cy="664430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7" name="円/楕円 706"/>
            <p:cNvSpPr/>
            <p:nvPr/>
          </p:nvSpPr>
          <p:spPr>
            <a:xfrm>
              <a:off x="2837818" y="1235091"/>
              <a:ext cx="425586" cy="42558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8" name="円/楕円 707"/>
            <p:cNvSpPr/>
            <p:nvPr/>
          </p:nvSpPr>
          <p:spPr>
            <a:xfrm>
              <a:off x="2866805" y="1264078"/>
              <a:ext cx="367611" cy="367611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9" name="円/楕円 708"/>
            <p:cNvSpPr/>
            <p:nvPr/>
          </p:nvSpPr>
          <p:spPr>
            <a:xfrm>
              <a:off x="2899880" y="1297153"/>
              <a:ext cx="301460" cy="30146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0" name="台形 709"/>
            <p:cNvSpPr/>
            <p:nvPr/>
          </p:nvSpPr>
          <p:spPr>
            <a:xfrm rot="10800000">
              <a:off x="2892496" y="1879181"/>
              <a:ext cx="316229" cy="78358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1" name="正方形/長方形 710"/>
            <p:cNvSpPr/>
            <p:nvPr/>
          </p:nvSpPr>
          <p:spPr>
            <a:xfrm>
              <a:off x="2946732" y="1957539"/>
              <a:ext cx="207757" cy="103338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2" name="星 12 711"/>
            <p:cNvSpPr/>
            <p:nvPr/>
          </p:nvSpPr>
          <p:spPr>
            <a:xfrm rot="18900000">
              <a:off x="1952566" y="830637"/>
              <a:ext cx="1109311" cy="707793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3" name="星 12 712"/>
            <p:cNvSpPr/>
            <p:nvPr/>
          </p:nvSpPr>
          <p:spPr>
            <a:xfrm rot="20066854">
              <a:off x="3054677" y="1495065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9BBB59">
                <a:lumMod val="5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4" name="星 12 713"/>
            <p:cNvSpPr/>
            <p:nvPr/>
          </p:nvSpPr>
          <p:spPr>
            <a:xfrm rot="1800000">
              <a:off x="2987423" y="662884"/>
              <a:ext cx="946163" cy="603697"/>
            </a:xfrm>
            <a:prstGeom prst="star12">
              <a:avLst>
                <a:gd name="adj" fmla="val 40336"/>
              </a:avLst>
            </a:prstGeom>
            <a:solidFill>
              <a:srgbClr val="00B05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15" name="グループ化 714"/>
          <p:cNvGrpSpPr/>
          <p:nvPr/>
        </p:nvGrpSpPr>
        <p:grpSpPr>
          <a:xfrm>
            <a:off x="4457945" y="1175906"/>
            <a:ext cx="928702" cy="1238899"/>
            <a:chOff x="7102271" y="2408971"/>
            <a:chExt cx="752959" cy="1004456"/>
          </a:xfrm>
        </p:grpSpPr>
        <p:sp>
          <p:nvSpPr>
            <p:cNvPr id="716" name="アーチ 715"/>
            <p:cNvSpPr/>
            <p:nvPr/>
          </p:nvSpPr>
          <p:spPr>
            <a:xfrm>
              <a:off x="7512135" y="3027966"/>
              <a:ext cx="336573" cy="336573"/>
            </a:xfrm>
            <a:prstGeom prst="blockArc">
              <a:avLst>
                <a:gd name="adj1" fmla="val 20448767"/>
                <a:gd name="adj2" fmla="val 8820232"/>
                <a:gd name="adj3" fmla="val 12323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7" name="角丸四角形 716"/>
            <p:cNvSpPr/>
            <p:nvPr/>
          </p:nvSpPr>
          <p:spPr>
            <a:xfrm>
              <a:off x="7102271" y="2479856"/>
              <a:ext cx="752959" cy="752959"/>
            </a:xfrm>
            <a:prstGeom prst="roundRect">
              <a:avLst>
                <a:gd name="adj" fmla="val 10456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8" name="角丸四角形 717"/>
            <p:cNvSpPr/>
            <p:nvPr/>
          </p:nvSpPr>
          <p:spPr>
            <a:xfrm>
              <a:off x="7158832" y="2479856"/>
              <a:ext cx="639839" cy="752959"/>
            </a:xfrm>
            <a:prstGeom prst="roundRect">
              <a:avLst>
                <a:gd name="adj" fmla="val 10456"/>
              </a:avLst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9" name="角丸四角形 718"/>
            <p:cNvSpPr/>
            <p:nvPr/>
          </p:nvSpPr>
          <p:spPr>
            <a:xfrm>
              <a:off x="7102271" y="2408971"/>
              <a:ext cx="752959" cy="664430"/>
            </a:xfrm>
            <a:prstGeom prst="roundRect">
              <a:avLst>
                <a:gd name="adj" fmla="val 10456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0" name="円/楕円 719"/>
            <p:cNvSpPr/>
            <p:nvPr/>
          </p:nvSpPr>
          <p:spPr>
            <a:xfrm>
              <a:off x="7265958" y="2587641"/>
              <a:ext cx="425586" cy="42558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1" name="円/楕円 720"/>
            <p:cNvSpPr/>
            <p:nvPr/>
          </p:nvSpPr>
          <p:spPr>
            <a:xfrm>
              <a:off x="7294945" y="2616628"/>
              <a:ext cx="367611" cy="367611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2" name="円/楕円 721"/>
            <p:cNvSpPr/>
            <p:nvPr/>
          </p:nvSpPr>
          <p:spPr>
            <a:xfrm>
              <a:off x="7328020" y="2649703"/>
              <a:ext cx="301460" cy="301460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3" name="台形 722"/>
            <p:cNvSpPr/>
            <p:nvPr/>
          </p:nvSpPr>
          <p:spPr>
            <a:xfrm rot="10800000">
              <a:off x="7320636" y="3231731"/>
              <a:ext cx="316229" cy="78358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4" name="正方形/長方形 723"/>
            <p:cNvSpPr/>
            <p:nvPr/>
          </p:nvSpPr>
          <p:spPr>
            <a:xfrm>
              <a:off x="7374872" y="3310089"/>
              <a:ext cx="207757" cy="103338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25" name="グループ化 724"/>
          <p:cNvGrpSpPr/>
          <p:nvPr/>
        </p:nvGrpSpPr>
        <p:grpSpPr>
          <a:xfrm>
            <a:off x="2378728" y="1085108"/>
            <a:ext cx="1422922" cy="1040729"/>
            <a:chOff x="4931716" y="1810017"/>
            <a:chExt cx="1027534" cy="751541"/>
          </a:xfrm>
        </p:grpSpPr>
        <p:sp>
          <p:nvSpPr>
            <p:cNvPr id="726" name="円柱 725"/>
            <p:cNvSpPr/>
            <p:nvPr/>
          </p:nvSpPr>
          <p:spPr>
            <a:xfrm rot="10800000">
              <a:off x="4931716" y="1810017"/>
              <a:ext cx="1027534" cy="501407"/>
            </a:xfrm>
            <a:prstGeom prst="can">
              <a:avLst>
                <a:gd name="adj" fmla="val 5000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7" name="円/楕円 182"/>
            <p:cNvSpPr/>
            <p:nvPr/>
          </p:nvSpPr>
          <p:spPr>
            <a:xfrm>
              <a:off x="5051595" y="2119052"/>
              <a:ext cx="787776" cy="441021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6184" h="999193">
                  <a:moveTo>
                    <a:pt x="0" y="320621"/>
                  </a:moveTo>
                  <a:cubicBezTo>
                    <a:pt x="0" y="143547"/>
                    <a:pt x="370749" y="0"/>
                    <a:pt x="828092" y="0"/>
                  </a:cubicBezTo>
                  <a:cubicBezTo>
                    <a:pt x="1285435" y="0"/>
                    <a:pt x="1656184" y="143547"/>
                    <a:pt x="1656184" y="320621"/>
                  </a:cubicBezTo>
                  <a:cubicBezTo>
                    <a:pt x="1656184" y="497695"/>
                    <a:pt x="1464339" y="1008990"/>
                    <a:pt x="828092" y="999051"/>
                  </a:cubicBezTo>
                  <a:cubicBezTo>
                    <a:pt x="191845" y="989112"/>
                    <a:pt x="0" y="497695"/>
                    <a:pt x="0" y="320621"/>
                  </a:cubicBezTo>
                  <a:close/>
                </a:path>
              </a:pathLst>
            </a:cu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8" name="円/楕円 182"/>
            <p:cNvSpPr/>
            <p:nvPr/>
          </p:nvSpPr>
          <p:spPr>
            <a:xfrm>
              <a:off x="5295944" y="2115765"/>
              <a:ext cx="299077" cy="445793"/>
            </a:xfrm>
            <a:custGeom>
              <a:avLst/>
              <a:gdLst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641242"/>
                <a:gd name="connsiteX1" fmla="*/ 828092 w 1656184"/>
                <a:gd name="connsiteY1" fmla="*/ 0 h 641242"/>
                <a:gd name="connsiteX2" fmla="*/ 1656184 w 1656184"/>
                <a:gd name="connsiteY2" fmla="*/ 320621 h 641242"/>
                <a:gd name="connsiteX3" fmla="*/ 828092 w 1656184"/>
                <a:gd name="connsiteY3" fmla="*/ 641242 h 641242"/>
                <a:gd name="connsiteX4" fmla="*/ 0 w 1656184"/>
                <a:gd name="connsiteY4" fmla="*/ 320621 h 641242"/>
                <a:gd name="connsiteX0" fmla="*/ 0 w 1656184"/>
                <a:gd name="connsiteY0" fmla="*/ 320621 h 999051"/>
                <a:gd name="connsiteX1" fmla="*/ 828092 w 1656184"/>
                <a:gd name="connsiteY1" fmla="*/ 0 h 999051"/>
                <a:gd name="connsiteX2" fmla="*/ 1656184 w 1656184"/>
                <a:gd name="connsiteY2" fmla="*/ 320621 h 999051"/>
                <a:gd name="connsiteX3" fmla="*/ 828092 w 1656184"/>
                <a:gd name="connsiteY3" fmla="*/ 999051 h 999051"/>
                <a:gd name="connsiteX4" fmla="*/ 0 w 1656184"/>
                <a:gd name="connsiteY4" fmla="*/ 320621 h 999051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93"/>
                <a:gd name="connsiteX1" fmla="*/ 828092 w 1656184"/>
                <a:gd name="connsiteY1" fmla="*/ 0 h 999193"/>
                <a:gd name="connsiteX2" fmla="*/ 1656184 w 1656184"/>
                <a:gd name="connsiteY2" fmla="*/ 320621 h 999193"/>
                <a:gd name="connsiteX3" fmla="*/ 828092 w 1656184"/>
                <a:gd name="connsiteY3" fmla="*/ 999051 h 999193"/>
                <a:gd name="connsiteX4" fmla="*/ 0 w 1656184"/>
                <a:gd name="connsiteY4" fmla="*/ 320621 h 999193"/>
                <a:gd name="connsiteX0" fmla="*/ 0 w 1656184"/>
                <a:gd name="connsiteY0" fmla="*/ 320621 h 999175"/>
                <a:gd name="connsiteX1" fmla="*/ 828092 w 1656184"/>
                <a:gd name="connsiteY1" fmla="*/ 0 h 999175"/>
                <a:gd name="connsiteX2" fmla="*/ 1656184 w 1656184"/>
                <a:gd name="connsiteY2" fmla="*/ 320621 h 999175"/>
                <a:gd name="connsiteX3" fmla="*/ 828092 w 1656184"/>
                <a:gd name="connsiteY3" fmla="*/ 999051 h 999175"/>
                <a:gd name="connsiteX4" fmla="*/ 0 w 1656184"/>
                <a:gd name="connsiteY4" fmla="*/ 320621 h 999175"/>
                <a:gd name="connsiteX0" fmla="*/ 0 w 1628593"/>
                <a:gd name="connsiteY0" fmla="*/ 74526 h 1023024"/>
                <a:gd name="connsiteX1" fmla="*/ 800501 w 1628593"/>
                <a:gd name="connsiteY1" fmla="*/ 21682 h 1023024"/>
                <a:gd name="connsiteX2" fmla="*/ 1628593 w 1628593"/>
                <a:gd name="connsiteY2" fmla="*/ 342303 h 1023024"/>
                <a:gd name="connsiteX3" fmla="*/ 800501 w 1628593"/>
                <a:gd name="connsiteY3" fmla="*/ 1020733 h 1023024"/>
                <a:gd name="connsiteX4" fmla="*/ 0 w 1628593"/>
                <a:gd name="connsiteY4" fmla="*/ 74526 h 1023024"/>
                <a:gd name="connsiteX0" fmla="*/ 0 w 1683775"/>
                <a:gd name="connsiteY0" fmla="*/ 70955 h 1017164"/>
                <a:gd name="connsiteX1" fmla="*/ 800501 w 1683775"/>
                <a:gd name="connsiteY1" fmla="*/ 18111 h 1017164"/>
                <a:gd name="connsiteX2" fmla="*/ 1683775 w 1683775"/>
                <a:gd name="connsiteY2" fmla="*/ 60244 h 1017164"/>
                <a:gd name="connsiteX3" fmla="*/ 800501 w 1683775"/>
                <a:gd name="connsiteY3" fmla="*/ 1017162 h 1017164"/>
                <a:gd name="connsiteX4" fmla="*/ 0 w 1683775"/>
                <a:gd name="connsiteY4" fmla="*/ 70955 h 1017164"/>
                <a:gd name="connsiteX0" fmla="*/ 0 w 1701403"/>
                <a:gd name="connsiteY0" fmla="*/ 39107 h 1016118"/>
                <a:gd name="connsiteX1" fmla="*/ 818129 w 1701403"/>
                <a:gd name="connsiteY1" fmla="*/ 17058 h 1016118"/>
                <a:gd name="connsiteX2" fmla="*/ 1701403 w 1701403"/>
                <a:gd name="connsiteY2" fmla="*/ 59191 h 1016118"/>
                <a:gd name="connsiteX3" fmla="*/ 818129 w 1701403"/>
                <a:gd name="connsiteY3" fmla="*/ 1016109 h 1016118"/>
                <a:gd name="connsiteX4" fmla="*/ 0 w 1701403"/>
                <a:gd name="connsiteY4" fmla="*/ 39107 h 1016118"/>
                <a:gd name="connsiteX0" fmla="*/ 0 w 1701403"/>
                <a:gd name="connsiteY0" fmla="*/ 38410 h 1015421"/>
                <a:gd name="connsiteX1" fmla="*/ 818129 w 1701403"/>
                <a:gd name="connsiteY1" fmla="*/ 16361 h 1015421"/>
                <a:gd name="connsiteX2" fmla="*/ 1701403 w 1701403"/>
                <a:gd name="connsiteY2" fmla="*/ 58494 h 1015421"/>
                <a:gd name="connsiteX3" fmla="*/ 818129 w 1701403"/>
                <a:gd name="connsiteY3" fmla="*/ 1015412 h 1015421"/>
                <a:gd name="connsiteX4" fmla="*/ 0 w 1701403"/>
                <a:gd name="connsiteY4" fmla="*/ 38410 h 1015421"/>
                <a:gd name="connsiteX0" fmla="*/ 0 w 1692589"/>
                <a:gd name="connsiteY0" fmla="*/ 45098 h 1022103"/>
                <a:gd name="connsiteX1" fmla="*/ 818129 w 1692589"/>
                <a:gd name="connsiteY1" fmla="*/ 23049 h 1022103"/>
                <a:gd name="connsiteX2" fmla="*/ 1692589 w 1692589"/>
                <a:gd name="connsiteY2" fmla="*/ 54917 h 1022103"/>
                <a:gd name="connsiteX3" fmla="*/ 818129 w 1692589"/>
                <a:gd name="connsiteY3" fmla="*/ 1022100 h 1022103"/>
                <a:gd name="connsiteX4" fmla="*/ 0 w 1692589"/>
                <a:gd name="connsiteY4" fmla="*/ 45098 h 1022103"/>
                <a:gd name="connsiteX0" fmla="*/ 0 w 1692589"/>
                <a:gd name="connsiteY0" fmla="*/ 24317 h 1001321"/>
                <a:gd name="connsiteX1" fmla="*/ 818129 w 1692589"/>
                <a:gd name="connsiteY1" fmla="*/ 2268 h 1001321"/>
                <a:gd name="connsiteX2" fmla="*/ 1692589 w 1692589"/>
                <a:gd name="connsiteY2" fmla="*/ 34136 h 1001321"/>
                <a:gd name="connsiteX3" fmla="*/ 818129 w 1692589"/>
                <a:gd name="connsiteY3" fmla="*/ 1001319 h 1001321"/>
                <a:gd name="connsiteX4" fmla="*/ 0 w 1692589"/>
                <a:gd name="connsiteY4" fmla="*/ 24317 h 1001321"/>
                <a:gd name="connsiteX0" fmla="*/ 0 w 1719031"/>
                <a:gd name="connsiteY0" fmla="*/ 23570 h 1000572"/>
                <a:gd name="connsiteX1" fmla="*/ 818129 w 1719031"/>
                <a:gd name="connsiteY1" fmla="*/ 1521 h 1000572"/>
                <a:gd name="connsiteX2" fmla="*/ 1719031 w 1719031"/>
                <a:gd name="connsiteY2" fmla="*/ 23124 h 1000572"/>
                <a:gd name="connsiteX3" fmla="*/ 818129 w 1719031"/>
                <a:gd name="connsiteY3" fmla="*/ 1000572 h 1000572"/>
                <a:gd name="connsiteX4" fmla="*/ 0 w 1719031"/>
                <a:gd name="connsiteY4" fmla="*/ 23570 h 1000572"/>
                <a:gd name="connsiteX0" fmla="*/ 0 w 1719031"/>
                <a:gd name="connsiteY0" fmla="*/ 28972 h 1005974"/>
                <a:gd name="connsiteX1" fmla="*/ 844571 w 1719031"/>
                <a:gd name="connsiteY1" fmla="*/ 79 h 1005974"/>
                <a:gd name="connsiteX2" fmla="*/ 1719031 w 1719031"/>
                <a:gd name="connsiteY2" fmla="*/ 28526 h 1005974"/>
                <a:gd name="connsiteX3" fmla="*/ 818129 w 1719031"/>
                <a:gd name="connsiteY3" fmla="*/ 1005974 h 1005974"/>
                <a:gd name="connsiteX4" fmla="*/ 0 w 1719031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5974"/>
                <a:gd name="connsiteX1" fmla="*/ 871013 w 1745473"/>
                <a:gd name="connsiteY1" fmla="*/ 79 h 1005974"/>
                <a:gd name="connsiteX2" fmla="*/ 1745473 w 1745473"/>
                <a:gd name="connsiteY2" fmla="*/ 28526 h 1005974"/>
                <a:gd name="connsiteX3" fmla="*/ 844571 w 1745473"/>
                <a:gd name="connsiteY3" fmla="*/ 1005974 h 1005974"/>
                <a:gd name="connsiteX4" fmla="*/ 0 w 1745473"/>
                <a:gd name="connsiteY4" fmla="*/ 28972 h 1005974"/>
                <a:gd name="connsiteX0" fmla="*/ 0 w 1745473"/>
                <a:gd name="connsiteY0" fmla="*/ 28972 h 1006061"/>
                <a:gd name="connsiteX1" fmla="*/ 871013 w 1745473"/>
                <a:gd name="connsiteY1" fmla="*/ 79 h 1006061"/>
                <a:gd name="connsiteX2" fmla="*/ 1745473 w 1745473"/>
                <a:gd name="connsiteY2" fmla="*/ 28526 h 1006061"/>
                <a:gd name="connsiteX3" fmla="*/ 844571 w 1745473"/>
                <a:gd name="connsiteY3" fmla="*/ 1005974 h 1006061"/>
                <a:gd name="connsiteX4" fmla="*/ 0 w 1745473"/>
                <a:gd name="connsiteY4" fmla="*/ 28972 h 1006061"/>
                <a:gd name="connsiteX0" fmla="*/ 0 w 1745473"/>
                <a:gd name="connsiteY0" fmla="*/ 28972 h 1009482"/>
                <a:gd name="connsiteX1" fmla="*/ 871013 w 1745473"/>
                <a:gd name="connsiteY1" fmla="*/ 79 h 1009482"/>
                <a:gd name="connsiteX2" fmla="*/ 1745473 w 1745473"/>
                <a:gd name="connsiteY2" fmla="*/ 28526 h 1009482"/>
                <a:gd name="connsiteX3" fmla="*/ 853385 w 1745473"/>
                <a:gd name="connsiteY3" fmla="*/ 1009395 h 1009482"/>
                <a:gd name="connsiteX4" fmla="*/ 0 w 1745473"/>
                <a:gd name="connsiteY4" fmla="*/ 28972 h 1009482"/>
                <a:gd name="connsiteX0" fmla="*/ 0 w 1745473"/>
                <a:gd name="connsiteY0" fmla="*/ 28972 h 1009481"/>
                <a:gd name="connsiteX1" fmla="*/ 871013 w 1745473"/>
                <a:gd name="connsiteY1" fmla="*/ 79 h 1009481"/>
                <a:gd name="connsiteX2" fmla="*/ 1745473 w 1745473"/>
                <a:gd name="connsiteY2" fmla="*/ 28526 h 1009481"/>
                <a:gd name="connsiteX3" fmla="*/ 853385 w 1745473"/>
                <a:gd name="connsiteY3" fmla="*/ 1009395 h 1009481"/>
                <a:gd name="connsiteX4" fmla="*/ 0 w 1745473"/>
                <a:gd name="connsiteY4" fmla="*/ 28972 h 1009481"/>
                <a:gd name="connsiteX0" fmla="*/ 0 w 1745473"/>
                <a:gd name="connsiteY0" fmla="*/ 29497 h 1010006"/>
                <a:gd name="connsiteX1" fmla="*/ 871013 w 1745473"/>
                <a:gd name="connsiteY1" fmla="*/ 604 h 1010006"/>
                <a:gd name="connsiteX2" fmla="*/ 1745473 w 1745473"/>
                <a:gd name="connsiteY2" fmla="*/ 29051 h 1010006"/>
                <a:gd name="connsiteX3" fmla="*/ 853385 w 1745473"/>
                <a:gd name="connsiteY3" fmla="*/ 1009920 h 1010006"/>
                <a:gd name="connsiteX4" fmla="*/ 0 w 1745473"/>
                <a:gd name="connsiteY4" fmla="*/ 29497 h 1010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5473" h="1010006">
                  <a:moveTo>
                    <a:pt x="0" y="29497"/>
                  </a:moveTo>
                  <a:cubicBezTo>
                    <a:pt x="370183" y="-2828"/>
                    <a:pt x="465521" y="4100"/>
                    <a:pt x="871013" y="604"/>
                  </a:cubicBezTo>
                  <a:cubicBezTo>
                    <a:pt x="1276505" y="-2892"/>
                    <a:pt x="1401731" y="9072"/>
                    <a:pt x="1745473" y="29051"/>
                  </a:cubicBezTo>
                  <a:cubicBezTo>
                    <a:pt x="1745473" y="131148"/>
                    <a:pt x="1276505" y="1020110"/>
                    <a:pt x="853385" y="1009920"/>
                  </a:cubicBezTo>
                  <a:cubicBezTo>
                    <a:pt x="430265" y="999730"/>
                    <a:pt x="0" y="99460"/>
                    <a:pt x="0" y="29497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9" name="円/楕円 728"/>
            <p:cNvSpPr/>
            <p:nvPr/>
          </p:nvSpPr>
          <p:spPr>
            <a:xfrm>
              <a:off x="5329011" y="2177554"/>
              <a:ext cx="232945" cy="23294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0" name="円/楕円 729"/>
            <p:cNvSpPr/>
            <p:nvPr/>
          </p:nvSpPr>
          <p:spPr>
            <a:xfrm>
              <a:off x="5344877" y="2193419"/>
              <a:ext cx="201213" cy="201212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>
                    <a:lumMod val="75000"/>
                    <a:lumOff val="25000"/>
                  </a:sysClr>
                </a:gs>
                <a:gs pos="100000">
                  <a:sysClr val="window" lastClr="FFFFFF">
                    <a:lumMod val="75000"/>
                  </a:sysClr>
                </a:gs>
              </a:gsLst>
              <a:lin ang="54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1" name="円/楕円 730"/>
            <p:cNvSpPr/>
            <p:nvPr/>
          </p:nvSpPr>
          <p:spPr>
            <a:xfrm>
              <a:off x="5362981" y="2211523"/>
              <a:ext cx="165005" cy="165004"/>
            </a:xfrm>
            <a:prstGeom prst="ellipse">
              <a:avLst/>
            </a:prstGeom>
            <a:gradFill flip="none" rotWithShape="1">
              <a:gsLst>
                <a:gs pos="0">
                  <a:srgbClr val="4F81BD">
                    <a:lumMod val="20000"/>
                    <a:lumOff val="80000"/>
                  </a:srgbClr>
                </a:gs>
                <a:gs pos="50000">
                  <a:srgbClr val="00B0F0">
                    <a:shade val="67500"/>
                    <a:satMod val="115000"/>
                  </a:srgbClr>
                </a:gs>
                <a:gs pos="100000">
                  <a:srgbClr val="00B0F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32" name="グループ化 731"/>
          <p:cNvGrpSpPr/>
          <p:nvPr/>
        </p:nvGrpSpPr>
        <p:grpSpPr>
          <a:xfrm>
            <a:off x="6152260" y="2927708"/>
            <a:ext cx="1324590" cy="1237020"/>
            <a:chOff x="7961592" y="4356351"/>
            <a:chExt cx="1324590" cy="1237020"/>
          </a:xfrm>
        </p:grpSpPr>
        <p:sp>
          <p:nvSpPr>
            <p:cNvPr id="733" name="アーチ 732"/>
            <p:cNvSpPr/>
            <p:nvPr/>
          </p:nvSpPr>
          <p:spPr>
            <a:xfrm rot="10800000">
              <a:off x="7961592" y="4604094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4" name="角丸四角形 733"/>
            <p:cNvSpPr/>
            <p:nvPr/>
          </p:nvSpPr>
          <p:spPr>
            <a:xfrm>
              <a:off x="8643169" y="4370631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5" name="台形 734"/>
            <p:cNvSpPr/>
            <p:nvPr/>
          </p:nvSpPr>
          <p:spPr>
            <a:xfrm rot="667306">
              <a:off x="8487471" y="4718953"/>
              <a:ext cx="360040" cy="113466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6" name="片側の 2 つの角を丸めた四角形 735"/>
            <p:cNvSpPr/>
            <p:nvPr/>
          </p:nvSpPr>
          <p:spPr>
            <a:xfrm rot="900000">
              <a:off x="8217137" y="4822510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7" name="台形 736"/>
            <p:cNvSpPr/>
            <p:nvPr/>
          </p:nvSpPr>
          <p:spPr>
            <a:xfrm rot="17100000">
              <a:off x="9036012" y="5316485"/>
              <a:ext cx="284316" cy="216024"/>
            </a:xfrm>
            <a:prstGeom prst="trapezoid">
              <a:avLst>
                <a:gd name="adj" fmla="val 2564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8" name="片側の 2 つの角を丸めた四角形 737"/>
            <p:cNvSpPr/>
            <p:nvPr/>
          </p:nvSpPr>
          <p:spPr>
            <a:xfrm rot="11700000">
              <a:off x="8103588" y="498586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9" name="円/楕円 738"/>
            <p:cNvSpPr/>
            <p:nvPr/>
          </p:nvSpPr>
          <p:spPr>
            <a:xfrm>
              <a:off x="8464107" y="4356351"/>
              <a:ext cx="445265" cy="79212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40" name="グループ化 739"/>
          <p:cNvGrpSpPr/>
          <p:nvPr/>
        </p:nvGrpSpPr>
        <p:grpSpPr>
          <a:xfrm flipH="1">
            <a:off x="4177074" y="4838547"/>
            <a:ext cx="1551578" cy="1264829"/>
            <a:chOff x="8042552" y="2414805"/>
            <a:chExt cx="1257965" cy="1025479"/>
          </a:xfrm>
        </p:grpSpPr>
        <p:sp>
          <p:nvSpPr>
            <p:cNvPr id="741" name="アーチ 740"/>
            <p:cNvSpPr/>
            <p:nvPr/>
          </p:nvSpPr>
          <p:spPr>
            <a:xfrm>
              <a:off x="8643169" y="2812285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2" name="片側の 2 つの角を丸めた四角形 741"/>
            <p:cNvSpPr/>
            <p:nvPr/>
          </p:nvSpPr>
          <p:spPr>
            <a:xfrm rot="10800000">
              <a:off x="8208457" y="2587218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3" name="台形 742"/>
            <p:cNvSpPr/>
            <p:nvPr/>
          </p:nvSpPr>
          <p:spPr>
            <a:xfrm rot="5400000">
              <a:off x="7970544" y="2704599"/>
              <a:ext cx="360040" cy="216024"/>
            </a:xfrm>
            <a:prstGeom prst="trapezoid">
              <a:avLst/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4" name="片側の 2 つの角を丸めた四角形 743"/>
            <p:cNvSpPr/>
            <p:nvPr/>
          </p:nvSpPr>
          <p:spPr>
            <a:xfrm>
              <a:off x="8163688" y="2414805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5" name="台形 744"/>
            <p:cNvSpPr/>
            <p:nvPr/>
          </p:nvSpPr>
          <p:spPr>
            <a:xfrm rot="10800000">
              <a:off x="8499153" y="3194721"/>
              <a:ext cx="360040" cy="76189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6" name="正方形/長方形 745"/>
            <p:cNvSpPr/>
            <p:nvPr/>
          </p:nvSpPr>
          <p:spPr>
            <a:xfrm>
              <a:off x="8583448" y="3270910"/>
              <a:ext cx="216024" cy="169374"/>
            </a:xfrm>
            <a:prstGeom prst="rect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47" name="グループ化 746"/>
          <p:cNvGrpSpPr/>
          <p:nvPr/>
        </p:nvGrpSpPr>
        <p:grpSpPr>
          <a:xfrm flipH="1">
            <a:off x="6258681" y="4838547"/>
            <a:ext cx="1324590" cy="1237020"/>
            <a:chOff x="7961592" y="4356351"/>
            <a:chExt cx="1324590" cy="1237020"/>
          </a:xfrm>
        </p:grpSpPr>
        <p:sp>
          <p:nvSpPr>
            <p:cNvPr id="748" name="アーチ 747"/>
            <p:cNvSpPr/>
            <p:nvPr/>
          </p:nvSpPr>
          <p:spPr>
            <a:xfrm rot="10800000">
              <a:off x="7961592" y="4604094"/>
              <a:ext cx="657348" cy="584262"/>
            </a:xfrm>
            <a:prstGeom prst="blockArc">
              <a:avLst>
                <a:gd name="adj1" fmla="val 15622905"/>
                <a:gd name="adj2" fmla="val 8530231"/>
                <a:gd name="adj3" fmla="val 7856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9" name="角丸四角形 748"/>
            <p:cNvSpPr/>
            <p:nvPr/>
          </p:nvSpPr>
          <p:spPr>
            <a:xfrm>
              <a:off x="8643169" y="4370631"/>
              <a:ext cx="87139" cy="386297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0" name="台形 749"/>
            <p:cNvSpPr/>
            <p:nvPr/>
          </p:nvSpPr>
          <p:spPr>
            <a:xfrm rot="667306">
              <a:off x="8487471" y="4718953"/>
              <a:ext cx="360040" cy="113466"/>
            </a:xfrm>
            <a:prstGeom prst="trapezoid">
              <a:avLst/>
            </a:prstGeom>
            <a:gradFill flip="none" rotWithShape="1">
              <a:gsLst>
                <a:gs pos="0">
                  <a:sysClr val="window" lastClr="FFFFFF">
                    <a:lumMod val="65000"/>
                  </a:sysClr>
                </a:gs>
                <a:gs pos="50000">
                  <a:sysClr val="window" lastClr="FFFFFF">
                    <a:lumMod val="85000"/>
                  </a:sysClr>
                </a:gs>
                <a:gs pos="100000">
                  <a:sysClr val="window" lastClr="FFFFFF">
                    <a:lumMod val="65000"/>
                  </a:sysClr>
                </a:gs>
              </a:gsLst>
              <a:lin ang="10800000" scaled="1"/>
              <a:tileRect/>
            </a:gra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1" name="片側の 2 つの角を丸めた四角形 750"/>
            <p:cNvSpPr/>
            <p:nvPr/>
          </p:nvSpPr>
          <p:spPr>
            <a:xfrm rot="900000">
              <a:off x="8217137" y="4822510"/>
              <a:ext cx="941432" cy="607503"/>
            </a:xfrm>
            <a:prstGeom prst="round2SameRect">
              <a:avLst/>
            </a:prstGeom>
            <a:solidFill>
              <a:sysClr val="window" lastClr="FFFFFF">
                <a:lumMod val="50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2" name="台形 751"/>
            <p:cNvSpPr/>
            <p:nvPr/>
          </p:nvSpPr>
          <p:spPr>
            <a:xfrm rot="17100000">
              <a:off x="9036012" y="5316485"/>
              <a:ext cx="284316" cy="216024"/>
            </a:xfrm>
            <a:prstGeom prst="trapezoid">
              <a:avLst>
                <a:gd name="adj" fmla="val 2564"/>
              </a:avLst>
            </a:prstGeom>
            <a:solidFill>
              <a:sysClr val="windowText" lastClr="000000"/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3" name="片側の 2 つの角を丸めた四角形 752"/>
            <p:cNvSpPr/>
            <p:nvPr/>
          </p:nvSpPr>
          <p:spPr>
            <a:xfrm rot="11700000">
              <a:off x="8103588" y="4985868"/>
              <a:ext cx="1055545" cy="607503"/>
            </a:xfrm>
            <a:prstGeom prst="round2SameRect">
              <a:avLst>
                <a:gd name="adj1" fmla="val 5378"/>
                <a:gd name="adj2" fmla="val 0"/>
              </a:avLst>
            </a:prstGeom>
            <a:solidFill>
              <a:srgbClr val="EEECE1">
                <a:lumMod val="75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4" name="円/楕円 753"/>
            <p:cNvSpPr/>
            <p:nvPr/>
          </p:nvSpPr>
          <p:spPr>
            <a:xfrm>
              <a:off x="8464107" y="4356351"/>
              <a:ext cx="445265" cy="79212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1940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PPTX295_監視カメラのイラスト</dc:title>
  <dc:subject>PPTX295_監視カメラのイラスト</dc:subject>
  <dc:creator>http://www.digipot.net</dc:creator>
  <cp:lastModifiedBy/>
  <cp:revision>1</cp:revision>
  <dcterms:created xsi:type="dcterms:W3CDTF">2014-01-30T05:12:09Z</dcterms:created>
  <dcterms:modified xsi:type="dcterms:W3CDTF">2015-05-10T12:27:27Z</dcterms:modified>
  <cp:category/>
  <cp:version>1</cp:version>
</cp:coreProperties>
</file>