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3399"/>
    <a:srgbClr val="FFCC00"/>
    <a:srgbClr val="99CCFF"/>
    <a:srgbClr val="FF9933"/>
    <a:srgbClr val="3399FF"/>
    <a:srgbClr val="0066CC"/>
    <a:srgbClr val="FF6699"/>
    <a:srgbClr val="008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96776" y="2777021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342260" y="1359933"/>
            <a:ext cx="1530170" cy="1009960"/>
            <a:chOff x="2342260" y="1359933"/>
            <a:chExt cx="1530170" cy="1009960"/>
          </a:xfrm>
        </p:grpSpPr>
        <p:grpSp>
          <p:nvGrpSpPr>
            <p:cNvPr id="254" name="グループ化 253"/>
            <p:cNvGrpSpPr/>
            <p:nvPr/>
          </p:nvGrpSpPr>
          <p:grpSpPr>
            <a:xfrm>
              <a:off x="2342260" y="1359933"/>
              <a:ext cx="1530170" cy="1009960"/>
              <a:chOff x="452500" y="1359933"/>
              <a:chExt cx="1530170" cy="1009960"/>
            </a:xfrm>
          </p:grpSpPr>
          <p:sp>
            <p:nvSpPr>
              <p:cNvPr id="255" name="角丸四角形 254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6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角丸四角形 256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円/楕円 257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角丸四角形 258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円/楕円 259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円/楕円 260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角丸四角形 261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円/楕円 262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円/楕円 263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264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円/楕円 266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円/楕円 267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円/楕円 268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円/楕円 269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平行四辺形 270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 271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角丸四角形 272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273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片側の 2 つの角を丸めた四角形 275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9" name="角丸四角形 278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2382524" y="1860034"/>
              <a:ext cx="256087" cy="167626"/>
              <a:chOff x="2349257" y="3569823"/>
              <a:chExt cx="256087" cy="167626"/>
            </a:xfrm>
          </p:grpSpPr>
          <p:sp>
            <p:nvSpPr>
              <p:cNvPr id="280" name="円/楕円 279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円/楕円 280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2961644" y="1860034"/>
              <a:ext cx="256087" cy="167626"/>
              <a:chOff x="2349257" y="3569823"/>
              <a:chExt cx="256087" cy="167626"/>
            </a:xfrm>
          </p:grpSpPr>
          <p:sp>
            <p:nvSpPr>
              <p:cNvPr id="283" name="円/楕円 282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円/楕円 283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4183252" y="1359933"/>
            <a:ext cx="1530170" cy="1009960"/>
            <a:chOff x="4183252" y="1359933"/>
            <a:chExt cx="1530170" cy="1009960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4183252" y="1359933"/>
              <a:ext cx="1530170" cy="1009960"/>
              <a:chOff x="452500" y="1359933"/>
              <a:chExt cx="1530170" cy="1009960"/>
            </a:xfrm>
          </p:grpSpPr>
          <p:sp>
            <p:nvSpPr>
              <p:cNvPr id="286" name="角丸四角形 285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7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角丸四角形 287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288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角丸四角形 289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円/楕円 290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291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293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角丸四角形 295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平行四辺形 301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フリーフォーム 302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角丸四角形 303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角丸四角形 304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片側の 2 つの角を丸めた四角形 306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8" name="角丸四角形 307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角丸四角形 308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角丸四角形 309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4485219" y="1473594"/>
              <a:ext cx="665036" cy="262191"/>
              <a:chOff x="4485219" y="3221704"/>
              <a:chExt cx="665036" cy="262191"/>
            </a:xfrm>
          </p:grpSpPr>
          <p:sp>
            <p:nvSpPr>
              <p:cNvPr id="311" name="弦 310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弦 311"/>
              <p:cNvSpPr/>
              <p:nvPr/>
            </p:nvSpPr>
            <p:spPr>
              <a:xfrm>
                <a:off x="4888064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弦 312"/>
              <p:cNvSpPr/>
              <p:nvPr/>
            </p:nvSpPr>
            <p:spPr>
              <a:xfrm flipH="1">
                <a:off x="4564592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弦 313"/>
              <p:cNvSpPr/>
              <p:nvPr/>
            </p:nvSpPr>
            <p:spPr>
              <a:xfrm>
                <a:off x="4943490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923330" y="1178751"/>
            <a:ext cx="1530170" cy="1191142"/>
            <a:chOff x="6070946" y="1178751"/>
            <a:chExt cx="1530170" cy="1191142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6490179" y="1178751"/>
              <a:ext cx="802400" cy="253038"/>
              <a:chOff x="6490179" y="1178750"/>
              <a:chExt cx="715703" cy="253039"/>
            </a:xfrm>
            <a:solidFill>
              <a:schemeClr val="accent3"/>
            </a:solidFill>
          </p:grpSpPr>
          <p:sp>
            <p:nvSpPr>
              <p:cNvPr id="7" name="角丸四角形 6"/>
              <p:cNvSpPr/>
              <p:nvPr/>
            </p:nvSpPr>
            <p:spPr bwMode="auto">
              <a:xfrm>
                <a:off x="6490179" y="1178751"/>
                <a:ext cx="715703" cy="253038"/>
              </a:xfrm>
              <a:prstGeom prst="roundRect">
                <a:avLst>
                  <a:gd name="adj" fmla="val 44774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 bwMode="auto">
              <a:xfrm>
                <a:off x="6615749" y="1178750"/>
                <a:ext cx="421578" cy="18152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7" name="角丸四角形 156"/>
            <p:cNvSpPr/>
            <p:nvPr/>
          </p:nvSpPr>
          <p:spPr bwMode="auto">
            <a:xfrm>
              <a:off x="6193217" y="1720812"/>
              <a:ext cx="138325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1 つの角を切り取った四角形 152"/>
            <p:cNvSpPr/>
            <p:nvPr/>
          </p:nvSpPr>
          <p:spPr>
            <a:xfrm>
              <a:off x="6261066" y="1359933"/>
              <a:ext cx="1171919" cy="471262"/>
            </a:xfrm>
            <a:custGeom>
              <a:avLst/>
              <a:gdLst>
                <a:gd name="connsiteX0" fmla="*/ 0 w 1047459"/>
                <a:gd name="connsiteY0" fmla="*/ 0 h 471262"/>
                <a:gd name="connsiteX1" fmla="*/ 861032 w 1047459"/>
                <a:gd name="connsiteY1" fmla="*/ 0 h 471262"/>
                <a:gd name="connsiteX2" fmla="*/ 1047459 w 1047459"/>
                <a:gd name="connsiteY2" fmla="*/ 186427 h 471262"/>
                <a:gd name="connsiteX3" fmla="*/ 1047459 w 1047459"/>
                <a:gd name="connsiteY3" fmla="*/ 471262 h 471262"/>
                <a:gd name="connsiteX4" fmla="*/ 0 w 1047459"/>
                <a:gd name="connsiteY4" fmla="*/ 471262 h 471262"/>
                <a:gd name="connsiteX5" fmla="*/ 0 w 1047459"/>
                <a:gd name="connsiteY5" fmla="*/ 0 h 471262"/>
                <a:gd name="connsiteX0" fmla="*/ 124460 w 1171919"/>
                <a:gd name="connsiteY0" fmla="*/ 0 h 471262"/>
                <a:gd name="connsiteX1" fmla="*/ 985492 w 1171919"/>
                <a:gd name="connsiteY1" fmla="*/ 0 h 471262"/>
                <a:gd name="connsiteX2" fmla="*/ 1171919 w 1171919"/>
                <a:gd name="connsiteY2" fmla="*/ 186427 h 471262"/>
                <a:gd name="connsiteX3" fmla="*/ 1171919 w 1171919"/>
                <a:gd name="connsiteY3" fmla="*/ 471262 h 471262"/>
                <a:gd name="connsiteX4" fmla="*/ 0 w 1171919"/>
                <a:gd name="connsiteY4" fmla="*/ 468722 h 471262"/>
                <a:gd name="connsiteX5" fmla="*/ 124460 w 1171919"/>
                <a:gd name="connsiteY5" fmla="*/ 0 h 47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19" h="471262">
                  <a:moveTo>
                    <a:pt x="124460" y="0"/>
                  </a:moveTo>
                  <a:lnTo>
                    <a:pt x="985492" y="0"/>
                  </a:lnTo>
                  <a:lnTo>
                    <a:pt x="1171919" y="186427"/>
                  </a:lnTo>
                  <a:lnTo>
                    <a:pt x="1171919" y="471262"/>
                  </a:lnTo>
                  <a:lnTo>
                    <a:pt x="0" y="468722"/>
                  </a:lnTo>
                  <a:lnTo>
                    <a:pt x="1244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平行四辺形 175"/>
            <p:cNvSpPr/>
            <p:nvPr/>
          </p:nvSpPr>
          <p:spPr>
            <a:xfrm>
              <a:off x="6269777" y="1402574"/>
              <a:ext cx="895529" cy="415797"/>
            </a:xfrm>
            <a:prstGeom prst="parallelogram">
              <a:avLst>
                <a:gd name="adj" fmla="val 25510"/>
              </a:avLst>
            </a:pr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 176"/>
            <p:cNvSpPr/>
            <p:nvPr/>
          </p:nvSpPr>
          <p:spPr>
            <a:xfrm>
              <a:off x="7132796" y="1431788"/>
              <a:ext cx="244804" cy="377577"/>
            </a:xfrm>
            <a:custGeom>
              <a:avLst/>
              <a:gdLst>
                <a:gd name="connsiteX0" fmla="*/ 0 w 280988"/>
                <a:gd name="connsiteY0" fmla="*/ 433387 h 433387"/>
                <a:gd name="connsiteX1" fmla="*/ 280988 w 280988"/>
                <a:gd name="connsiteY1" fmla="*/ 433387 h 433387"/>
                <a:gd name="connsiteX2" fmla="*/ 280988 w 280988"/>
                <a:gd name="connsiteY2" fmla="*/ 161925 h 433387"/>
                <a:gd name="connsiteX3" fmla="*/ 119063 w 280988"/>
                <a:gd name="connsiteY3" fmla="*/ 0 h 433387"/>
                <a:gd name="connsiteX4" fmla="*/ 0 w 280988"/>
                <a:gd name="connsiteY4" fmla="*/ 433387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33387">
                  <a:moveTo>
                    <a:pt x="0" y="433387"/>
                  </a:moveTo>
                  <a:lnTo>
                    <a:pt x="280988" y="433387"/>
                  </a:lnTo>
                  <a:lnTo>
                    <a:pt x="280988" y="161925"/>
                  </a:lnTo>
                  <a:lnTo>
                    <a:pt x="119063" y="0"/>
                  </a:lnTo>
                  <a:lnTo>
                    <a:pt x="0" y="433387"/>
                  </a:lnTo>
                  <a:close/>
                </a:path>
              </a:pathLst>
            </a:cu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角丸四角形 183"/>
            <p:cNvSpPr/>
            <p:nvPr/>
          </p:nvSpPr>
          <p:spPr bwMode="auto">
            <a:xfrm>
              <a:off x="7107392" y="1720812"/>
              <a:ext cx="143132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6111210" y="1818372"/>
              <a:ext cx="1441624" cy="3840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6111210" y="1960880"/>
              <a:ext cx="1441624" cy="24582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189"/>
            <p:cNvSpPr/>
            <p:nvPr/>
          </p:nvSpPr>
          <p:spPr>
            <a:xfrm>
              <a:off x="7526933" y="2045596"/>
              <a:ext cx="74183" cy="15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6172294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角丸四角形 191"/>
            <p:cNvSpPr/>
            <p:nvPr/>
          </p:nvSpPr>
          <p:spPr>
            <a:xfrm rot="16200000">
              <a:off x="6101986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62469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627914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 rot="16200000">
              <a:off x="7222271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rgbClr val="00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72925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7010433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>
            <a:xfrm rot="16200000">
              <a:off x="6940125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708511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711728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7367265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7399428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7272658" y="1848279"/>
              <a:ext cx="80399" cy="40858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6070946" y="2045596"/>
              <a:ext cx="928632" cy="156838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6349776" y="2086454"/>
              <a:ext cx="280807" cy="1535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片側の 2 つの角を丸めた四角形 227"/>
            <p:cNvSpPr/>
            <p:nvPr/>
          </p:nvSpPr>
          <p:spPr bwMode="auto">
            <a:xfrm>
              <a:off x="6111210" y="1858420"/>
              <a:ext cx="835127" cy="187176"/>
            </a:xfrm>
            <a:prstGeom prst="round2Same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143572" y="1889137"/>
              <a:ext cx="149718" cy="127082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738105" y="1889137"/>
              <a:ext cx="176480" cy="127082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6394201" y="1473594"/>
              <a:ext cx="645305" cy="262191"/>
              <a:chOff x="4102105" y="3221704"/>
              <a:chExt cx="645305" cy="262191"/>
            </a:xfrm>
          </p:grpSpPr>
          <p:sp>
            <p:nvSpPr>
              <p:cNvPr id="232" name="弦 231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弦 232"/>
              <p:cNvSpPr/>
              <p:nvPr/>
            </p:nvSpPr>
            <p:spPr>
              <a:xfrm>
                <a:off x="4102105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円/楕円 9"/>
            <p:cNvSpPr/>
            <p:nvPr/>
          </p:nvSpPr>
          <p:spPr bwMode="auto">
            <a:xfrm>
              <a:off x="646444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円/楕円 235"/>
            <p:cNvSpPr/>
            <p:nvPr/>
          </p:nvSpPr>
          <p:spPr bwMode="auto">
            <a:xfrm>
              <a:off x="684290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7923330" y="3083751"/>
            <a:ext cx="1530170" cy="1191142"/>
            <a:chOff x="6070946" y="1178751"/>
            <a:chExt cx="1530170" cy="1191142"/>
          </a:xfrm>
        </p:grpSpPr>
        <p:grpSp>
          <p:nvGrpSpPr>
            <p:cNvPr id="238" name="グループ化 237"/>
            <p:cNvGrpSpPr/>
            <p:nvPr/>
          </p:nvGrpSpPr>
          <p:grpSpPr>
            <a:xfrm>
              <a:off x="6490179" y="1178751"/>
              <a:ext cx="802400" cy="253038"/>
              <a:chOff x="6490179" y="1178750"/>
              <a:chExt cx="715703" cy="253039"/>
            </a:xfrm>
            <a:solidFill>
              <a:schemeClr val="accent3"/>
            </a:solidFill>
          </p:grpSpPr>
          <p:sp>
            <p:nvSpPr>
              <p:cNvPr id="332" name="角丸四角形 331"/>
              <p:cNvSpPr/>
              <p:nvPr/>
            </p:nvSpPr>
            <p:spPr bwMode="auto">
              <a:xfrm>
                <a:off x="6490179" y="1178751"/>
                <a:ext cx="715703" cy="253038"/>
              </a:xfrm>
              <a:prstGeom prst="roundRect">
                <a:avLst>
                  <a:gd name="adj" fmla="val 447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" name="正方形/長方形 332"/>
              <p:cNvSpPr/>
              <p:nvPr/>
            </p:nvSpPr>
            <p:spPr bwMode="auto">
              <a:xfrm>
                <a:off x="6615749" y="1178750"/>
                <a:ext cx="421578" cy="181522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9" name="角丸四角形 238"/>
            <p:cNvSpPr/>
            <p:nvPr/>
          </p:nvSpPr>
          <p:spPr bwMode="auto">
            <a:xfrm>
              <a:off x="6193217" y="1720812"/>
              <a:ext cx="138325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1 つの角を切り取った四角形 152"/>
            <p:cNvSpPr/>
            <p:nvPr/>
          </p:nvSpPr>
          <p:spPr>
            <a:xfrm>
              <a:off x="6261066" y="1359933"/>
              <a:ext cx="1171919" cy="471262"/>
            </a:xfrm>
            <a:custGeom>
              <a:avLst/>
              <a:gdLst>
                <a:gd name="connsiteX0" fmla="*/ 0 w 1047459"/>
                <a:gd name="connsiteY0" fmla="*/ 0 h 471262"/>
                <a:gd name="connsiteX1" fmla="*/ 861032 w 1047459"/>
                <a:gd name="connsiteY1" fmla="*/ 0 h 471262"/>
                <a:gd name="connsiteX2" fmla="*/ 1047459 w 1047459"/>
                <a:gd name="connsiteY2" fmla="*/ 186427 h 471262"/>
                <a:gd name="connsiteX3" fmla="*/ 1047459 w 1047459"/>
                <a:gd name="connsiteY3" fmla="*/ 471262 h 471262"/>
                <a:gd name="connsiteX4" fmla="*/ 0 w 1047459"/>
                <a:gd name="connsiteY4" fmla="*/ 471262 h 471262"/>
                <a:gd name="connsiteX5" fmla="*/ 0 w 1047459"/>
                <a:gd name="connsiteY5" fmla="*/ 0 h 471262"/>
                <a:gd name="connsiteX0" fmla="*/ 124460 w 1171919"/>
                <a:gd name="connsiteY0" fmla="*/ 0 h 471262"/>
                <a:gd name="connsiteX1" fmla="*/ 985492 w 1171919"/>
                <a:gd name="connsiteY1" fmla="*/ 0 h 471262"/>
                <a:gd name="connsiteX2" fmla="*/ 1171919 w 1171919"/>
                <a:gd name="connsiteY2" fmla="*/ 186427 h 471262"/>
                <a:gd name="connsiteX3" fmla="*/ 1171919 w 1171919"/>
                <a:gd name="connsiteY3" fmla="*/ 471262 h 471262"/>
                <a:gd name="connsiteX4" fmla="*/ 0 w 1171919"/>
                <a:gd name="connsiteY4" fmla="*/ 468722 h 471262"/>
                <a:gd name="connsiteX5" fmla="*/ 124460 w 1171919"/>
                <a:gd name="connsiteY5" fmla="*/ 0 h 47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19" h="471262">
                  <a:moveTo>
                    <a:pt x="124460" y="0"/>
                  </a:moveTo>
                  <a:lnTo>
                    <a:pt x="985492" y="0"/>
                  </a:lnTo>
                  <a:lnTo>
                    <a:pt x="1171919" y="186427"/>
                  </a:lnTo>
                  <a:lnTo>
                    <a:pt x="1171919" y="471262"/>
                  </a:lnTo>
                  <a:lnTo>
                    <a:pt x="0" y="468722"/>
                  </a:lnTo>
                  <a:lnTo>
                    <a:pt x="12446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平行四辺形 240"/>
            <p:cNvSpPr/>
            <p:nvPr/>
          </p:nvSpPr>
          <p:spPr>
            <a:xfrm>
              <a:off x="6269777" y="1402574"/>
              <a:ext cx="895529" cy="415797"/>
            </a:xfrm>
            <a:prstGeom prst="parallelogram">
              <a:avLst>
                <a:gd name="adj" fmla="val 25510"/>
              </a:avLst>
            </a:pr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フリーフォーム 241"/>
            <p:cNvSpPr/>
            <p:nvPr/>
          </p:nvSpPr>
          <p:spPr>
            <a:xfrm>
              <a:off x="7132796" y="1431788"/>
              <a:ext cx="244804" cy="377577"/>
            </a:xfrm>
            <a:custGeom>
              <a:avLst/>
              <a:gdLst>
                <a:gd name="connsiteX0" fmla="*/ 0 w 280988"/>
                <a:gd name="connsiteY0" fmla="*/ 433387 h 433387"/>
                <a:gd name="connsiteX1" fmla="*/ 280988 w 280988"/>
                <a:gd name="connsiteY1" fmla="*/ 433387 h 433387"/>
                <a:gd name="connsiteX2" fmla="*/ 280988 w 280988"/>
                <a:gd name="connsiteY2" fmla="*/ 161925 h 433387"/>
                <a:gd name="connsiteX3" fmla="*/ 119063 w 280988"/>
                <a:gd name="connsiteY3" fmla="*/ 0 h 433387"/>
                <a:gd name="connsiteX4" fmla="*/ 0 w 280988"/>
                <a:gd name="connsiteY4" fmla="*/ 433387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33387">
                  <a:moveTo>
                    <a:pt x="0" y="433387"/>
                  </a:moveTo>
                  <a:lnTo>
                    <a:pt x="280988" y="433387"/>
                  </a:lnTo>
                  <a:lnTo>
                    <a:pt x="280988" y="161925"/>
                  </a:lnTo>
                  <a:lnTo>
                    <a:pt x="119063" y="0"/>
                  </a:lnTo>
                  <a:lnTo>
                    <a:pt x="0" y="433387"/>
                  </a:lnTo>
                  <a:close/>
                </a:path>
              </a:pathLst>
            </a:cu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角丸四角形 242"/>
            <p:cNvSpPr/>
            <p:nvPr/>
          </p:nvSpPr>
          <p:spPr bwMode="auto">
            <a:xfrm>
              <a:off x="7107392" y="1720812"/>
              <a:ext cx="143132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111210" y="1818372"/>
              <a:ext cx="1441624" cy="384062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角丸四角形 245"/>
            <p:cNvSpPr/>
            <p:nvPr/>
          </p:nvSpPr>
          <p:spPr>
            <a:xfrm>
              <a:off x="7526933" y="2045596"/>
              <a:ext cx="74183" cy="15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6172294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247"/>
            <p:cNvSpPr/>
            <p:nvPr/>
          </p:nvSpPr>
          <p:spPr>
            <a:xfrm rot="16200000">
              <a:off x="6101986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62469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627914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角丸四角形 276"/>
            <p:cNvSpPr/>
            <p:nvPr/>
          </p:nvSpPr>
          <p:spPr>
            <a:xfrm rot="16200000">
              <a:off x="7222271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rgbClr val="00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72925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7010433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角丸四角形 315"/>
            <p:cNvSpPr/>
            <p:nvPr/>
          </p:nvSpPr>
          <p:spPr>
            <a:xfrm rot="16200000">
              <a:off x="6940125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708511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711728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7367265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7399428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角丸四角形 320"/>
            <p:cNvSpPr/>
            <p:nvPr/>
          </p:nvSpPr>
          <p:spPr>
            <a:xfrm>
              <a:off x="7272658" y="1848279"/>
              <a:ext cx="80399" cy="40858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角丸四角形 321"/>
            <p:cNvSpPr/>
            <p:nvPr/>
          </p:nvSpPr>
          <p:spPr>
            <a:xfrm>
              <a:off x="6070946" y="2045596"/>
              <a:ext cx="928632" cy="156838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6349776" y="2086454"/>
              <a:ext cx="280807" cy="1535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片側の 2 つの角を丸めた四角形 323"/>
            <p:cNvSpPr/>
            <p:nvPr/>
          </p:nvSpPr>
          <p:spPr bwMode="auto">
            <a:xfrm>
              <a:off x="6111210" y="1858420"/>
              <a:ext cx="835127" cy="187176"/>
            </a:xfrm>
            <a:prstGeom prst="round2Same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角丸四角形 324"/>
            <p:cNvSpPr/>
            <p:nvPr/>
          </p:nvSpPr>
          <p:spPr bwMode="auto">
            <a:xfrm>
              <a:off x="6143572" y="1889137"/>
              <a:ext cx="149718" cy="127082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角丸四角形 325"/>
            <p:cNvSpPr/>
            <p:nvPr/>
          </p:nvSpPr>
          <p:spPr bwMode="auto">
            <a:xfrm>
              <a:off x="6738105" y="1889137"/>
              <a:ext cx="176480" cy="127082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7" name="グループ化 326"/>
            <p:cNvGrpSpPr/>
            <p:nvPr/>
          </p:nvGrpSpPr>
          <p:grpSpPr>
            <a:xfrm>
              <a:off x="6394201" y="1473594"/>
              <a:ext cx="645305" cy="262191"/>
              <a:chOff x="4102105" y="3221704"/>
              <a:chExt cx="645305" cy="262191"/>
            </a:xfrm>
          </p:grpSpPr>
          <p:sp>
            <p:nvSpPr>
              <p:cNvPr id="330" name="弦 329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弦 330"/>
              <p:cNvSpPr/>
              <p:nvPr/>
            </p:nvSpPr>
            <p:spPr>
              <a:xfrm>
                <a:off x="4102105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8" name="円/楕円 327"/>
            <p:cNvSpPr/>
            <p:nvPr/>
          </p:nvSpPr>
          <p:spPr bwMode="auto">
            <a:xfrm>
              <a:off x="646444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684290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7923330" y="4935411"/>
            <a:ext cx="1530170" cy="1191142"/>
            <a:chOff x="6070946" y="1178751"/>
            <a:chExt cx="1530170" cy="1191142"/>
          </a:xfrm>
        </p:grpSpPr>
        <p:grpSp>
          <p:nvGrpSpPr>
            <p:cNvPr id="335" name="グループ化 334"/>
            <p:cNvGrpSpPr/>
            <p:nvPr/>
          </p:nvGrpSpPr>
          <p:grpSpPr>
            <a:xfrm>
              <a:off x="6490179" y="1178751"/>
              <a:ext cx="802400" cy="253038"/>
              <a:chOff x="6490179" y="1178750"/>
              <a:chExt cx="715703" cy="253039"/>
            </a:xfrm>
            <a:solidFill>
              <a:schemeClr val="accent3"/>
            </a:solidFill>
          </p:grpSpPr>
          <p:sp>
            <p:nvSpPr>
              <p:cNvPr id="366" name="角丸四角形 365"/>
              <p:cNvSpPr/>
              <p:nvPr/>
            </p:nvSpPr>
            <p:spPr bwMode="auto">
              <a:xfrm>
                <a:off x="6490179" y="1178751"/>
                <a:ext cx="715703" cy="253038"/>
              </a:xfrm>
              <a:prstGeom prst="roundRect">
                <a:avLst>
                  <a:gd name="adj" fmla="val 447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7" name="正方形/長方形 366"/>
              <p:cNvSpPr/>
              <p:nvPr/>
            </p:nvSpPr>
            <p:spPr bwMode="auto">
              <a:xfrm>
                <a:off x="6615749" y="1178750"/>
                <a:ext cx="421578" cy="181522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36" name="角丸四角形 335"/>
            <p:cNvSpPr/>
            <p:nvPr/>
          </p:nvSpPr>
          <p:spPr bwMode="auto">
            <a:xfrm>
              <a:off x="6193217" y="1720812"/>
              <a:ext cx="138325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1 つの角を切り取った四角形 152"/>
            <p:cNvSpPr/>
            <p:nvPr/>
          </p:nvSpPr>
          <p:spPr>
            <a:xfrm>
              <a:off x="6261066" y="1359933"/>
              <a:ext cx="1171919" cy="471262"/>
            </a:xfrm>
            <a:custGeom>
              <a:avLst/>
              <a:gdLst>
                <a:gd name="connsiteX0" fmla="*/ 0 w 1047459"/>
                <a:gd name="connsiteY0" fmla="*/ 0 h 471262"/>
                <a:gd name="connsiteX1" fmla="*/ 861032 w 1047459"/>
                <a:gd name="connsiteY1" fmla="*/ 0 h 471262"/>
                <a:gd name="connsiteX2" fmla="*/ 1047459 w 1047459"/>
                <a:gd name="connsiteY2" fmla="*/ 186427 h 471262"/>
                <a:gd name="connsiteX3" fmla="*/ 1047459 w 1047459"/>
                <a:gd name="connsiteY3" fmla="*/ 471262 h 471262"/>
                <a:gd name="connsiteX4" fmla="*/ 0 w 1047459"/>
                <a:gd name="connsiteY4" fmla="*/ 471262 h 471262"/>
                <a:gd name="connsiteX5" fmla="*/ 0 w 1047459"/>
                <a:gd name="connsiteY5" fmla="*/ 0 h 471262"/>
                <a:gd name="connsiteX0" fmla="*/ 124460 w 1171919"/>
                <a:gd name="connsiteY0" fmla="*/ 0 h 471262"/>
                <a:gd name="connsiteX1" fmla="*/ 985492 w 1171919"/>
                <a:gd name="connsiteY1" fmla="*/ 0 h 471262"/>
                <a:gd name="connsiteX2" fmla="*/ 1171919 w 1171919"/>
                <a:gd name="connsiteY2" fmla="*/ 186427 h 471262"/>
                <a:gd name="connsiteX3" fmla="*/ 1171919 w 1171919"/>
                <a:gd name="connsiteY3" fmla="*/ 471262 h 471262"/>
                <a:gd name="connsiteX4" fmla="*/ 0 w 1171919"/>
                <a:gd name="connsiteY4" fmla="*/ 468722 h 471262"/>
                <a:gd name="connsiteX5" fmla="*/ 124460 w 1171919"/>
                <a:gd name="connsiteY5" fmla="*/ 0 h 47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19" h="471262">
                  <a:moveTo>
                    <a:pt x="124460" y="0"/>
                  </a:moveTo>
                  <a:lnTo>
                    <a:pt x="985492" y="0"/>
                  </a:lnTo>
                  <a:lnTo>
                    <a:pt x="1171919" y="186427"/>
                  </a:lnTo>
                  <a:lnTo>
                    <a:pt x="1171919" y="471262"/>
                  </a:lnTo>
                  <a:lnTo>
                    <a:pt x="0" y="468722"/>
                  </a:lnTo>
                  <a:lnTo>
                    <a:pt x="12446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8" name="平行四辺形 337"/>
            <p:cNvSpPr/>
            <p:nvPr/>
          </p:nvSpPr>
          <p:spPr>
            <a:xfrm>
              <a:off x="6269777" y="1402574"/>
              <a:ext cx="895529" cy="415797"/>
            </a:xfrm>
            <a:prstGeom prst="parallelogram">
              <a:avLst>
                <a:gd name="adj" fmla="val 25510"/>
              </a:avLst>
            </a:pr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9" name="フリーフォーム 338"/>
            <p:cNvSpPr/>
            <p:nvPr/>
          </p:nvSpPr>
          <p:spPr>
            <a:xfrm>
              <a:off x="7132796" y="1431788"/>
              <a:ext cx="244804" cy="377577"/>
            </a:xfrm>
            <a:custGeom>
              <a:avLst/>
              <a:gdLst>
                <a:gd name="connsiteX0" fmla="*/ 0 w 280988"/>
                <a:gd name="connsiteY0" fmla="*/ 433387 h 433387"/>
                <a:gd name="connsiteX1" fmla="*/ 280988 w 280988"/>
                <a:gd name="connsiteY1" fmla="*/ 433387 h 433387"/>
                <a:gd name="connsiteX2" fmla="*/ 280988 w 280988"/>
                <a:gd name="connsiteY2" fmla="*/ 161925 h 433387"/>
                <a:gd name="connsiteX3" fmla="*/ 119063 w 280988"/>
                <a:gd name="connsiteY3" fmla="*/ 0 h 433387"/>
                <a:gd name="connsiteX4" fmla="*/ 0 w 280988"/>
                <a:gd name="connsiteY4" fmla="*/ 433387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33387">
                  <a:moveTo>
                    <a:pt x="0" y="433387"/>
                  </a:moveTo>
                  <a:lnTo>
                    <a:pt x="280988" y="433387"/>
                  </a:lnTo>
                  <a:lnTo>
                    <a:pt x="280988" y="161925"/>
                  </a:lnTo>
                  <a:lnTo>
                    <a:pt x="119063" y="0"/>
                  </a:lnTo>
                  <a:lnTo>
                    <a:pt x="0" y="433387"/>
                  </a:lnTo>
                  <a:close/>
                </a:path>
              </a:pathLst>
            </a:cu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0" name="角丸四角形 339"/>
            <p:cNvSpPr/>
            <p:nvPr/>
          </p:nvSpPr>
          <p:spPr bwMode="auto">
            <a:xfrm>
              <a:off x="7107392" y="1720812"/>
              <a:ext cx="143132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6111210" y="1818372"/>
              <a:ext cx="1441624" cy="384062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>
            <a:xfrm>
              <a:off x="7526933" y="2045596"/>
              <a:ext cx="74183" cy="15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6172294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角丸四角形 343"/>
            <p:cNvSpPr/>
            <p:nvPr/>
          </p:nvSpPr>
          <p:spPr>
            <a:xfrm rot="16200000">
              <a:off x="6101986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62469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627914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角丸四角形 346"/>
            <p:cNvSpPr/>
            <p:nvPr/>
          </p:nvSpPr>
          <p:spPr>
            <a:xfrm rot="16200000">
              <a:off x="7222271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rgbClr val="00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72925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7010433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角丸四角形 349"/>
            <p:cNvSpPr/>
            <p:nvPr/>
          </p:nvSpPr>
          <p:spPr>
            <a:xfrm rot="16200000">
              <a:off x="6940125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708511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711728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7367265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7399428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角丸四角形 354"/>
            <p:cNvSpPr/>
            <p:nvPr/>
          </p:nvSpPr>
          <p:spPr>
            <a:xfrm>
              <a:off x="7272658" y="1848279"/>
              <a:ext cx="80399" cy="40858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角丸四角形 355"/>
            <p:cNvSpPr/>
            <p:nvPr/>
          </p:nvSpPr>
          <p:spPr>
            <a:xfrm>
              <a:off x="6070946" y="2045596"/>
              <a:ext cx="928632" cy="156838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6349776" y="2086454"/>
              <a:ext cx="280807" cy="1535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片側の 2 つの角を丸めた四角形 357"/>
            <p:cNvSpPr/>
            <p:nvPr/>
          </p:nvSpPr>
          <p:spPr bwMode="auto">
            <a:xfrm>
              <a:off x="6111210" y="1858420"/>
              <a:ext cx="835127" cy="187176"/>
            </a:xfrm>
            <a:prstGeom prst="round2Same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角丸四角形 358"/>
            <p:cNvSpPr/>
            <p:nvPr/>
          </p:nvSpPr>
          <p:spPr bwMode="auto">
            <a:xfrm>
              <a:off x="6143572" y="1889137"/>
              <a:ext cx="149718" cy="127082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角丸四角形 359"/>
            <p:cNvSpPr/>
            <p:nvPr/>
          </p:nvSpPr>
          <p:spPr bwMode="auto">
            <a:xfrm>
              <a:off x="6738105" y="1889137"/>
              <a:ext cx="176480" cy="127082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1" name="グループ化 360"/>
            <p:cNvGrpSpPr/>
            <p:nvPr/>
          </p:nvGrpSpPr>
          <p:grpSpPr>
            <a:xfrm>
              <a:off x="6394201" y="1473594"/>
              <a:ext cx="645305" cy="262191"/>
              <a:chOff x="4102105" y="3221704"/>
              <a:chExt cx="645305" cy="262191"/>
            </a:xfrm>
          </p:grpSpPr>
          <p:sp>
            <p:nvSpPr>
              <p:cNvPr id="364" name="弦 363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弦 364"/>
              <p:cNvSpPr/>
              <p:nvPr/>
            </p:nvSpPr>
            <p:spPr>
              <a:xfrm>
                <a:off x="4102105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2" name="円/楕円 361"/>
            <p:cNvSpPr/>
            <p:nvPr/>
          </p:nvSpPr>
          <p:spPr bwMode="auto">
            <a:xfrm>
              <a:off x="646444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円/楕円 362"/>
            <p:cNvSpPr/>
            <p:nvPr/>
          </p:nvSpPr>
          <p:spPr bwMode="auto">
            <a:xfrm>
              <a:off x="684290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012052" y="1359933"/>
            <a:ext cx="1530170" cy="1009960"/>
            <a:chOff x="6012052" y="1359933"/>
            <a:chExt cx="1530170" cy="1009960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6012052" y="1359933"/>
              <a:ext cx="1530170" cy="1009960"/>
              <a:chOff x="452500" y="1359933"/>
              <a:chExt cx="1530170" cy="1009960"/>
            </a:xfrm>
          </p:grpSpPr>
          <p:sp>
            <p:nvSpPr>
              <p:cNvPr id="369" name="角丸四角形 368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0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角丸四角形 370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角丸四角形 372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角丸四角形 375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376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角丸四角形 378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正方形/長方形 379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380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381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382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383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平行四辺形 384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 385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角丸四角形 386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角丸四角形 387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正方形/長方形 388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角丸四角形 392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2" name="円/楕円 11"/>
            <p:cNvSpPr/>
            <p:nvPr/>
          </p:nvSpPr>
          <p:spPr bwMode="auto">
            <a:xfrm>
              <a:off x="626221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円/楕円 393"/>
            <p:cNvSpPr/>
            <p:nvPr/>
          </p:nvSpPr>
          <p:spPr bwMode="auto">
            <a:xfrm>
              <a:off x="633044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670417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円/楕円 395"/>
            <p:cNvSpPr/>
            <p:nvPr/>
          </p:nvSpPr>
          <p:spPr bwMode="auto">
            <a:xfrm>
              <a:off x="677240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フリーフォーム 13"/>
            <p:cNvSpPr/>
            <p:nvPr/>
          </p:nvSpPr>
          <p:spPr bwMode="auto">
            <a:xfrm>
              <a:off x="6063032" y="1837982"/>
              <a:ext cx="877523" cy="189678"/>
            </a:xfrm>
            <a:custGeom>
              <a:avLst/>
              <a:gdLst>
                <a:gd name="connsiteX0" fmla="*/ 441238 w 907306"/>
                <a:gd name="connsiteY0" fmla="*/ 53458 h 306829"/>
                <a:gd name="connsiteX1" fmla="*/ 90718 w 907306"/>
                <a:gd name="connsiteY1" fmla="*/ 17263 h 306829"/>
                <a:gd name="connsiteX2" fmla="*/ 1183 w 907306"/>
                <a:gd name="connsiteY2" fmla="*/ 190618 h 306829"/>
                <a:gd name="connsiteX3" fmla="*/ 132628 w 907306"/>
                <a:gd name="connsiteY3" fmla="*/ 306823 h 306829"/>
                <a:gd name="connsiteX4" fmla="*/ 454573 w 907306"/>
                <a:gd name="connsiteY4" fmla="*/ 196333 h 306829"/>
                <a:gd name="connsiteX5" fmla="*/ 780328 w 907306"/>
                <a:gd name="connsiteY5" fmla="*/ 301108 h 306829"/>
                <a:gd name="connsiteX6" fmla="*/ 906058 w 907306"/>
                <a:gd name="connsiteY6" fmla="*/ 141088 h 306829"/>
                <a:gd name="connsiteX7" fmla="*/ 818428 w 907306"/>
                <a:gd name="connsiteY7" fmla="*/ 2023 h 306829"/>
                <a:gd name="connsiteX8" fmla="*/ 441238 w 907306"/>
                <a:gd name="connsiteY8" fmla="*/ 53458 h 306829"/>
                <a:gd name="connsiteX0" fmla="*/ 441238 w 907306"/>
                <a:gd name="connsiteY0" fmla="*/ 53458 h 307650"/>
                <a:gd name="connsiteX1" fmla="*/ 90718 w 907306"/>
                <a:gd name="connsiteY1" fmla="*/ 17263 h 307650"/>
                <a:gd name="connsiteX2" fmla="*/ 1183 w 907306"/>
                <a:gd name="connsiteY2" fmla="*/ 190618 h 307650"/>
                <a:gd name="connsiteX3" fmla="*/ 132628 w 907306"/>
                <a:gd name="connsiteY3" fmla="*/ 306823 h 307650"/>
                <a:gd name="connsiteX4" fmla="*/ 458520 w 907306"/>
                <a:gd name="connsiteY4" fmla="*/ 245447 h 307650"/>
                <a:gd name="connsiteX5" fmla="*/ 780328 w 907306"/>
                <a:gd name="connsiteY5" fmla="*/ 301108 h 307650"/>
                <a:gd name="connsiteX6" fmla="*/ 906058 w 907306"/>
                <a:gd name="connsiteY6" fmla="*/ 141088 h 307650"/>
                <a:gd name="connsiteX7" fmla="*/ 818428 w 907306"/>
                <a:gd name="connsiteY7" fmla="*/ 2023 h 307650"/>
                <a:gd name="connsiteX8" fmla="*/ 441238 w 907306"/>
                <a:gd name="connsiteY8" fmla="*/ 53458 h 307650"/>
                <a:gd name="connsiteX0" fmla="*/ 457121 w 907285"/>
                <a:gd name="connsiteY0" fmla="*/ 22522 h 312185"/>
                <a:gd name="connsiteX1" fmla="*/ 90812 w 907285"/>
                <a:gd name="connsiteY1" fmla="*/ 21798 h 312185"/>
                <a:gd name="connsiteX2" fmla="*/ 1277 w 907285"/>
                <a:gd name="connsiteY2" fmla="*/ 195153 h 312185"/>
                <a:gd name="connsiteX3" fmla="*/ 132722 w 907285"/>
                <a:gd name="connsiteY3" fmla="*/ 311358 h 312185"/>
                <a:gd name="connsiteX4" fmla="*/ 458614 w 907285"/>
                <a:gd name="connsiteY4" fmla="*/ 249982 h 312185"/>
                <a:gd name="connsiteX5" fmla="*/ 780422 w 907285"/>
                <a:gd name="connsiteY5" fmla="*/ 305643 h 312185"/>
                <a:gd name="connsiteX6" fmla="*/ 906152 w 907285"/>
                <a:gd name="connsiteY6" fmla="*/ 145623 h 312185"/>
                <a:gd name="connsiteX7" fmla="*/ 818522 w 907285"/>
                <a:gd name="connsiteY7" fmla="*/ 6558 h 312185"/>
                <a:gd name="connsiteX8" fmla="*/ 457121 w 907285"/>
                <a:gd name="connsiteY8" fmla="*/ 22522 h 312185"/>
                <a:gd name="connsiteX0" fmla="*/ 458973 w 909137"/>
                <a:gd name="connsiteY0" fmla="*/ 22522 h 312185"/>
                <a:gd name="connsiteX1" fmla="*/ 92664 w 909137"/>
                <a:gd name="connsiteY1" fmla="*/ 21798 h 312185"/>
                <a:gd name="connsiteX2" fmla="*/ 3129 w 909137"/>
                <a:gd name="connsiteY2" fmla="*/ 195153 h 312185"/>
                <a:gd name="connsiteX3" fmla="*/ 134574 w 909137"/>
                <a:gd name="connsiteY3" fmla="*/ 311358 h 312185"/>
                <a:gd name="connsiteX4" fmla="*/ 460466 w 909137"/>
                <a:gd name="connsiteY4" fmla="*/ 249982 h 312185"/>
                <a:gd name="connsiteX5" fmla="*/ 782274 w 909137"/>
                <a:gd name="connsiteY5" fmla="*/ 305643 h 312185"/>
                <a:gd name="connsiteX6" fmla="*/ 908004 w 909137"/>
                <a:gd name="connsiteY6" fmla="*/ 145623 h 312185"/>
                <a:gd name="connsiteX7" fmla="*/ 820374 w 909137"/>
                <a:gd name="connsiteY7" fmla="*/ 6558 h 312185"/>
                <a:gd name="connsiteX8" fmla="*/ 458973 w 909137"/>
                <a:gd name="connsiteY8" fmla="*/ 22522 h 312185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9120"/>
                <a:gd name="connsiteY0" fmla="*/ 23083 h 312746"/>
                <a:gd name="connsiteX1" fmla="*/ 92664 w 909120"/>
                <a:gd name="connsiteY1" fmla="*/ 22359 h 312746"/>
                <a:gd name="connsiteX2" fmla="*/ 3129 w 909120"/>
                <a:gd name="connsiteY2" fmla="*/ 195714 h 312746"/>
                <a:gd name="connsiteX3" fmla="*/ 134574 w 909120"/>
                <a:gd name="connsiteY3" fmla="*/ 311919 h 312746"/>
                <a:gd name="connsiteX4" fmla="*/ 460466 w 909120"/>
                <a:gd name="connsiteY4" fmla="*/ 250543 h 312746"/>
                <a:gd name="connsiteX5" fmla="*/ 782274 w 909120"/>
                <a:gd name="connsiteY5" fmla="*/ 306204 h 312746"/>
                <a:gd name="connsiteX6" fmla="*/ 906030 w 909120"/>
                <a:gd name="connsiteY6" fmla="*/ 154370 h 312746"/>
                <a:gd name="connsiteX7" fmla="*/ 820374 w 909120"/>
                <a:gd name="connsiteY7" fmla="*/ 7119 h 312746"/>
                <a:gd name="connsiteX8" fmla="*/ 458973 w 909120"/>
                <a:gd name="connsiteY8" fmla="*/ 23083 h 312746"/>
                <a:gd name="connsiteX0" fmla="*/ 458973 w 909120"/>
                <a:gd name="connsiteY0" fmla="*/ 56489 h 307952"/>
                <a:gd name="connsiteX1" fmla="*/ 92664 w 909120"/>
                <a:gd name="connsiteY1" fmla="*/ 17565 h 307952"/>
                <a:gd name="connsiteX2" fmla="*/ 3129 w 909120"/>
                <a:gd name="connsiteY2" fmla="*/ 190920 h 307952"/>
                <a:gd name="connsiteX3" fmla="*/ 134574 w 909120"/>
                <a:gd name="connsiteY3" fmla="*/ 307125 h 307952"/>
                <a:gd name="connsiteX4" fmla="*/ 460466 w 909120"/>
                <a:gd name="connsiteY4" fmla="*/ 245749 h 307952"/>
                <a:gd name="connsiteX5" fmla="*/ 782274 w 909120"/>
                <a:gd name="connsiteY5" fmla="*/ 301410 h 307952"/>
                <a:gd name="connsiteX6" fmla="*/ 906030 w 909120"/>
                <a:gd name="connsiteY6" fmla="*/ 149576 h 307952"/>
                <a:gd name="connsiteX7" fmla="*/ 820374 w 909120"/>
                <a:gd name="connsiteY7" fmla="*/ 2325 h 307952"/>
                <a:gd name="connsiteX8" fmla="*/ 458973 w 909120"/>
                <a:gd name="connsiteY8" fmla="*/ 56489 h 30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9120" h="307952">
                  <a:moveTo>
                    <a:pt x="458973" y="56489"/>
                  </a:moveTo>
                  <a:cubicBezTo>
                    <a:pt x="337688" y="59029"/>
                    <a:pt x="168638" y="-4840"/>
                    <a:pt x="92664" y="17565"/>
                  </a:cubicBezTo>
                  <a:cubicBezTo>
                    <a:pt x="16690" y="39970"/>
                    <a:pt x="-9777" y="101732"/>
                    <a:pt x="3129" y="190920"/>
                  </a:cubicBezTo>
                  <a:cubicBezTo>
                    <a:pt x="16035" y="280108"/>
                    <a:pt x="58351" y="297987"/>
                    <a:pt x="134574" y="307125"/>
                  </a:cubicBezTo>
                  <a:cubicBezTo>
                    <a:pt x="210797" y="316263"/>
                    <a:pt x="352516" y="246701"/>
                    <a:pt x="460466" y="245749"/>
                  </a:cubicBezTo>
                  <a:cubicBezTo>
                    <a:pt x="568416" y="244797"/>
                    <a:pt x="708013" y="317439"/>
                    <a:pt x="782274" y="301410"/>
                  </a:cubicBezTo>
                  <a:cubicBezTo>
                    <a:pt x="856535" y="285381"/>
                    <a:pt x="897706" y="245809"/>
                    <a:pt x="906030" y="149576"/>
                  </a:cubicBezTo>
                  <a:cubicBezTo>
                    <a:pt x="918301" y="58801"/>
                    <a:pt x="894884" y="17840"/>
                    <a:pt x="820374" y="2325"/>
                  </a:cubicBezTo>
                  <a:cubicBezTo>
                    <a:pt x="745865" y="-13190"/>
                    <a:pt x="580258" y="53949"/>
                    <a:pt x="458973" y="5648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6219623" y="1900325"/>
              <a:ext cx="557225" cy="106229"/>
            </a:xfrm>
            <a:custGeom>
              <a:avLst/>
              <a:gdLst>
                <a:gd name="connsiteX0" fmla="*/ 0 w 510199"/>
                <a:gd name="connsiteY0" fmla="*/ 47420 h 94839"/>
                <a:gd name="connsiteX1" fmla="*/ 255100 w 510199"/>
                <a:gd name="connsiteY1" fmla="*/ 0 h 94839"/>
                <a:gd name="connsiteX2" fmla="*/ 510200 w 510199"/>
                <a:gd name="connsiteY2" fmla="*/ 47420 h 94839"/>
                <a:gd name="connsiteX3" fmla="*/ 255100 w 510199"/>
                <a:gd name="connsiteY3" fmla="*/ 94840 h 94839"/>
                <a:gd name="connsiteX4" fmla="*/ 0 w 510199"/>
                <a:gd name="connsiteY4" fmla="*/ 47420 h 94839"/>
                <a:gd name="connsiteX0" fmla="*/ 0 w 510200"/>
                <a:gd name="connsiteY0" fmla="*/ 47420 h 94840"/>
                <a:gd name="connsiteX1" fmla="*/ 255100 w 510200"/>
                <a:gd name="connsiteY1" fmla="*/ 0 h 94840"/>
                <a:gd name="connsiteX2" fmla="*/ 510200 w 510200"/>
                <a:gd name="connsiteY2" fmla="*/ 47420 h 94840"/>
                <a:gd name="connsiteX3" fmla="*/ 255100 w 510200"/>
                <a:gd name="connsiteY3" fmla="*/ 94840 h 94840"/>
                <a:gd name="connsiteX4" fmla="*/ 0 w 510200"/>
                <a:gd name="connsiteY4" fmla="*/ 47420 h 94840"/>
                <a:gd name="connsiteX0" fmla="*/ 0 w 510200"/>
                <a:gd name="connsiteY0" fmla="*/ 79805 h 127225"/>
                <a:gd name="connsiteX1" fmla="*/ 245575 w 510200"/>
                <a:gd name="connsiteY1" fmla="*/ 0 h 127225"/>
                <a:gd name="connsiteX2" fmla="*/ 510200 w 510200"/>
                <a:gd name="connsiteY2" fmla="*/ 79805 h 127225"/>
                <a:gd name="connsiteX3" fmla="*/ 255100 w 510200"/>
                <a:gd name="connsiteY3" fmla="*/ 127225 h 127225"/>
                <a:gd name="connsiteX4" fmla="*/ 0 w 510200"/>
                <a:gd name="connsiteY4" fmla="*/ 79805 h 127225"/>
                <a:gd name="connsiteX0" fmla="*/ 0 w 510200"/>
                <a:gd name="connsiteY0" fmla="*/ 79805 h 89712"/>
                <a:gd name="connsiteX1" fmla="*/ 245575 w 510200"/>
                <a:gd name="connsiteY1" fmla="*/ 0 h 89712"/>
                <a:gd name="connsiteX2" fmla="*/ 510200 w 510200"/>
                <a:gd name="connsiteY2" fmla="*/ 79805 h 89712"/>
                <a:gd name="connsiteX3" fmla="*/ 249385 w 510200"/>
                <a:gd name="connsiteY3" fmla="*/ 71980 h 89712"/>
                <a:gd name="connsiteX4" fmla="*/ 0 w 510200"/>
                <a:gd name="connsiteY4" fmla="*/ 79805 h 89712"/>
                <a:gd name="connsiteX0" fmla="*/ 0 w 552110"/>
                <a:gd name="connsiteY0" fmla="*/ 85532 h 94599"/>
                <a:gd name="connsiteX1" fmla="*/ 287485 w 552110"/>
                <a:gd name="connsiteY1" fmla="*/ 12 h 94599"/>
                <a:gd name="connsiteX2" fmla="*/ 552110 w 552110"/>
                <a:gd name="connsiteY2" fmla="*/ 79817 h 94599"/>
                <a:gd name="connsiteX3" fmla="*/ 291295 w 552110"/>
                <a:gd name="connsiteY3" fmla="*/ 71992 h 94599"/>
                <a:gd name="connsiteX4" fmla="*/ 0 w 552110"/>
                <a:gd name="connsiteY4" fmla="*/ 85532 h 94599"/>
                <a:gd name="connsiteX0" fmla="*/ 454 w 552564"/>
                <a:gd name="connsiteY0" fmla="*/ 85532 h 94599"/>
                <a:gd name="connsiteX1" fmla="*/ 287939 w 552564"/>
                <a:gd name="connsiteY1" fmla="*/ 12 h 94599"/>
                <a:gd name="connsiteX2" fmla="*/ 552564 w 552564"/>
                <a:gd name="connsiteY2" fmla="*/ 79817 h 94599"/>
                <a:gd name="connsiteX3" fmla="*/ 291749 w 552564"/>
                <a:gd name="connsiteY3" fmla="*/ 71992 h 94599"/>
                <a:gd name="connsiteX4" fmla="*/ 454 w 552564"/>
                <a:gd name="connsiteY4" fmla="*/ 85532 h 94599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5650"/>
                <a:gd name="connsiteY0" fmla="*/ 85532 h 106130"/>
                <a:gd name="connsiteX1" fmla="*/ 287939 w 555650"/>
                <a:gd name="connsiteY1" fmla="*/ 12 h 106130"/>
                <a:gd name="connsiteX2" fmla="*/ 552564 w 555650"/>
                <a:gd name="connsiteY2" fmla="*/ 79817 h 106130"/>
                <a:gd name="connsiteX3" fmla="*/ 291749 w 555650"/>
                <a:gd name="connsiteY3" fmla="*/ 71992 h 106130"/>
                <a:gd name="connsiteX4" fmla="*/ 454 w 555650"/>
                <a:gd name="connsiteY4" fmla="*/ 85532 h 106130"/>
                <a:gd name="connsiteX0" fmla="*/ 678 w 557225"/>
                <a:gd name="connsiteY0" fmla="*/ 85631 h 106229"/>
                <a:gd name="connsiteX1" fmla="*/ 288163 w 557225"/>
                <a:gd name="connsiteY1" fmla="*/ 111 h 106229"/>
                <a:gd name="connsiteX2" fmla="*/ 552788 w 557225"/>
                <a:gd name="connsiteY2" fmla="*/ 79916 h 106229"/>
                <a:gd name="connsiteX3" fmla="*/ 291973 w 557225"/>
                <a:gd name="connsiteY3" fmla="*/ 72091 h 106229"/>
                <a:gd name="connsiteX4" fmla="*/ 678 w 557225"/>
                <a:gd name="connsiteY4" fmla="*/ 85631 h 10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25" h="106229">
                  <a:moveTo>
                    <a:pt x="678" y="85631"/>
                  </a:moveTo>
                  <a:cubicBezTo>
                    <a:pt x="-10752" y="49917"/>
                    <a:pt x="123755" y="-2747"/>
                    <a:pt x="288163" y="111"/>
                  </a:cubicBezTo>
                  <a:cubicBezTo>
                    <a:pt x="452571" y="2969"/>
                    <a:pt x="583268" y="59442"/>
                    <a:pt x="552788" y="79916"/>
                  </a:cubicBezTo>
                  <a:cubicBezTo>
                    <a:pt x="522308" y="134680"/>
                    <a:pt x="383991" y="71139"/>
                    <a:pt x="291973" y="72091"/>
                  </a:cubicBezTo>
                  <a:cubicBezTo>
                    <a:pt x="199955" y="73043"/>
                    <a:pt x="10203" y="138490"/>
                    <a:pt x="678" y="8563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12" name="グループ化 511"/>
          <p:cNvGrpSpPr/>
          <p:nvPr/>
        </p:nvGrpSpPr>
        <p:grpSpPr>
          <a:xfrm>
            <a:off x="2342260" y="3286387"/>
            <a:ext cx="1530170" cy="1009960"/>
            <a:chOff x="2342260" y="1359933"/>
            <a:chExt cx="1530170" cy="1009960"/>
          </a:xfrm>
        </p:grpSpPr>
        <p:grpSp>
          <p:nvGrpSpPr>
            <p:cNvPr id="513" name="グループ化 512"/>
            <p:cNvGrpSpPr/>
            <p:nvPr/>
          </p:nvGrpSpPr>
          <p:grpSpPr>
            <a:xfrm>
              <a:off x="2342260" y="1359933"/>
              <a:ext cx="1530170" cy="1009960"/>
              <a:chOff x="452500" y="1359933"/>
              <a:chExt cx="1530170" cy="1009960"/>
            </a:xfrm>
          </p:grpSpPr>
          <p:sp>
            <p:nvSpPr>
              <p:cNvPr id="520" name="角丸四角形 519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1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角丸四角形 521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角丸四角形 523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円/楕円 525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角丸四角形 526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円/楕円 527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円/楕円 528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角丸四角形 529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正方形/長方形 530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円/楕円 531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円/楕円 532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円/楕円 533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円/楕円 534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平行四辺形 535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フリーフォーム 536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角丸四角形 537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角丸四角形 538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片側の 2 つの角を丸めた四角形 540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" name="角丸四角形 541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4" name="グループ化 513"/>
            <p:cNvGrpSpPr/>
            <p:nvPr/>
          </p:nvGrpSpPr>
          <p:grpSpPr>
            <a:xfrm>
              <a:off x="2382524" y="1860034"/>
              <a:ext cx="256087" cy="167626"/>
              <a:chOff x="2349257" y="3569823"/>
              <a:chExt cx="256087" cy="167626"/>
            </a:xfrm>
          </p:grpSpPr>
          <p:sp>
            <p:nvSpPr>
              <p:cNvPr id="518" name="円/楕円 517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5" name="グループ化 514"/>
            <p:cNvGrpSpPr/>
            <p:nvPr/>
          </p:nvGrpSpPr>
          <p:grpSpPr>
            <a:xfrm>
              <a:off x="2961644" y="1860034"/>
              <a:ext cx="256087" cy="167626"/>
              <a:chOff x="2349257" y="3569823"/>
              <a:chExt cx="256087" cy="167626"/>
            </a:xfrm>
          </p:grpSpPr>
          <p:sp>
            <p:nvSpPr>
              <p:cNvPr id="516" name="円/楕円 515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円/楕円 516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3" name="グループ化 542"/>
          <p:cNvGrpSpPr/>
          <p:nvPr/>
        </p:nvGrpSpPr>
        <p:grpSpPr>
          <a:xfrm>
            <a:off x="4183252" y="3286387"/>
            <a:ext cx="1530170" cy="1009960"/>
            <a:chOff x="4183252" y="1359933"/>
            <a:chExt cx="1530170" cy="1009960"/>
          </a:xfrm>
        </p:grpSpPr>
        <p:grpSp>
          <p:nvGrpSpPr>
            <p:cNvPr id="544" name="グループ化 543"/>
            <p:cNvGrpSpPr/>
            <p:nvPr/>
          </p:nvGrpSpPr>
          <p:grpSpPr>
            <a:xfrm>
              <a:off x="4183252" y="1359933"/>
              <a:ext cx="1530170" cy="1009960"/>
              <a:chOff x="452500" y="1359933"/>
              <a:chExt cx="1530170" cy="1009960"/>
            </a:xfrm>
          </p:grpSpPr>
          <p:sp>
            <p:nvSpPr>
              <p:cNvPr id="550" name="角丸四角形 549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角丸四角形 551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円/楕円 552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角丸四角形 553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円/楕円 554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円/楕円 555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角丸四角形 556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角丸四角形 559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円/楕円 561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円/楕円 562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円/楕円 563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円/楕円 564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平行四辺形 565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 566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角丸四角形 567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角丸四角形 568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片側の 2 つの角を丸めた四角形 570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2" name="角丸四角形 571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角丸四角形 572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角丸四角形 573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5" name="グループ化 544"/>
            <p:cNvGrpSpPr/>
            <p:nvPr/>
          </p:nvGrpSpPr>
          <p:grpSpPr>
            <a:xfrm>
              <a:off x="4485219" y="1473594"/>
              <a:ext cx="665036" cy="262191"/>
              <a:chOff x="4485219" y="3221704"/>
              <a:chExt cx="665036" cy="262191"/>
            </a:xfrm>
          </p:grpSpPr>
          <p:sp>
            <p:nvSpPr>
              <p:cNvPr id="546" name="弦 545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弦 546"/>
              <p:cNvSpPr/>
              <p:nvPr/>
            </p:nvSpPr>
            <p:spPr>
              <a:xfrm>
                <a:off x="4888064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弦 547"/>
              <p:cNvSpPr/>
              <p:nvPr/>
            </p:nvSpPr>
            <p:spPr>
              <a:xfrm flipH="1">
                <a:off x="4564592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弦 548"/>
              <p:cNvSpPr/>
              <p:nvPr/>
            </p:nvSpPr>
            <p:spPr>
              <a:xfrm>
                <a:off x="4943490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5" name="グループ化 574"/>
          <p:cNvGrpSpPr/>
          <p:nvPr/>
        </p:nvGrpSpPr>
        <p:grpSpPr>
          <a:xfrm>
            <a:off x="6012052" y="3286387"/>
            <a:ext cx="1530170" cy="1009960"/>
            <a:chOff x="6012052" y="1359933"/>
            <a:chExt cx="1530170" cy="1009960"/>
          </a:xfrm>
        </p:grpSpPr>
        <p:grpSp>
          <p:nvGrpSpPr>
            <p:cNvPr id="576" name="グループ化 575"/>
            <p:cNvGrpSpPr/>
            <p:nvPr/>
          </p:nvGrpSpPr>
          <p:grpSpPr>
            <a:xfrm>
              <a:off x="6012052" y="1359933"/>
              <a:ext cx="1530170" cy="1009960"/>
              <a:chOff x="452500" y="1359933"/>
              <a:chExt cx="1530170" cy="1009960"/>
            </a:xfrm>
          </p:grpSpPr>
          <p:sp>
            <p:nvSpPr>
              <p:cNvPr id="583" name="角丸四角形 58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角丸四角形 584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角丸四角形 586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円/楕円 587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角丸四角形 589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円/楕円 590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円/楕円 591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角丸四角形 592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円/楕円 594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円/楕円 595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円/楕円 596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円/楕円 597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平行四辺形 598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 599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角丸四角形 600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角丸四角形 601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角丸四角形 603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77" name="円/楕円 576"/>
            <p:cNvSpPr/>
            <p:nvPr/>
          </p:nvSpPr>
          <p:spPr bwMode="auto">
            <a:xfrm>
              <a:off x="626221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円/楕円 577"/>
            <p:cNvSpPr/>
            <p:nvPr/>
          </p:nvSpPr>
          <p:spPr bwMode="auto">
            <a:xfrm>
              <a:off x="633044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9" name="円/楕円 578"/>
            <p:cNvSpPr/>
            <p:nvPr/>
          </p:nvSpPr>
          <p:spPr bwMode="auto">
            <a:xfrm>
              <a:off x="670417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0" name="円/楕円 579"/>
            <p:cNvSpPr/>
            <p:nvPr/>
          </p:nvSpPr>
          <p:spPr bwMode="auto">
            <a:xfrm>
              <a:off x="677240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1" name="フリーフォーム 580"/>
            <p:cNvSpPr/>
            <p:nvPr/>
          </p:nvSpPr>
          <p:spPr bwMode="auto">
            <a:xfrm>
              <a:off x="6063032" y="1837982"/>
              <a:ext cx="877523" cy="189678"/>
            </a:xfrm>
            <a:custGeom>
              <a:avLst/>
              <a:gdLst>
                <a:gd name="connsiteX0" fmla="*/ 441238 w 907306"/>
                <a:gd name="connsiteY0" fmla="*/ 53458 h 306829"/>
                <a:gd name="connsiteX1" fmla="*/ 90718 w 907306"/>
                <a:gd name="connsiteY1" fmla="*/ 17263 h 306829"/>
                <a:gd name="connsiteX2" fmla="*/ 1183 w 907306"/>
                <a:gd name="connsiteY2" fmla="*/ 190618 h 306829"/>
                <a:gd name="connsiteX3" fmla="*/ 132628 w 907306"/>
                <a:gd name="connsiteY3" fmla="*/ 306823 h 306829"/>
                <a:gd name="connsiteX4" fmla="*/ 454573 w 907306"/>
                <a:gd name="connsiteY4" fmla="*/ 196333 h 306829"/>
                <a:gd name="connsiteX5" fmla="*/ 780328 w 907306"/>
                <a:gd name="connsiteY5" fmla="*/ 301108 h 306829"/>
                <a:gd name="connsiteX6" fmla="*/ 906058 w 907306"/>
                <a:gd name="connsiteY6" fmla="*/ 141088 h 306829"/>
                <a:gd name="connsiteX7" fmla="*/ 818428 w 907306"/>
                <a:gd name="connsiteY7" fmla="*/ 2023 h 306829"/>
                <a:gd name="connsiteX8" fmla="*/ 441238 w 907306"/>
                <a:gd name="connsiteY8" fmla="*/ 53458 h 306829"/>
                <a:gd name="connsiteX0" fmla="*/ 441238 w 907306"/>
                <a:gd name="connsiteY0" fmla="*/ 53458 h 307650"/>
                <a:gd name="connsiteX1" fmla="*/ 90718 w 907306"/>
                <a:gd name="connsiteY1" fmla="*/ 17263 h 307650"/>
                <a:gd name="connsiteX2" fmla="*/ 1183 w 907306"/>
                <a:gd name="connsiteY2" fmla="*/ 190618 h 307650"/>
                <a:gd name="connsiteX3" fmla="*/ 132628 w 907306"/>
                <a:gd name="connsiteY3" fmla="*/ 306823 h 307650"/>
                <a:gd name="connsiteX4" fmla="*/ 458520 w 907306"/>
                <a:gd name="connsiteY4" fmla="*/ 245447 h 307650"/>
                <a:gd name="connsiteX5" fmla="*/ 780328 w 907306"/>
                <a:gd name="connsiteY5" fmla="*/ 301108 h 307650"/>
                <a:gd name="connsiteX6" fmla="*/ 906058 w 907306"/>
                <a:gd name="connsiteY6" fmla="*/ 141088 h 307650"/>
                <a:gd name="connsiteX7" fmla="*/ 818428 w 907306"/>
                <a:gd name="connsiteY7" fmla="*/ 2023 h 307650"/>
                <a:gd name="connsiteX8" fmla="*/ 441238 w 907306"/>
                <a:gd name="connsiteY8" fmla="*/ 53458 h 307650"/>
                <a:gd name="connsiteX0" fmla="*/ 457121 w 907285"/>
                <a:gd name="connsiteY0" fmla="*/ 22522 h 312185"/>
                <a:gd name="connsiteX1" fmla="*/ 90812 w 907285"/>
                <a:gd name="connsiteY1" fmla="*/ 21798 h 312185"/>
                <a:gd name="connsiteX2" fmla="*/ 1277 w 907285"/>
                <a:gd name="connsiteY2" fmla="*/ 195153 h 312185"/>
                <a:gd name="connsiteX3" fmla="*/ 132722 w 907285"/>
                <a:gd name="connsiteY3" fmla="*/ 311358 h 312185"/>
                <a:gd name="connsiteX4" fmla="*/ 458614 w 907285"/>
                <a:gd name="connsiteY4" fmla="*/ 249982 h 312185"/>
                <a:gd name="connsiteX5" fmla="*/ 780422 w 907285"/>
                <a:gd name="connsiteY5" fmla="*/ 305643 h 312185"/>
                <a:gd name="connsiteX6" fmla="*/ 906152 w 907285"/>
                <a:gd name="connsiteY6" fmla="*/ 145623 h 312185"/>
                <a:gd name="connsiteX7" fmla="*/ 818522 w 907285"/>
                <a:gd name="connsiteY7" fmla="*/ 6558 h 312185"/>
                <a:gd name="connsiteX8" fmla="*/ 457121 w 907285"/>
                <a:gd name="connsiteY8" fmla="*/ 22522 h 312185"/>
                <a:gd name="connsiteX0" fmla="*/ 458973 w 909137"/>
                <a:gd name="connsiteY0" fmla="*/ 22522 h 312185"/>
                <a:gd name="connsiteX1" fmla="*/ 92664 w 909137"/>
                <a:gd name="connsiteY1" fmla="*/ 21798 h 312185"/>
                <a:gd name="connsiteX2" fmla="*/ 3129 w 909137"/>
                <a:gd name="connsiteY2" fmla="*/ 195153 h 312185"/>
                <a:gd name="connsiteX3" fmla="*/ 134574 w 909137"/>
                <a:gd name="connsiteY3" fmla="*/ 311358 h 312185"/>
                <a:gd name="connsiteX4" fmla="*/ 460466 w 909137"/>
                <a:gd name="connsiteY4" fmla="*/ 249982 h 312185"/>
                <a:gd name="connsiteX5" fmla="*/ 782274 w 909137"/>
                <a:gd name="connsiteY5" fmla="*/ 305643 h 312185"/>
                <a:gd name="connsiteX6" fmla="*/ 908004 w 909137"/>
                <a:gd name="connsiteY6" fmla="*/ 145623 h 312185"/>
                <a:gd name="connsiteX7" fmla="*/ 820374 w 909137"/>
                <a:gd name="connsiteY7" fmla="*/ 6558 h 312185"/>
                <a:gd name="connsiteX8" fmla="*/ 458973 w 909137"/>
                <a:gd name="connsiteY8" fmla="*/ 22522 h 312185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9120"/>
                <a:gd name="connsiteY0" fmla="*/ 23083 h 312746"/>
                <a:gd name="connsiteX1" fmla="*/ 92664 w 909120"/>
                <a:gd name="connsiteY1" fmla="*/ 22359 h 312746"/>
                <a:gd name="connsiteX2" fmla="*/ 3129 w 909120"/>
                <a:gd name="connsiteY2" fmla="*/ 195714 h 312746"/>
                <a:gd name="connsiteX3" fmla="*/ 134574 w 909120"/>
                <a:gd name="connsiteY3" fmla="*/ 311919 h 312746"/>
                <a:gd name="connsiteX4" fmla="*/ 460466 w 909120"/>
                <a:gd name="connsiteY4" fmla="*/ 250543 h 312746"/>
                <a:gd name="connsiteX5" fmla="*/ 782274 w 909120"/>
                <a:gd name="connsiteY5" fmla="*/ 306204 h 312746"/>
                <a:gd name="connsiteX6" fmla="*/ 906030 w 909120"/>
                <a:gd name="connsiteY6" fmla="*/ 154370 h 312746"/>
                <a:gd name="connsiteX7" fmla="*/ 820374 w 909120"/>
                <a:gd name="connsiteY7" fmla="*/ 7119 h 312746"/>
                <a:gd name="connsiteX8" fmla="*/ 458973 w 909120"/>
                <a:gd name="connsiteY8" fmla="*/ 23083 h 312746"/>
                <a:gd name="connsiteX0" fmla="*/ 458973 w 909120"/>
                <a:gd name="connsiteY0" fmla="*/ 56489 h 307952"/>
                <a:gd name="connsiteX1" fmla="*/ 92664 w 909120"/>
                <a:gd name="connsiteY1" fmla="*/ 17565 h 307952"/>
                <a:gd name="connsiteX2" fmla="*/ 3129 w 909120"/>
                <a:gd name="connsiteY2" fmla="*/ 190920 h 307952"/>
                <a:gd name="connsiteX3" fmla="*/ 134574 w 909120"/>
                <a:gd name="connsiteY3" fmla="*/ 307125 h 307952"/>
                <a:gd name="connsiteX4" fmla="*/ 460466 w 909120"/>
                <a:gd name="connsiteY4" fmla="*/ 245749 h 307952"/>
                <a:gd name="connsiteX5" fmla="*/ 782274 w 909120"/>
                <a:gd name="connsiteY5" fmla="*/ 301410 h 307952"/>
                <a:gd name="connsiteX6" fmla="*/ 906030 w 909120"/>
                <a:gd name="connsiteY6" fmla="*/ 149576 h 307952"/>
                <a:gd name="connsiteX7" fmla="*/ 820374 w 909120"/>
                <a:gd name="connsiteY7" fmla="*/ 2325 h 307952"/>
                <a:gd name="connsiteX8" fmla="*/ 458973 w 909120"/>
                <a:gd name="connsiteY8" fmla="*/ 56489 h 30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9120" h="307952">
                  <a:moveTo>
                    <a:pt x="458973" y="56489"/>
                  </a:moveTo>
                  <a:cubicBezTo>
                    <a:pt x="337688" y="59029"/>
                    <a:pt x="168638" y="-4840"/>
                    <a:pt x="92664" y="17565"/>
                  </a:cubicBezTo>
                  <a:cubicBezTo>
                    <a:pt x="16690" y="39970"/>
                    <a:pt x="-9777" y="101732"/>
                    <a:pt x="3129" y="190920"/>
                  </a:cubicBezTo>
                  <a:cubicBezTo>
                    <a:pt x="16035" y="280108"/>
                    <a:pt x="58351" y="297987"/>
                    <a:pt x="134574" y="307125"/>
                  </a:cubicBezTo>
                  <a:cubicBezTo>
                    <a:pt x="210797" y="316263"/>
                    <a:pt x="352516" y="246701"/>
                    <a:pt x="460466" y="245749"/>
                  </a:cubicBezTo>
                  <a:cubicBezTo>
                    <a:pt x="568416" y="244797"/>
                    <a:pt x="708013" y="317439"/>
                    <a:pt x="782274" y="301410"/>
                  </a:cubicBezTo>
                  <a:cubicBezTo>
                    <a:pt x="856535" y="285381"/>
                    <a:pt x="897706" y="245809"/>
                    <a:pt x="906030" y="149576"/>
                  </a:cubicBezTo>
                  <a:cubicBezTo>
                    <a:pt x="918301" y="58801"/>
                    <a:pt x="894884" y="17840"/>
                    <a:pt x="820374" y="2325"/>
                  </a:cubicBezTo>
                  <a:cubicBezTo>
                    <a:pt x="745865" y="-13190"/>
                    <a:pt x="580258" y="53949"/>
                    <a:pt x="458973" y="5648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2" name="円/楕円 14"/>
            <p:cNvSpPr/>
            <p:nvPr/>
          </p:nvSpPr>
          <p:spPr bwMode="auto">
            <a:xfrm>
              <a:off x="6219623" y="1900325"/>
              <a:ext cx="557225" cy="106229"/>
            </a:xfrm>
            <a:custGeom>
              <a:avLst/>
              <a:gdLst>
                <a:gd name="connsiteX0" fmla="*/ 0 w 510199"/>
                <a:gd name="connsiteY0" fmla="*/ 47420 h 94839"/>
                <a:gd name="connsiteX1" fmla="*/ 255100 w 510199"/>
                <a:gd name="connsiteY1" fmla="*/ 0 h 94839"/>
                <a:gd name="connsiteX2" fmla="*/ 510200 w 510199"/>
                <a:gd name="connsiteY2" fmla="*/ 47420 h 94839"/>
                <a:gd name="connsiteX3" fmla="*/ 255100 w 510199"/>
                <a:gd name="connsiteY3" fmla="*/ 94840 h 94839"/>
                <a:gd name="connsiteX4" fmla="*/ 0 w 510199"/>
                <a:gd name="connsiteY4" fmla="*/ 47420 h 94839"/>
                <a:gd name="connsiteX0" fmla="*/ 0 w 510200"/>
                <a:gd name="connsiteY0" fmla="*/ 47420 h 94840"/>
                <a:gd name="connsiteX1" fmla="*/ 255100 w 510200"/>
                <a:gd name="connsiteY1" fmla="*/ 0 h 94840"/>
                <a:gd name="connsiteX2" fmla="*/ 510200 w 510200"/>
                <a:gd name="connsiteY2" fmla="*/ 47420 h 94840"/>
                <a:gd name="connsiteX3" fmla="*/ 255100 w 510200"/>
                <a:gd name="connsiteY3" fmla="*/ 94840 h 94840"/>
                <a:gd name="connsiteX4" fmla="*/ 0 w 510200"/>
                <a:gd name="connsiteY4" fmla="*/ 47420 h 94840"/>
                <a:gd name="connsiteX0" fmla="*/ 0 w 510200"/>
                <a:gd name="connsiteY0" fmla="*/ 79805 h 127225"/>
                <a:gd name="connsiteX1" fmla="*/ 245575 w 510200"/>
                <a:gd name="connsiteY1" fmla="*/ 0 h 127225"/>
                <a:gd name="connsiteX2" fmla="*/ 510200 w 510200"/>
                <a:gd name="connsiteY2" fmla="*/ 79805 h 127225"/>
                <a:gd name="connsiteX3" fmla="*/ 255100 w 510200"/>
                <a:gd name="connsiteY3" fmla="*/ 127225 h 127225"/>
                <a:gd name="connsiteX4" fmla="*/ 0 w 510200"/>
                <a:gd name="connsiteY4" fmla="*/ 79805 h 127225"/>
                <a:gd name="connsiteX0" fmla="*/ 0 w 510200"/>
                <a:gd name="connsiteY0" fmla="*/ 79805 h 89712"/>
                <a:gd name="connsiteX1" fmla="*/ 245575 w 510200"/>
                <a:gd name="connsiteY1" fmla="*/ 0 h 89712"/>
                <a:gd name="connsiteX2" fmla="*/ 510200 w 510200"/>
                <a:gd name="connsiteY2" fmla="*/ 79805 h 89712"/>
                <a:gd name="connsiteX3" fmla="*/ 249385 w 510200"/>
                <a:gd name="connsiteY3" fmla="*/ 71980 h 89712"/>
                <a:gd name="connsiteX4" fmla="*/ 0 w 510200"/>
                <a:gd name="connsiteY4" fmla="*/ 79805 h 89712"/>
                <a:gd name="connsiteX0" fmla="*/ 0 w 552110"/>
                <a:gd name="connsiteY0" fmla="*/ 85532 h 94599"/>
                <a:gd name="connsiteX1" fmla="*/ 287485 w 552110"/>
                <a:gd name="connsiteY1" fmla="*/ 12 h 94599"/>
                <a:gd name="connsiteX2" fmla="*/ 552110 w 552110"/>
                <a:gd name="connsiteY2" fmla="*/ 79817 h 94599"/>
                <a:gd name="connsiteX3" fmla="*/ 291295 w 552110"/>
                <a:gd name="connsiteY3" fmla="*/ 71992 h 94599"/>
                <a:gd name="connsiteX4" fmla="*/ 0 w 552110"/>
                <a:gd name="connsiteY4" fmla="*/ 85532 h 94599"/>
                <a:gd name="connsiteX0" fmla="*/ 454 w 552564"/>
                <a:gd name="connsiteY0" fmla="*/ 85532 h 94599"/>
                <a:gd name="connsiteX1" fmla="*/ 287939 w 552564"/>
                <a:gd name="connsiteY1" fmla="*/ 12 h 94599"/>
                <a:gd name="connsiteX2" fmla="*/ 552564 w 552564"/>
                <a:gd name="connsiteY2" fmla="*/ 79817 h 94599"/>
                <a:gd name="connsiteX3" fmla="*/ 291749 w 552564"/>
                <a:gd name="connsiteY3" fmla="*/ 71992 h 94599"/>
                <a:gd name="connsiteX4" fmla="*/ 454 w 552564"/>
                <a:gd name="connsiteY4" fmla="*/ 85532 h 94599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5650"/>
                <a:gd name="connsiteY0" fmla="*/ 85532 h 106130"/>
                <a:gd name="connsiteX1" fmla="*/ 287939 w 555650"/>
                <a:gd name="connsiteY1" fmla="*/ 12 h 106130"/>
                <a:gd name="connsiteX2" fmla="*/ 552564 w 555650"/>
                <a:gd name="connsiteY2" fmla="*/ 79817 h 106130"/>
                <a:gd name="connsiteX3" fmla="*/ 291749 w 555650"/>
                <a:gd name="connsiteY3" fmla="*/ 71992 h 106130"/>
                <a:gd name="connsiteX4" fmla="*/ 454 w 555650"/>
                <a:gd name="connsiteY4" fmla="*/ 85532 h 106130"/>
                <a:gd name="connsiteX0" fmla="*/ 678 w 557225"/>
                <a:gd name="connsiteY0" fmla="*/ 85631 h 106229"/>
                <a:gd name="connsiteX1" fmla="*/ 288163 w 557225"/>
                <a:gd name="connsiteY1" fmla="*/ 111 h 106229"/>
                <a:gd name="connsiteX2" fmla="*/ 552788 w 557225"/>
                <a:gd name="connsiteY2" fmla="*/ 79916 h 106229"/>
                <a:gd name="connsiteX3" fmla="*/ 291973 w 557225"/>
                <a:gd name="connsiteY3" fmla="*/ 72091 h 106229"/>
                <a:gd name="connsiteX4" fmla="*/ 678 w 557225"/>
                <a:gd name="connsiteY4" fmla="*/ 85631 h 10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25" h="106229">
                  <a:moveTo>
                    <a:pt x="678" y="85631"/>
                  </a:moveTo>
                  <a:cubicBezTo>
                    <a:pt x="-10752" y="49917"/>
                    <a:pt x="123755" y="-2747"/>
                    <a:pt x="288163" y="111"/>
                  </a:cubicBezTo>
                  <a:cubicBezTo>
                    <a:pt x="452571" y="2969"/>
                    <a:pt x="583268" y="59442"/>
                    <a:pt x="552788" y="79916"/>
                  </a:cubicBezTo>
                  <a:cubicBezTo>
                    <a:pt x="522308" y="134680"/>
                    <a:pt x="383991" y="71139"/>
                    <a:pt x="291973" y="72091"/>
                  </a:cubicBezTo>
                  <a:cubicBezTo>
                    <a:pt x="199955" y="73043"/>
                    <a:pt x="10203" y="138490"/>
                    <a:pt x="678" y="8563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52500" y="965379"/>
            <a:ext cx="1544183" cy="1404514"/>
            <a:chOff x="452500" y="965379"/>
            <a:chExt cx="1544183" cy="1404514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52500" y="1359933"/>
              <a:ext cx="1530170" cy="1009960"/>
              <a:chOff x="452500" y="1359933"/>
              <a:chExt cx="1530170" cy="1009960"/>
            </a:xfrm>
          </p:grpSpPr>
          <p:sp>
            <p:nvSpPr>
              <p:cNvPr id="253" name="角丸四角形 25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円/楕円 136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角丸四角形 137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38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39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角丸四角形 140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角丸四角形 143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平行四辺形 153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角丸四角形 158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角丸四角形 160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" name="片側の 2 つの角を丸めた四角形 1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角丸四角形 250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角丸四角形 2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779870" y="965379"/>
              <a:ext cx="1216813" cy="691877"/>
              <a:chOff x="779870" y="965379"/>
              <a:chExt cx="1216813" cy="691877"/>
            </a:xfrm>
          </p:grpSpPr>
          <p:sp>
            <p:nvSpPr>
              <p:cNvPr id="19" name="月 18"/>
              <p:cNvSpPr/>
              <p:nvPr/>
            </p:nvSpPr>
            <p:spPr bwMode="auto">
              <a:xfrm rot="16200000">
                <a:off x="842345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月 604"/>
              <p:cNvSpPr/>
              <p:nvPr/>
            </p:nvSpPr>
            <p:spPr bwMode="auto">
              <a:xfrm rot="16200000">
                <a:off x="1200486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1392138" y="965379"/>
                <a:ext cx="604545" cy="405045"/>
                <a:chOff x="1392138" y="965379"/>
                <a:chExt cx="604545" cy="405045"/>
              </a:xfrm>
            </p:grpSpPr>
            <p:sp>
              <p:nvSpPr>
                <p:cNvPr id="20" name="円形吹き出し 19"/>
                <p:cNvSpPr/>
                <p:nvPr/>
              </p:nvSpPr>
              <p:spPr bwMode="auto">
                <a:xfrm>
                  <a:off x="1392138" y="965379"/>
                  <a:ext cx="604545" cy="405045"/>
                </a:xfrm>
                <a:prstGeom prst="wedgeEllipseCallou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1574728" y="1042948"/>
                  <a:ext cx="220402" cy="2499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/>
                    <a:t>Z</a:t>
                  </a:r>
                  <a:endParaRPr kumimoji="1" lang="ja-JP" altLang="en-US" b="1" dirty="0"/>
                </a:p>
              </p:txBody>
            </p:sp>
          </p:grpSp>
        </p:grpSp>
      </p:grpSp>
      <p:grpSp>
        <p:nvGrpSpPr>
          <p:cNvPr id="632" name="グループ化 631"/>
          <p:cNvGrpSpPr/>
          <p:nvPr/>
        </p:nvGrpSpPr>
        <p:grpSpPr>
          <a:xfrm>
            <a:off x="452500" y="2874078"/>
            <a:ext cx="1544183" cy="1404514"/>
            <a:chOff x="452500" y="965379"/>
            <a:chExt cx="1544183" cy="1404514"/>
          </a:xfrm>
        </p:grpSpPr>
        <p:grpSp>
          <p:nvGrpSpPr>
            <p:cNvPr id="633" name="グループ化 632"/>
            <p:cNvGrpSpPr/>
            <p:nvPr/>
          </p:nvGrpSpPr>
          <p:grpSpPr>
            <a:xfrm>
              <a:off x="452500" y="1359933"/>
              <a:ext cx="1530170" cy="1009960"/>
              <a:chOff x="452500" y="1359933"/>
              <a:chExt cx="1530170" cy="1009960"/>
            </a:xfrm>
          </p:grpSpPr>
          <p:sp>
            <p:nvSpPr>
              <p:cNvPr id="640" name="角丸四角形 639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1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角丸四角形 641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円/楕円 642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角丸四角形 643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円/楕円 644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円/楕円 645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角丸四角形 646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円/楕円 647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円/楕円 648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角丸四角形 649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正方形/長方形 650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円/楕円 651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円/楕円 652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平行四辺形 655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フリーフォーム 656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角丸四角形 657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角丸四角形 658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正方形/長方形 659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片側の 2 つの角を丸めた四角形 660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2" name="角丸四角形 661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角丸四角形 662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角丸四角形 663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4" name="グループ化 633"/>
            <p:cNvGrpSpPr/>
            <p:nvPr/>
          </p:nvGrpSpPr>
          <p:grpSpPr>
            <a:xfrm>
              <a:off x="779870" y="965379"/>
              <a:ext cx="1216813" cy="691877"/>
              <a:chOff x="779870" y="965379"/>
              <a:chExt cx="1216813" cy="691877"/>
            </a:xfrm>
          </p:grpSpPr>
          <p:sp>
            <p:nvSpPr>
              <p:cNvPr id="635" name="月 634"/>
              <p:cNvSpPr/>
              <p:nvPr/>
            </p:nvSpPr>
            <p:spPr bwMode="auto">
              <a:xfrm rot="16200000">
                <a:off x="842345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月 635"/>
              <p:cNvSpPr/>
              <p:nvPr/>
            </p:nvSpPr>
            <p:spPr bwMode="auto">
              <a:xfrm rot="16200000">
                <a:off x="1200486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7" name="グループ化 636"/>
              <p:cNvGrpSpPr/>
              <p:nvPr/>
            </p:nvGrpSpPr>
            <p:grpSpPr>
              <a:xfrm>
                <a:off x="1392138" y="965379"/>
                <a:ext cx="604545" cy="405045"/>
                <a:chOff x="1392138" y="965379"/>
                <a:chExt cx="604545" cy="405045"/>
              </a:xfrm>
            </p:grpSpPr>
            <p:sp>
              <p:nvSpPr>
                <p:cNvPr id="638" name="円形吹き出し 637"/>
                <p:cNvSpPr/>
                <p:nvPr/>
              </p:nvSpPr>
              <p:spPr bwMode="auto">
                <a:xfrm>
                  <a:off x="1392138" y="965379"/>
                  <a:ext cx="604545" cy="405045"/>
                </a:xfrm>
                <a:prstGeom prst="wedgeEllipseCallou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39" name="テキスト ボックス 638"/>
                <p:cNvSpPr txBox="1"/>
                <p:nvPr/>
              </p:nvSpPr>
              <p:spPr>
                <a:xfrm>
                  <a:off x="1574728" y="1042948"/>
                  <a:ext cx="220402" cy="2499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/>
                    <a:t>Z</a:t>
                  </a:r>
                  <a:endParaRPr kumimoji="1" lang="ja-JP" altLang="en-US" b="1" dirty="0"/>
                </a:p>
              </p:txBody>
            </p:sp>
          </p:grpSp>
        </p:grpSp>
      </p:grpSp>
      <p:grpSp>
        <p:nvGrpSpPr>
          <p:cNvPr id="665" name="グループ化 664"/>
          <p:cNvGrpSpPr/>
          <p:nvPr/>
        </p:nvGrpSpPr>
        <p:grpSpPr>
          <a:xfrm>
            <a:off x="2342260" y="5195086"/>
            <a:ext cx="1530170" cy="1009960"/>
            <a:chOff x="2342260" y="1359933"/>
            <a:chExt cx="1530170" cy="1009960"/>
          </a:xfrm>
        </p:grpSpPr>
        <p:grpSp>
          <p:nvGrpSpPr>
            <p:cNvPr id="666" name="グループ化 665"/>
            <p:cNvGrpSpPr/>
            <p:nvPr/>
          </p:nvGrpSpPr>
          <p:grpSpPr>
            <a:xfrm>
              <a:off x="2342260" y="1359933"/>
              <a:ext cx="1530170" cy="1009960"/>
              <a:chOff x="452500" y="1359933"/>
              <a:chExt cx="1530170" cy="1009960"/>
            </a:xfrm>
          </p:grpSpPr>
          <p:sp>
            <p:nvSpPr>
              <p:cNvPr id="673" name="角丸四角形 67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4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円/楕円 675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円/楕円 678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角丸四角形 679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円/楕円 680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円/楕円 681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正方形/長方形 683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円/楕円 684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円/楕円 685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円/楕円 686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円/楕円 687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平行四辺形 688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フリーフォーム 689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角丸四角形 691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片側の 2 つの角を丸めた四角形 693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5" name="角丸四角形 694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67" name="グループ化 666"/>
            <p:cNvGrpSpPr/>
            <p:nvPr/>
          </p:nvGrpSpPr>
          <p:grpSpPr>
            <a:xfrm>
              <a:off x="2382524" y="1860034"/>
              <a:ext cx="256087" cy="167626"/>
              <a:chOff x="2349257" y="3569823"/>
              <a:chExt cx="256087" cy="167626"/>
            </a:xfrm>
          </p:grpSpPr>
          <p:sp>
            <p:nvSpPr>
              <p:cNvPr id="671" name="円/楕円 670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円/楕円 671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/>
            <p:cNvGrpSpPr/>
            <p:nvPr/>
          </p:nvGrpSpPr>
          <p:grpSpPr>
            <a:xfrm>
              <a:off x="2961644" y="1860034"/>
              <a:ext cx="256087" cy="167626"/>
              <a:chOff x="2349257" y="3569823"/>
              <a:chExt cx="256087" cy="167626"/>
            </a:xfrm>
          </p:grpSpPr>
          <p:sp>
            <p:nvSpPr>
              <p:cNvPr id="669" name="円/楕円 668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6" name="グループ化 695"/>
          <p:cNvGrpSpPr/>
          <p:nvPr/>
        </p:nvGrpSpPr>
        <p:grpSpPr>
          <a:xfrm>
            <a:off x="4183252" y="5195086"/>
            <a:ext cx="1530170" cy="1009960"/>
            <a:chOff x="4183252" y="1359933"/>
            <a:chExt cx="1530170" cy="1009960"/>
          </a:xfrm>
        </p:grpSpPr>
        <p:grpSp>
          <p:nvGrpSpPr>
            <p:cNvPr id="697" name="グループ化 696"/>
            <p:cNvGrpSpPr/>
            <p:nvPr/>
          </p:nvGrpSpPr>
          <p:grpSpPr>
            <a:xfrm>
              <a:off x="4183252" y="1359933"/>
              <a:ext cx="1530170" cy="1009960"/>
              <a:chOff x="452500" y="1359933"/>
              <a:chExt cx="1530170" cy="1009960"/>
            </a:xfrm>
          </p:grpSpPr>
          <p:sp>
            <p:nvSpPr>
              <p:cNvPr id="703" name="角丸四角形 70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4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角丸四角形 704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円/楕円 705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円/楕円 707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円/楕円 708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角丸四角形 709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円/楕円 710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角丸四角形 712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正方形/長方形 713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円/楕円 714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円/楕円 715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円/楕円 716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円/楕円 717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平行四辺形 718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 719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角丸四角形 720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角丸四角形 721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正方形/長方形 722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片側の 2 つの角を丸めた四角形 723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25" name="角丸四角形 724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角丸四角形 725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角丸四角形 726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98" name="グループ化 697"/>
            <p:cNvGrpSpPr/>
            <p:nvPr/>
          </p:nvGrpSpPr>
          <p:grpSpPr>
            <a:xfrm>
              <a:off x="4485219" y="1473594"/>
              <a:ext cx="665036" cy="262191"/>
              <a:chOff x="4485219" y="3221704"/>
              <a:chExt cx="665036" cy="262191"/>
            </a:xfrm>
          </p:grpSpPr>
          <p:sp>
            <p:nvSpPr>
              <p:cNvPr id="699" name="弦 698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弦 699"/>
              <p:cNvSpPr/>
              <p:nvPr/>
            </p:nvSpPr>
            <p:spPr>
              <a:xfrm>
                <a:off x="4888064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弦 700"/>
              <p:cNvSpPr/>
              <p:nvPr/>
            </p:nvSpPr>
            <p:spPr>
              <a:xfrm flipH="1">
                <a:off x="4564592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弦 701"/>
              <p:cNvSpPr/>
              <p:nvPr/>
            </p:nvSpPr>
            <p:spPr>
              <a:xfrm>
                <a:off x="4943490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8" name="グループ化 727"/>
          <p:cNvGrpSpPr/>
          <p:nvPr/>
        </p:nvGrpSpPr>
        <p:grpSpPr>
          <a:xfrm>
            <a:off x="6012052" y="5195086"/>
            <a:ext cx="1530170" cy="1009960"/>
            <a:chOff x="6012052" y="1359933"/>
            <a:chExt cx="1530170" cy="1009960"/>
          </a:xfrm>
        </p:grpSpPr>
        <p:grpSp>
          <p:nvGrpSpPr>
            <p:cNvPr id="729" name="グループ化 728"/>
            <p:cNvGrpSpPr/>
            <p:nvPr/>
          </p:nvGrpSpPr>
          <p:grpSpPr>
            <a:xfrm>
              <a:off x="6012052" y="1359933"/>
              <a:ext cx="1530170" cy="1009960"/>
              <a:chOff x="452500" y="1359933"/>
              <a:chExt cx="1530170" cy="1009960"/>
            </a:xfrm>
          </p:grpSpPr>
          <p:sp>
            <p:nvSpPr>
              <p:cNvPr id="736" name="角丸四角形 735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37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角丸四角形 737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円/楕円 738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角丸四角形 739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円/楕円 741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角丸四角形 742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円/楕円 743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円/楕円 744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角丸四角形 745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正方形/長方形 746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円/楕円 747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円/楕円 748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平行四辺形 751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 752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角丸四角形 753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角丸四角形 754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正方形/長方形 755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角丸四角形 756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30" name="円/楕円 729"/>
            <p:cNvSpPr/>
            <p:nvPr/>
          </p:nvSpPr>
          <p:spPr bwMode="auto">
            <a:xfrm>
              <a:off x="626221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1" name="円/楕円 730"/>
            <p:cNvSpPr/>
            <p:nvPr/>
          </p:nvSpPr>
          <p:spPr bwMode="auto">
            <a:xfrm>
              <a:off x="633044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2" name="円/楕円 731"/>
            <p:cNvSpPr/>
            <p:nvPr/>
          </p:nvSpPr>
          <p:spPr bwMode="auto">
            <a:xfrm>
              <a:off x="670417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3" name="円/楕円 732"/>
            <p:cNvSpPr/>
            <p:nvPr/>
          </p:nvSpPr>
          <p:spPr bwMode="auto">
            <a:xfrm>
              <a:off x="677240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4" name="フリーフォーム 733"/>
            <p:cNvSpPr/>
            <p:nvPr/>
          </p:nvSpPr>
          <p:spPr bwMode="auto">
            <a:xfrm>
              <a:off x="6063032" y="1837982"/>
              <a:ext cx="877523" cy="189678"/>
            </a:xfrm>
            <a:custGeom>
              <a:avLst/>
              <a:gdLst>
                <a:gd name="connsiteX0" fmla="*/ 441238 w 907306"/>
                <a:gd name="connsiteY0" fmla="*/ 53458 h 306829"/>
                <a:gd name="connsiteX1" fmla="*/ 90718 w 907306"/>
                <a:gd name="connsiteY1" fmla="*/ 17263 h 306829"/>
                <a:gd name="connsiteX2" fmla="*/ 1183 w 907306"/>
                <a:gd name="connsiteY2" fmla="*/ 190618 h 306829"/>
                <a:gd name="connsiteX3" fmla="*/ 132628 w 907306"/>
                <a:gd name="connsiteY3" fmla="*/ 306823 h 306829"/>
                <a:gd name="connsiteX4" fmla="*/ 454573 w 907306"/>
                <a:gd name="connsiteY4" fmla="*/ 196333 h 306829"/>
                <a:gd name="connsiteX5" fmla="*/ 780328 w 907306"/>
                <a:gd name="connsiteY5" fmla="*/ 301108 h 306829"/>
                <a:gd name="connsiteX6" fmla="*/ 906058 w 907306"/>
                <a:gd name="connsiteY6" fmla="*/ 141088 h 306829"/>
                <a:gd name="connsiteX7" fmla="*/ 818428 w 907306"/>
                <a:gd name="connsiteY7" fmla="*/ 2023 h 306829"/>
                <a:gd name="connsiteX8" fmla="*/ 441238 w 907306"/>
                <a:gd name="connsiteY8" fmla="*/ 53458 h 306829"/>
                <a:gd name="connsiteX0" fmla="*/ 441238 w 907306"/>
                <a:gd name="connsiteY0" fmla="*/ 53458 h 307650"/>
                <a:gd name="connsiteX1" fmla="*/ 90718 w 907306"/>
                <a:gd name="connsiteY1" fmla="*/ 17263 h 307650"/>
                <a:gd name="connsiteX2" fmla="*/ 1183 w 907306"/>
                <a:gd name="connsiteY2" fmla="*/ 190618 h 307650"/>
                <a:gd name="connsiteX3" fmla="*/ 132628 w 907306"/>
                <a:gd name="connsiteY3" fmla="*/ 306823 h 307650"/>
                <a:gd name="connsiteX4" fmla="*/ 458520 w 907306"/>
                <a:gd name="connsiteY4" fmla="*/ 245447 h 307650"/>
                <a:gd name="connsiteX5" fmla="*/ 780328 w 907306"/>
                <a:gd name="connsiteY5" fmla="*/ 301108 h 307650"/>
                <a:gd name="connsiteX6" fmla="*/ 906058 w 907306"/>
                <a:gd name="connsiteY6" fmla="*/ 141088 h 307650"/>
                <a:gd name="connsiteX7" fmla="*/ 818428 w 907306"/>
                <a:gd name="connsiteY7" fmla="*/ 2023 h 307650"/>
                <a:gd name="connsiteX8" fmla="*/ 441238 w 907306"/>
                <a:gd name="connsiteY8" fmla="*/ 53458 h 307650"/>
                <a:gd name="connsiteX0" fmla="*/ 457121 w 907285"/>
                <a:gd name="connsiteY0" fmla="*/ 22522 h 312185"/>
                <a:gd name="connsiteX1" fmla="*/ 90812 w 907285"/>
                <a:gd name="connsiteY1" fmla="*/ 21798 h 312185"/>
                <a:gd name="connsiteX2" fmla="*/ 1277 w 907285"/>
                <a:gd name="connsiteY2" fmla="*/ 195153 h 312185"/>
                <a:gd name="connsiteX3" fmla="*/ 132722 w 907285"/>
                <a:gd name="connsiteY3" fmla="*/ 311358 h 312185"/>
                <a:gd name="connsiteX4" fmla="*/ 458614 w 907285"/>
                <a:gd name="connsiteY4" fmla="*/ 249982 h 312185"/>
                <a:gd name="connsiteX5" fmla="*/ 780422 w 907285"/>
                <a:gd name="connsiteY5" fmla="*/ 305643 h 312185"/>
                <a:gd name="connsiteX6" fmla="*/ 906152 w 907285"/>
                <a:gd name="connsiteY6" fmla="*/ 145623 h 312185"/>
                <a:gd name="connsiteX7" fmla="*/ 818522 w 907285"/>
                <a:gd name="connsiteY7" fmla="*/ 6558 h 312185"/>
                <a:gd name="connsiteX8" fmla="*/ 457121 w 907285"/>
                <a:gd name="connsiteY8" fmla="*/ 22522 h 312185"/>
                <a:gd name="connsiteX0" fmla="*/ 458973 w 909137"/>
                <a:gd name="connsiteY0" fmla="*/ 22522 h 312185"/>
                <a:gd name="connsiteX1" fmla="*/ 92664 w 909137"/>
                <a:gd name="connsiteY1" fmla="*/ 21798 h 312185"/>
                <a:gd name="connsiteX2" fmla="*/ 3129 w 909137"/>
                <a:gd name="connsiteY2" fmla="*/ 195153 h 312185"/>
                <a:gd name="connsiteX3" fmla="*/ 134574 w 909137"/>
                <a:gd name="connsiteY3" fmla="*/ 311358 h 312185"/>
                <a:gd name="connsiteX4" fmla="*/ 460466 w 909137"/>
                <a:gd name="connsiteY4" fmla="*/ 249982 h 312185"/>
                <a:gd name="connsiteX5" fmla="*/ 782274 w 909137"/>
                <a:gd name="connsiteY5" fmla="*/ 305643 h 312185"/>
                <a:gd name="connsiteX6" fmla="*/ 908004 w 909137"/>
                <a:gd name="connsiteY6" fmla="*/ 145623 h 312185"/>
                <a:gd name="connsiteX7" fmla="*/ 820374 w 909137"/>
                <a:gd name="connsiteY7" fmla="*/ 6558 h 312185"/>
                <a:gd name="connsiteX8" fmla="*/ 458973 w 909137"/>
                <a:gd name="connsiteY8" fmla="*/ 22522 h 312185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9120"/>
                <a:gd name="connsiteY0" fmla="*/ 23083 h 312746"/>
                <a:gd name="connsiteX1" fmla="*/ 92664 w 909120"/>
                <a:gd name="connsiteY1" fmla="*/ 22359 h 312746"/>
                <a:gd name="connsiteX2" fmla="*/ 3129 w 909120"/>
                <a:gd name="connsiteY2" fmla="*/ 195714 h 312746"/>
                <a:gd name="connsiteX3" fmla="*/ 134574 w 909120"/>
                <a:gd name="connsiteY3" fmla="*/ 311919 h 312746"/>
                <a:gd name="connsiteX4" fmla="*/ 460466 w 909120"/>
                <a:gd name="connsiteY4" fmla="*/ 250543 h 312746"/>
                <a:gd name="connsiteX5" fmla="*/ 782274 w 909120"/>
                <a:gd name="connsiteY5" fmla="*/ 306204 h 312746"/>
                <a:gd name="connsiteX6" fmla="*/ 906030 w 909120"/>
                <a:gd name="connsiteY6" fmla="*/ 154370 h 312746"/>
                <a:gd name="connsiteX7" fmla="*/ 820374 w 909120"/>
                <a:gd name="connsiteY7" fmla="*/ 7119 h 312746"/>
                <a:gd name="connsiteX8" fmla="*/ 458973 w 909120"/>
                <a:gd name="connsiteY8" fmla="*/ 23083 h 312746"/>
                <a:gd name="connsiteX0" fmla="*/ 458973 w 909120"/>
                <a:gd name="connsiteY0" fmla="*/ 56489 h 307952"/>
                <a:gd name="connsiteX1" fmla="*/ 92664 w 909120"/>
                <a:gd name="connsiteY1" fmla="*/ 17565 h 307952"/>
                <a:gd name="connsiteX2" fmla="*/ 3129 w 909120"/>
                <a:gd name="connsiteY2" fmla="*/ 190920 h 307952"/>
                <a:gd name="connsiteX3" fmla="*/ 134574 w 909120"/>
                <a:gd name="connsiteY3" fmla="*/ 307125 h 307952"/>
                <a:gd name="connsiteX4" fmla="*/ 460466 w 909120"/>
                <a:gd name="connsiteY4" fmla="*/ 245749 h 307952"/>
                <a:gd name="connsiteX5" fmla="*/ 782274 w 909120"/>
                <a:gd name="connsiteY5" fmla="*/ 301410 h 307952"/>
                <a:gd name="connsiteX6" fmla="*/ 906030 w 909120"/>
                <a:gd name="connsiteY6" fmla="*/ 149576 h 307952"/>
                <a:gd name="connsiteX7" fmla="*/ 820374 w 909120"/>
                <a:gd name="connsiteY7" fmla="*/ 2325 h 307952"/>
                <a:gd name="connsiteX8" fmla="*/ 458973 w 909120"/>
                <a:gd name="connsiteY8" fmla="*/ 56489 h 30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9120" h="307952">
                  <a:moveTo>
                    <a:pt x="458973" y="56489"/>
                  </a:moveTo>
                  <a:cubicBezTo>
                    <a:pt x="337688" y="59029"/>
                    <a:pt x="168638" y="-4840"/>
                    <a:pt x="92664" y="17565"/>
                  </a:cubicBezTo>
                  <a:cubicBezTo>
                    <a:pt x="16690" y="39970"/>
                    <a:pt x="-9777" y="101732"/>
                    <a:pt x="3129" y="190920"/>
                  </a:cubicBezTo>
                  <a:cubicBezTo>
                    <a:pt x="16035" y="280108"/>
                    <a:pt x="58351" y="297987"/>
                    <a:pt x="134574" y="307125"/>
                  </a:cubicBezTo>
                  <a:cubicBezTo>
                    <a:pt x="210797" y="316263"/>
                    <a:pt x="352516" y="246701"/>
                    <a:pt x="460466" y="245749"/>
                  </a:cubicBezTo>
                  <a:cubicBezTo>
                    <a:pt x="568416" y="244797"/>
                    <a:pt x="708013" y="317439"/>
                    <a:pt x="782274" y="301410"/>
                  </a:cubicBezTo>
                  <a:cubicBezTo>
                    <a:pt x="856535" y="285381"/>
                    <a:pt x="897706" y="245809"/>
                    <a:pt x="906030" y="149576"/>
                  </a:cubicBezTo>
                  <a:cubicBezTo>
                    <a:pt x="918301" y="58801"/>
                    <a:pt x="894884" y="17840"/>
                    <a:pt x="820374" y="2325"/>
                  </a:cubicBezTo>
                  <a:cubicBezTo>
                    <a:pt x="745865" y="-13190"/>
                    <a:pt x="580258" y="53949"/>
                    <a:pt x="458973" y="5648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5" name="円/楕円 14"/>
            <p:cNvSpPr/>
            <p:nvPr/>
          </p:nvSpPr>
          <p:spPr bwMode="auto">
            <a:xfrm>
              <a:off x="6219623" y="1900325"/>
              <a:ext cx="557225" cy="106229"/>
            </a:xfrm>
            <a:custGeom>
              <a:avLst/>
              <a:gdLst>
                <a:gd name="connsiteX0" fmla="*/ 0 w 510199"/>
                <a:gd name="connsiteY0" fmla="*/ 47420 h 94839"/>
                <a:gd name="connsiteX1" fmla="*/ 255100 w 510199"/>
                <a:gd name="connsiteY1" fmla="*/ 0 h 94839"/>
                <a:gd name="connsiteX2" fmla="*/ 510200 w 510199"/>
                <a:gd name="connsiteY2" fmla="*/ 47420 h 94839"/>
                <a:gd name="connsiteX3" fmla="*/ 255100 w 510199"/>
                <a:gd name="connsiteY3" fmla="*/ 94840 h 94839"/>
                <a:gd name="connsiteX4" fmla="*/ 0 w 510199"/>
                <a:gd name="connsiteY4" fmla="*/ 47420 h 94839"/>
                <a:gd name="connsiteX0" fmla="*/ 0 w 510200"/>
                <a:gd name="connsiteY0" fmla="*/ 47420 h 94840"/>
                <a:gd name="connsiteX1" fmla="*/ 255100 w 510200"/>
                <a:gd name="connsiteY1" fmla="*/ 0 h 94840"/>
                <a:gd name="connsiteX2" fmla="*/ 510200 w 510200"/>
                <a:gd name="connsiteY2" fmla="*/ 47420 h 94840"/>
                <a:gd name="connsiteX3" fmla="*/ 255100 w 510200"/>
                <a:gd name="connsiteY3" fmla="*/ 94840 h 94840"/>
                <a:gd name="connsiteX4" fmla="*/ 0 w 510200"/>
                <a:gd name="connsiteY4" fmla="*/ 47420 h 94840"/>
                <a:gd name="connsiteX0" fmla="*/ 0 w 510200"/>
                <a:gd name="connsiteY0" fmla="*/ 79805 h 127225"/>
                <a:gd name="connsiteX1" fmla="*/ 245575 w 510200"/>
                <a:gd name="connsiteY1" fmla="*/ 0 h 127225"/>
                <a:gd name="connsiteX2" fmla="*/ 510200 w 510200"/>
                <a:gd name="connsiteY2" fmla="*/ 79805 h 127225"/>
                <a:gd name="connsiteX3" fmla="*/ 255100 w 510200"/>
                <a:gd name="connsiteY3" fmla="*/ 127225 h 127225"/>
                <a:gd name="connsiteX4" fmla="*/ 0 w 510200"/>
                <a:gd name="connsiteY4" fmla="*/ 79805 h 127225"/>
                <a:gd name="connsiteX0" fmla="*/ 0 w 510200"/>
                <a:gd name="connsiteY0" fmla="*/ 79805 h 89712"/>
                <a:gd name="connsiteX1" fmla="*/ 245575 w 510200"/>
                <a:gd name="connsiteY1" fmla="*/ 0 h 89712"/>
                <a:gd name="connsiteX2" fmla="*/ 510200 w 510200"/>
                <a:gd name="connsiteY2" fmla="*/ 79805 h 89712"/>
                <a:gd name="connsiteX3" fmla="*/ 249385 w 510200"/>
                <a:gd name="connsiteY3" fmla="*/ 71980 h 89712"/>
                <a:gd name="connsiteX4" fmla="*/ 0 w 510200"/>
                <a:gd name="connsiteY4" fmla="*/ 79805 h 89712"/>
                <a:gd name="connsiteX0" fmla="*/ 0 w 552110"/>
                <a:gd name="connsiteY0" fmla="*/ 85532 h 94599"/>
                <a:gd name="connsiteX1" fmla="*/ 287485 w 552110"/>
                <a:gd name="connsiteY1" fmla="*/ 12 h 94599"/>
                <a:gd name="connsiteX2" fmla="*/ 552110 w 552110"/>
                <a:gd name="connsiteY2" fmla="*/ 79817 h 94599"/>
                <a:gd name="connsiteX3" fmla="*/ 291295 w 552110"/>
                <a:gd name="connsiteY3" fmla="*/ 71992 h 94599"/>
                <a:gd name="connsiteX4" fmla="*/ 0 w 552110"/>
                <a:gd name="connsiteY4" fmla="*/ 85532 h 94599"/>
                <a:gd name="connsiteX0" fmla="*/ 454 w 552564"/>
                <a:gd name="connsiteY0" fmla="*/ 85532 h 94599"/>
                <a:gd name="connsiteX1" fmla="*/ 287939 w 552564"/>
                <a:gd name="connsiteY1" fmla="*/ 12 h 94599"/>
                <a:gd name="connsiteX2" fmla="*/ 552564 w 552564"/>
                <a:gd name="connsiteY2" fmla="*/ 79817 h 94599"/>
                <a:gd name="connsiteX3" fmla="*/ 291749 w 552564"/>
                <a:gd name="connsiteY3" fmla="*/ 71992 h 94599"/>
                <a:gd name="connsiteX4" fmla="*/ 454 w 552564"/>
                <a:gd name="connsiteY4" fmla="*/ 85532 h 94599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5650"/>
                <a:gd name="connsiteY0" fmla="*/ 85532 h 106130"/>
                <a:gd name="connsiteX1" fmla="*/ 287939 w 555650"/>
                <a:gd name="connsiteY1" fmla="*/ 12 h 106130"/>
                <a:gd name="connsiteX2" fmla="*/ 552564 w 555650"/>
                <a:gd name="connsiteY2" fmla="*/ 79817 h 106130"/>
                <a:gd name="connsiteX3" fmla="*/ 291749 w 555650"/>
                <a:gd name="connsiteY3" fmla="*/ 71992 h 106130"/>
                <a:gd name="connsiteX4" fmla="*/ 454 w 555650"/>
                <a:gd name="connsiteY4" fmla="*/ 85532 h 106130"/>
                <a:gd name="connsiteX0" fmla="*/ 678 w 557225"/>
                <a:gd name="connsiteY0" fmla="*/ 85631 h 106229"/>
                <a:gd name="connsiteX1" fmla="*/ 288163 w 557225"/>
                <a:gd name="connsiteY1" fmla="*/ 111 h 106229"/>
                <a:gd name="connsiteX2" fmla="*/ 552788 w 557225"/>
                <a:gd name="connsiteY2" fmla="*/ 79916 h 106229"/>
                <a:gd name="connsiteX3" fmla="*/ 291973 w 557225"/>
                <a:gd name="connsiteY3" fmla="*/ 72091 h 106229"/>
                <a:gd name="connsiteX4" fmla="*/ 678 w 557225"/>
                <a:gd name="connsiteY4" fmla="*/ 85631 h 10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25" h="106229">
                  <a:moveTo>
                    <a:pt x="678" y="85631"/>
                  </a:moveTo>
                  <a:cubicBezTo>
                    <a:pt x="-10752" y="49917"/>
                    <a:pt x="123755" y="-2747"/>
                    <a:pt x="288163" y="111"/>
                  </a:cubicBezTo>
                  <a:cubicBezTo>
                    <a:pt x="452571" y="2969"/>
                    <a:pt x="583268" y="59442"/>
                    <a:pt x="552788" y="79916"/>
                  </a:cubicBezTo>
                  <a:cubicBezTo>
                    <a:pt x="522308" y="134680"/>
                    <a:pt x="383991" y="71139"/>
                    <a:pt x="291973" y="72091"/>
                  </a:cubicBezTo>
                  <a:cubicBezTo>
                    <a:pt x="199955" y="73043"/>
                    <a:pt x="10203" y="138490"/>
                    <a:pt x="678" y="8563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58" name="グループ化 757"/>
          <p:cNvGrpSpPr/>
          <p:nvPr/>
        </p:nvGrpSpPr>
        <p:grpSpPr>
          <a:xfrm>
            <a:off x="452500" y="4782777"/>
            <a:ext cx="1544183" cy="1404514"/>
            <a:chOff x="452500" y="965379"/>
            <a:chExt cx="1544183" cy="1404514"/>
          </a:xfrm>
        </p:grpSpPr>
        <p:grpSp>
          <p:nvGrpSpPr>
            <p:cNvPr id="759" name="グループ化 758"/>
            <p:cNvGrpSpPr/>
            <p:nvPr/>
          </p:nvGrpSpPr>
          <p:grpSpPr>
            <a:xfrm>
              <a:off x="452500" y="1359933"/>
              <a:ext cx="1530170" cy="1009960"/>
              <a:chOff x="452500" y="1359933"/>
              <a:chExt cx="1530170" cy="1009960"/>
            </a:xfrm>
          </p:grpSpPr>
          <p:sp>
            <p:nvSpPr>
              <p:cNvPr id="766" name="角丸四角形 765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7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角丸四角形 767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768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角丸四角形 769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円/楕円 770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円/楕円 771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角丸四角形 772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円/楕円 773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角丸四角形 775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正方形/長方形 776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円/楕円 778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円/楕円 780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平行四辺形 781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 782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角丸四角形 783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角丸四角形 784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正方形/長方形 785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片側の 2 つの角を丸めた四角形 786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8" name="角丸四角形 787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角丸四角形 788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角丸四角形 789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>
              <a:off x="779870" y="965379"/>
              <a:ext cx="1216813" cy="691877"/>
              <a:chOff x="779870" y="965379"/>
              <a:chExt cx="1216813" cy="691877"/>
            </a:xfrm>
          </p:grpSpPr>
          <p:sp>
            <p:nvSpPr>
              <p:cNvPr id="761" name="月 760"/>
              <p:cNvSpPr/>
              <p:nvPr/>
            </p:nvSpPr>
            <p:spPr bwMode="auto">
              <a:xfrm rot="16200000">
                <a:off x="842345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月 761"/>
              <p:cNvSpPr/>
              <p:nvPr/>
            </p:nvSpPr>
            <p:spPr bwMode="auto">
              <a:xfrm rot="16200000">
                <a:off x="1200486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1392138" y="965379"/>
                <a:ext cx="604545" cy="405045"/>
                <a:chOff x="1392138" y="965379"/>
                <a:chExt cx="604545" cy="405045"/>
              </a:xfrm>
            </p:grpSpPr>
            <p:sp>
              <p:nvSpPr>
                <p:cNvPr id="764" name="円形吹き出し 763"/>
                <p:cNvSpPr/>
                <p:nvPr/>
              </p:nvSpPr>
              <p:spPr bwMode="auto">
                <a:xfrm>
                  <a:off x="1392138" y="965379"/>
                  <a:ext cx="604545" cy="405045"/>
                </a:xfrm>
                <a:prstGeom prst="wedgeEllipseCallou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65" name="テキスト ボックス 764"/>
                <p:cNvSpPr txBox="1"/>
                <p:nvPr/>
              </p:nvSpPr>
              <p:spPr>
                <a:xfrm>
                  <a:off x="1574728" y="1042948"/>
                  <a:ext cx="220402" cy="2499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/>
                    <a:t>Z</a:t>
                  </a:r>
                  <a:endParaRPr kumimoji="1" lang="ja-JP" altLang="en-US" b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0537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342260" y="1359933"/>
            <a:ext cx="1530170" cy="1009960"/>
            <a:chOff x="2342260" y="1359933"/>
            <a:chExt cx="1530170" cy="1009960"/>
          </a:xfrm>
        </p:grpSpPr>
        <p:grpSp>
          <p:nvGrpSpPr>
            <p:cNvPr id="254" name="グループ化 253"/>
            <p:cNvGrpSpPr/>
            <p:nvPr/>
          </p:nvGrpSpPr>
          <p:grpSpPr>
            <a:xfrm>
              <a:off x="2342260" y="1359933"/>
              <a:ext cx="1530170" cy="1009960"/>
              <a:chOff x="452500" y="1359933"/>
              <a:chExt cx="1530170" cy="1009960"/>
            </a:xfrm>
          </p:grpSpPr>
          <p:sp>
            <p:nvSpPr>
              <p:cNvPr id="255" name="角丸四角形 254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6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角丸四角形 256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円/楕円 257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角丸四角形 258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円/楕円 259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円/楕円 260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角丸四角形 261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円/楕円 262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円/楕円 263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264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円/楕円 266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円/楕円 267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円/楕円 268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円/楕円 269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平行四辺形 270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 271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角丸四角形 272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273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片側の 2 つの角を丸めた四角形 275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9" name="角丸四角形 278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2382524" y="1860034"/>
              <a:ext cx="256087" cy="167626"/>
              <a:chOff x="2349257" y="3569823"/>
              <a:chExt cx="256087" cy="167626"/>
            </a:xfrm>
          </p:grpSpPr>
          <p:sp>
            <p:nvSpPr>
              <p:cNvPr id="280" name="円/楕円 279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円/楕円 280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2961644" y="1860034"/>
              <a:ext cx="256087" cy="167626"/>
              <a:chOff x="2349257" y="3569823"/>
              <a:chExt cx="256087" cy="167626"/>
            </a:xfrm>
          </p:grpSpPr>
          <p:sp>
            <p:nvSpPr>
              <p:cNvPr id="283" name="円/楕円 282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円/楕円 283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4183252" y="1359933"/>
            <a:ext cx="1530170" cy="1009960"/>
            <a:chOff x="4183252" y="1359933"/>
            <a:chExt cx="1530170" cy="1009960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4183252" y="1359933"/>
              <a:ext cx="1530170" cy="1009960"/>
              <a:chOff x="452500" y="1359933"/>
              <a:chExt cx="1530170" cy="1009960"/>
            </a:xfrm>
          </p:grpSpPr>
          <p:sp>
            <p:nvSpPr>
              <p:cNvPr id="286" name="角丸四角形 285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7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角丸四角形 287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288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角丸四角形 289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円/楕円 290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291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293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角丸四角形 295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平行四辺形 301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フリーフォーム 302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角丸四角形 303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角丸四角形 304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片側の 2 つの角を丸めた四角形 306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8" name="角丸四角形 307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角丸四角形 308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角丸四角形 309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4485219" y="1473594"/>
              <a:ext cx="665036" cy="262191"/>
              <a:chOff x="4485219" y="3221704"/>
              <a:chExt cx="665036" cy="262191"/>
            </a:xfrm>
          </p:grpSpPr>
          <p:sp>
            <p:nvSpPr>
              <p:cNvPr id="311" name="弦 310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弦 311"/>
              <p:cNvSpPr/>
              <p:nvPr/>
            </p:nvSpPr>
            <p:spPr>
              <a:xfrm>
                <a:off x="4888064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弦 312"/>
              <p:cNvSpPr/>
              <p:nvPr/>
            </p:nvSpPr>
            <p:spPr>
              <a:xfrm flipH="1">
                <a:off x="4564592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弦 313"/>
              <p:cNvSpPr/>
              <p:nvPr/>
            </p:nvSpPr>
            <p:spPr>
              <a:xfrm>
                <a:off x="4943490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923330" y="1178751"/>
            <a:ext cx="1530170" cy="1191142"/>
            <a:chOff x="6070946" y="1178751"/>
            <a:chExt cx="1530170" cy="1191142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6490179" y="1178751"/>
              <a:ext cx="802400" cy="253038"/>
              <a:chOff x="6490179" y="1178750"/>
              <a:chExt cx="715703" cy="253039"/>
            </a:xfrm>
            <a:solidFill>
              <a:schemeClr val="accent3"/>
            </a:solidFill>
          </p:grpSpPr>
          <p:sp>
            <p:nvSpPr>
              <p:cNvPr id="7" name="角丸四角形 6"/>
              <p:cNvSpPr/>
              <p:nvPr/>
            </p:nvSpPr>
            <p:spPr bwMode="auto">
              <a:xfrm>
                <a:off x="6490179" y="1178751"/>
                <a:ext cx="715703" cy="253038"/>
              </a:xfrm>
              <a:prstGeom prst="roundRect">
                <a:avLst>
                  <a:gd name="adj" fmla="val 44774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 bwMode="auto">
              <a:xfrm>
                <a:off x="6615749" y="1178750"/>
                <a:ext cx="421578" cy="181522"/>
              </a:xfrm>
              <a:prstGeom prst="rect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7" name="角丸四角形 156"/>
            <p:cNvSpPr/>
            <p:nvPr/>
          </p:nvSpPr>
          <p:spPr bwMode="auto">
            <a:xfrm>
              <a:off x="6193217" y="1720812"/>
              <a:ext cx="138325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1 つの角を切り取った四角形 152"/>
            <p:cNvSpPr/>
            <p:nvPr/>
          </p:nvSpPr>
          <p:spPr>
            <a:xfrm>
              <a:off x="6261066" y="1359933"/>
              <a:ext cx="1171919" cy="471262"/>
            </a:xfrm>
            <a:custGeom>
              <a:avLst/>
              <a:gdLst>
                <a:gd name="connsiteX0" fmla="*/ 0 w 1047459"/>
                <a:gd name="connsiteY0" fmla="*/ 0 h 471262"/>
                <a:gd name="connsiteX1" fmla="*/ 861032 w 1047459"/>
                <a:gd name="connsiteY1" fmla="*/ 0 h 471262"/>
                <a:gd name="connsiteX2" fmla="*/ 1047459 w 1047459"/>
                <a:gd name="connsiteY2" fmla="*/ 186427 h 471262"/>
                <a:gd name="connsiteX3" fmla="*/ 1047459 w 1047459"/>
                <a:gd name="connsiteY3" fmla="*/ 471262 h 471262"/>
                <a:gd name="connsiteX4" fmla="*/ 0 w 1047459"/>
                <a:gd name="connsiteY4" fmla="*/ 471262 h 471262"/>
                <a:gd name="connsiteX5" fmla="*/ 0 w 1047459"/>
                <a:gd name="connsiteY5" fmla="*/ 0 h 471262"/>
                <a:gd name="connsiteX0" fmla="*/ 124460 w 1171919"/>
                <a:gd name="connsiteY0" fmla="*/ 0 h 471262"/>
                <a:gd name="connsiteX1" fmla="*/ 985492 w 1171919"/>
                <a:gd name="connsiteY1" fmla="*/ 0 h 471262"/>
                <a:gd name="connsiteX2" fmla="*/ 1171919 w 1171919"/>
                <a:gd name="connsiteY2" fmla="*/ 186427 h 471262"/>
                <a:gd name="connsiteX3" fmla="*/ 1171919 w 1171919"/>
                <a:gd name="connsiteY3" fmla="*/ 471262 h 471262"/>
                <a:gd name="connsiteX4" fmla="*/ 0 w 1171919"/>
                <a:gd name="connsiteY4" fmla="*/ 468722 h 471262"/>
                <a:gd name="connsiteX5" fmla="*/ 124460 w 1171919"/>
                <a:gd name="connsiteY5" fmla="*/ 0 h 47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19" h="471262">
                  <a:moveTo>
                    <a:pt x="124460" y="0"/>
                  </a:moveTo>
                  <a:lnTo>
                    <a:pt x="985492" y="0"/>
                  </a:lnTo>
                  <a:lnTo>
                    <a:pt x="1171919" y="186427"/>
                  </a:lnTo>
                  <a:lnTo>
                    <a:pt x="1171919" y="471262"/>
                  </a:lnTo>
                  <a:lnTo>
                    <a:pt x="0" y="468722"/>
                  </a:lnTo>
                  <a:lnTo>
                    <a:pt x="1244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平行四辺形 175"/>
            <p:cNvSpPr/>
            <p:nvPr/>
          </p:nvSpPr>
          <p:spPr>
            <a:xfrm>
              <a:off x="6269777" y="1402574"/>
              <a:ext cx="895529" cy="415797"/>
            </a:xfrm>
            <a:prstGeom prst="parallelogram">
              <a:avLst>
                <a:gd name="adj" fmla="val 25510"/>
              </a:avLst>
            </a:pr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 176"/>
            <p:cNvSpPr/>
            <p:nvPr/>
          </p:nvSpPr>
          <p:spPr>
            <a:xfrm>
              <a:off x="7132796" y="1431788"/>
              <a:ext cx="244804" cy="377577"/>
            </a:xfrm>
            <a:custGeom>
              <a:avLst/>
              <a:gdLst>
                <a:gd name="connsiteX0" fmla="*/ 0 w 280988"/>
                <a:gd name="connsiteY0" fmla="*/ 433387 h 433387"/>
                <a:gd name="connsiteX1" fmla="*/ 280988 w 280988"/>
                <a:gd name="connsiteY1" fmla="*/ 433387 h 433387"/>
                <a:gd name="connsiteX2" fmla="*/ 280988 w 280988"/>
                <a:gd name="connsiteY2" fmla="*/ 161925 h 433387"/>
                <a:gd name="connsiteX3" fmla="*/ 119063 w 280988"/>
                <a:gd name="connsiteY3" fmla="*/ 0 h 433387"/>
                <a:gd name="connsiteX4" fmla="*/ 0 w 280988"/>
                <a:gd name="connsiteY4" fmla="*/ 433387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33387">
                  <a:moveTo>
                    <a:pt x="0" y="433387"/>
                  </a:moveTo>
                  <a:lnTo>
                    <a:pt x="280988" y="433387"/>
                  </a:lnTo>
                  <a:lnTo>
                    <a:pt x="280988" y="161925"/>
                  </a:lnTo>
                  <a:lnTo>
                    <a:pt x="119063" y="0"/>
                  </a:lnTo>
                  <a:lnTo>
                    <a:pt x="0" y="433387"/>
                  </a:lnTo>
                  <a:close/>
                </a:path>
              </a:pathLst>
            </a:cu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角丸四角形 183"/>
            <p:cNvSpPr/>
            <p:nvPr/>
          </p:nvSpPr>
          <p:spPr bwMode="auto">
            <a:xfrm>
              <a:off x="7107392" y="1720812"/>
              <a:ext cx="143132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6111210" y="1818372"/>
              <a:ext cx="1441624" cy="3840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6111210" y="1960880"/>
              <a:ext cx="1441624" cy="245820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189"/>
            <p:cNvSpPr/>
            <p:nvPr/>
          </p:nvSpPr>
          <p:spPr>
            <a:xfrm>
              <a:off x="7526933" y="2045596"/>
              <a:ext cx="74183" cy="15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6172294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角丸四角形 191"/>
            <p:cNvSpPr/>
            <p:nvPr/>
          </p:nvSpPr>
          <p:spPr>
            <a:xfrm rot="16200000">
              <a:off x="6101986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62469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627914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 rot="16200000">
              <a:off x="7222271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rgbClr val="00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72925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7010433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>
            <a:xfrm rot="16200000">
              <a:off x="6940125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708511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711728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7367265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7399428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7272658" y="1848279"/>
              <a:ext cx="80399" cy="40858"/>
            </a:xfrm>
            <a:prstGeom prst="round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6070946" y="2045596"/>
              <a:ext cx="928632" cy="156838"/>
            </a:xfrm>
            <a:prstGeom prst="round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6349776" y="2086454"/>
              <a:ext cx="280807" cy="15354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片側の 2 つの角を丸めた四角形 227"/>
            <p:cNvSpPr/>
            <p:nvPr/>
          </p:nvSpPr>
          <p:spPr bwMode="auto">
            <a:xfrm>
              <a:off x="6111210" y="1858420"/>
              <a:ext cx="835127" cy="187176"/>
            </a:xfrm>
            <a:prstGeom prst="round2Same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143572" y="1889137"/>
              <a:ext cx="149718" cy="127082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738105" y="1889137"/>
              <a:ext cx="176480" cy="127082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6394201" y="1473594"/>
              <a:ext cx="645305" cy="262191"/>
              <a:chOff x="4102105" y="3221704"/>
              <a:chExt cx="645305" cy="262191"/>
            </a:xfrm>
          </p:grpSpPr>
          <p:sp>
            <p:nvSpPr>
              <p:cNvPr id="232" name="弦 231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弦 232"/>
              <p:cNvSpPr/>
              <p:nvPr/>
            </p:nvSpPr>
            <p:spPr>
              <a:xfrm>
                <a:off x="4102105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円/楕円 9"/>
            <p:cNvSpPr/>
            <p:nvPr/>
          </p:nvSpPr>
          <p:spPr bwMode="auto">
            <a:xfrm>
              <a:off x="646444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円/楕円 235"/>
            <p:cNvSpPr/>
            <p:nvPr/>
          </p:nvSpPr>
          <p:spPr bwMode="auto">
            <a:xfrm>
              <a:off x="684290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7923330" y="3083751"/>
            <a:ext cx="1530170" cy="1191142"/>
            <a:chOff x="6070946" y="1178751"/>
            <a:chExt cx="1530170" cy="1191142"/>
          </a:xfrm>
        </p:grpSpPr>
        <p:grpSp>
          <p:nvGrpSpPr>
            <p:cNvPr id="238" name="グループ化 237"/>
            <p:cNvGrpSpPr/>
            <p:nvPr/>
          </p:nvGrpSpPr>
          <p:grpSpPr>
            <a:xfrm>
              <a:off x="6490179" y="1178751"/>
              <a:ext cx="802400" cy="253038"/>
              <a:chOff x="6490179" y="1178750"/>
              <a:chExt cx="715703" cy="253039"/>
            </a:xfrm>
            <a:solidFill>
              <a:schemeClr val="accent3"/>
            </a:solidFill>
          </p:grpSpPr>
          <p:sp>
            <p:nvSpPr>
              <p:cNvPr id="332" name="角丸四角形 331"/>
              <p:cNvSpPr/>
              <p:nvPr/>
            </p:nvSpPr>
            <p:spPr bwMode="auto">
              <a:xfrm>
                <a:off x="6490179" y="1178751"/>
                <a:ext cx="715703" cy="253038"/>
              </a:xfrm>
              <a:prstGeom prst="roundRect">
                <a:avLst>
                  <a:gd name="adj" fmla="val 44774"/>
                </a:avLst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" name="正方形/長方形 332"/>
              <p:cNvSpPr/>
              <p:nvPr/>
            </p:nvSpPr>
            <p:spPr bwMode="auto">
              <a:xfrm>
                <a:off x="6615749" y="1178750"/>
                <a:ext cx="421578" cy="181522"/>
              </a:xfrm>
              <a:prstGeom prst="rect">
                <a:avLst/>
              </a:prstGeom>
              <a:solidFill>
                <a:srgbClr val="FFFF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9" name="角丸四角形 238"/>
            <p:cNvSpPr/>
            <p:nvPr/>
          </p:nvSpPr>
          <p:spPr bwMode="auto">
            <a:xfrm>
              <a:off x="6193217" y="1720812"/>
              <a:ext cx="138325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1 つの角を切り取った四角形 152"/>
            <p:cNvSpPr/>
            <p:nvPr/>
          </p:nvSpPr>
          <p:spPr>
            <a:xfrm>
              <a:off x="6261066" y="1359933"/>
              <a:ext cx="1171919" cy="471262"/>
            </a:xfrm>
            <a:custGeom>
              <a:avLst/>
              <a:gdLst>
                <a:gd name="connsiteX0" fmla="*/ 0 w 1047459"/>
                <a:gd name="connsiteY0" fmla="*/ 0 h 471262"/>
                <a:gd name="connsiteX1" fmla="*/ 861032 w 1047459"/>
                <a:gd name="connsiteY1" fmla="*/ 0 h 471262"/>
                <a:gd name="connsiteX2" fmla="*/ 1047459 w 1047459"/>
                <a:gd name="connsiteY2" fmla="*/ 186427 h 471262"/>
                <a:gd name="connsiteX3" fmla="*/ 1047459 w 1047459"/>
                <a:gd name="connsiteY3" fmla="*/ 471262 h 471262"/>
                <a:gd name="connsiteX4" fmla="*/ 0 w 1047459"/>
                <a:gd name="connsiteY4" fmla="*/ 471262 h 471262"/>
                <a:gd name="connsiteX5" fmla="*/ 0 w 1047459"/>
                <a:gd name="connsiteY5" fmla="*/ 0 h 471262"/>
                <a:gd name="connsiteX0" fmla="*/ 124460 w 1171919"/>
                <a:gd name="connsiteY0" fmla="*/ 0 h 471262"/>
                <a:gd name="connsiteX1" fmla="*/ 985492 w 1171919"/>
                <a:gd name="connsiteY1" fmla="*/ 0 h 471262"/>
                <a:gd name="connsiteX2" fmla="*/ 1171919 w 1171919"/>
                <a:gd name="connsiteY2" fmla="*/ 186427 h 471262"/>
                <a:gd name="connsiteX3" fmla="*/ 1171919 w 1171919"/>
                <a:gd name="connsiteY3" fmla="*/ 471262 h 471262"/>
                <a:gd name="connsiteX4" fmla="*/ 0 w 1171919"/>
                <a:gd name="connsiteY4" fmla="*/ 468722 h 471262"/>
                <a:gd name="connsiteX5" fmla="*/ 124460 w 1171919"/>
                <a:gd name="connsiteY5" fmla="*/ 0 h 47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19" h="471262">
                  <a:moveTo>
                    <a:pt x="124460" y="0"/>
                  </a:moveTo>
                  <a:lnTo>
                    <a:pt x="985492" y="0"/>
                  </a:lnTo>
                  <a:lnTo>
                    <a:pt x="1171919" y="186427"/>
                  </a:lnTo>
                  <a:lnTo>
                    <a:pt x="1171919" y="471262"/>
                  </a:lnTo>
                  <a:lnTo>
                    <a:pt x="0" y="468722"/>
                  </a:lnTo>
                  <a:lnTo>
                    <a:pt x="12446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平行四辺形 240"/>
            <p:cNvSpPr/>
            <p:nvPr/>
          </p:nvSpPr>
          <p:spPr>
            <a:xfrm>
              <a:off x="6269777" y="1402574"/>
              <a:ext cx="895529" cy="415797"/>
            </a:xfrm>
            <a:prstGeom prst="parallelogram">
              <a:avLst>
                <a:gd name="adj" fmla="val 25510"/>
              </a:avLst>
            </a:pr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フリーフォーム 241"/>
            <p:cNvSpPr/>
            <p:nvPr/>
          </p:nvSpPr>
          <p:spPr>
            <a:xfrm>
              <a:off x="7132796" y="1431788"/>
              <a:ext cx="244804" cy="377577"/>
            </a:xfrm>
            <a:custGeom>
              <a:avLst/>
              <a:gdLst>
                <a:gd name="connsiteX0" fmla="*/ 0 w 280988"/>
                <a:gd name="connsiteY0" fmla="*/ 433387 h 433387"/>
                <a:gd name="connsiteX1" fmla="*/ 280988 w 280988"/>
                <a:gd name="connsiteY1" fmla="*/ 433387 h 433387"/>
                <a:gd name="connsiteX2" fmla="*/ 280988 w 280988"/>
                <a:gd name="connsiteY2" fmla="*/ 161925 h 433387"/>
                <a:gd name="connsiteX3" fmla="*/ 119063 w 280988"/>
                <a:gd name="connsiteY3" fmla="*/ 0 h 433387"/>
                <a:gd name="connsiteX4" fmla="*/ 0 w 280988"/>
                <a:gd name="connsiteY4" fmla="*/ 433387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33387">
                  <a:moveTo>
                    <a:pt x="0" y="433387"/>
                  </a:moveTo>
                  <a:lnTo>
                    <a:pt x="280988" y="433387"/>
                  </a:lnTo>
                  <a:lnTo>
                    <a:pt x="280988" y="161925"/>
                  </a:lnTo>
                  <a:lnTo>
                    <a:pt x="119063" y="0"/>
                  </a:lnTo>
                  <a:lnTo>
                    <a:pt x="0" y="433387"/>
                  </a:lnTo>
                  <a:close/>
                </a:path>
              </a:pathLst>
            </a:cu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角丸四角形 242"/>
            <p:cNvSpPr/>
            <p:nvPr/>
          </p:nvSpPr>
          <p:spPr bwMode="auto">
            <a:xfrm>
              <a:off x="7107392" y="1720812"/>
              <a:ext cx="143132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111210" y="1818372"/>
              <a:ext cx="1441624" cy="384062"/>
            </a:xfrm>
            <a:prstGeom prst="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角丸四角形 245"/>
            <p:cNvSpPr/>
            <p:nvPr/>
          </p:nvSpPr>
          <p:spPr>
            <a:xfrm>
              <a:off x="7526933" y="2045596"/>
              <a:ext cx="74183" cy="15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6172294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247"/>
            <p:cNvSpPr/>
            <p:nvPr/>
          </p:nvSpPr>
          <p:spPr>
            <a:xfrm rot="16200000">
              <a:off x="6101986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62469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627914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角丸四角形 276"/>
            <p:cNvSpPr/>
            <p:nvPr/>
          </p:nvSpPr>
          <p:spPr>
            <a:xfrm rot="16200000">
              <a:off x="7222271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rgbClr val="00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72925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7010433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角丸四角形 315"/>
            <p:cNvSpPr/>
            <p:nvPr/>
          </p:nvSpPr>
          <p:spPr>
            <a:xfrm rot="16200000">
              <a:off x="6940125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708511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711728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7367265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7399428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角丸四角形 320"/>
            <p:cNvSpPr/>
            <p:nvPr/>
          </p:nvSpPr>
          <p:spPr>
            <a:xfrm>
              <a:off x="7272658" y="1848279"/>
              <a:ext cx="80399" cy="40858"/>
            </a:xfrm>
            <a:prstGeom prst="round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角丸四角形 321"/>
            <p:cNvSpPr/>
            <p:nvPr/>
          </p:nvSpPr>
          <p:spPr>
            <a:xfrm>
              <a:off x="6070946" y="2045596"/>
              <a:ext cx="928632" cy="156838"/>
            </a:xfrm>
            <a:prstGeom prst="round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6349776" y="2086454"/>
              <a:ext cx="280807" cy="15354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片側の 2 つの角を丸めた四角形 323"/>
            <p:cNvSpPr/>
            <p:nvPr/>
          </p:nvSpPr>
          <p:spPr bwMode="auto">
            <a:xfrm>
              <a:off x="6111210" y="1858420"/>
              <a:ext cx="835127" cy="187176"/>
            </a:xfrm>
            <a:prstGeom prst="round2Same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角丸四角形 324"/>
            <p:cNvSpPr/>
            <p:nvPr/>
          </p:nvSpPr>
          <p:spPr bwMode="auto">
            <a:xfrm>
              <a:off x="6143572" y="1889137"/>
              <a:ext cx="149718" cy="127082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角丸四角形 325"/>
            <p:cNvSpPr/>
            <p:nvPr/>
          </p:nvSpPr>
          <p:spPr bwMode="auto">
            <a:xfrm>
              <a:off x="6738105" y="1889137"/>
              <a:ext cx="176480" cy="127082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7" name="グループ化 326"/>
            <p:cNvGrpSpPr/>
            <p:nvPr/>
          </p:nvGrpSpPr>
          <p:grpSpPr>
            <a:xfrm>
              <a:off x="6394201" y="1473594"/>
              <a:ext cx="645305" cy="262191"/>
              <a:chOff x="4102105" y="3221704"/>
              <a:chExt cx="645305" cy="262191"/>
            </a:xfrm>
          </p:grpSpPr>
          <p:sp>
            <p:nvSpPr>
              <p:cNvPr id="330" name="弦 329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弦 330"/>
              <p:cNvSpPr/>
              <p:nvPr/>
            </p:nvSpPr>
            <p:spPr>
              <a:xfrm>
                <a:off x="4102105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8" name="円/楕円 327"/>
            <p:cNvSpPr/>
            <p:nvPr/>
          </p:nvSpPr>
          <p:spPr bwMode="auto">
            <a:xfrm>
              <a:off x="646444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684290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7923330" y="4935411"/>
            <a:ext cx="1530170" cy="1191142"/>
            <a:chOff x="6070946" y="1178751"/>
            <a:chExt cx="1530170" cy="1191142"/>
          </a:xfrm>
        </p:grpSpPr>
        <p:grpSp>
          <p:nvGrpSpPr>
            <p:cNvPr id="335" name="グループ化 334"/>
            <p:cNvGrpSpPr/>
            <p:nvPr/>
          </p:nvGrpSpPr>
          <p:grpSpPr>
            <a:xfrm>
              <a:off x="6490179" y="1178751"/>
              <a:ext cx="802400" cy="253038"/>
              <a:chOff x="6490179" y="1178750"/>
              <a:chExt cx="715703" cy="253039"/>
            </a:xfrm>
            <a:solidFill>
              <a:schemeClr val="accent3"/>
            </a:solidFill>
          </p:grpSpPr>
          <p:sp>
            <p:nvSpPr>
              <p:cNvPr id="366" name="角丸四角形 365"/>
              <p:cNvSpPr/>
              <p:nvPr/>
            </p:nvSpPr>
            <p:spPr bwMode="auto">
              <a:xfrm>
                <a:off x="6490179" y="1178751"/>
                <a:ext cx="715703" cy="253038"/>
              </a:xfrm>
              <a:prstGeom prst="roundRect">
                <a:avLst>
                  <a:gd name="adj" fmla="val 44774"/>
                </a:avLst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7" name="正方形/長方形 366"/>
              <p:cNvSpPr/>
              <p:nvPr/>
            </p:nvSpPr>
            <p:spPr bwMode="auto">
              <a:xfrm>
                <a:off x="6615749" y="1178750"/>
                <a:ext cx="421578" cy="181522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36" name="角丸四角形 335"/>
            <p:cNvSpPr/>
            <p:nvPr/>
          </p:nvSpPr>
          <p:spPr bwMode="auto">
            <a:xfrm>
              <a:off x="6193217" y="1720812"/>
              <a:ext cx="138325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1 つの角を切り取った四角形 152"/>
            <p:cNvSpPr/>
            <p:nvPr/>
          </p:nvSpPr>
          <p:spPr>
            <a:xfrm>
              <a:off x="6261066" y="1359933"/>
              <a:ext cx="1171919" cy="471262"/>
            </a:xfrm>
            <a:custGeom>
              <a:avLst/>
              <a:gdLst>
                <a:gd name="connsiteX0" fmla="*/ 0 w 1047459"/>
                <a:gd name="connsiteY0" fmla="*/ 0 h 471262"/>
                <a:gd name="connsiteX1" fmla="*/ 861032 w 1047459"/>
                <a:gd name="connsiteY1" fmla="*/ 0 h 471262"/>
                <a:gd name="connsiteX2" fmla="*/ 1047459 w 1047459"/>
                <a:gd name="connsiteY2" fmla="*/ 186427 h 471262"/>
                <a:gd name="connsiteX3" fmla="*/ 1047459 w 1047459"/>
                <a:gd name="connsiteY3" fmla="*/ 471262 h 471262"/>
                <a:gd name="connsiteX4" fmla="*/ 0 w 1047459"/>
                <a:gd name="connsiteY4" fmla="*/ 471262 h 471262"/>
                <a:gd name="connsiteX5" fmla="*/ 0 w 1047459"/>
                <a:gd name="connsiteY5" fmla="*/ 0 h 471262"/>
                <a:gd name="connsiteX0" fmla="*/ 124460 w 1171919"/>
                <a:gd name="connsiteY0" fmla="*/ 0 h 471262"/>
                <a:gd name="connsiteX1" fmla="*/ 985492 w 1171919"/>
                <a:gd name="connsiteY1" fmla="*/ 0 h 471262"/>
                <a:gd name="connsiteX2" fmla="*/ 1171919 w 1171919"/>
                <a:gd name="connsiteY2" fmla="*/ 186427 h 471262"/>
                <a:gd name="connsiteX3" fmla="*/ 1171919 w 1171919"/>
                <a:gd name="connsiteY3" fmla="*/ 471262 h 471262"/>
                <a:gd name="connsiteX4" fmla="*/ 0 w 1171919"/>
                <a:gd name="connsiteY4" fmla="*/ 468722 h 471262"/>
                <a:gd name="connsiteX5" fmla="*/ 124460 w 1171919"/>
                <a:gd name="connsiteY5" fmla="*/ 0 h 47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19" h="471262">
                  <a:moveTo>
                    <a:pt x="124460" y="0"/>
                  </a:moveTo>
                  <a:lnTo>
                    <a:pt x="985492" y="0"/>
                  </a:lnTo>
                  <a:lnTo>
                    <a:pt x="1171919" y="186427"/>
                  </a:lnTo>
                  <a:lnTo>
                    <a:pt x="1171919" y="471262"/>
                  </a:lnTo>
                  <a:lnTo>
                    <a:pt x="0" y="468722"/>
                  </a:lnTo>
                  <a:lnTo>
                    <a:pt x="12446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8" name="平行四辺形 337"/>
            <p:cNvSpPr/>
            <p:nvPr/>
          </p:nvSpPr>
          <p:spPr>
            <a:xfrm>
              <a:off x="6269777" y="1402574"/>
              <a:ext cx="895529" cy="415797"/>
            </a:xfrm>
            <a:prstGeom prst="parallelogram">
              <a:avLst>
                <a:gd name="adj" fmla="val 25510"/>
              </a:avLst>
            </a:pr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9" name="フリーフォーム 338"/>
            <p:cNvSpPr/>
            <p:nvPr/>
          </p:nvSpPr>
          <p:spPr>
            <a:xfrm>
              <a:off x="7132796" y="1431788"/>
              <a:ext cx="244804" cy="377577"/>
            </a:xfrm>
            <a:custGeom>
              <a:avLst/>
              <a:gdLst>
                <a:gd name="connsiteX0" fmla="*/ 0 w 280988"/>
                <a:gd name="connsiteY0" fmla="*/ 433387 h 433387"/>
                <a:gd name="connsiteX1" fmla="*/ 280988 w 280988"/>
                <a:gd name="connsiteY1" fmla="*/ 433387 h 433387"/>
                <a:gd name="connsiteX2" fmla="*/ 280988 w 280988"/>
                <a:gd name="connsiteY2" fmla="*/ 161925 h 433387"/>
                <a:gd name="connsiteX3" fmla="*/ 119063 w 280988"/>
                <a:gd name="connsiteY3" fmla="*/ 0 h 433387"/>
                <a:gd name="connsiteX4" fmla="*/ 0 w 280988"/>
                <a:gd name="connsiteY4" fmla="*/ 433387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33387">
                  <a:moveTo>
                    <a:pt x="0" y="433387"/>
                  </a:moveTo>
                  <a:lnTo>
                    <a:pt x="280988" y="433387"/>
                  </a:lnTo>
                  <a:lnTo>
                    <a:pt x="280988" y="161925"/>
                  </a:lnTo>
                  <a:lnTo>
                    <a:pt x="119063" y="0"/>
                  </a:lnTo>
                  <a:lnTo>
                    <a:pt x="0" y="433387"/>
                  </a:lnTo>
                  <a:close/>
                </a:path>
              </a:pathLst>
            </a:custGeom>
            <a:gradFill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0" name="角丸四角形 339"/>
            <p:cNvSpPr/>
            <p:nvPr/>
          </p:nvSpPr>
          <p:spPr bwMode="auto">
            <a:xfrm>
              <a:off x="7107392" y="1720812"/>
              <a:ext cx="143132" cy="99291"/>
            </a:xfrm>
            <a:prstGeom prst="roundRect">
              <a:avLst>
                <a:gd name="adj" fmla="val 42326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6111210" y="1818372"/>
              <a:ext cx="1441624" cy="384062"/>
            </a:xfrm>
            <a:prstGeom prst="rect">
              <a:avLst/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>
            <a:xfrm>
              <a:off x="7526933" y="2045596"/>
              <a:ext cx="74183" cy="15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6172294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角丸四角形 343"/>
            <p:cNvSpPr/>
            <p:nvPr/>
          </p:nvSpPr>
          <p:spPr>
            <a:xfrm rot="16200000">
              <a:off x="6101986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62469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627914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角丸四角形 346"/>
            <p:cNvSpPr/>
            <p:nvPr/>
          </p:nvSpPr>
          <p:spPr>
            <a:xfrm rot="16200000">
              <a:off x="7222271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rgbClr val="00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729257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7010433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角丸四角形 349"/>
            <p:cNvSpPr/>
            <p:nvPr/>
          </p:nvSpPr>
          <p:spPr>
            <a:xfrm rot="16200000">
              <a:off x="6940125" y="2084486"/>
              <a:ext cx="382609" cy="188205"/>
            </a:xfrm>
            <a:prstGeom prst="roundRect">
              <a:avLst>
                <a:gd name="adj" fmla="val 3862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7085119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7117282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7367265" y="1987284"/>
              <a:ext cx="165405" cy="37641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7399428" y="2053354"/>
              <a:ext cx="115059" cy="2242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角丸四角形 354"/>
            <p:cNvSpPr/>
            <p:nvPr/>
          </p:nvSpPr>
          <p:spPr>
            <a:xfrm>
              <a:off x="7272658" y="1848279"/>
              <a:ext cx="80399" cy="40858"/>
            </a:xfrm>
            <a:prstGeom prst="round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角丸四角形 355"/>
            <p:cNvSpPr/>
            <p:nvPr/>
          </p:nvSpPr>
          <p:spPr>
            <a:xfrm>
              <a:off x="6070946" y="2045596"/>
              <a:ext cx="928632" cy="156838"/>
            </a:xfrm>
            <a:prstGeom prst="roundRect">
              <a:avLst/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6349776" y="2086454"/>
              <a:ext cx="280807" cy="15354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片側の 2 つの角を丸めた四角形 357"/>
            <p:cNvSpPr/>
            <p:nvPr/>
          </p:nvSpPr>
          <p:spPr bwMode="auto">
            <a:xfrm>
              <a:off x="6111210" y="1858420"/>
              <a:ext cx="835127" cy="187176"/>
            </a:xfrm>
            <a:prstGeom prst="round2Same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角丸四角形 358"/>
            <p:cNvSpPr/>
            <p:nvPr/>
          </p:nvSpPr>
          <p:spPr bwMode="auto">
            <a:xfrm>
              <a:off x="6143572" y="1889137"/>
              <a:ext cx="149718" cy="127082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角丸四角形 359"/>
            <p:cNvSpPr/>
            <p:nvPr/>
          </p:nvSpPr>
          <p:spPr bwMode="auto">
            <a:xfrm>
              <a:off x="6738105" y="1889137"/>
              <a:ext cx="176480" cy="127082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1" name="グループ化 360"/>
            <p:cNvGrpSpPr/>
            <p:nvPr/>
          </p:nvGrpSpPr>
          <p:grpSpPr>
            <a:xfrm>
              <a:off x="6394201" y="1473594"/>
              <a:ext cx="645305" cy="262191"/>
              <a:chOff x="4102105" y="3221704"/>
              <a:chExt cx="645305" cy="262191"/>
            </a:xfrm>
          </p:grpSpPr>
          <p:sp>
            <p:nvSpPr>
              <p:cNvPr id="364" name="弦 363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弦 364"/>
              <p:cNvSpPr/>
              <p:nvPr/>
            </p:nvSpPr>
            <p:spPr>
              <a:xfrm>
                <a:off x="4102105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2" name="円/楕円 361"/>
            <p:cNvSpPr/>
            <p:nvPr/>
          </p:nvSpPr>
          <p:spPr bwMode="auto">
            <a:xfrm>
              <a:off x="646444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円/楕円 362"/>
            <p:cNvSpPr/>
            <p:nvPr/>
          </p:nvSpPr>
          <p:spPr bwMode="auto">
            <a:xfrm>
              <a:off x="6842908" y="1559728"/>
              <a:ext cx="121696" cy="1216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012052" y="1359933"/>
            <a:ext cx="1530170" cy="1009960"/>
            <a:chOff x="6012052" y="1359933"/>
            <a:chExt cx="1530170" cy="1009960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6012052" y="1359933"/>
              <a:ext cx="1530170" cy="1009960"/>
              <a:chOff x="452500" y="1359933"/>
              <a:chExt cx="1530170" cy="1009960"/>
            </a:xfrm>
          </p:grpSpPr>
          <p:sp>
            <p:nvSpPr>
              <p:cNvPr id="369" name="角丸四角形 368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0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角丸四角形 370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角丸四角形 372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角丸四角形 375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376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角丸四角形 378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正方形/長方形 379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380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381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382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383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平行四辺形 384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 385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角丸四角形 386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角丸四角形 387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正方形/長方形 388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角丸四角形 392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2" name="円/楕円 11"/>
            <p:cNvSpPr/>
            <p:nvPr/>
          </p:nvSpPr>
          <p:spPr bwMode="auto">
            <a:xfrm>
              <a:off x="626221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円/楕円 393"/>
            <p:cNvSpPr/>
            <p:nvPr/>
          </p:nvSpPr>
          <p:spPr bwMode="auto">
            <a:xfrm>
              <a:off x="633044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670417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円/楕円 395"/>
            <p:cNvSpPr/>
            <p:nvPr/>
          </p:nvSpPr>
          <p:spPr bwMode="auto">
            <a:xfrm>
              <a:off x="677240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フリーフォーム 13"/>
            <p:cNvSpPr/>
            <p:nvPr/>
          </p:nvSpPr>
          <p:spPr bwMode="auto">
            <a:xfrm>
              <a:off x="6063032" y="1837982"/>
              <a:ext cx="877523" cy="189678"/>
            </a:xfrm>
            <a:custGeom>
              <a:avLst/>
              <a:gdLst>
                <a:gd name="connsiteX0" fmla="*/ 441238 w 907306"/>
                <a:gd name="connsiteY0" fmla="*/ 53458 h 306829"/>
                <a:gd name="connsiteX1" fmla="*/ 90718 w 907306"/>
                <a:gd name="connsiteY1" fmla="*/ 17263 h 306829"/>
                <a:gd name="connsiteX2" fmla="*/ 1183 w 907306"/>
                <a:gd name="connsiteY2" fmla="*/ 190618 h 306829"/>
                <a:gd name="connsiteX3" fmla="*/ 132628 w 907306"/>
                <a:gd name="connsiteY3" fmla="*/ 306823 h 306829"/>
                <a:gd name="connsiteX4" fmla="*/ 454573 w 907306"/>
                <a:gd name="connsiteY4" fmla="*/ 196333 h 306829"/>
                <a:gd name="connsiteX5" fmla="*/ 780328 w 907306"/>
                <a:gd name="connsiteY5" fmla="*/ 301108 h 306829"/>
                <a:gd name="connsiteX6" fmla="*/ 906058 w 907306"/>
                <a:gd name="connsiteY6" fmla="*/ 141088 h 306829"/>
                <a:gd name="connsiteX7" fmla="*/ 818428 w 907306"/>
                <a:gd name="connsiteY7" fmla="*/ 2023 h 306829"/>
                <a:gd name="connsiteX8" fmla="*/ 441238 w 907306"/>
                <a:gd name="connsiteY8" fmla="*/ 53458 h 306829"/>
                <a:gd name="connsiteX0" fmla="*/ 441238 w 907306"/>
                <a:gd name="connsiteY0" fmla="*/ 53458 h 307650"/>
                <a:gd name="connsiteX1" fmla="*/ 90718 w 907306"/>
                <a:gd name="connsiteY1" fmla="*/ 17263 h 307650"/>
                <a:gd name="connsiteX2" fmla="*/ 1183 w 907306"/>
                <a:gd name="connsiteY2" fmla="*/ 190618 h 307650"/>
                <a:gd name="connsiteX3" fmla="*/ 132628 w 907306"/>
                <a:gd name="connsiteY3" fmla="*/ 306823 h 307650"/>
                <a:gd name="connsiteX4" fmla="*/ 458520 w 907306"/>
                <a:gd name="connsiteY4" fmla="*/ 245447 h 307650"/>
                <a:gd name="connsiteX5" fmla="*/ 780328 w 907306"/>
                <a:gd name="connsiteY5" fmla="*/ 301108 h 307650"/>
                <a:gd name="connsiteX6" fmla="*/ 906058 w 907306"/>
                <a:gd name="connsiteY6" fmla="*/ 141088 h 307650"/>
                <a:gd name="connsiteX7" fmla="*/ 818428 w 907306"/>
                <a:gd name="connsiteY7" fmla="*/ 2023 h 307650"/>
                <a:gd name="connsiteX8" fmla="*/ 441238 w 907306"/>
                <a:gd name="connsiteY8" fmla="*/ 53458 h 307650"/>
                <a:gd name="connsiteX0" fmla="*/ 457121 w 907285"/>
                <a:gd name="connsiteY0" fmla="*/ 22522 h 312185"/>
                <a:gd name="connsiteX1" fmla="*/ 90812 w 907285"/>
                <a:gd name="connsiteY1" fmla="*/ 21798 h 312185"/>
                <a:gd name="connsiteX2" fmla="*/ 1277 w 907285"/>
                <a:gd name="connsiteY2" fmla="*/ 195153 h 312185"/>
                <a:gd name="connsiteX3" fmla="*/ 132722 w 907285"/>
                <a:gd name="connsiteY3" fmla="*/ 311358 h 312185"/>
                <a:gd name="connsiteX4" fmla="*/ 458614 w 907285"/>
                <a:gd name="connsiteY4" fmla="*/ 249982 h 312185"/>
                <a:gd name="connsiteX5" fmla="*/ 780422 w 907285"/>
                <a:gd name="connsiteY5" fmla="*/ 305643 h 312185"/>
                <a:gd name="connsiteX6" fmla="*/ 906152 w 907285"/>
                <a:gd name="connsiteY6" fmla="*/ 145623 h 312185"/>
                <a:gd name="connsiteX7" fmla="*/ 818522 w 907285"/>
                <a:gd name="connsiteY7" fmla="*/ 6558 h 312185"/>
                <a:gd name="connsiteX8" fmla="*/ 457121 w 907285"/>
                <a:gd name="connsiteY8" fmla="*/ 22522 h 312185"/>
                <a:gd name="connsiteX0" fmla="*/ 458973 w 909137"/>
                <a:gd name="connsiteY0" fmla="*/ 22522 h 312185"/>
                <a:gd name="connsiteX1" fmla="*/ 92664 w 909137"/>
                <a:gd name="connsiteY1" fmla="*/ 21798 h 312185"/>
                <a:gd name="connsiteX2" fmla="*/ 3129 w 909137"/>
                <a:gd name="connsiteY2" fmla="*/ 195153 h 312185"/>
                <a:gd name="connsiteX3" fmla="*/ 134574 w 909137"/>
                <a:gd name="connsiteY3" fmla="*/ 311358 h 312185"/>
                <a:gd name="connsiteX4" fmla="*/ 460466 w 909137"/>
                <a:gd name="connsiteY4" fmla="*/ 249982 h 312185"/>
                <a:gd name="connsiteX5" fmla="*/ 782274 w 909137"/>
                <a:gd name="connsiteY5" fmla="*/ 305643 h 312185"/>
                <a:gd name="connsiteX6" fmla="*/ 908004 w 909137"/>
                <a:gd name="connsiteY6" fmla="*/ 145623 h 312185"/>
                <a:gd name="connsiteX7" fmla="*/ 820374 w 909137"/>
                <a:gd name="connsiteY7" fmla="*/ 6558 h 312185"/>
                <a:gd name="connsiteX8" fmla="*/ 458973 w 909137"/>
                <a:gd name="connsiteY8" fmla="*/ 22522 h 312185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9120"/>
                <a:gd name="connsiteY0" fmla="*/ 23083 h 312746"/>
                <a:gd name="connsiteX1" fmla="*/ 92664 w 909120"/>
                <a:gd name="connsiteY1" fmla="*/ 22359 h 312746"/>
                <a:gd name="connsiteX2" fmla="*/ 3129 w 909120"/>
                <a:gd name="connsiteY2" fmla="*/ 195714 h 312746"/>
                <a:gd name="connsiteX3" fmla="*/ 134574 w 909120"/>
                <a:gd name="connsiteY3" fmla="*/ 311919 h 312746"/>
                <a:gd name="connsiteX4" fmla="*/ 460466 w 909120"/>
                <a:gd name="connsiteY4" fmla="*/ 250543 h 312746"/>
                <a:gd name="connsiteX5" fmla="*/ 782274 w 909120"/>
                <a:gd name="connsiteY5" fmla="*/ 306204 h 312746"/>
                <a:gd name="connsiteX6" fmla="*/ 906030 w 909120"/>
                <a:gd name="connsiteY6" fmla="*/ 154370 h 312746"/>
                <a:gd name="connsiteX7" fmla="*/ 820374 w 909120"/>
                <a:gd name="connsiteY7" fmla="*/ 7119 h 312746"/>
                <a:gd name="connsiteX8" fmla="*/ 458973 w 909120"/>
                <a:gd name="connsiteY8" fmla="*/ 23083 h 312746"/>
                <a:gd name="connsiteX0" fmla="*/ 458973 w 909120"/>
                <a:gd name="connsiteY0" fmla="*/ 56489 h 307952"/>
                <a:gd name="connsiteX1" fmla="*/ 92664 w 909120"/>
                <a:gd name="connsiteY1" fmla="*/ 17565 h 307952"/>
                <a:gd name="connsiteX2" fmla="*/ 3129 w 909120"/>
                <a:gd name="connsiteY2" fmla="*/ 190920 h 307952"/>
                <a:gd name="connsiteX3" fmla="*/ 134574 w 909120"/>
                <a:gd name="connsiteY3" fmla="*/ 307125 h 307952"/>
                <a:gd name="connsiteX4" fmla="*/ 460466 w 909120"/>
                <a:gd name="connsiteY4" fmla="*/ 245749 h 307952"/>
                <a:gd name="connsiteX5" fmla="*/ 782274 w 909120"/>
                <a:gd name="connsiteY5" fmla="*/ 301410 h 307952"/>
                <a:gd name="connsiteX6" fmla="*/ 906030 w 909120"/>
                <a:gd name="connsiteY6" fmla="*/ 149576 h 307952"/>
                <a:gd name="connsiteX7" fmla="*/ 820374 w 909120"/>
                <a:gd name="connsiteY7" fmla="*/ 2325 h 307952"/>
                <a:gd name="connsiteX8" fmla="*/ 458973 w 909120"/>
                <a:gd name="connsiteY8" fmla="*/ 56489 h 30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9120" h="307952">
                  <a:moveTo>
                    <a:pt x="458973" y="56489"/>
                  </a:moveTo>
                  <a:cubicBezTo>
                    <a:pt x="337688" y="59029"/>
                    <a:pt x="168638" y="-4840"/>
                    <a:pt x="92664" y="17565"/>
                  </a:cubicBezTo>
                  <a:cubicBezTo>
                    <a:pt x="16690" y="39970"/>
                    <a:pt x="-9777" y="101732"/>
                    <a:pt x="3129" y="190920"/>
                  </a:cubicBezTo>
                  <a:cubicBezTo>
                    <a:pt x="16035" y="280108"/>
                    <a:pt x="58351" y="297987"/>
                    <a:pt x="134574" y="307125"/>
                  </a:cubicBezTo>
                  <a:cubicBezTo>
                    <a:pt x="210797" y="316263"/>
                    <a:pt x="352516" y="246701"/>
                    <a:pt x="460466" y="245749"/>
                  </a:cubicBezTo>
                  <a:cubicBezTo>
                    <a:pt x="568416" y="244797"/>
                    <a:pt x="708013" y="317439"/>
                    <a:pt x="782274" y="301410"/>
                  </a:cubicBezTo>
                  <a:cubicBezTo>
                    <a:pt x="856535" y="285381"/>
                    <a:pt x="897706" y="245809"/>
                    <a:pt x="906030" y="149576"/>
                  </a:cubicBezTo>
                  <a:cubicBezTo>
                    <a:pt x="918301" y="58801"/>
                    <a:pt x="894884" y="17840"/>
                    <a:pt x="820374" y="2325"/>
                  </a:cubicBezTo>
                  <a:cubicBezTo>
                    <a:pt x="745865" y="-13190"/>
                    <a:pt x="580258" y="53949"/>
                    <a:pt x="458973" y="5648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6219623" y="1900325"/>
              <a:ext cx="557225" cy="106229"/>
            </a:xfrm>
            <a:custGeom>
              <a:avLst/>
              <a:gdLst>
                <a:gd name="connsiteX0" fmla="*/ 0 w 510199"/>
                <a:gd name="connsiteY0" fmla="*/ 47420 h 94839"/>
                <a:gd name="connsiteX1" fmla="*/ 255100 w 510199"/>
                <a:gd name="connsiteY1" fmla="*/ 0 h 94839"/>
                <a:gd name="connsiteX2" fmla="*/ 510200 w 510199"/>
                <a:gd name="connsiteY2" fmla="*/ 47420 h 94839"/>
                <a:gd name="connsiteX3" fmla="*/ 255100 w 510199"/>
                <a:gd name="connsiteY3" fmla="*/ 94840 h 94839"/>
                <a:gd name="connsiteX4" fmla="*/ 0 w 510199"/>
                <a:gd name="connsiteY4" fmla="*/ 47420 h 94839"/>
                <a:gd name="connsiteX0" fmla="*/ 0 w 510200"/>
                <a:gd name="connsiteY0" fmla="*/ 47420 h 94840"/>
                <a:gd name="connsiteX1" fmla="*/ 255100 w 510200"/>
                <a:gd name="connsiteY1" fmla="*/ 0 h 94840"/>
                <a:gd name="connsiteX2" fmla="*/ 510200 w 510200"/>
                <a:gd name="connsiteY2" fmla="*/ 47420 h 94840"/>
                <a:gd name="connsiteX3" fmla="*/ 255100 w 510200"/>
                <a:gd name="connsiteY3" fmla="*/ 94840 h 94840"/>
                <a:gd name="connsiteX4" fmla="*/ 0 w 510200"/>
                <a:gd name="connsiteY4" fmla="*/ 47420 h 94840"/>
                <a:gd name="connsiteX0" fmla="*/ 0 w 510200"/>
                <a:gd name="connsiteY0" fmla="*/ 79805 h 127225"/>
                <a:gd name="connsiteX1" fmla="*/ 245575 w 510200"/>
                <a:gd name="connsiteY1" fmla="*/ 0 h 127225"/>
                <a:gd name="connsiteX2" fmla="*/ 510200 w 510200"/>
                <a:gd name="connsiteY2" fmla="*/ 79805 h 127225"/>
                <a:gd name="connsiteX3" fmla="*/ 255100 w 510200"/>
                <a:gd name="connsiteY3" fmla="*/ 127225 h 127225"/>
                <a:gd name="connsiteX4" fmla="*/ 0 w 510200"/>
                <a:gd name="connsiteY4" fmla="*/ 79805 h 127225"/>
                <a:gd name="connsiteX0" fmla="*/ 0 w 510200"/>
                <a:gd name="connsiteY0" fmla="*/ 79805 h 89712"/>
                <a:gd name="connsiteX1" fmla="*/ 245575 w 510200"/>
                <a:gd name="connsiteY1" fmla="*/ 0 h 89712"/>
                <a:gd name="connsiteX2" fmla="*/ 510200 w 510200"/>
                <a:gd name="connsiteY2" fmla="*/ 79805 h 89712"/>
                <a:gd name="connsiteX3" fmla="*/ 249385 w 510200"/>
                <a:gd name="connsiteY3" fmla="*/ 71980 h 89712"/>
                <a:gd name="connsiteX4" fmla="*/ 0 w 510200"/>
                <a:gd name="connsiteY4" fmla="*/ 79805 h 89712"/>
                <a:gd name="connsiteX0" fmla="*/ 0 w 552110"/>
                <a:gd name="connsiteY0" fmla="*/ 85532 h 94599"/>
                <a:gd name="connsiteX1" fmla="*/ 287485 w 552110"/>
                <a:gd name="connsiteY1" fmla="*/ 12 h 94599"/>
                <a:gd name="connsiteX2" fmla="*/ 552110 w 552110"/>
                <a:gd name="connsiteY2" fmla="*/ 79817 h 94599"/>
                <a:gd name="connsiteX3" fmla="*/ 291295 w 552110"/>
                <a:gd name="connsiteY3" fmla="*/ 71992 h 94599"/>
                <a:gd name="connsiteX4" fmla="*/ 0 w 552110"/>
                <a:gd name="connsiteY4" fmla="*/ 85532 h 94599"/>
                <a:gd name="connsiteX0" fmla="*/ 454 w 552564"/>
                <a:gd name="connsiteY0" fmla="*/ 85532 h 94599"/>
                <a:gd name="connsiteX1" fmla="*/ 287939 w 552564"/>
                <a:gd name="connsiteY1" fmla="*/ 12 h 94599"/>
                <a:gd name="connsiteX2" fmla="*/ 552564 w 552564"/>
                <a:gd name="connsiteY2" fmla="*/ 79817 h 94599"/>
                <a:gd name="connsiteX3" fmla="*/ 291749 w 552564"/>
                <a:gd name="connsiteY3" fmla="*/ 71992 h 94599"/>
                <a:gd name="connsiteX4" fmla="*/ 454 w 552564"/>
                <a:gd name="connsiteY4" fmla="*/ 85532 h 94599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5650"/>
                <a:gd name="connsiteY0" fmla="*/ 85532 h 106130"/>
                <a:gd name="connsiteX1" fmla="*/ 287939 w 555650"/>
                <a:gd name="connsiteY1" fmla="*/ 12 h 106130"/>
                <a:gd name="connsiteX2" fmla="*/ 552564 w 555650"/>
                <a:gd name="connsiteY2" fmla="*/ 79817 h 106130"/>
                <a:gd name="connsiteX3" fmla="*/ 291749 w 555650"/>
                <a:gd name="connsiteY3" fmla="*/ 71992 h 106130"/>
                <a:gd name="connsiteX4" fmla="*/ 454 w 555650"/>
                <a:gd name="connsiteY4" fmla="*/ 85532 h 106130"/>
                <a:gd name="connsiteX0" fmla="*/ 678 w 557225"/>
                <a:gd name="connsiteY0" fmla="*/ 85631 h 106229"/>
                <a:gd name="connsiteX1" fmla="*/ 288163 w 557225"/>
                <a:gd name="connsiteY1" fmla="*/ 111 h 106229"/>
                <a:gd name="connsiteX2" fmla="*/ 552788 w 557225"/>
                <a:gd name="connsiteY2" fmla="*/ 79916 h 106229"/>
                <a:gd name="connsiteX3" fmla="*/ 291973 w 557225"/>
                <a:gd name="connsiteY3" fmla="*/ 72091 h 106229"/>
                <a:gd name="connsiteX4" fmla="*/ 678 w 557225"/>
                <a:gd name="connsiteY4" fmla="*/ 85631 h 10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25" h="106229">
                  <a:moveTo>
                    <a:pt x="678" y="85631"/>
                  </a:moveTo>
                  <a:cubicBezTo>
                    <a:pt x="-10752" y="49917"/>
                    <a:pt x="123755" y="-2747"/>
                    <a:pt x="288163" y="111"/>
                  </a:cubicBezTo>
                  <a:cubicBezTo>
                    <a:pt x="452571" y="2969"/>
                    <a:pt x="583268" y="59442"/>
                    <a:pt x="552788" y="79916"/>
                  </a:cubicBezTo>
                  <a:cubicBezTo>
                    <a:pt x="522308" y="134680"/>
                    <a:pt x="383991" y="71139"/>
                    <a:pt x="291973" y="72091"/>
                  </a:cubicBezTo>
                  <a:cubicBezTo>
                    <a:pt x="199955" y="73043"/>
                    <a:pt x="10203" y="138490"/>
                    <a:pt x="678" y="8563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12" name="グループ化 511"/>
          <p:cNvGrpSpPr/>
          <p:nvPr/>
        </p:nvGrpSpPr>
        <p:grpSpPr>
          <a:xfrm>
            <a:off x="2342260" y="3286387"/>
            <a:ext cx="1530170" cy="1009960"/>
            <a:chOff x="2342260" y="1359933"/>
            <a:chExt cx="1530170" cy="1009960"/>
          </a:xfrm>
        </p:grpSpPr>
        <p:grpSp>
          <p:nvGrpSpPr>
            <p:cNvPr id="513" name="グループ化 512"/>
            <p:cNvGrpSpPr/>
            <p:nvPr/>
          </p:nvGrpSpPr>
          <p:grpSpPr>
            <a:xfrm>
              <a:off x="2342260" y="1359933"/>
              <a:ext cx="1530170" cy="1009960"/>
              <a:chOff x="452500" y="1359933"/>
              <a:chExt cx="1530170" cy="1009960"/>
            </a:xfrm>
          </p:grpSpPr>
          <p:sp>
            <p:nvSpPr>
              <p:cNvPr id="520" name="角丸四角形 519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1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角丸四角形 521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角丸四角形 523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円/楕円 525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角丸四角形 526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円/楕円 527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円/楕円 528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角丸四角形 529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正方形/長方形 530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円/楕円 531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円/楕円 532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円/楕円 533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円/楕円 534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平行四辺形 535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フリーフォーム 536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角丸四角形 537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角丸四角形 538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片側の 2 つの角を丸めた四角形 540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" name="角丸四角形 541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4" name="グループ化 513"/>
            <p:cNvGrpSpPr/>
            <p:nvPr/>
          </p:nvGrpSpPr>
          <p:grpSpPr>
            <a:xfrm>
              <a:off x="2382524" y="1860034"/>
              <a:ext cx="256087" cy="167626"/>
              <a:chOff x="2349257" y="3569823"/>
              <a:chExt cx="256087" cy="167626"/>
            </a:xfrm>
          </p:grpSpPr>
          <p:sp>
            <p:nvSpPr>
              <p:cNvPr id="518" name="円/楕円 517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5" name="グループ化 514"/>
            <p:cNvGrpSpPr/>
            <p:nvPr/>
          </p:nvGrpSpPr>
          <p:grpSpPr>
            <a:xfrm>
              <a:off x="2961644" y="1860034"/>
              <a:ext cx="256087" cy="167626"/>
              <a:chOff x="2349257" y="3569823"/>
              <a:chExt cx="256087" cy="167626"/>
            </a:xfrm>
          </p:grpSpPr>
          <p:sp>
            <p:nvSpPr>
              <p:cNvPr id="516" name="円/楕円 515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円/楕円 516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3" name="グループ化 542"/>
          <p:cNvGrpSpPr/>
          <p:nvPr/>
        </p:nvGrpSpPr>
        <p:grpSpPr>
          <a:xfrm>
            <a:off x="4183252" y="3286387"/>
            <a:ext cx="1530170" cy="1009960"/>
            <a:chOff x="4183252" y="1359933"/>
            <a:chExt cx="1530170" cy="1009960"/>
          </a:xfrm>
        </p:grpSpPr>
        <p:grpSp>
          <p:nvGrpSpPr>
            <p:cNvPr id="544" name="グループ化 543"/>
            <p:cNvGrpSpPr/>
            <p:nvPr/>
          </p:nvGrpSpPr>
          <p:grpSpPr>
            <a:xfrm>
              <a:off x="4183252" y="1359933"/>
              <a:ext cx="1530170" cy="1009960"/>
              <a:chOff x="452500" y="1359933"/>
              <a:chExt cx="1530170" cy="1009960"/>
            </a:xfrm>
          </p:grpSpPr>
          <p:sp>
            <p:nvSpPr>
              <p:cNvPr id="550" name="角丸四角形 549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角丸四角形 551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円/楕円 552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角丸四角形 553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円/楕円 554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円/楕円 555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角丸四角形 556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角丸四角形 559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円/楕円 561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円/楕円 562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円/楕円 563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円/楕円 564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平行四辺形 565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 566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角丸四角形 567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角丸四角形 568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片側の 2 つの角を丸めた四角形 570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2" name="角丸四角形 571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角丸四角形 572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角丸四角形 573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5" name="グループ化 544"/>
            <p:cNvGrpSpPr/>
            <p:nvPr/>
          </p:nvGrpSpPr>
          <p:grpSpPr>
            <a:xfrm>
              <a:off x="4485219" y="1473594"/>
              <a:ext cx="665036" cy="262191"/>
              <a:chOff x="4485219" y="3221704"/>
              <a:chExt cx="665036" cy="262191"/>
            </a:xfrm>
          </p:grpSpPr>
          <p:sp>
            <p:nvSpPr>
              <p:cNvPr id="546" name="弦 545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弦 546"/>
              <p:cNvSpPr/>
              <p:nvPr/>
            </p:nvSpPr>
            <p:spPr>
              <a:xfrm>
                <a:off x="4888064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弦 547"/>
              <p:cNvSpPr/>
              <p:nvPr/>
            </p:nvSpPr>
            <p:spPr>
              <a:xfrm flipH="1">
                <a:off x="4564592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弦 548"/>
              <p:cNvSpPr/>
              <p:nvPr/>
            </p:nvSpPr>
            <p:spPr>
              <a:xfrm>
                <a:off x="4943490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5" name="グループ化 574"/>
          <p:cNvGrpSpPr/>
          <p:nvPr/>
        </p:nvGrpSpPr>
        <p:grpSpPr>
          <a:xfrm>
            <a:off x="6012052" y="3286387"/>
            <a:ext cx="1530170" cy="1009960"/>
            <a:chOff x="6012052" y="1359933"/>
            <a:chExt cx="1530170" cy="1009960"/>
          </a:xfrm>
        </p:grpSpPr>
        <p:grpSp>
          <p:nvGrpSpPr>
            <p:cNvPr id="576" name="グループ化 575"/>
            <p:cNvGrpSpPr/>
            <p:nvPr/>
          </p:nvGrpSpPr>
          <p:grpSpPr>
            <a:xfrm>
              <a:off x="6012052" y="1359933"/>
              <a:ext cx="1530170" cy="1009960"/>
              <a:chOff x="452500" y="1359933"/>
              <a:chExt cx="1530170" cy="1009960"/>
            </a:xfrm>
          </p:grpSpPr>
          <p:sp>
            <p:nvSpPr>
              <p:cNvPr id="583" name="角丸四角形 58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角丸四角形 584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角丸四角形 586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円/楕円 587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角丸四角形 589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円/楕円 590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円/楕円 591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角丸四角形 592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円/楕円 594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円/楕円 595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円/楕円 596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円/楕円 597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平行四辺形 598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 599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角丸四角形 600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角丸四角形 601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角丸四角形 603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77" name="円/楕円 576"/>
            <p:cNvSpPr/>
            <p:nvPr/>
          </p:nvSpPr>
          <p:spPr bwMode="auto">
            <a:xfrm>
              <a:off x="626221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円/楕円 577"/>
            <p:cNvSpPr/>
            <p:nvPr/>
          </p:nvSpPr>
          <p:spPr bwMode="auto">
            <a:xfrm>
              <a:off x="633044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9" name="円/楕円 578"/>
            <p:cNvSpPr/>
            <p:nvPr/>
          </p:nvSpPr>
          <p:spPr bwMode="auto">
            <a:xfrm>
              <a:off x="670417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0" name="円/楕円 579"/>
            <p:cNvSpPr/>
            <p:nvPr/>
          </p:nvSpPr>
          <p:spPr bwMode="auto">
            <a:xfrm>
              <a:off x="677240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1" name="フリーフォーム 580"/>
            <p:cNvSpPr/>
            <p:nvPr/>
          </p:nvSpPr>
          <p:spPr bwMode="auto">
            <a:xfrm>
              <a:off x="6063032" y="1837982"/>
              <a:ext cx="877523" cy="189678"/>
            </a:xfrm>
            <a:custGeom>
              <a:avLst/>
              <a:gdLst>
                <a:gd name="connsiteX0" fmla="*/ 441238 w 907306"/>
                <a:gd name="connsiteY0" fmla="*/ 53458 h 306829"/>
                <a:gd name="connsiteX1" fmla="*/ 90718 w 907306"/>
                <a:gd name="connsiteY1" fmla="*/ 17263 h 306829"/>
                <a:gd name="connsiteX2" fmla="*/ 1183 w 907306"/>
                <a:gd name="connsiteY2" fmla="*/ 190618 h 306829"/>
                <a:gd name="connsiteX3" fmla="*/ 132628 w 907306"/>
                <a:gd name="connsiteY3" fmla="*/ 306823 h 306829"/>
                <a:gd name="connsiteX4" fmla="*/ 454573 w 907306"/>
                <a:gd name="connsiteY4" fmla="*/ 196333 h 306829"/>
                <a:gd name="connsiteX5" fmla="*/ 780328 w 907306"/>
                <a:gd name="connsiteY5" fmla="*/ 301108 h 306829"/>
                <a:gd name="connsiteX6" fmla="*/ 906058 w 907306"/>
                <a:gd name="connsiteY6" fmla="*/ 141088 h 306829"/>
                <a:gd name="connsiteX7" fmla="*/ 818428 w 907306"/>
                <a:gd name="connsiteY7" fmla="*/ 2023 h 306829"/>
                <a:gd name="connsiteX8" fmla="*/ 441238 w 907306"/>
                <a:gd name="connsiteY8" fmla="*/ 53458 h 306829"/>
                <a:gd name="connsiteX0" fmla="*/ 441238 w 907306"/>
                <a:gd name="connsiteY0" fmla="*/ 53458 h 307650"/>
                <a:gd name="connsiteX1" fmla="*/ 90718 w 907306"/>
                <a:gd name="connsiteY1" fmla="*/ 17263 h 307650"/>
                <a:gd name="connsiteX2" fmla="*/ 1183 w 907306"/>
                <a:gd name="connsiteY2" fmla="*/ 190618 h 307650"/>
                <a:gd name="connsiteX3" fmla="*/ 132628 w 907306"/>
                <a:gd name="connsiteY3" fmla="*/ 306823 h 307650"/>
                <a:gd name="connsiteX4" fmla="*/ 458520 w 907306"/>
                <a:gd name="connsiteY4" fmla="*/ 245447 h 307650"/>
                <a:gd name="connsiteX5" fmla="*/ 780328 w 907306"/>
                <a:gd name="connsiteY5" fmla="*/ 301108 h 307650"/>
                <a:gd name="connsiteX6" fmla="*/ 906058 w 907306"/>
                <a:gd name="connsiteY6" fmla="*/ 141088 h 307650"/>
                <a:gd name="connsiteX7" fmla="*/ 818428 w 907306"/>
                <a:gd name="connsiteY7" fmla="*/ 2023 h 307650"/>
                <a:gd name="connsiteX8" fmla="*/ 441238 w 907306"/>
                <a:gd name="connsiteY8" fmla="*/ 53458 h 307650"/>
                <a:gd name="connsiteX0" fmla="*/ 457121 w 907285"/>
                <a:gd name="connsiteY0" fmla="*/ 22522 h 312185"/>
                <a:gd name="connsiteX1" fmla="*/ 90812 w 907285"/>
                <a:gd name="connsiteY1" fmla="*/ 21798 h 312185"/>
                <a:gd name="connsiteX2" fmla="*/ 1277 w 907285"/>
                <a:gd name="connsiteY2" fmla="*/ 195153 h 312185"/>
                <a:gd name="connsiteX3" fmla="*/ 132722 w 907285"/>
                <a:gd name="connsiteY3" fmla="*/ 311358 h 312185"/>
                <a:gd name="connsiteX4" fmla="*/ 458614 w 907285"/>
                <a:gd name="connsiteY4" fmla="*/ 249982 h 312185"/>
                <a:gd name="connsiteX5" fmla="*/ 780422 w 907285"/>
                <a:gd name="connsiteY5" fmla="*/ 305643 h 312185"/>
                <a:gd name="connsiteX6" fmla="*/ 906152 w 907285"/>
                <a:gd name="connsiteY6" fmla="*/ 145623 h 312185"/>
                <a:gd name="connsiteX7" fmla="*/ 818522 w 907285"/>
                <a:gd name="connsiteY7" fmla="*/ 6558 h 312185"/>
                <a:gd name="connsiteX8" fmla="*/ 457121 w 907285"/>
                <a:gd name="connsiteY8" fmla="*/ 22522 h 312185"/>
                <a:gd name="connsiteX0" fmla="*/ 458973 w 909137"/>
                <a:gd name="connsiteY0" fmla="*/ 22522 h 312185"/>
                <a:gd name="connsiteX1" fmla="*/ 92664 w 909137"/>
                <a:gd name="connsiteY1" fmla="*/ 21798 h 312185"/>
                <a:gd name="connsiteX2" fmla="*/ 3129 w 909137"/>
                <a:gd name="connsiteY2" fmla="*/ 195153 h 312185"/>
                <a:gd name="connsiteX3" fmla="*/ 134574 w 909137"/>
                <a:gd name="connsiteY3" fmla="*/ 311358 h 312185"/>
                <a:gd name="connsiteX4" fmla="*/ 460466 w 909137"/>
                <a:gd name="connsiteY4" fmla="*/ 249982 h 312185"/>
                <a:gd name="connsiteX5" fmla="*/ 782274 w 909137"/>
                <a:gd name="connsiteY5" fmla="*/ 305643 h 312185"/>
                <a:gd name="connsiteX6" fmla="*/ 908004 w 909137"/>
                <a:gd name="connsiteY6" fmla="*/ 145623 h 312185"/>
                <a:gd name="connsiteX7" fmla="*/ 820374 w 909137"/>
                <a:gd name="connsiteY7" fmla="*/ 6558 h 312185"/>
                <a:gd name="connsiteX8" fmla="*/ 458973 w 909137"/>
                <a:gd name="connsiteY8" fmla="*/ 22522 h 312185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9120"/>
                <a:gd name="connsiteY0" fmla="*/ 23083 h 312746"/>
                <a:gd name="connsiteX1" fmla="*/ 92664 w 909120"/>
                <a:gd name="connsiteY1" fmla="*/ 22359 h 312746"/>
                <a:gd name="connsiteX2" fmla="*/ 3129 w 909120"/>
                <a:gd name="connsiteY2" fmla="*/ 195714 h 312746"/>
                <a:gd name="connsiteX3" fmla="*/ 134574 w 909120"/>
                <a:gd name="connsiteY3" fmla="*/ 311919 h 312746"/>
                <a:gd name="connsiteX4" fmla="*/ 460466 w 909120"/>
                <a:gd name="connsiteY4" fmla="*/ 250543 h 312746"/>
                <a:gd name="connsiteX5" fmla="*/ 782274 w 909120"/>
                <a:gd name="connsiteY5" fmla="*/ 306204 h 312746"/>
                <a:gd name="connsiteX6" fmla="*/ 906030 w 909120"/>
                <a:gd name="connsiteY6" fmla="*/ 154370 h 312746"/>
                <a:gd name="connsiteX7" fmla="*/ 820374 w 909120"/>
                <a:gd name="connsiteY7" fmla="*/ 7119 h 312746"/>
                <a:gd name="connsiteX8" fmla="*/ 458973 w 909120"/>
                <a:gd name="connsiteY8" fmla="*/ 23083 h 312746"/>
                <a:gd name="connsiteX0" fmla="*/ 458973 w 909120"/>
                <a:gd name="connsiteY0" fmla="*/ 56489 h 307952"/>
                <a:gd name="connsiteX1" fmla="*/ 92664 w 909120"/>
                <a:gd name="connsiteY1" fmla="*/ 17565 h 307952"/>
                <a:gd name="connsiteX2" fmla="*/ 3129 w 909120"/>
                <a:gd name="connsiteY2" fmla="*/ 190920 h 307952"/>
                <a:gd name="connsiteX3" fmla="*/ 134574 w 909120"/>
                <a:gd name="connsiteY3" fmla="*/ 307125 h 307952"/>
                <a:gd name="connsiteX4" fmla="*/ 460466 w 909120"/>
                <a:gd name="connsiteY4" fmla="*/ 245749 h 307952"/>
                <a:gd name="connsiteX5" fmla="*/ 782274 w 909120"/>
                <a:gd name="connsiteY5" fmla="*/ 301410 h 307952"/>
                <a:gd name="connsiteX6" fmla="*/ 906030 w 909120"/>
                <a:gd name="connsiteY6" fmla="*/ 149576 h 307952"/>
                <a:gd name="connsiteX7" fmla="*/ 820374 w 909120"/>
                <a:gd name="connsiteY7" fmla="*/ 2325 h 307952"/>
                <a:gd name="connsiteX8" fmla="*/ 458973 w 909120"/>
                <a:gd name="connsiteY8" fmla="*/ 56489 h 30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9120" h="307952">
                  <a:moveTo>
                    <a:pt x="458973" y="56489"/>
                  </a:moveTo>
                  <a:cubicBezTo>
                    <a:pt x="337688" y="59029"/>
                    <a:pt x="168638" y="-4840"/>
                    <a:pt x="92664" y="17565"/>
                  </a:cubicBezTo>
                  <a:cubicBezTo>
                    <a:pt x="16690" y="39970"/>
                    <a:pt x="-9777" y="101732"/>
                    <a:pt x="3129" y="190920"/>
                  </a:cubicBezTo>
                  <a:cubicBezTo>
                    <a:pt x="16035" y="280108"/>
                    <a:pt x="58351" y="297987"/>
                    <a:pt x="134574" y="307125"/>
                  </a:cubicBezTo>
                  <a:cubicBezTo>
                    <a:pt x="210797" y="316263"/>
                    <a:pt x="352516" y="246701"/>
                    <a:pt x="460466" y="245749"/>
                  </a:cubicBezTo>
                  <a:cubicBezTo>
                    <a:pt x="568416" y="244797"/>
                    <a:pt x="708013" y="317439"/>
                    <a:pt x="782274" y="301410"/>
                  </a:cubicBezTo>
                  <a:cubicBezTo>
                    <a:pt x="856535" y="285381"/>
                    <a:pt x="897706" y="245809"/>
                    <a:pt x="906030" y="149576"/>
                  </a:cubicBezTo>
                  <a:cubicBezTo>
                    <a:pt x="918301" y="58801"/>
                    <a:pt x="894884" y="17840"/>
                    <a:pt x="820374" y="2325"/>
                  </a:cubicBezTo>
                  <a:cubicBezTo>
                    <a:pt x="745865" y="-13190"/>
                    <a:pt x="580258" y="53949"/>
                    <a:pt x="458973" y="5648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2" name="円/楕円 14"/>
            <p:cNvSpPr/>
            <p:nvPr/>
          </p:nvSpPr>
          <p:spPr bwMode="auto">
            <a:xfrm>
              <a:off x="6219623" y="1900325"/>
              <a:ext cx="557225" cy="106229"/>
            </a:xfrm>
            <a:custGeom>
              <a:avLst/>
              <a:gdLst>
                <a:gd name="connsiteX0" fmla="*/ 0 w 510199"/>
                <a:gd name="connsiteY0" fmla="*/ 47420 h 94839"/>
                <a:gd name="connsiteX1" fmla="*/ 255100 w 510199"/>
                <a:gd name="connsiteY1" fmla="*/ 0 h 94839"/>
                <a:gd name="connsiteX2" fmla="*/ 510200 w 510199"/>
                <a:gd name="connsiteY2" fmla="*/ 47420 h 94839"/>
                <a:gd name="connsiteX3" fmla="*/ 255100 w 510199"/>
                <a:gd name="connsiteY3" fmla="*/ 94840 h 94839"/>
                <a:gd name="connsiteX4" fmla="*/ 0 w 510199"/>
                <a:gd name="connsiteY4" fmla="*/ 47420 h 94839"/>
                <a:gd name="connsiteX0" fmla="*/ 0 w 510200"/>
                <a:gd name="connsiteY0" fmla="*/ 47420 h 94840"/>
                <a:gd name="connsiteX1" fmla="*/ 255100 w 510200"/>
                <a:gd name="connsiteY1" fmla="*/ 0 h 94840"/>
                <a:gd name="connsiteX2" fmla="*/ 510200 w 510200"/>
                <a:gd name="connsiteY2" fmla="*/ 47420 h 94840"/>
                <a:gd name="connsiteX3" fmla="*/ 255100 w 510200"/>
                <a:gd name="connsiteY3" fmla="*/ 94840 h 94840"/>
                <a:gd name="connsiteX4" fmla="*/ 0 w 510200"/>
                <a:gd name="connsiteY4" fmla="*/ 47420 h 94840"/>
                <a:gd name="connsiteX0" fmla="*/ 0 w 510200"/>
                <a:gd name="connsiteY0" fmla="*/ 79805 h 127225"/>
                <a:gd name="connsiteX1" fmla="*/ 245575 w 510200"/>
                <a:gd name="connsiteY1" fmla="*/ 0 h 127225"/>
                <a:gd name="connsiteX2" fmla="*/ 510200 w 510200"/>
                <a:gd name="connsiteY2" fmla="*/ 79805 h 127225"/>
                <a:gd name="connsiteX3" fmla="*/ 255100 w 510200"/>
                <a:gd name="connsiteY3" fmla="*/ 127225 h 127225"/>
                <a:gd name="connsiteX4" fmla="*/ 0 w 510200"/>
                <a:gd name="connsiteY4" fmla="*/ 79805 h 127225"/>
                <a:gd name="connsiteX0" fmla="*/ 0 w 510200"/>
                <a:gd name="connsiteY0" fmla="*/ 79805 h 89712"/>
                <a:gd name="connsiteX1" fmla="*/ 245575 w 510200"/>
                <a:gd name="connsiteY1" fmla="*/ 0 h 89712"/>
                <a:gd name="connsiteX2" fmla="*/ 510200 w 510200"/>
                <a:gd name="connsiteY2" fmla="*/ 79805 h 89712"/>
                <a:gd name="connsiteX3" fmla="*/ 249385 w 510200"/>
                <a:gd name="connsiteY3" fmla="*/ 71980 h 89712"/>
                <a:gd name="connsiteX4" fmla="*/ 0 w 510200"/>
                <a:gd name="connsiteY4" fmla="*/ 79805 h 89712"/>
                <a:gd name="connsiteX0" fmla="*/ 0 w 552110"/>
                <a:gd name="connsiteY0" fmla="*/ 85532 h 94599"/>
                <a:gd name="connsiteX1" fmla="*/ 287485 w 552110"/>
                <a:gd name="connsiteY1" fmla="*/ 12 h 94599"/>
                <a:gd name="connsiteX2" fmla="*/ 552110 w 552110"/>
                <a:gd name="connsiteY2" fmla="*/ 79817 h 94599"/>
                <a:gd name="connsiteX3" fmla="*/ 291295 w 552110"/>
                <a:gd name="connsiteY3" fmla="*/ 71992 h 94599"/>
                <a:gd name="connsiteX4" fmla="*/ 0 w 552110"/>
                <a:gd name="connsiteY4" fmla="*/ 85532 h 94599"/>
                <a:gd name="connsiteX0" fmla="*/ 454 w 552564"/>
                <a:gd name="connsiteY0" fmla="*/ 85532 h 94599"/>
                <a:gd name="connsiteX1" fmla="*/ 287939 w 552564"/>
                <a:gd name="connsiteY1" fmla="*/ 12 h 94599"/>
                <a:gd name="connsiteX2" fmla="*/ 552564 w 552564"/>
                <a:gd name="connsiteY2" fmla="*/ 79817 h 94599"/>
                <a:gd name="connsiteX3" fmla="*/ 291749 w 552564"/>
                <a:gd name="connsiteY3" fmla="*/ 71992 h 94599"/>
                <a:gd name="connsiteX4" fmla="*/ 454 w 552564"/>
                <a:gd name="connsiteY4" fmla="*/ 85532 h 94599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5650"/>
                <a:gd name="connsiteY0" fmla="*/ 85532 h 106130"/>
                <a:gd name="connsiteX1" fmla="*/ 287939 w 555650"/>
                <a:gd name="connsiteY1" fmla="*/ 12 h 106130"/>
                <a:gd name="connsiteX2" fmla="*/ 552564 w 555650"/>
                <a:gd name="connsiteY2" fmla="*/ 79817 h 106130"/>
                <a:gd name="connsiteX3" fmla="*/ 291749 w 555650"/>
                <a:gd name="connsiteY3" fmla="*/ 71992 h 106130"/>
                <a:gd name="connsiteX4" fmla="*/ 454 w 555650"/>
                <a:gd name="connsiteY4" fmla="*/ 85532 h 106130"/>
                <a:gd name="connsiteX0" fmla="*/ 678 w 557225"/>
                <a:gd name="connsiteY0" fmla="*/ 85631 h 106229"/>
                <a:gd name="connsiteX1" fmla="*/ 288163 w 557225"/>
                <a:gd name="connsiteY1" fmla="*/ 111 h 106229"/>
                <a:gd name="connsiteX2" fmla="*/ 552788 w 557225"/>
                <a:gd name="connsiteY2" fmla="*/ 79916 h 106229"/>
                <a:gd name="connsiteX3" fmla="*/ 291973 w 557225"/>
                <a:gd name="connsiteY3" fmla="*/ 72091 h 106229"/>
                <a:gd name="connsiteX4" fmla="*/ 678 w 557225"/>
                <a:gd name="connsiteY4" fmla="*/ 85631 h 10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25" h="106229">
                  <a:moveTo>
                    <a:pt x="678" y="85631"/>
                  </a:moveTo>
                  <a:cubicBezTo>
                    <a:pt x="-10752" y="49917"/>
                    <a:pt x="123755" y="-2747"/>
                    <a:pt x="288163" y="111"/>
                  </a:cubicBezTo>
                  <a:cubicBezTo>
                    <a:pt x="452571" y="2969"/>
                    <a:pt x="583268" y="59442"/>
                    <a:pt x="552788" y="79916"/>
                  </a:cubicBezTo>
                  <a:cubicBezTo>
                    <a:pt x="522308" y="134680"/>
                    <a:pt x="383991" y="71139"/>
                    <a:pt x="291973" y="72091"/>
                  </a:cubicBezTo>
                  <a:cubicBezTo>
                    <a:pt x="199955" y="73043"/>
                    <a:pt x="10203" y="138490"/>
                    <a:pt x="678" y="8563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52500" y="965379"/>
            <a:ext cx="1544183" cy="1404514"/>
            <a:chOff x="452500" y="965379"/>
            <a:chExt cx="1544183" cy="1404514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52500" y="1359933"/>
              <a:ext cx="1530170" cy="1009960"/>
              <a:chOff x="452500" y="1359933"/>
              <a:chExt cx="1530170" cy="1009960"/>
            </a:xfrm>
          </p:grpSpPr>
          <p:sp>
            <p:nvSpPr>
              <p:cNvPr id="253" name="角丸四角形 25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円/楕円 136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角丸四角形 137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38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39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角丸四角形 140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角丸四角形 143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平行四辺形 153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角丸四角形 158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角丸四角形 160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" name="片側の 2 つの角を丸めた四角形 1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角丸四角形 250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角丸四角形 2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0066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779870" y="965379"/>
              <a:ext cx="1216813" cy="691877"/>
              <a:chOff x="779870" y="965379"/>
              <a:chExt cx="1216813" cy="691877"/>
            </a:xfrm>
          </p:grpSpPr>
          <p:sp>
            <p:nvSpPr>
              <p:cNvPr id="19" name="月 18"/>
              <p:cNvSpPr/>
              <p:nvPr/>
            </p:nvSpPr>
            <p:spPr bwMode="auto">
              <a:xfrm rot="16200000">
                <a:off x="842345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月 604"/>
              <p:cNvSpPr/>
              <p:nvPr/>
            </p:nvSpPr>
            <p:spPr bwMode="auto">
              <a:xfrm rot="16200000">
                <a:off x="1200486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1392138" y="965379"/>
                <a:ext cx="604545" cy="405045"/>
                <a:chOff x="1392138" y="965379"/>
                <a:chExt cx="604545" cy="405045"/>
              </a:xfrm>
            </p:grpSpPr>
            <p:sp>
              <p:nvSpPr>
                <p:cNvPr id="20" name="円形吹き出し 19"/>
                <p:cNvSpPr/>
                <p:nvPr/>
              </p:nvSpPr>
              <p:spPr bwMode="auto">
                <a:xfrm>
                  <a:off x="1392138" y="965379"/>
                  <a:ext cx="604545" cy="405045"/>
                </a:xfrm>
                <a:prstGeom prst="wedgeEllipseCallou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1574728" y="1042948"/>
                  <a:ext cx="220402" cy="2499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/>
                    <a:t>Z</a:t>
                  </a:r>
                  <a:endParaRPr kumimoji="1" lang="ja-JP" altLang="en-US" b="1" dirty="0"/>
                </a:p>
              </p:txBody>
            </p:sp>
          </p:grpSp>
        </p:grpSp>
      </p:grpSp>
      <p:grpSp>
        <p:nvGrpSpPr>
          <p:cNvPr id="632" name="グループ化 631"/>
          <p:cNvGrpSpPr/>
          <p:nvPr/>
        </p:nvGrpSpPr>
        <p:grpSpPr>
          <a:xfrm>
            <a:off x="452500" y="2874078"/>
            <a:ext cx="1544183" cy="1404514"/>
            <a:chOff x="452500" y="965379"/>
            <a:chExt cx="1544183" cy="1404514"/>
          </a:xfrm>
        </p:grpSpPr>
        <p:grpSp>
          <p:nvGrpSpPr>
            <p:cNvPr id="633" name="グループ化 632"/>
            <p:cNvGrpSpPr/>
            <p:nvPr/>
          </p:nvGrpSpPr>
          <p:grpSpPr>
            <a:xfrm>
              <a:off x="452500" y="1359933"/>
              <a:ext cx="1530170" cy="1009960"/>
              <a:chOff x="452500" y="1359933"/>
              <a:chExt cx="1530170" cy="1009960"/>
            </a:xfrm>
          </p:grpSpPr>
          <p:sp>
            <p:nvSpPr>
              <p:cNvPr id="640" name="角丸四角形 639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1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角丸四角形 641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円/楕円 642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角丸四角形 643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円/楕円 644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円/楕円 645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角丸四角形 646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円/楕円 647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円/楕円 648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角丸四角形 649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正方形/長方形 650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円/楕円 651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円/楕円 652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平行四辺形 655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フリーフォーム 656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角丸四角形 657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角丸四角形 658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正方形/長方形 659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片側の 2 つの角を丸めた四角形 660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2" name="角丸四角形 661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角丸四角形 662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角丸四角形 663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rgbClr val="FF0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4" name="グループ化 633"/>
            <p:cNvGrpSpPr/>
            <p:nvPr/>
          </p:nvGrpSpPr>
          <p:grpSpPr>
            <a:xfrm>
              <a:off x="779870" y="965379"/>
              <a:ext cx="1216813" cy="691877"/>
              <a:chOff x="779870" y="965379"/>
              <a:chExt cx="1216813" cy="691877"/>
            </a:xfrm>
          </p:grpSpPr>
          <p:sp>
            <p:nvSpPr>
              <p:cNvPr id="635" name="月 634"/>
              <p:cNvSpPr/>
              <p:nvPr/>
            </p:nvSpPr>
            <p:spPr bwMode="auto">
              <a:xfrm rot="16200000">
                <a:off x="842345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月 635"/>
              <p:cNvSpPr/>
              <p:nvPr/>
            </p:nvSpPr>
            <p:spPr bwMode="auto">
              <a:xfrm rot="16200000">
                <a:off x="1200486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7" name="グループ化 636"/>
              <p:cNvGrpSpPr/>
              <p:nvPr/>
            </p:nvGrpSpPr>
            <p:grpSpPr>
              <a:xfrm>
                <a:off x="1392138" y="965379"/>
                <a:ext cx="604545" cy="405045"/>
                <a:chOff x="1392138" y="965379"/>
                <a:chExt cx="604545" cy="405045"/>
              </a:xfrm>
            </p:grpSpPr>
            <p:sp>
              <p:nvSpPr>
                <p:cNvPr id="638" name="円形吹き出し 637"/>
                <p:cNvSpPr/>
                <p:nvPr/>
              </p:nvSpPr>
              <p:spPr bwMode="auto">
                <a:xfrm>
                  <a:off x="1392138" y="965379"/>
                  <a:ext cx="604545" cy="405045"/>
                </a:xfrm>
                <a:prstGeom prst="wedgeEllipseCallou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39" name="テキスト ボックス 638"/>
                <p:cNvSpPr txBox="1"/>
                <p:nvPr/>
              </p:nvSpPr>
              <p:spPr>
                <a:xfrm>
                  <a:off x="1574728" y="1042948"/>
                  <a:ext cx="220402" cy="2499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/>
                    <a:t>Z</a:t>
                  </a:r>
                  <a:endParaRPr kumimoji="1" lang="ja-JP" altLang="en-US" b="1" dirty="0"/>
                </a:p>
              </p:txBody>
            </p:sp>
          </p:grpSp>
        </p:grpSp>
      </p:grpSp>
      <p:grpSp>
        <p:nvGrpSpPr>
          <p:cNvPr id="665" name="グループ化 664"/>
          <p:cNvGrpSpPr/>
          <p:nvPr/>
        </p:nvGrpSpPr>
        <p:grpSpPr>
          <a:xfrm>
            <a:off x="2342260" y="5195086"/>
            <a:ext cx="1530170" cy="1009960"/>
            <a:chOff x="2342260" y="1359933"/>
            <a:chExt cx="1530170" cy="1009960"/>
          </a:xfrm>
        </p:grpSpPr>
        <p:grpSp>
          <p:nvGrpSpPr>
            <p:cNvPr id="666" name="グループ化 665"/>
            <p:cNvGrpSpPr/>
            <p:nvPr/>
          </p:nvGrpSpPr>
          <p:grpSpPr>
            <a:xfrm>
              <a:off x="2342260" y="1359933"/>
              <a:ext cx="1530170" cy="1009960"/>
              <a:chOff x="452500" y="1359933"/>
              <a:chExt cx="1530170" cy="1009960"/>
            </a:xfrm>
          </p:grpSpPr>
          <p:sp>
            <p:nvSpPr>
              <p:cNvPr id="673" name="角丸四角形 67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4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円/楕円 675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円/楕円 678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角丸四角形 679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円/楕円 680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円/楕円 681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正方形/長方形 683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円/楕円 684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円/楕円 685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円/楕円 686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円/楕円 687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平行四辺形 688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フリーフォーム 689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角丸四角形 691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片側の 2 つの角を丸めた四角形 693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5" name="角丸四角形 694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67" name="グループ化 666"/>
            <p:cNvGrpSpPr/>
            <p:nvPr/>
          </p:nvGrpSpPr>
          <p:grpSpPr>
            <a:xfrm>
              <a:off x="2382524" y="1860034"/>
              <a:ext cx="256087" cy="167626"/>
              <a:chOff x="2349257" y="3569823"/>
              <a:chExt cx="256087" cy="167626"/>
            </a:xfrm>
          </p:grpSpPr>
          <p:sp>
            <p:nvSpPr>
              <p:cNvPr id="671" name="円/楕円 670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円/楕円 671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/>
            <p:cNvGrpSpPr/>
            <p:nvPr/>
          </p:nvGrpSpPr>
          <p:grpSpPr>
            <a:xfrm>
              <a:off x="2961644" y="1860034"/>
              <a:ext cx="256087" cy="167626"/>
              <a:chOff x="2349257" y="3569823"/>
              <a:chExt cx="256087" cy="167626"/>
            </a:xfrm>
          </p:grpSpPr>
          <p:sp>
            <p:nvSpPr>
              <p:cNvPr id="669" name="円/楕円 668"/>
              <p:cNvSpPr/>
              <p:nvPr/>
            </p:nvSpPr>
            <p:spPr>
              <a:xfrm>
                <a:off x="2349257" y="3569823"/>
                <a:ext cx="256087" cy="1676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>
              <a:xfrm>
                <a:off x="2433875" y="3599376"/>
                <a:ext cx="99711" cy="997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6" name="グループ化 695"/>
          <p:cNvGrpSpPr/>
          <p:nvPr/>
        </p:nvGrpSpPr>
        <p:grpSpPr>
          <a:xfrm>
            <a:off x="4183252" y="5195086"/>
            <a:ext cx="1530170" cy="1009960"/>
            <a:chOff x="4183252" y="1359933"/>
            <a:chExt cx="1530170" cy="1009960"/>
          </a:xfrm>
        </p:grpSpPr>
        <p:grpSp>
          <p:nvGrpSpPr>
            <p:cNvPr id="697" name="グループ化 696"/>
            <p:cNvGrpSpPr/>
            <p:nvPr/>
          </p:nvGrpSpPr>
          <p:grpSpPr>
            <a:xfrm>
              <a:off x="4183252" y="1359933"/>
              <a:ext cx="1530170" cy="1009960"/>
              <a:chOff x="452500" y="1359933"/>
              <a:chExt cx="1530170" cy="1009960"/>
            </a:xfrm>
          </p:grpSpPr>
          <p:sp>
            <p:nvSpPr>
              <p:cNvPr id="703" name="角丸四角形 702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4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角丸四角形 704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円/楕円 705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円/楕円 707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円/楕円 708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角丸四角形 709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円/楕円 710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角丸四角形 712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正方形/長方形 713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円/楕円 714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円/楕円 715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円/楕円 716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円/楕円 717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平行四辺形 718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 719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角丸四角形 720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角丸四角形 721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正方形/長方形 722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片側の 2 つの角を丸めた四角形 723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25" name="角丸四角形 724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角丸四角形 725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角丸四角形 726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98" name="グループ化 697"/>
            <p:cNvGrpSpPr/>
            <p:nvPr/>
          </p:nvGrpSpPr>
          <p:grpSpPr>
            <a:xfrm>
              <a:off x="4485219" y="1473594"/>
              <a:ext cx="665036" cy="262191"/>
              <a:chOff x="4485219" y="3221704"/>
              <a:chExt cx="665036" cy="262191"/>
            </a:xfrm>
          </p:grpSpPr>
          <p:sp>
            <p:nvSpPr>
              <p:cNvPr id="699" name="弦 698"/>
              <p:cNvSpPr/>
              <p:nvPr/>
            </p:nvSpPr>
            <p:spPr>
              <a:xfrm flipH="1">
                <a:off x="4485219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弦 699"/>
              <p:cNvSpPr/>
              <p:nvPr/>
            </p:nvSpPr>
            <p:spPr>
              <a:xfrm>
                <a:off x="4888064" y="3221704"/>
                <a:ext cx="262191" cy="26219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弦 700"/>
              <p:cNvSpPr/>
              <p:nvPr/>
            </p:nvSpPr>
            <p:spPr>
              <a:xfrm flipH="1">
                <a:off x="4564592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弦 701"/>
              <p:cNvSpPr/>
              <p:nvPr/>
            </p:nvSpPr>
            <p:spPr>
              <a:xfrm>
                <a:off x="4943490" y="3227334"/>
                <a:ext cx="125142" cy="125142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8" name="グループ化 727"/>
          <p:cNvGrpSpPr/>
          <p:nvPr/>
        </p:nvGrpSpPr>
        <p:grpSpPr>
          <a:xfrm>
            <a:off x="6012052" y="5195086"/>
            <a:ext cx="1530170" cy="1009960"/>
            <a:chOff x="6012052" y="1359933"/>
            <a:chExt cx="1530170" cy="1009960"/>
          </a:xfrm>
        </p:grpSpPr>
        <p:grpSp>
          <p:nvGrpSpPr>
            <p:cNvPr id="729" name="グループ化 728"/>
            <p:cNvGrpSpPr/>
            <p:nvPr/>
          </p:nvGrpSpPr>
          <p:grpSpPr>
            <a:xfrm>
              <a:off x="6012052" y="1359933"/>
              <a:ext cx="1530170" cy="1009960"/>
              <a:chOff x="452500" y="1359933"/>
              <a:chExt cx="1530170" cy="1009960"/>
            </a:xfrm>
          </p:grpSpPr>
          <p:sp>
            <p:nvSpPr>
              <p:cNvPr id="736" name="角丸四角形 735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37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角丸四角形 737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円/楕円 738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角丸四角形 739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円/楕円 741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角丸四角形 742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円/楕円 743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円/楕円 744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角丸四角形 745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正方形/長方形 746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円/楕円 747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円/楕円 748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平行四辺形 751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 752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角丸四角形 753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角丸四角形 754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正方形/長方形 755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角丸四角形 756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30" name="円/楕円 729"/>
            <p:cNvSpPr/>
            <p:nvPr/>
          </p:nvSpPr>
          <p:spPr bwMode="auto">
            <a:xfrm>
              <a:off x="626221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1" name="円/楕円 730"/>
            <p:cNvSpPr/>
            <p:nvPr/>
          </p:nvSpPr>
          <p:spPr bwMode="auto">
            <a:xfrm>
              <a:off x="633044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2" name="円/楕円 731"/>
            <p:cNvSpPr/>
            <p:nvPr/>
          </p:nvSpPr>
          <p:spPr bwMode="auto">
            <a:xfrm>
              <a:off x="6704170" y="1436418"/>
              <a:ext cx="294375" cy="29670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3" name="円/楕円 732"/>
            <p:cNvSpPr/>
            <p:nvPr/>
          </p:nvSpPr>
          <p:spPr bwMode="auto">
            <a:xfrm>
              <a:off x="6772409" y="1498111"/>
              <a:ext cx="157896" cy="1591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4" name="フリーフォーム 733"/>
            <p:cNvSpPr/>
            <p:nvPr/>
          </p:nvSpPr>
          <p:spPr bwMode="auto">
            <a:xfrm>
              <a:off x="6063032" y="1837982"/>
              <a:ext cx="877523" cy="189678"/>
            </a:xfrm>
            <a:custGeom>
              <a:avLst/>
              <a:gdLst>
                <a:gd name="connsiteX0" fmla="*/ 441238 w 907306"/>
                <a:gd name="connsiteY0" fmla="*/ 53458 h 306829"/>
                <a:gd name="connsiteX1" fmla="*/ 90718 w 907306"/>
                <a:gd name="connsiteY1" fmla="*/ 17263 h 306829"/>
                <a:gd name="connsiteX2" fmla="*/ 1183 w 907306"/>
                <a:gd name="connsiteY2" fmla="*/ 190618 h 306829"/>
                <a:gd name="connsiteX3" fmla="*/ 132628 w 907306"/>
                <a:gd name="connsiteY3" fmla="*/ 306823 h 306829"/>
                <a:gd name="connsiteX4" fmla="*/ 454573 w 907306"/>
                <a:gd name="connsiteY4" fmla="*/ 196333 h 306829"/>
                <a:gd name="connsiteX5" fmla="*/ 780328 w 907306"/>
                <a:gd name="connsiteY5" fmla="*/ 301108 h 306829"/>
                <a:gd name="connsiteX6" fmla="*/ 906058 w 907306"/>
                <a:gd name="connsiteY6" fmla="*/ 141088 h 306829"/>
                <a:gd name="connsiteX7" fmla="*/ 818428 w 907306"/>
                <a:gd name="connsiteY7" fmla="*/ 2023 h 306829"/>
                <a:gd name="connsiteX8" fmla="*/ 441238 w 907306"/>
                <a:gd name="connsiteY8" fmla="*/ 53458 h 306829"/>
                <a:gd name="connsiteX0" fmla="*/ 441238 w 907306"/>
                <a:gd name="connsiteY0" fmla="*/ 53458 h 307650"/>
                <a:gd name="connsiteX1" fmla="*/ 90718 w 907306"/>
                <a:gd name="connsiteY1" fmla="*/ 17263 h 307650"/>
                <a:gd name="connsiteX2" fmla="*/ 1183 w 907306"/>
                <a:gd name="connsiteY2" fmla="*/ 190618 h 307650"/>
                <a:gd name="connsiteX3" fmla="*/ 132628 w 907306"/>
                <a:gd name="connsiteY3" fmla="*/ 306823 h 307650"/>
                <a:gd name="connsiteX4" fmla="*/ 458520 w 907306"/>
                <a:gd name="connsiteY4" fmla="*/ 245447 h 307650"/>
                <a:gd name="connsiteX5" fmla="*/ 780328 w 907306"/>
                <a:gd name="connsiteY5" fmla="*/ 301108 h 307650"/>
                <a:gd name="connsiteX6" fmla="*/ 906058 w 907306"/>
                <a:gd name="connsiteY6" fmla="*/ 141088 h 307650"/>
                <a:gd name="connsiteX7" fmla="*/ 818428 w 907306"/>
                <a:gd name="connsiteY7" fmla="*/ 2023 h 307650"/>
                <a:gd name="connsiteX8" fmla="*/ 441238 w 907306"/>
                <a:gd name="connsiteY8" fmla="*/ 53458 h 307650"/>
                <a:gd name="connsiteX0" fmla="*/ 457121 w 907285"/>
                <a:gd name="connsiteY0" fmla="*/ 22522 h 312185"/>
                <a:gd name="connsiteX1" fmla="*/ 90812 w 907285"/>
                <a:gd name="connsiteY1" fmla="*/ 21798 h 312185"/>
                <a:gd name="connsiteX2" fmla="*/ 1277 w 907285"/>
                <a:gd name="connsiteY2" fmla="*/ 195153 h 312185"/>
                <a:gd name="connsiteX3" fmla="*/ 132722 w 907285"/>
                <a:gd name="connsiteY3" fmla="*/ 311358 h 312185"/>
                <a:gd name="connsiteX4" fmla="*/ 458614 w 907285"/>
                <a:gd name="connsiteY4" fmla="*/ 249982 h 312185"/>
                <a:gd name="connsiteX5" fmla="*/ 780422 w 907285"/>
                <a:gd name="connsiteY5" fmla="*/ 305643 h 312185"/>
                <a:gd name="connsiteX6" fmla="*/ 906152 w 907285"/>
                <a:gd name="connsiteY6" fmla="*/ 145623 h 312185"/>
                <a:gd name="connsiteX7" fmla="*/ 818522 w 907285"/>
                <a:gd name="connsiteY7" fmla="*/ 6558 h 312185"/>
                <a:gd name="connsiteX8" fmla="*/ 457121 w 907285"/>
                <a:gd name="connsiteY8" fmla="*/ 22522 h 312185"/>
                <a:gd name="connsiteX0" fmla="*/ 458973 w 909137"/>
                <a:gd name="connsiteY0" fmla="*/ 22522 h 312185"/>
                <a:gd name="connsiteX1" fmla="*/ 92664 w 909137"/>
                <a:gd name="connsiteY1" fmla="*/ 21798 h 312185"/>
                <a:gd name="connsiteX2" fmla="*/ 3129 w 909137"/>
                <a:gd name="connsiteY2" fmla="*/ 195153 h 312185"/>
                <a:gd name="connsiteX3" fmla="*/ 134574 w 909137"/>
                <a:gd name="connsiteY3" fmla="*/ 311358 h 312185"/>
                <a:gd name="connsiteX4" fmla="*/ 460466 w 909137"/>
                <a:gd name="connsiteY4" fmla="*/ 249982 h 312185"/>
                <a:gd name="connsiteX5" fmla="*/ 782274 w 909137"/>
                <a:gd name="connsiteY5" fmla="*/ 305643 h 312185"/>
                <a:gd name="connsiteX6" fmla="*/ 908004 w 909137"/>
                <a:gd name="connsiteY6" fmla="*/ 145623 h 312185"/>
                <a:gd name="connsiteX7" fmla="*/ 820374 w 909137"/>
                <a:gd name="connsiteY7" fmla="*/ 6558 h 312185"/>
                <a:gd name="connsiteX8" fmla="*/ 458973 w 909137"/>
                <a:gd name="connsiteY8" fmla="*/ 22522 h 312185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7229"/>
                <a:gd name="connsiteY0" fmla="*/ 23083 h 312746"/>
                <a:gd name="connsiteX1" fmla="*/ 92664 w 907229"/>
                <a:gd name="connsiteY1" fmla="*/ 22359 h 312746"/>
                <a:gd name="connsiteX2" fmla="*/ 3129 w 907229"/>
                <a:gd name="connsiteY2" fmla="*/ 195714 h 312746"/>
                <a:gd name="connsiteX3" fmla="*/ 134574 w 907229"/>
                <a:gd name="connsiteY3" fmla="*/ 311919 h 312746"/>
                <a:gd name="connsiteX4" fmla="*/ 460466 w 907229"/>
                <a:gd name="connsiteY4" fmla="*/ 250543 h 312746"/>
                <a:gd name="connsiteX5" fmla="*/ 782274 w 907229"/>
                <a:gd name="connsiteY5" fmla="*/ 306204 h 312746"/>
                <a:gd name="connsiteX6" fmla="*/ 906030 w 907229"/>
                <a:gd name="connsiteY6" fmla="*/ 154370 h 312746"/>
                <a:gd name="connsiteX7" fmla="*/ 820374 w 907229"/>
                <a:gd name="connsiteY7" fmla="*/ 7119 h 312746"/>
                <a:gd name="connsiteX8" fmla="*/ 458973 w 907229"/>
                <a:gd name="connsiteY8" fmla="*/ 23083 h 312746"/>
                <a:gd name="connsiteX0" fmla="*/ 458973 w 909120"/>
                <a:gd name="connsiteY0" fmla="*/ 23083 h 312746"/>
                <a:gd name="connsiteX1" fmla="*/ 92664 w 909120"/>
                <a:gd name="connsiteY1" fmla="*/ 22359 h 312746"/>
                <a:gd name="connsiteX2" fmla="*/ 3129 w 909120"/>
                <a:gd name="connsiteY2" fmla="*/ 195714 h 312746"/>
                <a:gd name="connsiteX3" fmla="*/ 134574 w 909120"/>
                <a:gd name="connsiteY3" fmla="*/ 311919 h 312746"/>
                <a:gd name="connsiteX4" fmla="*/ 460466 w 909120"/>
                <a:gd name="connsiteY4" fmla="*/ 250543 h 312746"/>
                <a:gd name="connsiteX5" fmla="*/ 782274 w 909120"/>
                <a:gd name="connsiteY5" fmla="*/ 306204 h 312746"/>
                <a:gd name="connsiteX6" fmla="*/ 906030 w 909120"/>
                <a:gd name="connsiteY6" fmla="*/ 154370 h 312746"/>
                <a:gd name="connsiteX7" fmla="*/ 820374 w 909120"/>
                <a:gd name="connsiteY7" fmla="*/ 7119 h 312746"/>
                <a:gd name="connsiteX8" fmla="*/ 458973 w 909120"/>
                <a:gd name="connsiteY8" fmla="*/ 23083 h 312746"/>
                <a:gd name="connsiteX0" fmla="*/ 458973 w 909120"/>
                <a:gd name="connsiteY0" fmla="*/ 56489 h 307952"/>
                <a:gd name="connsiteX1" fmla="*/ 92664 w 909120"/>
                <a:gd name="connsiteY1" fmla="*/ 17565 h 307952"/>
                <a:gd name="connsiteX2" fmla="*/ 3129 w 909120"/>
                <a:gd name="connsiteY2" fmla="*/ 190920 h 307952"/>
                <a:gd name="connsiteX3" fmla="*/ 134574 w 909120"/>
                <a:gd name="connsiteY3" fmla="*/ 307125 h 307952"/>
                <a:gd name="connsiteX4" fmla="*/ 460466 w 909120"/>
                <a:gd name="connsiteY4" fmla="*/ 245749 h 307952"/>
                <a:gd name="connsiteX5" fmla="*/ 782274 w 909120"/>
                <a:gd name="connsiteY5" fmla="*/ 301410 h 307952"/>
                <a:gd name="connsiteX6" fmla="*/ 906030 w 909120"/>
                <a:gd name="connsiteY6" fmla="*/ 149576 h 307952"/>
                <a:gd name="connsiteX7" fmla="*/ 820374 w 909120"/>
                <a:gd name="connsiteY7" fmla="*/ 2325 h 307952"/>
                <a:gd name="connsiteX8" fmla="*/ 458973 w 909120"/>
                <a:gd name="connsiteY8" fmla="*/ 56489 h 30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9120" h="307952">
                  <a:moveTo>
                    <a:pt x="458973" y="56489"/>
                  </a:moveTo>
                  <a:cubicBezTo>
                    <a:pt x="337688" y="59029"/>
                    <a:pt x="168638" y="-4840"/>
                    <a:pt x="92664" y="17565"/>
                  </a:cubicBezTo>
                  <a:cubicBezTo>
                    <a:pt x="16690" y="39970"/>
                    <a:pt x="-9777" y="101732"/>
                    <a:pt x="3129" y="190920"/>
                  </a:cubicBezTo>
                  <a:cubicBezTo>
                    <a:pt x="16035" y="280108"/>
                    <a:pt x="58351" y="297987"/>
                    <a:pt x="134574" y="307125"/>
                  </a:cubicBezTo>
                  <a:cubicBezTo>
                    <a:pt x="210797" y="316263"/>
                    <a:pt x="352516" y="246701"/>
                    <a:pt x="460466" y="245749"/>
                  </a:cubicBezTo>
                  <a:cubicBezTo>
                    <a:pt x="568416" y="244797"/>
                    <a:pt x="708013" y="317439"/>
                    <a:pt x="782274" y="301410"/>
                  </a:cubicBezTo>
                  <a:cubicBezTo>
                    <a:pt x="856535" y="285381"/>
                    <a:pt x="897706" y="245809"/>
                    <a:pt x="906030" y="149576"/>
                  </a:cubicBezTo>
                  <a:cubicBezTo>
                    <a:pt x="918301" y="58801"/>
                    <a:pt x="894884" y="17840"/>
                    <a:pt x="820374" y="2325"/>
                  </a:cubicBezTo>
                  <a:cubicBezTo>
                    <a:pt x="745865" y="-13190"/>
                    <a:pt x="580258" y="53949"/>
                    <a:pt x="458973" y="5648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5" name="円/楕円 14"/>
            <p:cNvSpPr/>
            <p:nvPr/>
          </p:nvSpPr>
          <p:spPr bwMode="auto">
            <a:xfrm>
              <a:off x="6219623" y="1900325"/>
              <a:ext cx="557225" cy="106229"/>
            </a:xfrm>
            <a:custGeom>
              <a:avLst/>
              <a:gdLst>
                <a:gd name="connsiteX0" fmla="*/ 0 w 510199"/>
                <a:gd name="connsiteY0" fmla="*/ 47420 h 94839"/>
                <a:gd name="connsiteX1" fmla="*/ 255100 w 510199"/>
                <a:gd name="connsiteY1" fmla="*/ 0 h 94839"/>
                <a:gd name="connsiteX2" fmla="*/ 510200 w 510199"/>
                <a:gd name="connsiteY2" fmla="*/ 47420 h 94839"/>
                <a:gd name="connsiteX3" fmla="*/ 255100 w 510199"/>
                <a:gd name="connsiteY3" fmla="*/ 94840 h 94839"/>
                <a:gd name="connsiteX4" fmla="*/ 0 w 510199"/>
                <a:gd name="connsiteY4" fmla="*/ 47420 h 94839"/>
                <a:gd name="connsiteX0" fmla="*/ 0 w 510200"/>
                <a:gd name="connsiteY0" fmla="*/ 47420 h 94840"/>
                <a:gd name="connsiteX1" fmla="*/ 255100 w 510200"/>
                <a:gd name="connsiteY1" fmla="*/ 0 h 94840"/>
                <a:gd name="connsiteX2" fmla="*/ 510200 w 510200"/>
                <a:gd name="connsiteY2" fmla="*/ 47420 h 94840"/>
                <a:gd name="connsiteX3" fmla="*/ 255100 w 510200"/>
                <a:gd name="connsiteY3" fmla="*/ 94840 h 94840"/>
                <a:gd name="connsiteX4" fmla="*/ 0 w 510200"/>
                <a:gd name="connsiteY4" fmla="*/ 47420 h 94840"/>
                <a:gd name="connsiteX0" fmla="*/ 0 w 510200"/>
                <a:gd name="connsiteY0" fmla="*/ 79805 h 127225"/>
                <a:gd name="connsiteX1" fmla="*/ 245575 w 510200"/>
                <a:gd name="connsiteY1" fmla="*/ 0 h 127225"/>
                <a:gd name="connsiteX2" fmla="*/ 510200 w 510200"/>
                <a:gd name="connsiteY2" fmla="*/ 79805 h 127225"/>
                <a:gd name="connsiteX3" fmla="*/ 255100 w 510200"/>
                <a:gd name="connsiteY3" fmla="*/ 127225 h 127225"/>
                <a:gd name="connsiteX4" fmla="*/ 0 w 510200"/>
                <a:gd name="connsiteY4" fmla="*/ 79805 h 127225"/>
                <a:gd name="connsiteX0" fmla="*/ 0 w 510200"/>
                <a:gd name="connsiteY0" fmla="*/ 79805 h 89712"/>
                <a:gd name="connsiteX1" fmla="*/ 245575 w 510200"/>
                <a:gd name="connsiteY1" fmla="*/ 0 h 89712"/>
                <a:gd name="connsiteX2" fmla="*/ 510200 w 510200"/>
                <a:gd name="connsiteY2" fmla="*/ 79805 h 89712"/>
                <a:gd name="connsiteX3" fmla="*/ 249385 w 510200"/>
                <a:gd name="connsiteY3" fmla="*/ 71980 h 89712"/>
                <a:gd name="connsiteX4" fmla="*/ 0 w 510200"/>
                <a:gd name="connsiteY4" fmla="*/ 79805 h 89712"/>
                <a:gd name="connsiteX0" fmla="*/ 0 w 552110"/>
                <a:gd name="connsiteY0" fmla="*/ 85532 h 94599"/>
                <a:gd name="connsiteX1" fmla="*/ 287485 w 552110"/>
                <a:gd name="connsiteY1" fmla="*/ 12 h 94599"/>
                <a:gd name="connsiteX2" fmla="*/ 552110 w 552110"/>
                <a:gd name="connsiteY2" fmla="*/ 79817 h 94599"/>
                <a:gd name="connsiteX3" fmla="*/ 291295 w 552110"/>
                <a:gd name="connsiteY3" fmla="*/ 71992 h 94599"/>
                <a:gd name="connsiteX4" fmla="*/ 0 w 552110"/>
                <a:gd name="connsiteY4" fmla="*/ 85532 h 94599"/>
                <a:gd name="connsiteX0" fmla="*/ 454 w 552564"/>
                <a:gd name="connsiteY0" fmla="*/ 85532 h 94599"/>
                <a:gd name="connsiteX1" fmla="*/ 287939 w 552564"/>
                <a:gd name="connsiteY1" fmla="*/ 12 h 94599"/>
                <a:gd name="connsiteX2" fmla="*/ 552564 w 552564"/>
                <a:gd name="connsiteY2" fmla="*/ 79817 h 94599"/>
                <a:gd name="connsiteX3" fmla="*/ 291749 w 552564"/>
                <a:gd name="connsiteY3" fmla="*/ 71992 h 94599"/>
                <a:gd name="connsiteX4" fmla="*/ 454 w 552564"/>
                <a:gd name="connsiteY4" fmla="*/ 85532 h 94599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2564"/>
                <a:gd name="connsiteY0" fmla="*/ 85532 h 106130"/>
                <a:gd name="connsiteX1" fmla="*/ 287939 w 552564"/>
                <a:gd name="connsiteY1" fmla="*/ 12 h 106130"/>
                <a:gd name="connsiteX2" fmla="*/ 552564 w 552564"/>
                <a:gd name="connsiteY2" fmla="*/ 79817 h 106130"/>
                <a:gd name="connsiteX3" fmla="*/ 291749 w 552564"/>
                <a:gd name="connsiteY3" fmla="*/ 71992 h 106130"/>
                <a:gd name="connsiteX4" fmla="*/ 454 w 552564"/>
                <a:gd name="connsiteY4" fmla="*/ 85532 h 106130"/>
                <a:gd name="connsiteX0" fmla="*/ 454 w 555650"/>
                <a:gd name="connsiteY0" fmla="*/ 85532 h 106130"/>
                <a:gd name="connsiteX1" fmla="*/ 287939 w 555650"/>
                <a:gd name="connsiteY1" fmla="*/ 12 h 106130"/>
                <a:gd name="connsiteX2" fmla="*/ 552564 w 555650"/>
                <a:gd name="connsiteY2" fmla="*/ 79817 h 106130"/>
                <a:gd name="connsiteX3" fmla="*/ 291749 w 555650"/>
                <a:gd name="connsiteY3" fmla="*/ 71992 h 106130"/>
                <a:gd name="connsiteX4" fmla="*/ 454 w 555650"/>
                <a:gd name="connsiteY4" fmla="*/ 85532 h 106130"/>
                <a:gd name="connsiteX0" fmla="*/ 678 w 557225"/>
                <a:gd name="connsiteY0" fmla="*/ 85631 h 106229"/>
                <a:gd name="connsiteX1" fmla="*/ 288163 w 557225"/>
                <a:gd name="connsiteY1" fmla="*/ 111 h 106229"/>
                <a:gd name="connsiteX2" fmla="*/ 552788 w 557225"/>
                <a:gd name="connsiteY2" fmla="*/ 79916 h 106229"/>
                <a:gd name="connsiteX3" fmla="*/ 291973 w 557225"/>
                <a:gd name="connsiteY3" fmla="*/ 72091 h 106229"/>
                <a:gd name="connsiteX4" fmla="*/ 678 w 557225"/>
                <a:gd name="connsiteY4" fmla="*/ 85631 h 10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25" h="106229">
                  <a:moveTo>
                    <a:pt x="678" y="85631"/>
                  </a:moveTo>
                  <a:cubicBezTo>
                    <a:pt x="-10752" y="49917"/>
                    <a:pt x="123755" y="-2747"/>
                    <a:pt x="288163" y="111"/>
                  </a:cubicBezTo>
                  <a:cubicBezTo>
                    <a:pt x="452571" y="2969"/>
                    <a:pt x="583268" y="59442"/>
                    <a:pt x="552788" y="79916"/>
                  </a:cubicBezTo>
                  <a:cubicBezTo>
                    <a:pt x="522308" y="134680"/>
                    <a:pt x="383991" y="71139"/>
                    <a:pt x="291973" y="72091"/>
                  </a:cubicBezTo>
                  <a:cubicBezTo>
                    <a:pt x="199955" y="73043"/>
                    <a:pt x="10203" y="138490"/>
                    <a:pt x="678" y="8563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58" name="グループ化 757"/>
          <p:cNvGrpSpPr/>
          <p:nvPr/>
        </p:nvGrpSpPr>
        <p:grpSpPr>
          <a:xfrm>
            <a:off x="452500" y="4782777"/>
            <a:ext cx="1544183" cy="1404514"/>
            <a:chOff x="452500" y="965379"/>
            <a:chExt cx="1544183" cy="1404514"/>
          </a:xfrm>
        </p:grpSpPr>
        <p:grpSp>
          <p:nvGrpSpPr>
            <p:cNvPr id="759" name="グループ化 758"/>
            <p:cNvGrpSpPr/>
            <p:nvPr/>
          </p:nvGrpSpPr>
          <p:grpSpPr>
            <a:xfrm>
              <a:off x="452500" y="1359933"/>
              <a:ext cx="1530170" cy="1009960"/>
              <a:chOff x="452500" y="1359933"/>
              <a:chExt cx="1530170" cy="1009960"/>
            </a:xfrm>
          </p:grpSpPr>
          <p:sp>
            <p:nvSpPr>
              <p:cNvPr id="766" name="角丸四角形 765"/>
              <p:cNvSpPr/>
              <p:nvPr/>
            </p:nvSpPr>
            <p:spPr bwMode="auto">
              <a:xfrm>
                <a:off x="574771" y="1720812"/>
                <a:ext cx="138325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7" name="1 つの角を切り取った四角形 152"/>
              <p:cNvSpPr/>
              <p:nvPr/>
            </p:nvSpPr>
            <p:spPr>
              <a:xfrm>
                <a:off x="642620" y="1359933"/>
                <a:ext cx="1171919" cy="471262"/>
              </a:xfrm>
              <a:custGeom>
                <a:avLst/>
                <a:gdLst>
                  <a:gd name="connsiteX0" fmla="*/ 0 w 1047459"/>
                  <a:gd name="connsiteY0" fmla="*/ 0 h 471262"/>
                  <a:gd name="connsiteX1" fmla="*/ 861032 w 1047459"/>
                  <a:gd name="connsiteY1" fmla="*/ 0 h 471262"/>
                  <a:gd name="connsiteX2" fmla="*/ 1047459 w 1047459"/>
                  <a:gd name="connsiteY2" fmla="*/ 186427 h 471262"/>
                  <a:gd name="connsiteX3" fmla="*/ 1047459 w 1047459"/>
                  <a:gd name="connsiteY3" fmla="*/ 471262 h 471262"/>
                  <a:gd name="connsiteX4" fmla="*/ 0 w 1047459"/>
                  <a:gd name="connsiteY4" fmla="*/ 471262 h 471262"/>
                  <a:gd name="connsiteX5" fmla="*/ 0 w 1047459"/>
                  <a:gd name="connsiteY5" fmla="*/ 0 h 471262"/>
                  <a:gd name="connsiteX0" fmla="*/ 124460 w 1171919"/>
                  <a:gd name="connsiteY0" fmla="*/ 0 h 471262"/>
                  <a:gd name="connsiteX1" fmla="*/ 985492 w 1171919"/>
                  <a:gd name="connsiteY1" fmla="*/ 0 h 471262"/>
                  <a:gd name="connsiteX2" fmla="*/ 1171919 w 1171919"/>
                  <a:gd name="connsiteY2" fmla="*/ 186427 h 471262"/>
                  <a:gd name="connsiteX3" fmla="*/ 1171919 w 1171919"/>
                  <a:gd name="connsiteY3" fmla="*/ 471262 h 471262"/>
                  <a:gd name="connsiteX4" fmla="*/ 0 w 1171919"/>
                  <a:gd name="connsiteY4" fmla="*/ 468722 h 471262"/>
                  <a:gd name="connsiteX5" fmla="*/ 124460 w 1171919"/>
                  <a:gd name="connsiteY5" fmla="*/ 0 h 4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919" h="471262">
                    <a:moveTo>
                      <a:pt x="124460" y="0"/>
                    </a:moveTo>
                    <a:lnTo>
                      <a:pt x="985492" y="0"/>
                    </a:lnTo>
                    <a:lnTo>
                      <a:pt x="1171919" y="186427"/>
                    </a:lnTo>
                    <a:lnTo>
                      <a:pt x="1171919" y="471262"/>
                    </a:lnTo>
                    <a:lnTo>
                      <a:pt x="0" y="468722"/>
                    </a:lnTo>
                    <a:lnTo>
                      <a:pt x="12446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角丸四角形 767"/>
              <p:cNvSpPr/>
              <p:nvPr/>
            </p:nvSpPr>
            <p:spPr>
              <a:xfrm>
                <a:off x="1908487" y="2045596"/>
                <a:ext cx="74183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768"/>
              <p:cNvSpPr/>
              <p:nvPr/>
            </p:nvSpPr>
            <p:spPr>
              <a:xfrm>
                <a:off x="553848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角丸四角形 769"/>
              <p:cNvSpPr/>
              <p:nvPr/>
            </p:nvSpPr>
            <p:spPr>
              <a:xfrm rot="16200000">
                <a:off x="483540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円/楕円 770"/>
              <p:cNvSpPr/>
              <p:nvPr/>
            </p:nvSpPr>
            <p:spPr>
              <a:xfrm>
                <a:off x="6285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円/楕円 771"/>
              <p:cNvSpPr/>
              <p:nvPr/>
            </p:nvSpPr>
            <p:spPr>
              <a:xfrm>
                <a:off x="66069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角丸四角形 772"/>
              <p:cNvSpPr/>
              <p:nvPr/>
            </p:nvSpPr>
            <p:spPr>
              <a:xfrm rot="16200000">
                <a:off x="1603825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rgbClr val="00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円/楕円 773"/>
              <p:cNvSpPr/>
              <p:nvPr/>
            </p:nvSpPr>
            <p:spPr>
              <a:xfrm>
                <a:off x="167413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>
              <a:xfrm>
                <a:off x="1391987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角丸四角形 775"/>
              <p:cNvSpPr/>
              <p:nvPr/>
            </p:nvSpPr>
            <p:spPr>
              <a:xfrm rot="16200000">
                <a:off x="1321679" y="2084486"/>
                <a:ext cx="382609" cy="188205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正方形/長方形 776"/>
              <p:cNvSpPr/>
              <p:nvPr/>
            </p:nvSpPr>
            <p:spPr>
              <a:xfrm>
                <a:off x="492764" y="1818372"/>
                <a:ext cx="1441624" cy="3840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>
              <a:xfrm>
                <a:off x="1466673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円/楕円 778"/>
              <p:cNvSpPr/>
              <p:nvPr/>
            </p:nvSpPr>
            <p:spPr>
              <a:xfrm>
                <a:off x="1498836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1748819" y="1987284"/>
                <a:ext cx="165405" cy="3764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円/楕円 780"/>
              <p:cNvSpPr/>
              <p:nvPr/>
            </p:nvSpPr>
            <p:spPr>
              <a:xfrm>
                <a:off x="1780982" y="2053354"/>
                <a:ext cx="115059" cy="22420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平行四辺形 781"/>
              <p:cNvSpPr/>
              <p:nvPr/>
            </p:nvSpPr>
            <p:spPr>
              <a:xfrm>
                <a:off x="651331" y="1402574"/>
                <a:ext cx="895529" cy="415797"/>
              </a:xfrm>
              <a:prstGeom prst="parallelogram">
                <a:avLst>
                  <a:gd name="adj" fmla="val 25510"/>
                </a:avLst>
              </a:pr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 782"/>
              <p:cNvSpPr/>
              <p:nvPr/>
            </p:nvSpPr>
            <p:spPr>
              <a:xfrm>
                <a:off x="1514350" y="1431788"/>
                <a:ext cx="244804" cy="37757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gradFill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角丸四角形 783"/>
              <p:cNvSpPr/>
              <p:nvPr/>
            </p:nvSpPr>
            <p:spPr>
              <a:xfrm>
                <a:off x="1654212" y="1848279"/>
                <a:ext cx="80399" cy="40858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角丸四角形 784"/>
              <p:cNvSpPr/>
              <p:nvPr/>
            </p:nvSpPr>
            <p:spPr>
              <a:xfrm>
                <a:off x="452500" y="2045596"/>
                <a:ext cx="928632" cy="15683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正方形/長方形 785"/>
              <p:cNvSpPr/>
              <p:nvPr/>
            </p:nvSpPr>
            <p:spPr>
              <a:xfrm>
                <a:off x="731330" y="2086454"/>
                <a:ext cx="280807" cy="1535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片側の 2 つの角を丸めた四角形 786"/>
              <p:cNvSpPr/>
              <p:nvPr/>
            </p:nvSpPr>
            <p:spPr bwMode="auto">
              <a:xfrm>
                <a:off x="492764" y="1858420"/>
                <a:ext cx="835127" cy="187176"/>
              </a:xfrm>
              <a:prstGeom prst="round2SameRect">
                <a:avLst/>
              </a:pr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8" name="角丸四角形 787"/>
              <p:cNvSpPr/>
              <p:nvPr/>
            </p:nvSpPr>
            <p:spPr bwMode="auto">
              <a:xfrm>
                <a:off x="525126" y="1889137"/>
                <a:ext cx="149718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角丸四角形 788"/>
              <p:cNvSpPr/>
              <p:nvPr/>
            </p:nvSpPr>
            <p:spPr bwMode="auto">
              <a:xfrm>
                <a:off x="1119659" y="1889137"/>
                <a:ext cx="176480" cy="127082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角丸四角形 789"/>
              <p:cNvSpPr/>
              <p:nvPr/>
            </p:nvSpPr>
            <p:spPr bwMode="auto">
              <a:xfrm>
                <a:off x="1488946" y="1720812"/>
                <a:ext cx="143132" cy="99291"/>
              </a:xfrm>
              <a:prstGeom prst="roundRect">
                <a:avLst>
                  <a:gd name="adj" fmla="val 4232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>
              <a:off x="779870" y="965379"/>
              <a:ext cx="1216813" cy="691877"/>
              <a:chOff x="779870" y="965379"/>
              <a:chExt cx="1216813" cy="691877"/>
            </a:xfrm>
          </p:grpSpPr>
          <p:sp>
            <p:nvSpPr>
              <p:cNvPr id="761" name="月 760"/>
              <p:cNvSpPr/>
              <p:nvPr/>
            </p:nvSpPr>
            <p:spPr bwMode="auto">
              <a:xfrm rot="16200000">
                <a:off x="842345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月 761"/>
              <p:cNvSpPr/>
              <p:nvPr/>
            </p:nvSpPr>
            <p:spPr bwMode="auto">
              <a:xfrm rot="16200000">
                <a:off x="1200486" y="1487463"/>
                <a:ext cx="107318" cy="23226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1392138" y="965379"/>
                <a:ext cx="604545" cy="405045"/>
                <a:chOff x="1392138" y="965379"/>
                <a:chExt cx="604545" cy="405045"/>
              </a:xfrm>
            </p:grpSpPr>
            <p:sp>
              <p:nvSpPr>
                <p:cNvPr id="764" name="円形吹き出し 763"/>
                <p:cNvSpPr/>
                <p:nvPr/>
              </p:nvSpPr>
              <p:spPr bwMode="auto">
                <a:xfrm>
                  <a:off x="1392138" y="965379"/>
                  <a:ext cx="604545" cy="405045"/>
                </a:xfrm>
                <a:prstGeom prst="wedgeEllipseCallou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65" name="テキスト ボックス 764"/>
                <p:cNvSpPr txBox="1"/>
                <p:nvPr/>
              </p:nvSpPr>
              <p:spPr>
                <a:xfrm>
                  <a:off x="1574728" y="1042948"/>
                  <a:ext cx="220402" cy="2499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/>
                    <a:t>Z</a:t>
                  </a:r>
                  <a:endParaRPr kumimoji="1" lang="ja-JP" altLang="en-US" b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0334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PPTX293_シンプル車のイラスト3</dc:title>
  <dc:subject>PPTX293_シンプル車のイラスト3</dc:subject>
  <dc:creator>http://www.digipot.net</dc:creator>
  <cp:lastModifiedBy/>
  <cp:revision>1</cp:revision>
  <dcterms:created xsi:type="dcterms:W3CDTF">2014-01-30T05:12:09Z</dcterms:created>
  <dcterms:modified xsi:type="dcterms:W3CDTF">2015-04-21T07:48:57Z</dcterms:modified>
  <cp:category/>
  <cp:version>1</cp:version>
</cp:coreProperties>
</file>