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99CCFF"/>
    <a:srgbClr val="FF9933"/>
    <a:srgbClr val="3399FF"/>
    <a:srgbClr val="0066CC"/>
    <a:srgbClr val="FF6699"/>
    <a:srgbClr val="008000"/>
    <a:srgbClr val="FF3399"/>
    <a:srgbClr val="CC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-1147" y="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96776" y="2777021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/>
          <p:cNvGrpSpPr/>
          <p:nvPr/>
        </p:nvGrpSpPr>
        <p:grpSpPr>
          <a:xfrm>
            <a:off x="6033120" y="1538790"/>
            <a:ext cx="1617318" cy="768177"/>
            <a:chOff x="6033120" y="1538790"/>
            <a:chExt cx="1617318" cy="768177"/>
          </a:xfrm>
          <a:solidFill>
            <a:schemeClr val="bg1"/>
          </a:solidFill>
        </p:grpSpPr>
        <p:sp>
          <p:nvSpPr>
            <p:cNvPr id="42" name="角丸四角形 41"/>
            <p:cNvSpPr/>
            <p:nvPr/>
          </p:nvSpPr>
          <p:spPr bwMode="auto">
            <a:xfrm>
              <a:off x="6754553" y="1538790"/>
              <a:ext cx="549872" cy="92536"/>
            </a:xfrm>
            <a:prstGeom prst="roundRect">
              <a:avLst>
                <a:gd name="adj" fmla="val 0"/>
              </a:avLst>
            </a:prstGeom>
            <a:grp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32" name="フリーフォーム 31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角丸四角形 25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1 つの角を丸めた四角形 40"/>
            <p:cNvSpPr/>
            <p:nvPr/>
          </p:nvSpPr>
          <p:spPr bwMode="auto">
            <a:xfrm>
              <a:off x="7304424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1 つの角を丸めた四角形 42"/>
            <p:cNvSpPr/>
            <p:nvPr/>
          </p:nvSpPr>
          <p:spPr bwMode="auto">
            <a:xfrm flipH="1">
              <a:off x="6573179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407493" y="1470217"/>
            <a:ext cx="1622403" cy="938858"/>
            <a:chOff x="407493" y="1470217"/>
            <a:chExt cx="1622403" cy="938858"/>
          </a:xfrm>
        </p:grpSpPr>
        <p:sp>
          <p:nvSpPr>
            <p:cNvPr id="12" name="角丸四角形 11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" name="角丸四角形 3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角丸四角形 4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台形 206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8" name="台形 207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9" name="台形 208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平行四辺形 209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11" name="グループ化 210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221" name="グループ化 22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226" name="角丸四角形 225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角丸四角形 226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円/楕円 224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2" name="角丸四角形 22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2" name="角丸四角形 211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正方形/長方形 227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231" name="パイ 23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2" name="円/楕円 23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235" name="パイ 23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6" name="円/楕円 23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23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240" name="フリーフォーム 239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/>
          <p:cNvGrpSpPr/>
          <p:nvPr/>
        </p:nvGrpSpPr>
        <p:grpSpPr>
          <a:xfrm>
            <a:off x="2252700" y="1435868"/>
            <a:ext cx="1622403" cy="973207"/>
            <a:chOff x="2252700" y="1435868"/>
            <a:chExt cx="1622403" cy="973207"/>
          </a:xfrm>
        </p:grpSpPr>
        <p:sp>
          <p:nvSpPr>
            <p:cNvPr id="284" name="角丸四角形 283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台形 262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4" name="台形 263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5" name="台形 264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平行四辺形 265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角丸四角形 28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8" name="角丸四角形 277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角丸四角形 278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角丸四角形 267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正方形/長方形 56"/>
            <p:cNvSpPr/>
            <p:nvPr/>
          </p:nvSpPr>
          <p:spPr bwMode="auto">
            <a:xfrm>
              <a:off x="2297281" y="2026825"/>
              <a:ext cx="1538594" cy="9578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角丸四角形 285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288" name="パイ 28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9" name="円/楕円 28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28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292" name="パイ 291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円/楕円 294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297" name="正方形/長方形 296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 297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 298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アーチ 299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ドーナツ 300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 301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4131584" y="1481642"/>
            <a:ext cx="1622403" cy="832636"/>
            <a:chOff x="4131584" y="1481642"/>
            <a:chExt cx="1622403" cy="832636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69" name="片側の 2 つの角を丸めた四角形 68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片側の 2 つの角を丸めた四角形 96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" name="片側の 2 つの角を丸めた四角形 98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46" name="角丸四角形 45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303" name="正方形/長方形 302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306" name="正方形/長方形 305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309" name="パイ 308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0" name="円/楕円 309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10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313" name="パイ 31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4" name="円/楕円 313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5" name="円/楕円 31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片側の 2 つの角を丸めた四角形 59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6" name="角丸四角形 315"/>
          <p:cNvSpPr/>
          <p:nvPr/>
        </p:nvSpPr>
        <p:spPr>
          <a:xfrm flipH="1">
            <a:off x="6302757" y="1819463"/>
            <a:ext cx="63120" cy="70325"/>
          </a:xfrm>
          <a:prstGeom prst="roundRect">
            <a:avLst>
              <a:gd name="adj" fmla="val 3195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66" name="グループ化 365"/>
          <p:cNvGrpSpPr/>
          <p:nvPr/>
        </p:nvGrpSpPr>
        <p:grpSpPr>
          <a:xfrm>
            <a:off x="407493" y="3337117"/>
            <a:ext cx="1622403" cy="938858"/>
            <a:chOff x="407493" y="1470217"/>
            <a:chExt cx="1622403" cy="938858"/>
          </a:xfrm>
        </p:grpSpPr>
        <p:sp>
          <p:nvSpPr>
            <p:cNvPr id="367" name="角丸四角形 366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角丸四角形 367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角丸四角形 368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台形 369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1" name="台形 370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2" name="台形 371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平行四辺形 372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74" name="グループ化 373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391" name="グループ化 39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393" name="グループ化 392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395" name="角丸四角形 394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角丸四角形 395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4" name="円/楕円 393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角丸四角形 39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75" name="角丸四角形 374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正方形/長方形 375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正方形/長方形 376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8" name="グループ化 377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388" name="パイ 38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8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385" name="パイ 38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円/楕円 38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381" name="フリーフォーム 380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 381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 382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6" name="グループ化 425"/>
          <p:cNvGrpSpPr/>
          <p:nvPr/>
        </p:nvGrpSpPr>
        <p:grpSpPr>
          <a:xfrm>
            <a:off x="407493" y="5242117"/>
            <a:ext cx="1622403" cy="938858"/>
            <a:chOff x="407493" y="1470217"/>
            <a:chExt cx="1622403" cy="938858"/>
          </a:xfrm>
        </p:grpSpPr>
        <p:sp>
          <p:nvSpPr>
            <p:cNvPr id="427" name="角丸四角形 426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角丸四角形 427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角丸四角形 428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台形 429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31" name="台形 430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32" name="台形 431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平行四辺形 432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34" name="グループ化 433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455" name="角丸四角形 454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角丸四角形 455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4" name="円/楕円 453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角丸四角形 45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435" name="角丸四角形 434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正方形/長方形 435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8" name="グループ化 437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448" name="パイ 44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" name="円/楕円 44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44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445" name="パイ 44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" name="円/楕円 44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441" name="フリーフォーム 440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 441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7" name="グループ化 456"/>
          <p:cNvGrpSpPr/>
          <p:nvPr/>
        </p:nvGrpSpPr>
        <p:grpSpPr>
          <a:xfrm>
            <a:off x="7878325" y="5207768"/>
            <a:ext cx="1622403" cy="973207"/>
            <a:chOff x="2252700" y="1435868"/>
            <a:chExt cx="1622403" cy="973207"/>
          </a:xfrm>
        </p:grpSpPr>
        <p:sp>
          <p:nvSpPr>
            <p:cNvPr id="458" name="角丸四角形 457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角丸四角形 458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台形 459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1" name="台形 460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2" name="台形 461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平行四辺形 462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角丸四角形 463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5" name="角丸四角形 464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角丸四角形 465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角丸四角形 466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角丸四角形 468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470" name="グループ化 469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483" name="パイ 48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4" name="円/楕円 483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85" name="円/楕円 48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480" name="パイ 479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1" name="円/楕円 480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82" name="円/楕円 481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472" name="円/楕円 471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486" name="グループ化 485"/>
          <p:cNvGrpSpPr/>
          <p:nvPr/>
        </p:nvGrpSpPr>
        <p:grpSpPr>
          <a:xfrm>
            <a:off x="7878325" y="3310388"/>
            <a:ext cx="1622403" cy="973207"/>
            <a:chOff x="2252700" y="1435868"/>
            <a:chExt cx="1622403" cy="973207"/>
          </a:xfrm>
        </p:grpSpPr>
        <p:sp>
          <p:nvSpPr>
            <p:cNvPr id="487" name="角丸四角形 486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角丸四角形 487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台形 488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0" name="台形 489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1" name="台形 490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平行四辺形 491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角丸四角形 492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4" name="角丸四角形 493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角丸四角形 494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角丸四角形 495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角丸四角形 496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498" name="グループ化 497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504" name="パイ 503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円/楕円 504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501" name="パイ 50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円/楕円 50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円/楕円 499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07" name="グループ化 506"/>
          <p:cNvGrpSpPr/>
          <p:nvPr/>
        </p:nvGrpSpPr>
        <p:grpSpPr>
          <a:xfrm>
            <a:off x="4131584" y="3379022"/>
            <a:ext cx="1622403" cy="832636"/>
            <a:chOff x="4131584" y="1481642"/>
            <a:chExt cx="1622403" cy="832636"/>
          </a:xfrm>
        </p:grpSpPr>
        <p:grpSp>
          <p:nvGrpSpPr>
            <p:cNvPr id="508" name="グループ化 507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525" name="グループ化 524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527" name="片側の 2 つの角を丸めた四角形 526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CC00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角丸四角形 527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片側の 2 つの角を丸めた四角形 528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FFCC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角丸四角形 529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1" name="片側の 2 つの角を丸めた四角形 530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FFCC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角丸四角形 531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5" name="角丸四角形 534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26" name="角丸四角形 525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9" name="グループ化 508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522" name="正方形/長方形 521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正方形/長方形 523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0" name="グループ化 509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520" name="正方形/長方形 519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1" name="グループ化 510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517" name="パイ 516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2" name="グループ化 511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514" name="パイ 513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円/楕円 514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片側の 2 つの角を丸めた四角形 512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6" name="グループ化 535"/>
          <p:cNvGrpSpPr/>
          <p:nvPr/>
        </p:nvGrpSpPr>
        <p:grpSpPr>
          <a:xfrm>
            <a:off x="4131584" y="5299262"/>
            <a:ext cx="1622403" cy="832636"/>
            <a:chOff x="4131584" y="1481642"/>
            <a:chExt cx="1622403" cy="832636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554" name="グループ化 553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556" name="片側の 2 つの角を丸めた四角形 555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角丸四角形 556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片側の 2 つの角を丸めた四角形 557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角丸四角形 558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0" name="片側の 2 つの角を丸めた四角形 559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角丸四角形 560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2" name="角丸四角形 561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3" name="角丸四角形 562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4" name="角丸四角形 563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55" name="角丸四角形 554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551" name="正方形/長方形 550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39" name="グループ化 538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549" name="正方形/長方形 548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" name="正方形/長方形 549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0" name="グループ化 539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546" name="パイ 545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" name="円/楕円 546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8" name="円/楕円 547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543" name="パイ 54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円/楕円 543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片側の 2 つの角を丸めた四角形 541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5" name="グループ化 564"/>
          <p:cNvGrpSpPr/>
          <p:nvPr/>
        </p:nvGrpSpPr>
        <p:grpSpPr>
          <a:xfrm>
            <a:off x="7878325" y="1391671"/>
            <a:ext cx="1622403" cy="973207"/>
            <a:chOff x="2252700" y="1435868"/>
            <a:chExt cx="1622403" cy="973207"/>
          </a:xfrm>
        </p:grpSpPr>
        <p:sp>
          <p:nvSpPr>
            <p:cNvPr id="566" name="角丸四角形 565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7" name="角丸四角形 566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8" name="台形 567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9" name="台形 568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70" name="台形 569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1" name="平行四辺形 570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73" name="角丸四角形 572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4" name="角丸四角形 573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5" name="角丸四角形 574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6" name="角丸四角形 575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583" name="パイ 58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円/楕円 583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580" name="パイ 579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1" name="円/楕円 580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82" name="円/楕円 581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円/楕円 578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86" name="グループ化 585"/>
          <p:cNvGrpSpPr/>
          <p:nvPr/>
        </p:nvGrpSpPr>
        <p:grpSpPr>
          <a:xfrm>
            <a:off x="6033120" y="3413310"/>
            <a:ext cx="1617318" cy="768177"/>
            <a:chOff x="6033120" y="1538790"/>
            <a:chExt cx="1617318" cy="768177"/>
          </a:xfrm>
          <a:solidFill>
            <a:schemeClr val="bg1"/>
          </a:solidFill>
        </p:grpSpPr>
        <p:sp>
          <p:nvSpPr>
            <p:cNvPr id="587" name="角丸四角形 586"/>
            <p:cNvSpPr/>
            <p:nvPr/>
          </p:nvSpPr>
          <p:spPr bwMode="auto">
            <a:xfrm>
              <a:off x="6754553" y="1538790"/>
              <a:ext cx="549872" cy="92536"/>
            </a:xfrm>
            <a:prstGeom prst="roundRect">
              <a:avLst>
                <a:gd name="adj" fmla="val 0"/>
              </a:avLst>
            </a:prstGeom>
            <a:grpFill/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588" name="グループ化 587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592" name="グループ化 591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598" name="フリーフォーム 597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角丸四角形 598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円/楕円 599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円/楕円 600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円/楕円 601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円/楕円 602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角丸四角形 603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3" name="角丸四角形 592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4" name="角丸四角形 593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5" name="角丸四角形 594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 595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 596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9" name="1 つの角を丸めた四角形 588"/>
            <p:cNvSpPr/>
            <p:nvPr/>
          </p:nvSpPr>
          <p:spPr bwMode="auto">
            <a:xfrm>
              <a:off x="7304424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1 つの角を丸めた四角形 589"/>
            <p:cNvSpPr/>
            <p:nvPr/>
          </p:nvSpPr>
          <p:spPr bwMode="auto">
            <a:xfrm flipH="1">
              <a:off x="6573179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正方形/長方形 590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05" name="グループ化 604"/>
          <p:cNvGrpSpPr/>
          <p:nvPr/>
        </p:nvGrpSpPr>
        <p:grpSpPr>
          <a:xfrm>
            <a:off x="2252700" y="3310388"/>
            <a:ext cx="1622403" cy="973207"/>
            <a:chOff x="2252700" y="1435868"/>
            <a:chExt cx="1622403" cy="973207"/>
          </a:xfrm>
        </p:grpSpPr>
        <p:sp>
          <p:nvSpPr>
            <p:cNvPr id="606" name="角丸四角形 605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7" name="角丸四角形 606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8" name="台形 607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09" name="台形 608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0" name="台形 609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1" name="平行四辺形 610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2" name="角丸四角形 61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3" name="角丸四角形 612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4" name="角丸四角形 613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角丸四角形 614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6" name="正方形/長方形 615"/>
            <p:cNvSpPr/>
            <p:nvPr/>
          </p:nvSpPr>
          <p:spPr bwMode="auto">
            <a:xfrm>
              <a:off x="2297281" y="2026825"/>
              <a:ext cx="1538594" cy="9578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7" name="角丸四角形 616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631" name="パイ 63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2" name="円/楕円 63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33" name="円/楕円 63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628" name="パイ 62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9" name="円/楕円 62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20" name="円/楕円 619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21" name="グループ化 620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622" name="正方形/長方形 621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 622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 623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アーチ 624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ドーナツ 625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 626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4" name="グループ化 633"/>
          <p:cNvGrpSpPr/>
          <p:nvPr/>
        </p:nvGrpSpPr>
        <p:grpSpPr>
          <a:xfrm>
            <a:off x="6033120" y="5395606"/>
            <a:ext cx="1617318" cy="675641"/>
            <a:chOff x="6033120" y="1631326"/>
            <a:chExt cx="1617318" cy="675641"/>
          </a:xfrm>
          <a:solidFill>
            <a:schemeClr val="bg1"/>
          </a:solidFill>
        </p:grpSpPr>
        <p:grpSp>
          <p:nvGrpSpPr>
            <p:cNvPr id="636" name="グループ化 635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640" name="グループ化 639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646" name="フリーフォーム 645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7" name="角丸四角形 646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円/楕円 647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0" name="円/楕円 649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1" name="角丸四角形 640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2" name="角丸四角形 641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3" name="角丸四角形 642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 643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 644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正方形/長方形 638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3" name="グループ化 652"/>
          <p:cNvGrpSpPr/>
          <p:nvPr/>
        </p:nvGrpSpPr>
        <p:grpSpPr>
          <a:xfrm>
            <a:off x="2252700" y="5324394"/>
            <a:ext cx="1622403" cy="848961"/>
            <a:chOff x="2252700" y="1560114"/>
            <a:chExt cx="1622403" cy="848961"/>
          </a:xfrm>
        </p:grpSpPr>
        <p:sp>
          <p:nvSpPr>
            <p:cNvPr id="656" name="台形 655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7" name="台形 656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8" name="台形 657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9" name="平行四辺形 658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0" name="角丸四角形 659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2" name="角丸四角形 661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3" name="角丸四角形 662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4" name="正方形/長方形 663"/>
            <p:cNvSpPr/>
            <p:nvPr/>
          </p:nvSpPr>
          <p:spPr bwMode="auto">
            <a:xfrm>
              <a:off x="2297281" y="2026825"/>
              <a:ext cx="1538594" cy="9578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5" name="角丸四角形 664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66" name="グループ化 665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679" name="パイ 678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0" name="円/楕円 679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1" name="円/楕円 680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7" name="グループ化 666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676" name="パイ 675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7" name="円/楕円 676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68" name="円/楕円 667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69" name="グループ化 668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670" name="正方形/長方形 669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 670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 671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アーチ 672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ドーナツ 673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 674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2" name="グループ化 701"/>
          <p:cNvGrpSpPr/>
          <p:nvPr/>
        </p:nvGrpSpPr>
        <p:grpSpPr>
          <a:xfrm>
            <a:off x="2812132" y="2924338"/>
            <a:ext cx="710973" cy="556445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66" name="台形 65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8" name="グループ化 687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693" name="台形 692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台形 691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00" name="台形 699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台形 697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3" name="グループ化 702"/>
          <p:cNvGrpSpPr/>
          <p:nvPr/>
        </p:nvGrpSpPr>
        <p:grpSpPr>
          <a:xfrm rot="19800000">
            <a:off x="6223866" y="3072779"/>
            <a:ext cx="503355" cy="393952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04" name="台形 703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5" name="グループ化 704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09" name="台形 708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台形 709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07" name="台形 706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台形 707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1" name="グループ化 710"/>
          <p:cNvGrpSpPr/>
          <p:nvPr/>
        </p:nvGrpSpPr>
        <p:grpSpPr>
          <a:xfrm rot="1800000" flipH="1">
            <a:off x="7279759" y="3072780"/>
            <a:ext cx="503355" cy="393952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12" name="台形 711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3" name="グループ化 712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17" name="台形 716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台形 717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4" name="グループ化 713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15" name="台形 714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台形 715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6" name="グループ化 725"/>
          <p:cNvGrpSpPr/>
          <p:nvPr/>
        </p:nvGrpSpPr>
        <p:grpSpPr>
          <a:xfrm>
            <a:off x="2450767" y="5077879"/>
            <a:ext cx="1438166" cy="269805"/>
            <a:chOff x="2450767" y="5077879"/>
            <a:chExt cx="1438166" cy="269805"/>
          </a:xfrm>
        </p:grpSpPr>
        <p:sp>
          <p:nvSpPr>
            <p:cNvPr id="720" name="フローチャート : 論理積ゲート 719"/>
            <p:cNvSpPr/>
            <p:nvPr/>
          </p:nvSpPr>
          <p:spPr bwMode="auto">
            <a:xfrm rot="16200000">
              <a:off x="3100372" y="5145024"/>
              <a:ext cx="134073" cy="122405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1" name="角丸四角形 720"/>
            <p:cNvSpPr/>
            <p:nvPr/>
          </p:nvSpPr>
          <p:spPr bwMode="auto">
            <a:xfrm>
              <a:off x="3099902" y="527326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4" name="台形 723"/>
            <p:cNvSpPr/>
            <p:nvPr/>
          </p:nvSpPr>
          <p:spPr bwMode="auto">
            <a:xfrm rot="5400000">
              <a:off x="2631952" y="4896694"/>
              <a:ext cx="2698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台形 724"/>
            <p:cNvSpPr/>
            <p:nvPr/>
          </p:nvSpPr>
          <p:spPr bwMode="auto">
            <a:xfrm rot="16200000" flipH="1">
              <a:off x="3437947" y="4896697"/>
              <a:ext cx="2698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6119260" y="5250232"/>
            <a:ext cx="1164129" cy="145533"/>
            <a:chOff x="2450767" y="5139190"/>
            <a:chExt cx="1438167" cy="179792"/>
          </a:xfrm>
        </p:grpSpPr>
        <p:sp>
          <p:nvSpPr>
            <p:cNvPr id="728" name="フローチャート : 論理積ゲート 727"/>
            <p:cNvSpPr/>
            <p:nvPr/>
          </p:nvSpPr>
          <p:spPr bwMode="auto">
            <a:xfrm rot="16200000">
              <a:off x="3100372" y="5145024"/>
              <a:ext cx="134073" cy="122405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9" name="角丸四角形 728"/>
            <p:cNvSpPr/>
            <p:nvPr/>
          </p:nvSpPr>
          <p:spPr bwMode="auto">
            <a:xfrm>
              <a:off x="3099902" y="527326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0" name="台形 729"/>
            <p:cNvSpPr/>
            <p:nvPr/>
          </p:nvSpPr>
          <p:spPr bwMode="auto">
            <a:xfrm rot="5400000">
              <a:off x="2697651" y="4896694"/>
              <a:ext cx="138404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台形 730"/>
            <p:cNvSpPr/>
            <p:nvPr/>
          </p:nvSpPr>
          <p:spPr bwMode="auto">
            <a:xfrm rot="16200000" flipH="1">
              <a:off x="3503648" y="4896697"/>
              <a:ext cx="1384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2" name="グループ化 731"/>
          <p:cNvGrpSpPr/>
          <p:nvPr/>
        </p:nvGrpSpPr>
        <p:grpSpPr>
          <a:xfrm>
            <a:off x="8420452" y="2924338"/>
            <a:ext cx="710973" cy="556445"/>
            <a:chOff x="-1760684" y="920060"/>
            <a:chExt cx="2815741" cy="2203748"/>
          </a:xfrm>
          <a:solidFill>
            <a:srgbClr val="99CCFF"/>
          </a:solidFill>
        </p:grpSpPr>
        <p:sp>
          <p:nvSpPr>
            <p:cNvPr id="733" name="台形 732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4" name="グループ化 733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38" name="台形 737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台形 738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5" name="グループ化 734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36" name="台形 735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台形 736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0" name="グループ化 739"/>
          <p:cNvGrpSpPr/>
          <p:nvPr/>
        </p:nvGrpSpPr>
        <p:grpSpPr>
          <a:xfrm>
            <a:off x="8420452" y="973618"/>
            <a:ext cx="710973" cy="556445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41" name="台形 740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2" name="グループ化 741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46" name="台形 745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台形 746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3" name="グループ化 742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44" name="台形 743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台形 744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8" name="グループ化 747"/>
          <p:cNvGrpSpPr/>
          <p:nvPr/>
        </p:nvGrpSpPr>
        <p:grpSpPr>
          <a:xfrm>
            <a:off x="8420452" y="4793778"/>
            <a:ext cx="710973" cy="556445"/>
            <a:chOff x="-1760684" y="920060"/>
            <a:chExt cx="2815741" cy="2203748"/>
          </a:xfrm>
          <a:solidFill>
            <a:srgbClr val="FFFF00"/>
          </a:solidFill>
        </p:grpSpPr>
        <p:sp>
          <p:nvSpPr>
            <p:cNvPr id="749" name="台形 748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0" name="グループ化 749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54" name="台形 753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台形 754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52" name="台形 751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台形 752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74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/>
          <p:cNvGrpSpPr/>
          <p:nvPr/>
        </p:nvGrpSpPr>
        <p:grpSpPr>
          <a:xfrm>
            <a:off x="6033120" y="1538790"/>
            <a:ext cx="1617318" cy="768177"/>
            <a:chOff x="6033120" y="1538790"/>
            <a:chExt cx="1617318" cy="768177"/>
          </a:xfrm>
          <a:solidFill>
            <a:schemeClr val="bg1"/>
          </a:solidFill>
        </p:grpSpPr>
        <p:sp>
          <p:nvSpPr>
            <p:cNvPr id="42" name="角丸四角形 41"/>
            <p:cNvSpPr/>
            <p:nvPr/>
          </p:nvSpPr>
          <p:spPr bwMode="auto">
            <a:xfrm>
              <a:off x="6754553" y="1538790"/>
              <a:ext cx="549872" cy="9253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32" name="フリーフォーム 31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角丸四角形 25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1 つの角を丸めた四角形 40"/>
            <p:cNvSpPr/>
            <p:nvPr/>
          </p:nvSpPr>
          <p:spPr bwMode="auto">
            <a:xfrm>
              <a:off x="7304424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1 つの角を丸めた四角形 42"/>
            <p:cNvSpPr/>
            <p:nvPr/>
          </p:nvSpPr>
          <p:spPr bwMode="auto">
            <a:xfrm flipH="1">
              <a:off x="6573179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407493" y="1470217"/>
            <a:ext cx="1622403" cy="938858"/>
            <a:chOff x="407493" y="1470217"/>
            <a:chExt cx="1622403" cy="938858"/>
          </a:xfrm>
        </p:grpSpPr>
        <p:sp>
          <p:nvSpPr>
            <p:cNvPr id="12" name="角丸四角形 11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" name="角丸四角形 3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角丸四角形 4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台形 206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8" name="台形 207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9" name="台形 208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平行四辺形 209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11" name="グループ化 210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221" name="グループ化 22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226" name="角丸四角形 225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角丸四角形 226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円/楕円 224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2" name="角丸四角形 22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2" name="角丸四角形 211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正方形/長方形 227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231" name="パイ 23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2" name="円/楕円 23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235" name="パイ 23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6" name="円/楕円 23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23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240" name="フリーフォーム 239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/>
          <p:cNvGrpSpPr/>
          <p:nvPr/>
        </p:nvGrpSpPr>
        <p:grpSpPr>
          <a:xfrm>
            <a:off x="2252700" y="1435868"/>
            <a:ext cx="1622403" cy="973207"/>
            <a:chOff x="2252700" y="1435868"/>
            <a:chExt cx="1622403" cy="973207"/>
          </a:xfrm>
        </p:grpSpPr>
        <p:sp>
          <p:nvSpPr>
            <p:cNvPr id="284" name="角丸四角形 283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台形 262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4" name="台形 263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5" name="台形 264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平行四辺形 265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角丸四角形 28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8" name="角丸四角形 277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角丸四角形 278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角丸四角形 267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正方形/長方形 56"/>
            <p:cNvSpPr/>
            <p:nvPr/>
          </p:nvSpPr>
          <p:spPr bwMode="auto">
            <a:xfrm>
              <a:off x="2297281" y="2026825"/>
              <a:ext cx="1538594" cy="10763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角丸四角形 285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288" name="パイ 28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9" name="円/楕円 28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28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292" name="パイ 291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円/楕円 294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297" name="正方形/長方形 296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 297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 298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アーチ 299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ドーナツ 300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 301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4131584" y="1481642"/>
            <a:ext cx="1622403" cy="832636"/>
            <a:chOff x="4131584" y="1481642"/>
            <a:chExt cx="1622403" cy="832636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69" name="片側の 2 つの角を丸めた四角形 68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92D050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00B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片側の 2 つの角を丸めた四角形 96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" name="片側の 2 つの角を丸めた四角形 98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46" name="角丸四角形 45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303" name="正方形/長方形 302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306" name="正方形/長方形 305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309" name="パイ 308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0" name="円/楕円 309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10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313" name="パイ 31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4" name="円/楕円 313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5" name="円/楕円 31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片側の 2 つの角を丸めた四角形 59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6" name="角丸四角形 315"/>
          <p:cNvSpPr/>
          <p:nvPr/>
        </p:nvSpPr>
        <p:spPr>
          <a:xfrm flipH="1">
            <a:off x="6302757" y="1819463"/>
            <a:ext cx="63120" cy="70325"/>
          </a:xfrm>
          <a:prstGeom prst="roundRect">
            <a:avLst>
              <a:gd name="adj" fmla="val 31959"/>
            </a:avLst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66" name="グループ化 365"/>
          <p:cNvGrpSpPr/>
          <p:nvPr/>
        </p:nvGrpSpPr>
        <p:grpSpPr>
          <a:xfrm>
            <a:off x="407493" y="3337117"/>
            <a:ext cx="1622403" cy="938858"/>
            <a:chOff x="407493" y="1470217"/>
            <a:chExt cx="1622403" cy="938858"/>
          </a:xfrm>
        </p:grpSpPr>
        <p:sp>
          <p:nvSpPr>
            <p:cNvPr id="367" name="角丸四角形 366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角丸四角形 367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角丸四角形 368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台形 369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1" name="台形 370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2" name="台形 371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FFC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平行四辺形 372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FFC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74" name="グループ化 373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391" name="グループ化 39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393" name="グループ化 392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395" name="角丸四角形 394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角丸四角形 395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4" name="円/楕円 393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角丸四角形 39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75" name="角丸四角形 374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正方形/長方形 375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正方形/長方形 376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8" name="グループ化 377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388" name="パイ 38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8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385" name="パイ 38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円/楕円 38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381" name="フリーフォーム 380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 381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 382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6" name="グループ化 425"/>
          <p:cNvGrpSpPr/>
          <p:nvPr/>
        </p:nvGrpSpPr>
        <p:grpSpPr>
          <a:xfrm>
            <a:off x="407493" y="5242117"/>
            <a:ext cx="1622403" cy="938858"/>
            <a:chOff x="407493" y="1470217"/>
            <a:chExt cx="1622403" cy="938858"/>
          </a:xfrm>
        </p:grpSpPr>
        <p:sp>
          <p:nvSpPr>
            <p:cNvPr id="427" name="角丸四角形 426"/>
            <p:cNvSpPr/>
            <p:nvPr/>
          </p:nvSpPr>
          <p:spPr bwMode="auto">
            <a:xfrm flipH="1">
              <a:off x="585708" y="1776453"/>
              <a:ext cx="84910" cy="86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角丸四角形 427"/>
            <p:cNvSpPr/>
            <p:nvPr/>
          </p:nvSpPr>
          <p:spPr bwMode="auto">
            <a:xfrm rot="1092512">
              <a:off x="606316" y="1815009"/>
              <a:ext cx="19365" cy="799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角丸四角形 428"/>
            <p:cNvSpPr/>
            <p:nvPr/>
          </p:nvSpPr>
          <p:spPr bwMode="auto">
            <a:xfrm flipH="1">
              <a:off x="1238775" y="1470217"/>
              <a:ext cx="182409" cy="111245"/>
            </a:xfrm>
            <a:prstGeom prst="roundRect">
              <a:avLst/>
            </a:prstGeom>
            <a:solidFill>
              <a:srgbClr val="FFFF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台形 429"/>
            <p:cNvSpPr/>
            <p:nvPr/>
          </p:nvSpPr>
          <p:spPr>
            <a:xfrm flipH="1">
              <a:off x="781336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31" name="台形 430"/>
            <p:cNvSpPr/>
            <p:nvPr/>
          </p:nvSpPr>
          <p:spPr>
            <a:xfrm flipH="1">
              <a:off x="791469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32" name="台形 431"/>
            <p:cNvSpPr/>
            <p:nvPr/>
          </p:nvSpPr>
          <p:spPr bwMode="auto">
            <a:xfrm flipH="1">
              <a:off x="1295347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平行四辺形 432"/>
            <p:cNvSpPr/>
            <p:nvPr/>
          </p:nvSpPr>
          <p:spPr bwMode="auto">
            <a:xfrm flipH="1" flipV="1">
              <a:off x="886358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34" name="グループ化 433"/>
            <p:cNvGrpSpPr/>
            <p:nvPr/>
          </p:nvGrpSpPr>
          <p:grpSpPr>
            <a:xfrm flipH="1">
              <a:off x="407493" y="1888815"/>
              <a:ext cx="1622403" cy="342014"/>
              <a:chOff x="407493" y="1888815"/>
              <a:chExt cx="1622403" cy="342014"/>
            </a:xfrm>
            <a:solidFill>
              <a:srgbClr val="92D050"/>
            </a:solidFill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407493" y="1888815"/>
                <a:ext cx="1622403" cy="342014"/>
                <a:chOff x="5213050" y="5733258"/>
                <a:chExt cx="710842" cy="149850"/>
              </a:xfrm>
              <a:grpFill/>
            </p:grpSpPr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5213050" y="5733258"/>
                  <a:ext cx="710842" cy="149850"/>
                  <a:chOff x="5557834" y="6021289"/>
                  <a:chExt cx="710842" cy="149850"/>
                </a:xfrm>
                <a:grpFill/>
              </p:grpSpPr>
              <p:sp>
                <p:nvSpPr>
                  <p:cNvPr id="455" name="角丸四角形 454"/>
                  <p:cNvSpPr/>
                  <p:nvPr/>
                </p:nvSpPr>
                <p:spPr>
                  <a:xfrm>
                    <a:off x="5575021" y="6021289"/>
                    <a:ext cx="674122" cy="144016"/>
                  </a:xfrm>
                  <a:prstGeom prst="roundRect">
                    <a:avLst>
                      <a:gd name="adj" fmla="val 18418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角丸四角形 455"/>
                  <p:cNvSpPr/>
                  <p:nvPr/>
                </p:nvSpPr>
                <p:spPr>
                  <a:xfrm>
                    <a:off x="5557834" y="6125419"/>
                    <a:ext cx="710842" cy="45720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4" name="円/楕円 453"/>
                <p:cNvSpPr/>
                <p:nvPr/>
              </p:nvSpPr>
              <p:spPr>
                <a:xfrm>
                  <a:off x="5874290" y="5764831"/>
                  <a:ext cx="17811" cy="5649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角丸四角形 451"/>
              <p:cNvSpPr/>
              <p:nvPr/>
            </p:nvSpPr>
            <p:spPr bwMode="auto">
              <a:xfrm>
                <a:off x="1752360" y="195400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435" name="角丸四角形 434"/>
            <p:cNvSpPr/>
            <p:nvPr/>
          </p:nvSpPr>
          <p:spPr bwMode="auto">
            <a:xfrm flipH="1">
              <a:off x="877846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正方形/長方形 435"/>
            <p:cNvSpPr/>
            <p:nvPr/>
          </p:nvSpPr>
          <p:spPr bwMode="auto">
            <a:xfrm flipH="1">
              <a:off x="781336" y="1976859"/>
              <a:ext cx="240886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/>
            <p:cNvSpPr/>
            <p:nvPr/>
          </p:nvSpPr>
          <p:spPr bwMode="auto">
            <a:xfrm flipH="1">
              <a:off x="1474756" y="1976859"/>
              <a:ext cx="515912" cy="47855"/>
            </a:xfrm>
            <a:prstGeom prst="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8" name="グループ化 437"/>
            <p:cNvGrpSpPr/>
            <p:nvPr/>
          </p:nvGrpSpPr>
          <p:grpSpPr>
            <a:xfrm>
              <a:off x="584812" y="2053164"/>
              <a:ext cx="355911" cy="355911"/>
              <a:chOff x="570731" y="2034524"/>
              <a:chExt cx="405045" cy="405045"/>
            </a:xfrm>
          </p:grpSpPr>
          <p:sp>
            <p:nvSpPr>
              <p:cNvPr id="448" name="パイ 44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" name="円/楕円 44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50" name="円/楕円 44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>
              <a:off x="1516357" y="2053164"/>
              <a:ext cx="355911" cy="355911"/>
              <a:chOff x="570731" y="2034524"/>
              <a:chExt cx="405045" cy="405045"/>
            </a:xfrm>
          </p:grpSpPr>
          <p:sp>
            <p:nvSpPr>
              <p:cNvPr id="445" name="パイ 444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" name="円/楕円 445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47" name="円/楕円 446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1068344" y="1936139"/>
              <a:ext cx="347864" cy="162841"/>
              <a:chOff x="2297705" y="1477511"/>
              <a:chExt cx="422615" cy="197833"/>
            </a:xfrm>
            <a:solidFill>
              <a:schemeClr val="tx1"/>
            </a:solidFill>
          </p:grpSpPr>
          <p:sp>
            <p:nvSpPr>
              <p:cNvPr id="441" name="フリーフォーム 440"/>
              <p:cNvSpPr/>
              <p:nvPr/>
            </p:nvSpPr>
            <p:spPr bwMode="auto">
              <a:xfrm>
                <a:off x="2297705" y="1483360"/>
                <a:ext cx="127017" cy="187310"/>
              </a:xfrm>
              <a:custGeom>
                <a:avLst/>
                <a:gdLst>
                  <a:gd name="connsiteX0" fmla="*/ 401320 w 401320"/>
                  <a:gd name="connsiteY0" fmla="*/ 0 h 591820"/>
                  <a:gd name="connsiteX1" fmla="*/ 0 w 401320"/>
                  <a:gd name="connsiteY1" fmla="*/ 0 h 591820"/>
                  <a:gd name="connsiteX2" fmla="*/ 0 w 401320"/>
                  <a:gd name="connsiteY2" fmla="*/ 99060 h 591820"/>
                  <a:gd name="connsiteX3" fmla="*/ 142240 w 401320"/>
                  <a:gd name="connsiteY3" fmla="*/ 99060 h 591820"/>
                  <a:gd name="connsiteX4" fmla="*/ 142240 w 401320"/>
                  <a:gd name="connsiteY4" fmla="*/ 591820 h 591820"/>
                  <a:gd name="connsiteX5" fmla="*/ 264160 w 401320"/>
                  <a:gd name="connsiteY5" fmla="*/ 591820 h 591820"/>
                  <a:gd name="connsiteX6" fmla="*/ 264160 w 401320"/>
                  <a:gd name="connsiteY6" fmla="*/ 99060 h 591820"/>
                  <a:gd name="connsiteX7" fmla="*/ 401320 w 401320"/>
                  <a:gd name="connsiteY7" fmla="*/ 99060 h 591820"/>
                  <a:gd name="connsiteX8" fmla="*/ 401320 w 401320"/>
                  <a:gd name="connsiteY8" fmla="*/ 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1320" h="591820">
                    <a:moveTo>
                      <a:pt x="401320" y="0"/>
                    </a:moveTo>
                    <a:lnTo>
                      <a:pt x="0" y="0"/>
                    </a:lnTo>
                    <a:lnTo>
                      <a:pt x="0" y="99060"/>
                    </a:lnTo>
                    <a:lnTo>
                      <a:pt x="142240" y="99060"/>
                    </a:lnTo>
                    <a:lnTo>
                      <a:pt x="142240" y="591820"/>
                    </a:lnTo>
                    <a:lnTo>
                      <a:pt x="264160" y="591820"/>
                    </a:lnTo>
                    <a:lnTo>
                      <a:pt x="264160" y="99060"/>
                    </a:lnTo>
                    <a:lnTo>
                      <a:pt x="401320" y="99060"/>
                    </a:lnTo>
                    <a:lnTo>
                      <a:pt x="4013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 441"/>
              <p:cNvSpPr/>
              <p:nvPr/>
            </p:nvSpPr>
            <p:spPr bwMode="auto">
              <a:xfrm>
                <a:off x="2413575" y="1477511"/>
                <a:ext cx="134046" cy="193159"/>
              </a:xfrm>
              <a:custGeom>
                <a:avLst/>
                <a:gdLst>
                  <a:gd name="connsiteX0" fmla="*/ 203200 w 408940"/>
                  <a:gd name="connsiteY0" fmla="*/ 88900 h 589280"/>
                  <a:gd name="connsiteX1" fmla="*/ 91440 w 408940"/>
                  <a:gd name="connsiteY1" fmla="*/ 589280 h 589280"/>
                  <a:gd name="connsiteX2" fmla="*/ 0 w 408940"/>
                  <a:gd name="connsiteY2" fmla="*/ 589280 h 589280"/>
                  <a:gd name="connsiteX3" fmla="*/ 114300 w 408940"/>
                  <a:gd name="connsiteY3" fmla="*/ 0 h 589280"/>
                  <a:gd name="connsiteX4" fmla="*/ 292100 w 408940"/>
                  <a:gd name="connsiteY4" fmla="*/ 0 h 589280"/>
                  <a:gd name="connsiteX5" fmla="*/ 408940 w 408940"/>
                  <a:gd name="connsiteY5" fmla="*/ 586740 h 589280"/>
                  <a:gd name="connsiteX6" fmla="*/ 309880 w 408940"/>
                  <a:gd name="connsiteY6" fmla="*/ 586740 h 589280"/>
                  <a:gd name="connsiteX7" fmla="*/ 264160 w 408940"/>
                  <a:gd name="connsiteY7" fmla="*/ 375920 h 589280"/>
                  <a:gd name="connsiteX8" fmla="*/ 139700 w 408940"/>
                  <a:gd name="connsiteY8" fmla="*/ 375920 h 589280"/>
                  <a:gd name="connsiteX9" fmla="*/ 162560 w 408940"/>
                  <a:gd name="connsiteY9" fmla="*/ 271780 h 589280"/>
                  <a:gd name="connsiteX10" fmla="*/ 251460 w 408940"/>
                  <a:gd name="connsiteY10" fmla="*/ 271780 h 589280"/>
                  <a:gd name="connsiteX11" fmla="*/ 203200 w 408940"/>
                  <a:gd name="connsiteY11" fmla="*/ 8890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8940" h="589280">
                    <a:moveTo>
                      <a:pt x="203200" y="88900"/>
                    </a:moveTo>
                    <a:lnTo>
                      <a:pt x="91440" y="589280"/>
                    </a:lnTo>
                    <a:lnTo>
                      <a:pt x="0" y="589280"/>
                    </a:lnTo>
                    <a:lnTo>
                      <a:pt x="114300" y="0"/>
                    </a:lnTo>
                    <a:lnTo>
                      <a:pt x="292100" y="0"/>
                    </a:lnTo>
                    <a:lnTo>
                      <a:pt x="408940" y="586740"/>
                    </a:lnTo>
                    <a:lnTo>
                      <a:pt x="309880" y="586740"/>
                    </a:lnTo>
                    <a:lnTo>
                      <a:pt x="264160" y="375920"/>
                    </a:lnTo>
                    <a:lnTo>
                      <a:pt x="139700" y="375920"/>
                    </a:lnTo>
                    <a:lnTo>
                      <a:pt x="162560" y="271780"/>
                    </a:lnTo>
                    <a:lnTo>
                      <a:pt x="251460" y="271780"/>
                    </a:lnTo>
                    <a:lnTo>
                      <a:pt x="203200" y="8890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>
                <a:off x="2547621" y="1481023"/>
                <a:ext cx="132659" cy="191984"/>
              </a:xfrm>
              <a:custGeom>
                <a:avLst/>
                <a:gdLst>
                  <a:gd name="connsiteX0" fmla="*/ 2540 w 408940"/>
                  <a:gd name="connsiteY0" fmla="*/ 589280 h 591820"/>
                  <a:gd name="connsiteX1" fmla="*/ 149860 w 408940"/>
                  <a:gd name="connsiteY1" fmla="*/ 302260 h 591820"/>
                  <a:gd name="connsiteX2" fmla="*/ 0 w 408940"/>
                  <a:gd name="connsiteY2" fmla="*/ 0 h 591820"/>
                  <a:gd name="connsiteX3" fmla="*/ 114300 w 408940"/>
                  <a:gd name="connsiteY3" fmla="*/ 0 h 591820"/>
                  <a:gd name="connsiteX4" fmla="*/ 205740 w 408940"/>
                  <a:gd name="connsiteY4" fmla="*/ 187960 h 591820"/>
                  <a:gd name="connsiteX5" fmla="*/ 294640 w 408940"/>
                  <a:gd name="connsiteY5" fmla="*/ 0 h 591820"/>
                  <a:gd name="connsiteX6" fmla="*/ 408940 w 408940"/>
                  <a:gd name="connsiteY6" fmla="*/ 0 h 591820"/>
                  <a:gd name="connsiteX7" fmla="*/ 264160 w 408940"/>
                  <a:gd name="connsiteY7" fmla="*/ 297180 h 591820"/>
                  <a:gd name="connsiteX8" fmla="*/ 406400 w 408940"/>
                  <a:gd name="connsiteY8" fmla="*/ 591820 h 591820"/>
                  <a:gd name="connsiteX9" fmla="*/ 294640 w 408940"/>
                  <a:gd name="connsiteY9" fmla="*/ 591820 h 591820"/>
                  <a:gd name="connsiteX10" fmla="*/ 205740 w 408940"/>
                  <a:gd name="connsiteY10" fmla="*/ 411480 h 591820"/>
                  <a:gd name="connsiteX11" fmla="*/ 119380 w 408940"/>
                  <a:gd name="connsiteY11" fmla="*/ 589280 h 591820"/>
                  <a:gd name="connsiteX12" fmla="*/ 2540 w 408940"/>
                  <a:gd name="connsiteY12" fmla="*/ 589280 h 59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940" h="591820">
                    <a:moveTo>
                      <a:pt x="2540" y="589280"/>
                    </a:moveTo>
                    <a:lnTo>
                      <a:pt x="149860" y="302260"/>
                    </a:lnTo>
                    <a:lnTo>
                      <a:pt x="0" y="0"/>
                    </a:lnTo>
                    <a:lnTo>
                      <a:pt x="114300" y="0"/>
                    </a:lnTo>
                    <a:lnTo>
                      <a:pt x="205740" y="187960"/>
                    </a:lnTo>
                    <a:lnTo>
                      <a:pt x="294640" y="0"/>
                    </a:lnTo>
                    <a:lnTo>
                      <a:pt x="408940" y="0"/>
                    </a:lnTo>
                    <a:lnTo>
                      <a:pt x="264160" y="297180"/>
                    </a:lnTo>
                    <a:lnTo>
                      <a:pt x="406400" y="591820"/>
                    </a:lnTo>
                    <a:lnTo>
                      <a:pt x="294640" y="591820"/>
                    </a:lnTo>
                    <a:lnTo>
                      <a:pt x="205740" y="411480"/>
                    </a:lnTo>
                    <a:lnTo>
                      <a:pt x="119380" y="589280"/>
                    </a:lnTo>
                    <a:lnTo>
                      <a:pt x="2540" y="58928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2687874" y="1477511"/>
                <a:ext cx="32446" cy="19783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7" name="グループ化 456"/>
          <p:cNvGrpSpPr/>
          <p:nvPr/>
        </p:nvGrpSpPr>
        <p:grpSpPr>
          <a:xfrm>
            <a:off x="7878325" y="5207768"/>
            <a:ext cx="1622403" cy="973207"/>
            <a:chOff x="2252700" y="1435868"/>
            <a:chExt cx="1622403" cy="973207"/>
          </a:xfrm>
        </p:grpSpPr>
        <p:sp>
          <p:nvSpPr>
            <p:cNvPr id="458" name="角丸四角形 457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角丸四角形 458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台形 459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1" name="台形 460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2" name="台形 461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FFCC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平行四辺形 462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FFCC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角丸四角形 463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5" name="角丸四角形 464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角丸四角形 465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角丸四角形 466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角丸四角形 468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470" name="グループ化 469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483" name="パイ 48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4" name="円/楕円 483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85" name="円/楕円 48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480" name="パイ 479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1" name="円/楕円 480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82" name="円/楕円 481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472" name="円/楕円 471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486" name="グループ化 485"/>
          <p:cNvGrpSpPr/>
          <p:nvPr/>
        </p:nvGrpSpPr>
        <p:grpSpPr>
          <a:xfrm>
            <a:off x="7878325" y="3310388"/>
            <a:ext cx="1622403" cy="973207"/>
            <a:chOff x="2252700" y="1435868"/>
            <a:chExt cx="1622403" cy="973207"/>
          </a:xfrm>
        </p:grpSpPr>
        <p:sp>
          <p:nvSpPr>
            <p:cNvPr id="487" name="角丸四角形 486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角丸四角形 487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台形 488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0" name="台形 489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1" name="台形 490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平行四辺形 491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角丸四角形 492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4" name="角丸四角形 493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角丸四角形 494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角丸四角形 495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角丸四角形 496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498" name="グループ化 497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504" name="パイ 503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円/楕円 504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501" name="パイ 50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円/楕円 50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円/楕円 499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07" name="グループ化 506"/>
          <p:cNvGrpSpPr/>
          <p:nvPr/>
        </p:nvGrpSpPr>
        <p:grpSpPr>
          <a:xfrm>
            <a:off x="4131584" y="3379022"/>
            <a:ext cx="1622403" cy="832636"/>
            <a:chOff x="4131584" y="1481642"/>
            <a:chExt cx="1622403" cy="832636"/>
          </a:xfrm>
        </p:grpSpPr>
        <p:grpSp>
          <p:nvGrpSpPr>
            <p:cNvPr id="508" name="グループ化 507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525" name="グループ化 524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527" name="片側の 2 つの角を丸めた四角形 526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CC00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角丸四角形 527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片側の 2 つの角を丸めた四角形 528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FFCC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角丸四角形 529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1" name="片側の 2 つの角を丸めた四角形 530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FFCC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角丸四角形 531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5" name="角丸四角形 534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26" name="角丸四角形 525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9" name="グループ化 508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522" name="正方形/長方形 521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正方形/長方形 523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solidFill>
                <a:srgbClr val="FFCC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0" name="グループ化 509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520" name="正方形/長方形 519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solidFill>
                <a:srgbClr val="FFCC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正方形/長方形 520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solidFill>
                <a:srgbClr val="FFCC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11" name="グループ化 510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517" name="パイ 516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2" name="グループ化 511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514" name="パイ 513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円/楕円 514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片側の 2 つの角を丸めた四角形 512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6" name="グループ化 535"/>
          <p:cNvGrpSpPr/>
          <p:nvPr/>
        </p:nvGrpSpPr>
        <p:grpSpPr>
          <a:xfrm>
            <a:off x="4131584" y="5299262"/>
            <a:ext cx="1622403" cy="832636"/>
            <a:chOff x="4131584" y="1481642"/>
            <a:chExt cx="1622403" cy="832636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4131584" y="1531842"/>
              <a:ext cx="1622403" cy="678862"/>
              <a:chOff x="4131584" y="1531842"/>
              <a:chExt cx="1622403" cy="678862"/>
            </a:xfrm>
          </p:grpSpPr>
          <p:grpSp>
            <p:nvGrpSpPr>
              <p:cNvPr id="554" name="グループ化 553"/>
              <p:cNvGrpSpPr/>
              <p:nvPr/>
            </p:nvGrpSpPr>
            <p:grpSpPr>
              <a:xfrm>
                <a:off x="4131584" y="1531842"/>
                <a:ext cx="1622403" cy="678862"/>
                <a:chOff x="4131584" y="1531842"/>
                <a:chExt cx="1622403" cy="678862"/>
              </a:xfrm>
            </p:grpSpPr>
            <p:sp>
              <p:nvSpPr>
                <p:cNvPr id="556" name="片側の 2 つの角を丸めた四角形 555"/>
                <p:cNvSpPr/>
                <p:nvPr/>
              </p:nvSpPr>
              <p:spPr bwMode="auto">
                <a:xfrm>
                  <a:off x="4156005" y="1531842"/>
                  <a:ext cx="1564075" cy="64747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角丸四角形 556"/>
                <p:cNvSpPr/>
                <p:nvPr/>
              </p:nvSpPr>
              <p:spPr>
                <a:xfrm>
                  <a:off x="4131584" y="2125980"/>
                  <a:ext cx="1622403" cy="84724"/>
                </a:xfrm>
                <a:prstGeom prst="roundRect">
                  <a:avLst>
                    <a:gd name="adj" fmla="val 14462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片側の 2 つの角を丸めた四角形 557"/>
                <p:cNvSpPr/>
                <p:nvPr/>
              </p:nvSpPr>
              <p:spPr bwMode="auto">
                <a:xfrm>
                  <a:off x="4319986" y="1594420"/>
                  <a:ext cx="180020" cy="528186"/>
                </a:xfrm>
                <a:prstGeom prst="round2SameRect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角丸四角形 558"/>
                <p:cNvSpPr/>
                <p:nvPr/>
              </p:nvSpPr>
              <p:spPr bwMode="auto">
                <a:xfrm>
                  <a:off x="4542531" y="1668799"/>
                  <a:ext cx="500480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0" name="片側の 2 つの角を丸めた四角形 559"/>
                <p:cNvSpPr/>
                <p:nvPr/>
              </p:nvSpPr>
              <p:spPr bwMode="auto">
                <a:xfrm>
                  <a:off x="5109327" y="1594420"/>
                  <a:ext cx="180020" cy="528186"/>
                </a:xfrm>
                <a:prstGeom prst="round2SameRect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角丸四角形 560"/>
                <p:cNvSpPr/>
                <p:nvPr/>
              </p:nvSpPr>
              <p:spPr bwMode="auto">
                <a:xfrm>
                  <a:off x="5342631" y="1668799"/>
                  <a:ext cx="330449" cy="210123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2" name="角丸四角形 561"/>
                <p:cNvSpPr/>
                <p:nvPr/>
              </p:nvSpPr>
              <p:spPr bwMode="auto">
                <a:xfrm>
                  <a:off x="513297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3" name="角丸四角形 562"/>
                <p:cNvSpPr/>
                <p:nvPr/>
              </p:nvSpPr>
              <p:spPr bwMode="auto">
                <a:xfrm>
                  <a:off x="4344302" y="1628009"/>
                  <a:ext cx="132448" cy="214368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4" name="角丸四角形 563"/>
                <p:cNvSpPr/>
                <p:nvPr/>
              </p:nvSpPr>
              <p:spPr bwMode="auto">
                <a:xfrm>
                  <a:off x="4156005" y="1581462"/>
                  <a:ext cx="76915" cy="364735"/>
                </a:xfrm>
                <a:prstGeom prst="roundRect">
                  <a:avLst>
                    <a:gd name="adj" fmla="val 10321"/>
                  </a:avLst>
                </a:prstGeom>
                <a:solidFill>
                  <a:srgbClr val="99CCFF"/>
                </a:solidFill>
                <a:ln w="1905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55" name="角丸四角形 554"/>
              <p:cNvSpPr/>
              <p:nvPr/>
            </p:nvSpPr>
            <p:spPr bwMode="auto">
              <a:xfrm>
                <a:off x="4792771" y="1575499"/>
                <a:ext cx="205234" cy="52510"/>
              </a:xfrm>
              <a:prstGeom prst="roundRect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4682971" y="1668799"/>
              <a:ext cx="837729" cy="210269"/>
              <a:chOff x="4682971" y="1668799"/>
              <a:chExt cx="837729" cy="220129"/>
            </a:xfrm>
            <a:solidFill>
              <a:srgbClr val="92D050"/>
            </a:solidFill>
          </p:grpSpPr>
          <p:sp>
            <p:nvSpPr>
              <p:cNvPr id="551" name="正方形/長方形 550"/>
              <p:cNvSpPr/>
              <p:nvPr/>
            </p:nvSpPr>
            <p:spPr bwMode="auto">
              <a:xfrm>
                <a:off x="4682971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 bwMode="auto">
              <a:xfrm>
                <a:off x="4865884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 bwMode="auto">
              <a:xfrm>
                <a:off x="5493264" y="1668799"/>
                <a:ext cx="27436" cy="220129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39" name="グループ化 538"/>
            <p:cNvGrpSpPr/>
            <p:nvPr/>
          </p:nvGrpSpPr>
          <p:grpSpPr>
            <a:xfrm>
              <a:off x="4404678" y="1628008"/>
              <a:ext cx="799667" cy="214369"/>
              <a:chOff x="4404678" y="1628008"/>
              <a:chExt cx="799667" cy="224576"/>
            </a:xfrm>
            <a:solidFill>
              <a:srgbClr val="92D050"/>
            </a:solidFill>
          </p:grpSpPr>
          <p:sp>
            <p:nvSpPr>
              <p:cNvPr id="549" name="正方形/長方形 548"/>
              <p:cNvSpPr/>
              <p:nvPr/>
            </p:nvSpPr>
            <p:spPr bwMode="auto">
              <a:xfrm>
                <a:off x="5193348" y="1628008"/>
                <a:ext cx="10997" cy="224576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" name="正方形/長方形 549"/>
              <p:cNvSpPr/>
              <p:nvPr/>
            </p:nvSpPr>
            <p:spPr bwMode="auto">
              <a:xfrm>
                <a:off x="4404678" y="1628008"/>
                <a:ext cx="10997" cy="224576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0" name="グループ化 539"/>
            <p:cNvGrpSpPr/>
            <p:nvPr/>
          </p:nvGrpSpPr>
          <p:grpSpPr>
            <a:xfrm>
              <a:off x="4479592" y="2107129"/>
              <a:ext cx="207149" cy="207149"/>
              <a:chOff x="570731" y="2034524"/>
              <a:chExt cx="405045" cy="405045"/>
            </a:xfrm>
          </p:grpSpPr>
          <p:sp>
            <p:nvSpPr>
              <p:cNvPr id="546" name="パイ 545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" name="円/楕円 546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8" name="円/楕円 547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5266656" y="2107129"/>
              <a:ext cx="207149" cy="207149"/>
              <a:chOff x="570731" y="2034524"/>
              <a:chExt cx="405045" cy="405045"/>
            </a:xfrm>
          </p:grpSpPr>
          <p:sp>
            <p:nvSpPr>
              <p:cNvPr id="543" name="パイ 54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円/楕円 543"/>
              <p:cNvSpPr/>
              <p:nvPr/>
            </p:nvSpPr>
            <p:spPr>
              <a:xfrm flipH="1">
                <a:off x="608905" y="2053170"/>
                <a:ext cx="328697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片側の 2 つの角を丸めた四角形 541"/>
            <p:cNvSpPr/>
            <p:nvPr/>
          </p:nvSpPr>
          <p:spPr bwMode="auto">
            <a:xfrm>
              <a:off x="4156004" y="1481642"/>
              <a:ext cx="1564075" cy="5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5" name="グループ化 564"/>
          <p:cNvGrpSpPr/>
          <p:nvPr/>
        </p:nvGrpSpPr>
        <p:grpSpPr>
          <a:xfrm>
            <a:off x="7878325" y="1391671"/>
            <a:ext cx="1622403" cy="973207"/>
            <a:chOff x="2252700" y="1435868"/>
            <a:chExt cx="1622403" cy="973207"/>
          </a:xfrm>
        </p:grpSpPr>
        <p:sp>
          <p:nvSpPr>
            <p:cNvPr id="566" name="角丸四角形 565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7" name="角丸四角形 566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8" name="台形 567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9" name="台形 568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70" name="台形 569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1" name="平行四辺形 570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73" name="角丸四角形 572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C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4" name="角丸四角形 573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5" name="角丸四角形 574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6" name="角丸四角形 575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583" name="パイ 582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円/楕円 583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580" name="パイ 579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1" name="円/楕円 580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82" name="円/楕円 581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円/楕円 578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86" name="グループ化 585"/>
          <p:cNvGrpSpPr/>
          <p:nvPr/>
        </p:nvGrpSpPr>
        <p:grpSpPr>
          <a:xfrm>
            <a:off x="6033120" y="3413310"/>
            <a:ext cx="1617318" cy="768177"/>
            <a:chOff x="6033120" y="1538790"/>
            <a:chExt cx="1617318" cy="768177"/>
          </a:xfrm>
          <a:solidFill>
            <a:schemeClr val="bg1"/>
          </a:solidFill>
        </p:grpSpPr>
        <p:sp>
          <p:nvSpPr>
            <p:cNvPr id="587" name="角丸四角形 586"/>
            <p:cNvSpPr/>
            <p:nvPr/>
          </p:nvSpPr>
          <p:spPr bwMode="auto">
            <a:xfrm>
              <a:off x="6754553" y="1538790"/>
              <a:ext cx="549872" cy="9253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588" name="グループ化 587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592" name="グループ化 591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598" name="フリーフォーム 597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角丸四角形 598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円/楕円 599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円/楕円 600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円/楕円 601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円/楕円 602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角丸四角形 603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3" name="角丸四角形 592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4" name="角丸四角形 593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5" name="角丸四角形 594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 595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 596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9" name="1 つの角を丸めた四角形 588"/>
            <p:cNvSpPr/>
            <p:nvPr/>
          </p:nvSpPr>
          <p:spPr bwMode="auto">
            <a:xfrm>
              <a:off x="7304424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1 つの角を丸めた四角形 589"/>
            <p:cNvSpPr/>
            <p:nvPr/>
          </p:nvSpPr>
          <p:spPr bwMode="auto">
            <a:xfrm flipH="1">
              <a:off x="6573179" y="1538790"/>
              <a:ext cx="181374" cy="89219"/>
            </a:xfrm>
            <a:prstGeom prst="round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正方形/長方形 590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05" name="グループ化 604"/>
          <p:cNvGrpSpPr/>
          <p:nvPr/>
        </p:nvGrpSpPr>
        <p:grpSpPr>
          <a:xfrm>
            <a:off x="2252700" y="3310388"/>
            <a:ext cx="1622403" cy="973207"/>
            <a:chOff x="2252700" y="1435868"/>
            <a:chExt cx="1622403" cy="973207"/>
          </a:xfrm>
        </p:grpSpPr>
        <p:sp>
          <p:nvSpPr>
            <p:cNvPr id="606" name="角丸四角形 605"/>
            <p:cNvSpPr/>
            <p:nvPr/>
          </p:nvSpPr>
          <p:spPr bwMode="auto">
            <a:xfrm>
              <a:off x="3099902" y="150898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7" name="角丸四角形 606"/>
            <p:cNvSpPr/>
            <p:nvPr/>
          </p:nvSpPr>
          <p:spPr bwMode="auto">
            <a:xfrm>
              <a:off x="3015456" y="1435868"/>
              <a:ext cx="303908" cy="776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8" name="台形 607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09" name="台形 608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0" name="台形 609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1" name="平行四辺形 610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2" name="角丸四角形 611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3" name="角丸四角形 612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4" name="角丸四角形 613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角丸四角形 614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6" name="正方形/長方形 615"/>
            <p:cNvSpPr/>
            <p:nvPr/>
          </p:nvSpPr>
          <p:spPr bwMode="auto">
            <a:xfrm>
              <a:off x="2297281" y="2026825"/>
              <a:ext cx="1538594" cy="95781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7" name="角丸四角形 616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631" name="パイ 630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2" name="円/楕円 631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33" name="円/楕円 632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628" name="パイ 627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9" name="円/楕円 628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20" name="円/楕円 619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21" name="グループ化 620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622" name="正方形/長方形 621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 622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 623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アーチ 624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ドーナツ 625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 626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4" name="グループ化 633"/>
          <p:cNvGrpSpPr/>
          <p:nvPr/>
        </p:nvGrpSpPr>
        <p:grpSpPr>
          <a:xfrm>
            <a:off x="6033120" y="5395606"/>
            <a:ext cx="1617318" cy="675641"/>
            <a:chOff x="6033120" y="1631326"/>
            <a:chExt cx="1617318" cy="675641"/>
          </a:xfrm>
          <a:solidFill>
            <a:schemeClr val="bg1"/>
          </a:solidFill>
        </p:grpSpPr>
        <p:grpSp>
          <p:nvGrpSpPr>
            <p:cNvPr id="636" name="グループ化 635"/>
            <p:cNvGrpSpPr/>
            <p:nvPr/>
          </p:nvGrpSpPr>
          <p:grpSpPr>
            <a:xfrm flipH="1">
              <a:off x="6033120" y="1631326"/>
              <a:ext cx="1617318" cy="675641"/>
              <a:chOff x="2185890" y="2842257"/>
              <a:chExt cx="1890333" cy="789694"/>
            </a:xfrm>
            <a:grpFill/>
          </p:grpSpPr>
          <p:grpSp>
            <p:nvGrpSpPr>
              <p:cNvPr id="640" name="グループ化 639"/>
              <p:cNvGrpSpPr/>
              <p:nvPr/>
            </p:nvGrpSpPr>
            <p:grpSpPr>
              <a:xfrm>
                <a:off x="2185890" y="2842257"/>
                <a:ext cx="1890333" cy="789694"/>
                <a:chOff x="7499870" y="6064447"/>
                <a:chExt cx="2287068" cy="955431"/>
              </a:xfrm>
              <a:grpFill/>
            </p:grpSpPr>
            <p:sp>
              <p:nvSpPr>
                <p:cNvPr id="646" name="フリーフォーム 645"/>
                <p:cNvSpPr/>
                <p:nvPr/>
              </p:nvSpPr>
              <p:spPr>
                <a:xfrm>
                  <a:off x="7529512" y="6064447"/>
                  <a:ext cx="2219326" cy="806889"/>
                </a:xfrm>
                <a:custGeom>
                  <a:avLst/>
                  <a:gdLst>
                    <a:gd name="connsiteX0" fmla="*/ 33337 w 2219325"/>
                    <a:gd name="connsiteY0" fmla="*/ 804862 h 804862"/>
                    <a:gd name="connsiteX1" fmla="*/ 2219325 w 2219325"/>
                    <a:gd name="connsiteY1" fmla="*/ 804862 h 804862"/>
                    <a:gd name="connsiteX2" fmla="*/ 2219325 w 2219325"/>
                    <a:gd name="connsiteY2" fmla="*/ 509587 h 804862"/>
                    <a:gd name="connsiteX3" fmla="*/ 2190750 w 2219325"/>
                    <a:gd name="connsiteY3" fmla="*/ 433387 h 804862"/>
                    <a:gd name="connsiteX4" fmla="*/ 2124075 w 2219325"/>
                    <a:gd name="connsiteY4" fmla="*/ 352425 h 804862"/>
                    <a:gd name="connsiteX5" fmla="*/ 1533525 w 2219325"/>
                    <a:gd name="connsiteY5" fmla="*/ 0 h 804862"/>
                    <a:gd name="connsiteX6" fmla="*/ 185737 w 2219325"/>
                    <a:gd name="connsiteY6" fmla="*/ 0 h 804862"/>
                    <a:gd name="connsiteX7" fmla="*/ 142875 w 2219325"/>
                    <a:gd name="connsiteY7" fmla="*/ 19050 h 804862"/>
                    <a:gd name="connsiteX8" fmla="*/ 0 w 2219325"/>
                    <a:gd name="connsiteY8" fmla="*/ 352425 h 804862"/>
                    <a:gd name="connsiteX9" fmla="*/ 33337 w 2219325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0751 w 2219326"/>
                    <a:gd name="connsiteY3" fmla="*/ 433387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4862 h 804862"/>
                    <a:gd name="connsiteX1" fmla="*/ 2219326 w 2219326"/>
                    <a:gd name="connsiteY1" fmla="*/ 804862 h 804862"/>
                    <a:gd name="connsiteX2" fmla="*/ 2219326 w 2219326"/>
                    <a:gd name="connsiteY2" fmla="*/ 509587 h 804862"/>
                    <a:gd name="connsiteX3" fmla="*/ 2197666 w 2219326"/>
                    <a:gd name="connsiteY3" fmla="*/ 431082 h 804862"/>
                    <a:gd name="connsiteX4" fmla="*/ 2124076 w 2219326"/>
                    <a:gd name="connsiteY4" fmla="*/ 352425 h 804862"/>
                    <a:gd name="connsiteX5" fmla="*/ 1533526 w 2219326"/>
                    <a:gd name="connsiteY5" fmla="*/ 0 h 804862"/>
                    <a:gd name="connsiteX6" fmla="*/ 185738 w 2219326"/>
                    <a:gd name="connsiteY6" fmla="*/ 0 h 804862"/>
                    <a:gd name="connsiteX7" fmla="*/ 142876 w 2219326"/>
                    <a:gd name="connsiteY7" fmla="*/ 19050 h 804862"/>
                    <a:gd name="connsiteX8" fmla="*/ 1 w 2219326"/>
                    <a:gd name="connsiteY8" fmla="*/ 352425 h 804862"/>
                    <a:gd name="connsiteX9" fmla="*/ 0 w 2219326"/>
                    <a:gd name="connsiteY9" fmla="*/ 804862 h 804862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33526 w 2219326"/>
                    <a:gd name="connsiteY5" fmla="*/ 2027 h 806889"/>
                    <a:gd name="connsiteX6" fmla="*/ 1492805 w 2219326"/>
                    <a:gd name="connsiteY6" fmla="*/ 0 h 806889"/>
                    <a:gd name="connsiteX7" fmla="*/ 185738 w 2219326"/>
                    <a:gd name="connsiteY7" fmla="*/ 2027 h 806889"/>
                    <a:gd name="connsiteX8" fmla="*/ 142876 w 2219326"/>
                    <a:gd name="connsiteY8" fmla="*/ 21077 h 806889"/>
                    <a:gd name="connsiteX9" fmla="*/ 1 w 2219326"/>
                    <a:gd name="connsiteY9" fmla="*/ 354452 h 806889"/>
                    <a:gd name="connsiteX10" fmla="*/ 0 w 2219326"/>
                    <a:gd name="connsiteY10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33526 w 2219326"/>
                    <a:gd name="connsiteY6" fmla="*/ 2027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  <a:gd name="connsiteX0" fmla="*/ 0 w 2219326"/>
                    <a:gd name="connsiteY0" fmla="*/ 806889 h 806889"/>
                    <a:gd name="connsiteX1" fmla="*/ 2219326 w 2219326"/>
                    <a:gd name="connsiteY1" fmla="*/ 806889 h 806889"/>
                    <a:gd name="connsiteX2" fmla="*/ 2219326 w 2219326"/>
                    <a:gd name="connsiteY2" fmla="*/ 511614 h 806889"/>
                    <a:gd name="connsiteX3" fmla="*/ 2197666 w 2219326"/>
                    <a:gd name="connsiteY3" fmla="*/ 433109 h 806889"/>
                    <a:gd name="connsiteX4" fmla="*/ 2124076 w 2219326"/>
                    <a:gd name="connsiteY4" fmla="*/ 354452 h 806889"/>
                    <a:gd name="connsiteX5" fmla="*/ 1559645 w 2219326"/>
                    <a:gd name="connsiteY5" fmla="*/ 18442 h 806889"/>
                    <a:gd name="connsiteX6" fmla="*/ 1528916 w 2219326"/>
                    <a:gd name="connsiteY6" fmla="*/ 8941 h 806889"/>
                    <a:gd name="connsiteX7" fmla="*/ 1492805 w 2219326"/>
                    <a:gd name="connsiteY7" fmla="*/ 0 h 806889"/>
                    <a:gd name="connsiteX8" fmla="*/ 185738 w 2219326"/>
                    <a:gd name="connsiteY8" fmla="*/ 2027 h 806889"/>
                    <a:gd name="connsiteX9" fmla="*/ 142876 w 2219326"/>
                    <a:gd name="connsiteY9" fmla="*/ 21077 h 806889"/>
                    <a:gd name="connsiteX10" fmla="*/ 1 w 2219326"/>
                    <a:gd name="connsiteY10" fmla="*/ 354452 h 806889"/>
                    <a:gd name="connsiteX11" fmla="*/ 0 w 2219326"/>
                    <a:gd name="connsiteY11" fmla="*/ 806889 h 806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9326" h="806889">
                      <a:moveTo>
                        <a:pt x="0" y="806889"/>
                      </a:moveTo>
                      <a:lnTo>
                        <a:pt x="2219326" y="806889"/>
                      </a:lnTo>
                      <a:lnTo>
                        <a:pt x="2219326" y="511614"/>
                      </a:lnTo>
                      <a:cubicBezTo>
                        <a:pt x="2209801" y="486214"/>
                        <a:pt x="2225630" y="486167"/>
                        <a:pt x="2197666" y="433109"/>
                      </a:cubicBezTo>
                      <a:cubicBezTo>
                        <a:pt x="2168526" y="383074"/>
                        <a:pt x="2146301" y="381439"/>
                        <a:pt x="2124076" y="354452"/>
                      </a:cubicBezTo>
                      <a:lnTo>
                        <a:pt x="1559645" y="18442"/>
                      </a:lnTo>
                      <a:lnTo>
                        <a:pt x="1528916" y="8941"/>
                      </a:lnTo>
                      <a:lnTo>
                        <a:pt x="1492805" y="0"/>
                      </a:lnTo>
                      <a:lnTo>
                        <a:pt x="185738" y="2027"/>
                      </a:lnTo>
                      <a:lnTo>
                        <a:pt x="142876" y="21077"/>
                      </a:lnTo>
                      <a:lnTo>
                        <a:pt x="1" y="354452"/>
                      </a:lnTo>
                      <a:cubicBezTo>
                        <a:pt x="1" y="505264"/>
                        <a:pt x="0" y="656077"/>
                        <a:pt x="0" y="80688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7" name="角丸四角形 646"/>
                <p:cNvSpPr/>
                <p:nvPr/>
              </p:nvSpPr>
              <p:spPr>
                <a:xfrm>
                  <a:off x="7499870" y="6728462"/>
                  <a:ext cx="2287068" cy="142876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円/楕円 647"/>
                <p:cNvSpPr/>
                <p:nvPr/>
              </p:nvSpPr>
              <p:spPr>
                <a:xfrm>
                  <a:off x="7783070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>
                  <a:off x="7860932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0" name="円/楕円 649"/>
                <p:cNvSpPr/>
                <p:nvPr/>
              </p:nvSpPr>
              <p:spPr>
                <a:xfrm>
                  <a:off x="9202295" y="6674533"/>
                  <a:ext cx="345344" cy="34534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>
                <a:xfrm>
                  <a:off x="9280157" y="6751563"/>
                  <a:ext cx="189626" cy="1896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>
                  <a:off x="7529511" y="6556019"/>
                  <a:ext cx="45720" cy="16974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1" name="角丸四角形 640"/>
              <p:cNvSpPr/>
              <p:nvPr/>
            </p:nvSpPr>
            <p:spPr bwMode="auto">
              <a:xfrm>
                <a:off x="3781783" y="3281660"/>
                <a:ext cx="66675" cy="45719"/>
              </a:xfrm>
              <a:prstGeom prst="roundRect">
                <a:avLst/>
              </a:prstGeom>
              <a:solidFill>
                <a:srgbClr val="FFC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2" name="角丸四角形 641"/>
              <p:cNvSpPr/>
              <p:nvPr/>
            </p:nvSpPr>
            <p:spPr bwMode="auto">
              <a:xfrm>
                <a:off x="3999012" y="3246120"/>
                <a:ext cx="45719" cy="144968"/>
              </a:xfrm>
              <a:prstGeom prst="roundRect">
                <a:avLst/>
              </a:prstGeom>
              <a:solidFill>
                <a:srgbClr val="FFFF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3" name="角丸四角形 642"/>
              <p:cNvSpPr/>
              <p:nvPr/>
            </p:nvSpPr>
            <p:spPr bwMode="auto">
              <a:xfrm>
                <a:off x="2419963" y="2920364"/>
                <a:ext cx="867851" cy="215265"/>
              </a:xfrm>
              <a:prstGeom prst="roundRect">
                <a:avLst>
                  <a:gd name="adj" fmla="val 767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 643"/>
              <p:cNvSpPr/>
              <p:nvPr/>
            </p:nvSpPr>
            <p:spPr bwMode="auto">
              <a:xfrm>
                <a:off x="3514725" y="2867025"/>
                <a:ext cx="438150" cy="264795"/>
              </a:xfrm>
              <a:custGeom>
                <a:avLst/>
                <a:gdLst>
                  <a:gd name="connsiteX0" fmla="*/ 0 w 438150"/>
                  <a:gd name="connsiteY0" fmla="*/ 0 h 264795"/>
                  <a:gd name="connsiteX1" fmla="*/ 264795 w 438150"/>
                  <a:gd name="connsiteY1" fmla="*/ 264795 h 264795"/>
                  <a:gd name="connsiteX2" fmla="*/ 438150 w 438150"/>
                  <a:gd name="connsiteY2" fmla="*/ 259080 h 264795"/>
                  <a:gd name="connsiteX3" fmla="*/ 0 w 438150"/>
                  <a:gd name="connsiteY3" fmla="*/ 0 h 26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150" h="264795">
                    <a:moveTo>
                      <a:pt x="0" y="0"/>
                    </a:moveTo>
                    <a:lnTo>
                      <a:pt x="264795" y="264795"/>
                    </a:lnTo>
                    <a:lnTo>
                      <a:pt x="438150" y="2590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 644"/>
              <p:cNvSpPr/>
              <p:nvPr/>
            </p:nvSpPr>
            <p:spPr bwMode="auto">
              <a:xfrm>
                <a:off x="3322320" y="2920364"/>
                <a:ext cx="411480" cy="215265"/>
              </a:xfrm>
              <a:custGeom>
                <a:avLst/>
                <a:gdLst>
                  <a:gd name="connsiteX0" fmla="*/ 409575 w 409575"/>
                  <a:gd name="connsiteY0" fmla="*/ 215265 h 226695"/>
                  <a:gd name="connsiteX1" fmla="*/ 203835 w 409575"/>
                  <a:gd name="connsiteY1" fmla="*/ 0 h 226695"/>
                  <a:gd name="connsiteX2" fmla="*/ 0 w 409575"/>
                  <a:gd name="connsiteY2" fmla="*/ 0 h 226695"/>
                  <a:gd name="connsiteX3" fmla="*/ 0 w 409575"/>
                  <a:gd name="connsiteY3" fmla="*/ 226695 h 226695"/>
                  <a:gd name="connsiteX4" fmla="*/ 409575 w 409575"/>
                  <a:gd name="connsiteY4" fmla="*/ 215265 h 226695"/>
                  <a:gd name="connsiteX0" fmla="*/ 409575 w 409575"/>
                  <a:gd name="connsiteY0" fmla="*/ 215265 h 220980"/>
                  <a:gd name="connsiteX1" fmla="*/ 203835 w 409575"/>
                  <a:gd name="connsiteY1" fmla="*/ 0 h 220980"/>
                  <a:gd name="connsiteX2" fmla="*/ 0 w 409575"/>
                  <a:gd name="connsiteY2" fmla="*/ 0 h 220980"/>
                  <a:gd name="connsiteX3" fmla="*/ 1905 w 409575"/>
                  <a:gd name="connsiteY3" fmla="*/ 220980 h 220980"/>
                  <a:gd name="connsiteX4" fmla="*/ 409575 w 409575"/>
                  <a:gd name="connsiteY4" fmla="*/ 215265 h 220980"/>
                  <a:gd name="connsiteX0" fmla="*/ 409575 w 409575"/>
                  <a:gd name="connsiteY0" fmla="*/ 215265 h 215265"/>
                  <a:gd name="connsiteX1" fmla="*/ 203835 w 409575"/>
                  <a:gd name="connsiteY1" fmla="*/ 0 h 215265"/>
                  <a:gd name="connsiteX2" fmla="*/ 0 w 409575"/>
                  <a:gd name="connsiteY2" fmla="*/ 0 h 215265"/>
                  <a:gd name="connsiteX3" fmla="*/ 3810 w 409575"/>
                  <a:gd name="connsiteY3" fmla="*/ 215265 h 215265"/>
                  <a:gd name="connsiteX4" fmla="*/ 409575 w 409575"/>
                  <a:gd name="connsiteY4" fmla="*/ 215265 h 215265"/>
                  <a:gd name="connsiteX0" fmla="*/ 411480 w 411480"/>
                  <a:gd name="connsiteY0" fmla="*/ 215265 h 215265"/>
                  <a:gd name="connsiteX1" fmla="*/ 205740 w 411480"/>
                  <a:gd name="connsiteY1" fmla="*/ 0 h 215265"/>
                  <a:gd name="connsiteX2" fmla="*/ 1905 w 411480"/>
                  <a:gd name="connsiteY2" fmla="*/ 0 h 215265"/>
                  <a:gd name="connsiteX3" fmla="*/ 0 w 411480"/>
                  <a:gd name="connsiteY3" fmla="*/ 215265 h 215265"/>
                  <a:gd name="connsiteX4" fmla="*/ 411480 w 411480"/>
                  <a:gd name="connsiteY4" fmla="*/ 21526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480" h="215265">
                    <a:moveTo>
                      <a:pt x="411480" y="215265"/>
                    </a:moveTo>
                    <a:lnTo>
                      <a:pt x="205740" y="0"/>
                    </a:lnTo>
                    <a:lnTo>
                      <a:pt x="1905" y="0"/>
                    </a:lnTo>
                    <a:lnTo>
                      <a:pt x="0" y="215265"/>
                    </a:lnTo>
                    <a:lnTo>
                      <a:pt x="411480" y="215265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正方形/長方形 638"/>
            <p:cNvSpPr/>
            <p:nvPr/>
          </p:nvSpPr>
          <p:spPr bwMode="auto">
            <a:xfrm>
              <a:off x="6301713" y="1927296"/>
              <a:ext cx="1261578" cy="45719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3" name="グループ化 652"/>
          <p:cNvGrpSpPr/>
          <p:nvPr/>
        </p:nvGrpSpPr>
        <p:grpSpPr>
          <a:xfrm>
            <a:off x="2252700" y="5324394"/>
            <a:ext cx="1622403" cy="848961"/>
            <a:chOff x="2252700" y="1560114"/>
            <a:chExt cx="1622403" cy="848961"/>
          </a:xfrm>
        </p:grpSpPr>
        <p:sp>
          <p:nvSpPr>
            <p:cNvPr id="656" name="台形 655"/>
            <p:cNvSpPr/>
            <p:nvPr/>
          </p:nvSpPr>
          <p:spPr>
            <a:xfrm flipH="1">
              <a:off x="2626543" y="1560114"/>
              <a:ext cx="1075764" cy="364735"/>
            </a:xfrm>
            <a:prstGeom prst="trapezoid">
              <a:avLst>
                <a:gd name="adj" fmla="val 3274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7" name="台形 656"/>
            <p:cNvSpPr/>
            <p:nvPr/>
          </p:nvSpPr>
          <p:spPr>
            <a:xfrm flipH="1">
              <a:off x="2636676" y="1591775"/>
              <a:ext cx="985456" cy="297042"/>
            </a:xfrm>
            <a:prstGeom prst="trapezoid">
              <a:avLst>
                <a:gd name="adj" fmla="val 32740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8" name="台形 657"/>
            <p:cNvSpPr/>
            <p:nvPr/>
          </p:nvSpPr>
          <p:spPr bwMode="auto">
            <a:xfrm flipH="1">
              <a:off x="3140554" y="1591775"/>
              <a:ext cx="66780" cy="301413"/>
            </a:xfrm>
            <a:prstGeom prst="trapezoid">
              <a:avLst>
                <a:gd name="adj" fmla="val 1183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9" name="平行四辺形 658"/>
            <p:cNvSpPr/>
            <p:nvPr/>
          </p:nvSpPr>
          <p:spPr bwMode="auto">
            <a:xfrm flipH="1" flipV="1">
              <a:off x="2731565" y="1592361"/>
              <a:ext cx="80567" cy="308774"/>
            </a:xfrm>
            <a:prstGeom prst="parallelogram">
              <a:avLst>
                <a:gd name="adj" fmla="val 55934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0" name="角丸四角形 659"/>
            <p:cNvSpPr/>
            <p:nvPr/>
          </p:nvSpPr>
          <p:spPr>
            <a:xfrm flipH="1">
              <a:off x="2297281" y="1888815"/>
              <a:ext cx="1538594" cy="328699"/>
            </a:xfrm>
            <a:prstGeom prst="roundRect">
              <a:avLst>
                <a:gd name="adj" fmla="val 18418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 flipH="1">
              <a:off x="2463561" y="1954000"/>
              <a:ext cx="66675" cy="45719"/>
            </a:xfrm>
            <a:prstGeom prst="roundRect">
              <a:avLst/>
            </a:prstGeom>
            <a:solidFill>
              <a:srgbClr val="FFC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2" name="角丸四角形 661"/>
            <p:cNvSpPr/>
            <p:nvPr/>
          </p:nvSpPr>
          <p:spPr bwMode="auto">
            <a:xfrm flipH="1">
              <a:off x="3015456" y="1954000"/>
              <a:ext cx="9689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3" name="角丸四角形 662"/>
            <p:cNvSpPr/>
            <p:nvPr/>
          </p:nvSpPr>
          <p:spPr bwMode="auto">
            <a:xfrm flipH="1">
              <a:off x="2723053" y="1821138"/>
              <a:ext cx="97593" cy="79997"/>
            </a:xfrm>
            <a:prstGeom prst="roundRect">
              <a:avLst>
                <a:gd name="adj" fmla="val 35718"/>
              </a:avLst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4" name="正方形/長方形 663"/>
            <p:cNvSpPr/>
            <p:nvPr/>
          </p:nvSpPr>
          <p:spPr bwMode="auto">
            <a:xfrm>
              <a:off x="2297281" y="2026825"/>
              <a:ext cx="1538594" cy="95781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5" name="角丸四角形 664"/>
            <p:cNvSpPr/>
            <p:nvPr/>
          </p:nvSpPr>
          <p:spPr>
            <a:xfrm flipH="1">
              <a:off x="2252700" y="2126479"/>
              <a:ext cx="1622403" cy="104350"/>
            </a:xfrm>
            <a:prstGeom prst="roundRect">
              <a:avLst>
                <a:gd name="adj" fmla="val 1446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66" name="グループ化 665"/>
            <p:cNvGrpSpPr/>
            <p:nvPr/>
          </p:nvGrpSpPr>
          <p:grpSpPr>
            <a:xfrm>
              <a:off x="2430019" y="2053164"/>
              <a:ext cx="355911" cy="355911"/>
              <a:chOff x="570731" y="2034524"/>
              <a:chExt cx="405045" cy="405045"/>
            </a:xfrm>
          </p:grpSpPr>
          <p:sp>
            <p:nvSpPr>
              <p:cNvPr id="679" name="パイ 678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0" name="円/楕円 679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1" name="円/楕円 680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7" name="グループ化 666"/>
            <p:cNvGrpSpPr/>
            <p:nvPr/>
          </p:nvGrpSpPr>
          <p:grpSpPr>
            <a:xfrm>
              <a:off x="3361564" y="2053164"/>
              <a:ext cx="355911" cy="355911"/>
              <a:chOff x="570731" y="2034524"/>
              <a:chExt cx="405045" cy="405045"/>
            </a:xfrm>
          </p:grpSpPr>
          <p:sp>
            <p:nvSpPr>
              <p:cNvPr id="676" name="パイ 675"/>
              <p:cNvSpPr/>
              <p:nvPr/>
            </p:nvSpPr>
            <p:spPr bwMode="auto">
              <a:xfrm>
                <a:off x="570731" y="2034524"/>
                <a:ext cx="405045" cy="405045"/>
              </a:xfrm>
              <a:prstGeom prst="pie">
                <a:avLst>
                  <a:gd name="adj1" fmla="val 10799991"/>
                  <a:gd name="adj2" fmla="val 21592726"/>
                </a:avLst>
              </a:prstGeom>
              <a:solidFill>
                <a:schemeClr val="tx1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7" name="円/楕円 676"/>
              <p:cNvSpPr/>
              <p:nvPr/>
            </p:nvSpPr>
            <p:spPr>
              <a:xfrm flipH="1">
                <a:off x="608904" y="2053171"/>
                <a:ext cx="328698" cy="32869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>
              <a:xfrm flipH="1">
                <a:off x="683011" y="2126488"/>
                <a:ext cx="180485" cy="1804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68" name="円/楕円 667"/>
            <p:cNvSpPr/>
            <p:nvPr/>
          </p:nvSpPr>
          <p:spPr>
            <a:xfrm flipH="1">
              <a:off x="2325259" y="1960876"/>
              <a:ext cx="40651" cy="128943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669" name="グループ化 668"/>
            <p:cNvGrpSpPr/>
            <p:nvPr/>
          </p:nvGrpSpPr>
          <p:grpSpPr>
            <a:xfrm>
              <a:off x="2848779" y="2053527"/>
              <a:ext cx="468894" cy="138158"/>
              <a:chOff x="2929974" y="1470217"/>
              <a:chExt cx="696179" cy="205127"/>
            </a:xfrm>
            <a:solidFill>
              <a:schemeClr val="bg1"/>
            </a:solidFill>
          </p:grpSpPr>
          <p:sp>
            <p:nvSpPr>
              <p:cNvPr id="670" name="正方形/長方形 669"/>
              <p:cNvSpPr/>
              <p:nvPr/>
            </p:nvSpPr>
            <p:spPr bwMode="auto">
              <a:xfrm>
                <a:off x="3331377" y="1477511"/>
                <a:ext cx="32446" cy="197833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 670"/>
              <p:cNvSpPr/>
              <p:nvPr/>
            </p:nvSpPr>
            <p:spPr bwMode="auto">
              <a:xfrm>
                <a:off x="3223899" y="1483360"/>
                <a:ext cx="107478" cy="191984"/>
              </a:xfrm>
              <a:custGeom>
                <a:avLst/>
                <a:gdLst>
                  <a:gd name="connsiteX0" fmla="*/ 91440 w 332740"/>
                  <a:gd name="connsiteY0" fmla="*/ 0 h 594360"/>
                  <a:gd name="connsiteX1" fmla="*/ 0 w 332740"/>
                  <a:gd name="connsiteY1" fmla="*/ 0 h 594360"/>
                  <a:gd name="connsiteX2" fmla="*/ 0 w 332740"/>
                  <a:gd name="connsiteY2" fmla="*/ 594360 h 594360"/>
                  <a:gd name="connsiteX3" fmla="*/ 332740 w 332740"/>
                  <a:gd name="connsiteY3" fmla="*/ 594360 h 594360"/>
                  <a:gd name="connsiteX4" fmla="*/ 332740 w 332740"/>
                  <a:gd name="connsiteY4" fmla="*/ 492760 h 594360"/>
                  <a:gd name="connsiteX5" fmla="*/ 96520 w 332740"/>
                  <a:gd name="connsiteY5" fmla="*/ 492760 h 594360"/>
                  <a:gd name="connsiteX6" fmla="*/ 91440 w 332740"/>
                  <a:gd name="connsiteY6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740" h="594360">
                    <a:moveTo>
                      <a:pt x="9144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2740" y="594360"/>
                    </a:lnTo>
                    <a:lnTo>
                      <a:pt x="332740" y="492760"/>
                    </a:lnTo>
                    <a:lnTo>
                      <a:pt x="96520" y="492760"/>
                    </a:lnTo>
                    <a:cubicBezTo>
                      <a:pt x="94827" y="328507"/>
                      <a:pt x="93133" y="164253"/>
                      <a:pt x="9144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 671"/>
              <p:cNvSpPr/>
              <p:nvPr/>
            </p:nvSpPr>
            <p:spPr bwMode="auto">
              <a:xfrm>
                <a:off x="3513304" y="1478280"/>
                <a:ext cx="112849" cy="197064"/>
              </a:xfrm>
              <a:custGeom>
                <a:avLst/>
                <a:gdLst>
                  <a:gd name="connsiteX0" fmla="*/ 33274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32740 w 340360"/>
                  <a:gd name="connsiteY12" fmla="*/ 0 h 594360"/>
                  <a:gd name="connsiteX0" fmla="*/ 340360 w 340360"/>
                  <a:gd name="connsiteY0" fmla="*/ 0 h 594360"/>
                  <a:gd name="connsiteX1" fmla="*/ 0 w 340360"/>
                  <a:gd name="connsiteY1" fmla="*/ 0 h 594360"/>
                  <a:gd name="connsiteX2" fmla="*/ 0 w 340360"/>
                  <a:gd name="connsiteY2" fmla="*/ 594360 h 594360"/>
                  <a:gd name="connsiteX3" fmla="*/ 335280 w 340360"/>
                  <a:gd name="connsiteY3" fmla="*/ 594360 h 594360"/>
                  <a:gd name="connsiteX4" fmla="*/ 335280 w 340360"/>
                  <a:gd name="connsiteY4" fmla="*/ 490220 h 594360"/>
                  <a:gd name="connsiteX5" fmla="*/ 96520 w 340360"/>
                  <a:gd name="connsiteY5" fmla="*/ 490220 h 594360"/>
                  <a:gd name="connsiteX6" fmla="*/ 96520 w 340360"/>
                  <a:gd name="connsiteY6" fmla="*/ 350520 h 594360"/>
                  <a:gd name="connsiteX7" fmla="*/ 274320 w 340360"/>
                  <a:gd name="connsiteY7" fmla="*/ 350520 h 594360"/>
                  <a:gd name="connsiteX8" fmla="*/ 274320 w 340360"/>
                  <a:gd name="connsiteY8" fmla="*/ 248920 h 594360"/>
                  <a:gd name="connsiteX9" fmla="*/ 96520 w 340360"/>
                  <a:gd name="connsiteY9" fmla="*/ 248920 h 594360"/>
                  <a:gd name="connsiteX10" fmla="*/ 96520 w 340360"/>
                  <a:gd name="connsiteY10" fmla="*/ 106680 h 594360"/>
                  <a:gd name="connsiteX11" fmla="*/ 340360 w 340360"/>
                  <a:gd name="connsiteY11" fmla="*/ 106680 h 594360"/>
                  <a:gd name="connsiteX12" fmla="*/ 340360 w 340360"/>
                  <a:gd name="connsiteY12" fmla="*/ 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0360" h="594360">
                    <a:moveTo>
                      <a:pt x="340360" y="0"/>
                    </a:moveTo>
                    <a:lnTo>
                      <a:pt x="0" y="0"/>
                    </a:lnTo>
                    <a:lnTo>
                      <a:pt x="0" y="594360"/>
                    </a:lnTo>
                    <a:lnTo>
                      <a:pt x="335280" y="594360"/>
                    </a:lnTo>
                    <a:lnTo>
                      <a:pt x="335280" y="490220"/>
                    </a:lnTo>
                    <a:lnTo>
                      <a:pt x="96520" y="490220"/>
                    </a:lnTo>
                    <a:lnTo>
                      <a:pt x="96520" y="350520"/>
                    </a:lnTo>
                    <a:lnTo>
                      <a:pt x="274320" y="350520"/>
                    </a:lnTo>
                    <a:lnTo>
                      <a:pt x="274320" y="248920"/>
                    </a:lnTo>
                    <a:lnTo>
                      <a:pt x="96520" y="248920"/>
                    </a:lnTo>
                    <a:lnTo>
                      <a:pt x="96520" y="106680"/>
                    </a:lnTo>
                    <a:lnTo>
                      <a:pt x="340360" y="106680"/>
                    </a:lnTo>
                    <a:lnTo>
                      <a:pt x="3403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アーチ 672"/>
              <p:cNvSpPr/>
              <p:nvPr/>
            </p:nvSpPr>
            <p:spPr bwMode="auto">
              <a:xfrm>
                <a:off x="3364558" y="1470217"/>
                <a:ext cx="161109" cy="205127"/>
              </a:xfrm>
              <a:prstGeom prst="blockArc">
                <a:avLst>
                  <a:gd name="adj1" fmla="val 2786204"/>
                  <a:gd name="adj2" fmla="val 18249622"/>
                  <a:gd name="adj3" fmla="val 1951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ドーナツ 673"/>
              <p:cNvSpPr/>
              <p:nvPr/>
            </p:nvSpPr>
            <p:spPr bwMode="auto">
              <a:xfrm>
                <a:off x="3062790" y="1470217"/>
                <a:ext cx="161109" cy="205127"/>
              </a:xfrm>
              <a:prstGeom prst="donu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 674"/>
              <p:cNvSpPr/>
              <p:nvPr/>
            </p:nvSpPr>
            <p:spPr bwMode="auto">
              <a:xfrm>
                <a:off x="2929974" y="1475677"/>
                <a:ext cx="132816" cy="199667"/>
              </a:xfrm>
              <a:custGeom>
                <a:avLst/>
                <a:gdLst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89535 w 396240"/>
                  <a:gd name="connsiteY6" fmla="*/ 264795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9535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91906 w 396240"/>
                  <a:gd name="connsiteY5" fmla="*/ 368384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40"/>
                  <a:gd name="connsiteY0" fmla="*/ 590550 h 592455"/>
                  <a:gd name="connsiteX1" fmla="*/ 0 w 396240"/>
                  <a:gd name="connsiteY1" fmla="*/ 0 h 592455"/>
                  <a:gd name="connsiteX2" fmla="*/ 274320 w 396240"/>
                  <a:gd name="connsiteY2" fmla="*/ 0 h 592455"/>
                  <a:gd name="connsiteX3" fmla="*/ 396240 w 396240"/>
                  <a:gd name="connsiteY3" fmla="*/ 209550 h 592455"/>
                  <a:gd name="connsiteX4" fmla="*/ 232410 w 396240"/>
                  <a:gd name="connsiteY4" fmla="*/ 369570 h 592455"/>
                  <a:gd name="connsiteX5" fmla="*/ 88349 w 396240"/>
                  <a:gd name="connsiteY5" fmla="*/ 369570 h 592455"/>
                  <a:gd name="connsiteX6" fmla="*/ 91906 w 396240"/>
                  <a:gd name="connsiteY6" fmla="*/ 265981 h 592455"/>
                  <a:gd name="connsiteX7" fmla="*/ 188595 w 396240"/>
                  <a:gd name="connsiteY7" fmla="*/ 264795 h 592455"/>
                  <a:gd name="connsiteX8" fmla="*/ 260985 w 396240"/>
                  <a:gd name="connsiteY8" fmla="*/ 190500 h 592455"/>
                  <a:gd name="connsiteX9" fmla="*/ 211455 w 396240"/>
                  <a:gd name="connsiteY9" fmla="*/ 100965 h 592455"/>
                  <a:gd name="connsiteX10" fmla="*/ 91440 w 396240"/>
                  <a:gd name="connsiteY10" fmla="*/ 100965 h 592455"/>
                  <a:gd name="connsiteX11" fmla="*/ 91440 w 396240"/>
                  <a:gd name="connsiteY11" fmla="*/ 592455 h 592455"/>
                  <a:gd name="connsiteX12" fmla="*/ 0 w 396240"/>
                  <a:gd name="connsiteY12" fmla="*/ 590550 h 592455"/>
                  <a:gd name="connsiteX0" fmla="*/ 0 w 396255"/>
                  <a:gd name="connsiteY0" fmla="*/ 590550 h 592455"/>
                  <a:gd name="connsiteX1" fmla="*/ 0 w 396255"/>
                  <a:gd name="connsiteY1" fmla="*/ 0 h 592455"/>
                  <a:gd name="connsiteX2" fmla="*/ 274320 w 396255"/>
                  <a:gd name="connsiteY2" fmla="*/ 0 h 592455"/>
                  <a:gd name="connsiteX3" fmla="*/ 396240 w 396255"/>
                  <a:gd name="connsiteY3" fmla="*/ 209550 h 592455"/>
                  <a:gd name="connsiteX4" fmla="*/ 232410 w 396255"/>
                  <a:gd name="connsiteY4" fmla="*/ 369570 h 592455"/>
                  <a:gd name="connsiteX5" fmla="*/ 88349 w 396255"/>
                  <a:gd name="connsiteY5" fmla="*/ 369570 h 592455"/>
                  <a:gd name="connsiteX6" fmla="*/ 91906 w 396255"/>
                  <a:gd name="connsiteY6" fmla="*/ 265981 h 592455"/>
                  <a:gd name="connsiteX7" fmla="*/ 188595 w 396255"/>
                  <a:gd name="connsiteY7" fmla="*/ 264795 h 592455"/>
                  <a:gd name="connsiteX8" fmla="*/ 260985 w 396255"/>
                  <a:gd name="connsiteY8" fmla="*/ 190500 h 592455"/>
                  <a:gd name="connsiteX9" fmla="*/ 211455 w 396255"/>
                  <a:gd name="connsiteY9" fmla="*/ 100965 h 592455"/>
                  <a:gd name="connsiteX10" fmla="*/ 91440 w 396255"/>
                  <a:gd name="connsiteY10" fmla="*/ 100965 h 592455"/>
                  <a:gd name="connsiteX11" fmla="*/ 91440 w 396255"/>
                  <a:gd name="connsiteY11" fmla="*/ 592455 h 592455"/>
                  <a:gd name="connsiteX12" fmla="*/ 0 w 396255"/>
                  <a:gd name="connsiteY12" fmla="*/ 590550 h 592455"/>
                  <a:gd name="connsiteX0" fmla="*/ 0 w 393884"/>
                  <a:gd name="connsiteY0" fmla="*/ 590550 h 592455"/>
                  <a:gd name="connsiteX1" fmla="*/ 0 w 393884"/>
                  <a:gd name="connsiteY1" fmla="*/ 0 h 592455"/>
                  <a:gd name="connsiteX2" fmla="*/ 274320 w 393884"/>
                  <a:gd name="connsiteY2" fmla="*/ 0 h 592455"/>
                  <a:gd name="connsiteX3" fmla="*/ 393869 w 393884"/>
                  <a:gd name="connsiteY3" fmla="*/ 196507 h 592455"/>
                  <a:gd name="connsiteX4" fmla="*/ 232410 w 393884"/>
                  <a:gd name="connsiteY4" fmla="*/ 369570 h 592455"/>
                  <a:gd name="connsiteX5" fmla="*/ 88349 w 393884"/>
                  <a:gd name="connsiteY5" fmla="*/ 369570 h 592455"/>
                  <a:gd name="connsiteX6" fmla="*/ 91906 w 393884"/>
                  <a:gd name="connsiteY6" fmla="*/ 265981 h 592455"/>
                  <a:gd name="connsiteX7" fmla="*/ 188595 w 393884"/>
                  <a:gd name="connsiteY7" fmla="*/ 264795 h 592455"/>
                  <a:gd name="connsiteX8" fmla="*/ 260985 w 393884"/>
                  <a:gd name="connsiteY8" fmla="*/ 190500 h 592455"/>
                  <a:gd name="connsiteX9" fmla="*/ 211455 w 393884"/>
                  <a:gd name="connsiteY9" fmla="*/ 100965 h 592455"/>
                  <a:gd name="connsiteX10" fmla="*/ 91440 w 393884"/>
                  <a:gd name="connsiteY10" fmla="*/ 100965 h 592455"/>
                  <a:gd name="connsiteX11" fmla="*/ 91440 w 393884"/>
                  <a:gd name="connsiteY11" fmla="*/ 592455 h 592455"/>
                  <a:gd name="connsiteX12" fmla="*/ 0 w 393884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60985 w 393961"/>
                  <a:gd name="connsiteY8" fmla="*/ 190500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3961"/>
                  <a:gd name="connsiteY0" fmla="*/ 590550 h 592455"/>
                  <a:gd name="connsiteX1" fmla="*/ 0 w 393961"/>
                  <a:gd name="connsiteY1" fmla="*/ 0 h 592455"/>
                  <a:gd name="connsiteX2" fmla="*/ 274320 w 393961"/>
                  <a:gd name="connsiteY2" fmla="*/ 0 h 592455"/>
                  <a:gd name="connsiteX3" fmla="*/ 393869 w 393961"/>
                  <a:gd name="connsiteY3" fmla="*/ 196507 h 592455"/>
                  <a:gd name="connsiteX4" fmla="*/ 232410 w 393961"/>
                  <a:gd name="connsiteY4" fmla="*/ 369570 h 592455"/>
                  <a:gd name="connsiteX5" fmla="*/ 88349 w 393961"/>
                  <a:gd name="connsiteY5" fmla="*/ 369570 h 592455"/>
                  <a:gd name="connsiteX6" fmla="*/ 91906 w 393961"/>
                  <a:gd name="connsiteY6" fmla="*/ 265981 h 592455"/>
                  <a:gd name="connsiteX7" fmla="*/ 188595 w 393961"/>
                  <a:gd name="connsiteY7" fmla="*/ 264795 h 592455"/>
                  <a:gd name="connsiteX8" fmla="*/ 298929 w 393961"/>
                  <a:gd name="connsiteY8" fmla="*/ 192872 h 592455"/>
                  <a:gd name="connsiteX9" fmla="*/ 211455 w 393961"/>
                  <a:gd name="connsiteY9" fmla="*/ 100965 h 592455"/>
                  <a:gd name="connsiteX10" fmla="*/ 91440 w 393961"/>
                  <a:gd name="connsiteY10" fmla="*/ 100965 h 592455"/>
                  <a:gd name="connsiteX11" fmla="*/ 91440 w 393961"/>
                  <a:gd name="connsiteY11" fmla="*/ 592455 h 592455"/>
                  <a:gd name="connsiteX12" fmla="*/ 0 w 393961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  <a:gd name="connsiteX0" fmla="*/ 0 w 394094"/>
                  <a:gd name="connsiteY0" fmla="*/ 590550 h 592455"/>
                  <a:gd name="connsiteX1" fmla="*/ 0 w 394094"/>
                  <a:gd name="connsiteY1" fmla="*/ 0 h 592455"/>
                  <a:gd name="connsiteX2" fmla="*/ 274320 w 394094"/>
                  <a:gd name="connsiteY2" fmla="*/ 0 h 592455"/>
                  <a:gd name="connsiteX3" fmla="*/ 393869 w 394094"/>
                  <a:gd name="connsiteY3" fmla="*/ 196507 h 592455"/>
                  <a:gd name="connsiteX4" fmla="*/ 232410 w 394094"/>
                  <a:gd name="connsiteY4" fmla="*/ 369570 h 592455"/>
                  <a:gd name="connsiteX5" fmla="*/ 88349 w 394094"/>
                  <a:gd name="connsiteY5" fmla="*/ 369570 h 592455"/>
                  <a:gd name="connsiteX6" fmla="*/ 91906 w 394094"/>
                  <a:gd name="connsiteY6" fmla="*/ 265981 h 592455"/>
                  <a:gd name="connsiteX7" fmla="*/ 188595 w 394094"/>
                  <a:gd name="connsiteY7" fmla="*/ 264795 h 592455"/>
                  <a:gd name="connsiteX8" fmla="*/ 298929 w 394094"/>
                  <a:gd name="connsiteY8" fmla="*/ 192872 h 592455"/>
                  <a:gd name="connsiteX9" fmla="*/ 211455 w 394094"/>
                  <a:gd name="connsiteY9" fmla="*/ 100965 h 592455"/>
                  <a:gd name="connsiteX10" fmla="*/ 91440 w 394094"/>
                  <a:gd name="connsiteY10" fmla="*/ 100965 h 592455"/>
                  <a:gd name="connsiteX11" fmla="*/ 91440 w 394094"/>
                  <a:gd name="connsiteY11" fmla="*/ 592455 h 592455"/>
                  <a:gd name="connsiteX12" fmla="*/ 0 w 394094"/>
                  <a:gd name="connsiteY12" fmla="*/ 590550 h 59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4094" h="592455">
                    <a:moveTo>
                      <a:pt x="0" y="590550"/>
                    </a:moveTo>
                    <a:lnTo>
                      <a:pt x="0" y="0"/>
                    </a:lnTo>
                    <a:lnTo>
                      <a:pt x="274320" y="0"/>
                    </a:lnTo>
                    <a:cubicBezTo>
                      <a:pt x="365947" y="-109"/>
                      <a:pt x="397102" y="76856"/>
                      <a:pt x="393869" y="196507"/>
                    </a:cubicBezTo>
                    <a:cubicBezTo>
                      <a:pt x="390636" y="316158"/>
                      <a:pt x="353422" y="369589"/>
                      <a:pt x="232410" y="369570"/>
                    </a:cubicBezTo>
                    <a:lnTo>
                      <a:pt x="88349" y="369570"/>
                    </a:lnTo>
                    <a:cubicBezTo>
                      <a:pt x="89139" y="335040"/>
                      <a:pt x="91116" y="300511"/>
                      <a:pt x="91906" y="265981"/>
                    </a:cubicBezTo>
                    <a:lnTo>
                      <a:pt x="188595" y="264795"/>
                    </a:lnTo>
                    <a:cubicBezTo>
                      <a:pt x="253040" y="263745"/>
                      <a:pt x="296467" y="266590"/>
                      <a:pt x="298929" y="192872"/>
                    </a:cubicBezTo>
                    <a:cubicBezTo>
                      <a:pt x="301391" y="119154"/>
                      <a:pt x="270652" y="101167"/>
                      <a:pt x="211455" y="100965"/>
                    </a:cubicBezTo>
                    <a:lnTo>
                      <a:pt x="91440" y="100965"/>
                    </a:lnTo>
                    <a:lnTo>
                      <a:pt x="91440" y="592455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2" name="グループ化 701"/>
          <p:cNvGrpSpPr/>
          <p:nvPr/>
        </p:nvGrpSpPr>
        <p:grpSpPr>
          <a:xfrm>
            <a:off x="2812132" y="2924338"/>
            <a:ext cx="710973" cy="556445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66" name="台形 65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8" name="グループ化 687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693" name="台形 692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台形 691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00" name="台形 699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台形 697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3" name="グループ化 702"/>
          <p:cNvGrpSpPr/>
          <p:nvPr/>
        </p:nvGrpSpPr>
        <p:grpSpPr>
          <a:xfrm rot="19800000">
            <a:off x="6223866" y="3072779"/>
            <a:ext cx="503355" cy="393952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04" name="台形 703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5" name="グループ化 704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09" name="台形 708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台形 709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07" name="台形 706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台形 707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1" name="グループ化 710"/>
          <p:cNvGrpSpPr/>
          <p:nvPr/>
        </p:nvGrpSpPr>
        <p:grpSpPr>
          <a:xfrm rot="1800000" flipH="1">
            <a:off x="7279759" y="3072780"/>
            <a:ext cx="503355" cy="393952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12" name="台形 711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3" name="グループ化 712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17" name="台形 716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台形 717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4" name="グループ化 713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15" name="台形 714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台形 715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6" name="グループ化 725"/>
          <p:cNvGrpSpPr/>
          <p:nvPr/>
        </p:nvGrpSpPr>
        <p:grpSpPr>
          <a:xfrm>
            <a:off x="2450767" y="5077879"/>
            <a:ext cx="1438166" cy="269805"/>
            <a:chOff x="2450767" y="5077879"/>
            <a:chExt cx="1438166" cy="269805"/>
          </a:xfrm>
        </p:grpSpPr>
        <p:sp>
          <p:nvSpPr>
            <p:cNvPr id="720" name="フローチャート : 論理積ゲート 719"/>
            <p:cNvSpPr/>
            <p:nvPr/>
          </p:nvSpPr>
          <p:spPr bwMode="auto">
            <a:xfrm rot="16200000">
              <a:off x="3100372" y="5145024"/>
              <a:ext cx="134073" cy="122405"/>
            </a:xfrm>
            <a:prstGeom prst="flowChartDelay">
              <a:avLst/>
            </a:pr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1" name="角丸四角形 720"/>
            <p:cNvSpPr/>
            <p:nvPr/>
          </p:nvSpPr>
          <p:spPr bwMode="auto">
            <a:xfrm>
              <a:off x="3099902" y="527326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4" name="台形 723"/>
            <p:cNvSpPr/>
            <p:nvPr/>
          </p:nvSpPr>
          <p:spPr bwMode="auto">
            <a:xfrm rot="5400000">
              <a:off x="2631952" y="4896694"/>
              <a:ext cx="2698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台形 724"/>
            <p:cNvSpPr/>
            <p:nvPr/>
          </p:nvSpPr>
          <p:spPr bwMode="auto">
            <a:xfrm rot="16200000" flipH="1">
              <a:off x="3437947" y="4896697"/>
              <a:ext cx="2698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6119260" y="5250232"/>
            <a:ext cx="1164129" cy="145533"/>
            <a:chOff x="2450767" y="5139190"/>
            <a:chExt cx="1438167" cy="179792"/>
          </a:xfrm>
        </p:grpSpPr>
        <p:sp>
          <p:nvSpPr>
            <p:cNvPr id="728" name="フローチャート : 論理積ゲート 727"/>
            <p:cNvSpPr/>
            <p:nvPr/>
          </p:nvSpPr>
          <p:spPr bwMode="auto">
            <a:xfrm rot="16200000">
              <a:off x="3100372" y="5145024"/>
              <a:ext cx="134073" cy="122405"/>
            </a:xfrm>
            <a:prstGeom prst="flowChartDelay">
              <a:avLst/>
            </a:prstGeom>
            <a:solidFill>
              <a:srgbClr val="FF0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9" name="角丸四角形 728"/>
            <p:cNvSpPr/>
            <p:nvPr/>
          </p:nvSpPr>
          <p:spPr bwMode="auto">
            <a:xfrm>
              <a:off x="3099902" y="5273263"/>
              <a:ext cx="135015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0" name="台形 729"/>
            <p:cNvSpPr/>
            <p:nvPr/>
          </p:nvSpPr>
          <p:spPr bwMode="auto">
            <a:xfrm rot="5400000">
              <a:off x="2697651" y="4896694"/>
              <a:ext cx="138404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台形 730"/>
            <p:cNvSpPr/>
            <p:nvPr/>
          </p:nvSpPr>
          <p:spPr bwMode="auto">
            <a:xfrm rot="16200000" flipH="1">
              <a:off x="3503648" y="4896697"/>
              <a:ext cx="138402" cy="632171"/>
            </a:xfrm>
            <a:prstGeom prst="trapezoid">
              <a:avLst>
                <a:gd name="adj" fmla="val 426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2" name="グループ化 731"/>
          <p:cNvGrpSpPr/>
          <p:nvPr/>
        </p:nvGrpSpPr>
        <p:grpSpPr>
          <a:xfrm>
            <a:off x="8420452" y="2924338"/>
            <a:ext cx="710973" cy="556445"/>
            <a:chOff x="-1760684" y="920060"/>
            <a:chExt cx="2815741" cy="2203748"/>
          </a:xfrm>
          <a:solidFill>
            <a:srgbClr val="99CCFF"/>
          </a:solidFill>
        </p:grpSpPr>
        <p:sp>
          <p:nvSpPr>
            <p:cNvPr id="733" name="台形 732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4" name="グループ化 733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38" name="台形 737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台形 738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5" name="グループ化 734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36" name="台形 735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台形 736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0" name="グループ化 739"/>
          <p:cNvGrpSpPr/>
          <p:nvPr/>
        </p:nvGrpSpPr>
        <p:grpSpPr>
          <a:xfrm>
            <a:off x="8420452" y="973618"/>
            <a:ext cx="710973" cy="556445"/>
            <a:chOff x="-1760684" y="920060"/>
            <a:chExt cx="2815741" cy="2203748"/>
          </a:xfrm>
          <a:solidFill>
            <a:srgbClr val="FF0000"/>
          </a:solidFill>
        </p:grpSpPr>
        <p:sp>
          <p:nvSpPr>
            <p:cNvPr id="741" name="台形 740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2" name="グループ化 741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46" name="台形 745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台形 746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3" name="グループ化 742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44" name="台形 743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台形 744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8" name="グループ化 747"/>
          <p:cNvGrpSpPr/>
          <p:nvPr/>
        </p:nvGrpSpPr>
        <p:grpSpPr>
          <a:xfrm>
            <a:off x="8420452" y="4793778"/>
            <a:ext cx="710973" cy="556445"/>
            <a:chOff x="-1760684" y="920060"/>
            <a:chExt cx="2815741" cy="2203748"/>
          </a:xfrm>
          <a:solidFill>
            <a:srgbClr val="FFFF00"/>
          </a:solidFill>
        </p:grpSpPr>
        <p:sp>
          <p:nvSpPr>
            <p:cNvPr id="749" name="台形 748"/>
            <p:cNvSpPr/>
            <p:nvPr/>
          </p:nvSpPr>
          <p:spPr bwMode="auto">
            <a:xfrm rot="10800000">
              <a:off x="-618685" y="1226061"/>
              <a:ext cx="531744" cy="675075"/>
            </a:xfrm>
            <a:prstGeom prst="trapezoid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0" name="グループ化 749"/>
            <p:cNvGrpSpPr/>
            <p:nvPr/>
          </p:nvGrpSpPr>
          <p:grpSpPr>
            <a:xfrm rot="1800000">
              <a:off x="-1760684" y="920060"/>
              <a:ext cx="2203747" cy="2203748"/>
              <a:chOff x="-2285469" y="1226057"/>
              <a:chExt cx="2203747" cy="2203748"/>
            </a:xfrm>
            <a:grpFill/>
          </p:grpSpPr>
          <p:sp>
            <p:nvSpPr>
              <p:cNvPr id="754" name="台形 753"/>
              <p:cNvSpPr/>
              <p:nvPr/>
            </p:nvSpPr>
            <p:spPr bwMode="auto">
              <a:xfrm rot="10800000">
                <a:off x="-613466" y="1226057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台形 754"/>
              <p:cNvSpPr/>
              <p:nvPr/>
            </p:nvSpPr>
            <p:spPr bwMode="auto">
              <a:xfrm rot="5400000">
                <a:off x="-2213803" y="2826395"/>
                <a:ext cx="531744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19800000">
              <a:off x="-1148687" y="920062"/>
              <a:ext cx="2203744" cy="2203743"/>
              <a:chOff x="-613465" y="1226059"/>
              <a:chExt cx="2203744" cy="2203743"/>
            </a:xfrm>
            <a:grpFill/>
          </p:grpSpPr>
          <p:sp>
            <p:nvSpPr>
              <p:cNvPr id="752" name="台形 751"/>
              <p:cNvSpPr/>
              <p:nvPr/>
            </p:nvSpPr>
            <p:spPr bwMode="auto">
              <a:xfrm rot="10800000">
                <a:off x="-613465" y="1226059"/>
                <a:ext cx="531743" cy="67507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台形 752"/>
              <p:cNvSpPr/>
              <p:nvPr/>
            </p:nvSpPr>
            <p:spPr bwMode="auto">
              <a:xfrm rot="16200000">
                <a:off x="986870" y="2826393"/>
                <a:ext cx="531744" cy="675074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70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PPTX292_シンプル車のイラスト2</dc:title>
  <dc:subject>PPTX292_シンプル車のイラスト2</dc:subject>
  <dc:creator>http://www.digipot.net</dc:creator>
  <cp:lastModifiedBy/>
  <cp:revision>1</cp:revision>
  <dcterms:created xsi:type="dcterms:W3CDTF">2014-01-30T05:12:09Z</dcterms:created>
  <dcterms:modified xsi:type="dcterms:W3CDTF">2015-04-21T07:23:18Z</dcterms:modified>
  <cp:category/>
  <cp:version>1</cp:version>
</cp:coreProperties>
</file>