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6" r:id="rId2"/>
    <p:sldId id="31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00FF00"/>
    <a:srgbClr val="003399"/>
    <a:srgbClr val="CC9900"/>
    <a:srgbClr val="CC6600"/>
    <a:srgbClr val="000000"/>
    <a:srgbClr val="993300"/>
    <a:srgbClr val="663300"/>
    <a:srgbClr val="80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グループ化 150"/>
          <p:cNvGrpSpPr/>
          <p:nvPr/>
        </p:nvGrpSpPr>
        <p:grpSpPr>
          <a:xfrm>
            <a:off x="407494" y="996441"/>
            <a:ext cx="1596279" cy="1197376"/>
            <a:chOff x="2877637" y="742950"/>
            <a:chExt cx="1152130" cy="864218"/>
          </a:xfrm>
        </p:grpSpPr>
        <p:sp>
          <p:nvSpPr>
            <p:cNvPr id="152" name="円/楕円 2"/>
            <p:cNvSpPr/>
            <p:nvPr/>
          </p:nvSpPr>
          <p:spPr>
            <a:xfrm>
              <a:off x="2877637" y="742950"/>
              <a:ext cx="1152130" cy="864218"/>
            </a:xfrm>
            <a:custGeom>
              <a:avLst/>
              <a:gdLst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130"/>
                <a:gd name="connsiteY0" fmla="*/ 360040 h 720080"/>
                <a:gd name="connsiteX1" fmla="*/ 576064 w 1152130"/>
                <a:gd name="connsiteY1" fmla="*/ 0 h 720080"/>
                <a:gd name="connsiteX2" fmla="*/ 1152128 w 1152130"/>
                <a:gd name="connsiteY2" fmla="*/ 360040 h 720080"/>
                <a:gd name="connsiteX3" fmla="*/ 576064 w 1152130"/>
                <a:gd name="connsiteY3" fmla="*/ 720080 h 720080"/>
                <a:gd name="connsiteX4" fmla="*/ 0 w 115213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30" h="720080">
                  <a:moveTo>
                    <a:pt x="0" y="360040"/>
                  </a:moveTo>
                  <a:cubicBezTo>
                    <a:pt x="0" y="338114"/>
                    <a:pt x="257913" y="0"/>
                    <a:pt x="576064" y="0"/>
                  </a:cubicBezTo>
                  <a:cubicBezTo>
                    <a:pt x="894215" y="0"/>
                    <a:pt x="1153080" y="328584"/>
                    <a:pt x="1152128" y="360040"/>
                  </a:cubicBezTo>
                  <a:cubicBezTo>
                    <a:pt x="1151176" y="391496"/>
                    <a:pt x="894215" y="720080"/>
                    <a:pt x="576064" y="720080"/>
                  </a:cubicBezTo>
                  <a:cubicBezTo>
                    <a:pt x="257913" y="720080"/>
                    <a:pt x="0" y="381966"/>
                    <a:pt x="0" y="360040"/>
                  </a:cubicBezTo>
                  <a:close/>
                </a:path>
              </a:pathLst>
            </a:cu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53" name="グループ化 152"/>
            <p:cNvGrpSpPr/>
            <p:nvPr/>
          </p:nvGrpSpPr>
          <p:grpSpPr>
            <a:xfrm>
              <a:off x="2877637" y="823964"/>
              <a:ext cx="1152130" cy="699884"/>
              <a:chOff x="1280592" y="980728"/>
              <a:chExt cx="1152130" cy="699884"/>
            </a:xfr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p:grpSpPr>
          <p:sp>
            <p:nvSpPr>
              <p:cNvPr id="158" name="円/楕円 2"/>
              <p:cNvSpPr/>
              <p:nvPr/>
            </p:nvSpPr>
            <p:spPr>
              <a:xfrm>
                <a:off x="1280592" y="980728"/>
                <a:ext cx="1152130" cy="699884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" name="円/楕円 158"/>
              <p:cNvSpPr/>
              <p:nvPr/>
            </p:nvSpPr>
            <p:spPr>
              <a:xfrm>
                <a:off x="1591786" y="1059796"/>
                <a:ext cx="530348" cy="5303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0" name="円/楕円 159"/>
              <p:cNvSpPr/>
              <p:nvPr/>
            </p:nvSpPr>
            <p:spPr>
              <a:xfrm>
                <a:off x="1720908" y="1188918"/>
                <a:ext cx="272104" cy="27210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1" name="円/楕円 160"/>
              <p:cNvSpPr/>
              <p:nvPr/>
            </p:nvSpPr>
            <p:spPr>
              <a:xfrm>
                <a:off x="1832992" y="1135501"/>
                <a:ext cx="196322" cy="19632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2" name="円/楕円 161"/>
              <p:cNvSpPr/>
              <p:nvPr/>
            </p:nvSpPr>
            <p:spPr>
              <a:xfrm>
                <a:off x="1709900" y="1362248"/>
                <a:ext cx="152191" cy="15219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54" name="円/楕円 153"/>
            <p:cNvSpPr/>
            <p:nvPr/>
          </p:nvSpPr>
          <p:spPr>
            <a:xfrm>
              <a:off x="3195829" y="917634"/>
              <a:ext cx="515746" cy="515746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98907">
                  <a:schemeClr val="bg2">
                    <a:lumMod val="10000"/>
                  </a:schemeClr>
                </a:gs>
                <a:gs pos="74000">
                  <a:srgbClr val="6633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5" name="円/楕円 154"/>
            <p:cNvSpPr/>
            <p:nvPr/>
          </p:nvSpPr>
          <p:spPr>
            <a:xfrm>
              <a:off x="3355246" y="1084655"/>
              <a:ext cx="181704" cy="18170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6" name="円/楕円 155"/>
            <p:cNvSpPr/>
            <p:nvPr/>
          </p:nvSpPr>
          <p:spPr>
            <a:xfrm>
              <a:off x="3430037" y="972057"/>
              <a:ext cx="192922" cy="1929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7" name="円/楕円 156"/>
            <p:cNvSpPr/>
            <p:nvPr/>
          </p:nvSpPr>
          <p:spPr>
            <a:xfrm>
              <a:off x="3312566" y="1285618"/>
              <a:ext cx="90698" cy="906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63" name="グループ化 162"/>
          <p:cNvGrpSpPr/>
          <p:nvPr/>
        </p:nvGrpSpPr>
        <p:grpSpPr>
          <a:xfrm>
            <a:off x="407494" y="2984117"/>
            <a:ext cx="1596279" cy="1197376"/>
            <a:chOff x="2877637" y="1721230"/>
            <a:chExt cx="1152130" cy="864218"/>
          </a:xfrm>
        </p:grpSpPr>
        <p:sp>
          <p:nvSpPr>
            <p:cNvPr id="164" name="円/楕円 2"/>
            <p:cNvSpPr/>
            <p:nvPr/>
          </p:nvSpPr>
          <p:spPr>
            <a:xfrm>
              <a:off x="2877637" y="1721230"/>
              <a:ext cx="1152130" cy="864218"/>
            </a:xfrm>
            <a:custGeom>
              <a:avLst/>
              <a:gdLst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130"/>
                <a:gd name="connsiteY0" fmla="*/ 360040 h 720080"/>
                <a:gd name="connsiteX1" fmla="*/ 576064 w 1152130"/>
                <a:gd name="connsiteY1" fmla="*/ 0 h 720080"/>
                <a:gd name="connsiteX2" fmla="*/ 1152128 w 1152130"/>
                <a:gd name="connsiteY2" fmla="*/ 360040 h 720080"/>
                <a:gd name="connsiteX3" fmla="*/ 576064 w 1152130"/>
                <a:gd name="connsiteY3" fmla="*/ 720080 h 720080"/>
                <a:gd name="connsiteX4" fmla="*/ 0 w 115213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30" h="720080">
                  <a:moveTo>
                    <a:pt x="0" y="360040"/>
                  </a:moveTo>
                  <a:cubicBezTo>
                    <a:pt x="0" y="338114"/>
                    <a:pt x="257913" y="0"/>
                    <a:pt x="576064" y="0"/>
                  </a:cubicBezTo>
                  <a:cubicBezTo>
                    <a:pt x="894215" y="0"/>
                    <a:pt x="1153080" y="328584"/>
                    <a:pt x="1152128" y="360040"/>
                  </a:cubicBezTo>
                  <a:cubicBezTo>
                    <a:pt x="1151176" y="391496"/>
                    <a:pt x="894215" y="720080"/>
                    <a:pt x="576064" y="720080"/>
                  </a:cubicBezTo>
                  <a:cubicBezTo>
                    <a:pt x="257913" y="720080"/>
                    <a:pt x="0" y="381966"/>
                    <a:pt x="0" y="360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65" name="グループ化 164"/>
            <p:cNvGrpSpPr/>
            <p:nvPr/>
          </p:nvGrpSpPr>
          <p:grpSpPr>
            <a:xfrm>
              <a:off x="2877637" y="1802244"/>
              <a:ext cx="1152130" cy="699884"/>
              <a:chOff x="1280592" y="980728"/>
              <a:chExt cx="1152130" cy="699884"/>
            </a:xfrm>
            <a:solidFill>
              <a:schemeClr val="bg1"/>
            </a:solidFill>
          </p:grpSpPr>
          <p:sp>
            <p:nvSpPr>
              <p:cNvPr id="170" name="円/楕円 2"/>
              <p:cNvSpPr/>
              <p:nvPr/>
            </p:nvSpPr>
            <p:spPr>
              <a:xfrm>
                <a:off x="1280592" y="980728"/>
                <a:ext cx="1152130" cy="699884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" name="円/楕円 170"/>
              <p:cNvSpPr/>
              <p:nvPr/>
            </p:nvSpPr>
            <p:spPr>
              <a:xfrm>
                <a:off x="1591786" y="1059796"/>
                <a:ext cx="530348" cy="5303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2" name="円/楕円 171"/>
              <p:cNvSpPr/>
              <p:nvPr/>
            </p:nvSpPr>
            <p:spPr>
              <a:xfrm>
                <a:off x="1720908" y="1188918"/>
                <a:ext cx="272104" cy="27210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3" name="円/楕円 172"/>
              <p:cNvSpPr/>
              <p:nvPr/>
            </p:nvSpPr>
            <p:spPr>
              <a:xfrm>
                <a:off x="1832992" y="1135501"/>
                <a:ext cx="196322" cy="19632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4" name="円/楕円 173"/>
              <p:cNvSpPr/>
              <p:nvPr/>
            </p:nvSpPr>
            <p:spPr>
              <a:xfrm>
                <a:off x="1709900" y="1362248"/>
                <a:ext cx="152191" cy="15219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66" name="円/楕円 165"/>
            <p:cNvSpPr/>
            <p:nvPr/>
          </p:nvSpPr>
          <p:spPr>
            <a:xfrm>
              <a:off x="3195829" y="1895914"/>
              <a:ext cx="515746" cy="51574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7" name="円/楕円 166"/>
            <p:cNvSpPr/>
            <p:nvPr/>
          </p:nvSpPr>
          <p:spPr>
            <a:xfrm>
              <a:off x="3355246" y="2062935"/>
              <a:ext cx="181704" cy="18170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8" name="円/楕円 167"/>
            <p:cNvSpPr/>
            <p:nvPr/>
          </p:nvSpPr>
          <p:spPr>
            <a:xfrm>
              <a:off x="3430037" y="1950337"/>
              <a:ext cx="192922" cy="1929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9" name="円/楕円 168"/>
            <p:cNvSpPr/>
            <p:nvPr/>
          </p:nvSpPr>
          <p:spPr>
            <a:xfrm>
              <a:off x="3312566" y="2263898"/>
              <a:ext cx="90698" cy="906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75" name="グループ化 174"/>
          <p:cNvGrpSpPr/>
          <p:nvPr/>
        </p:nvGrpSpPr>
        <p:grpSpPr>
          <a:xfrm>
            <a:off x="407494" y="4914165"/>
            <a:ext cx="1596279" cy="1197376"/>
            <a:chOff x="2877637" y="2749930"/>
            <a:chExt cx="1152130" cy="864218"/>
          </a:xfrm>
        </p:grpSpPr>
        <p:sp>
          <p:nvSpPr>
            <p:cNvPr id="176" name="円/楕円 2"/>
            <p:cNvSpPr/>
            <p:nvPr/>
          </p:nvSpPr>
          <p:spPr>
            <a:xfrm>
              <a:off x="2877637" y="2749930"/>
              <a:ext cx="1152130" cy="864218"/>
            </a:xfrm>
            <a:custGeom>
              <a:avLst/>
              <a:gdLst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130"/>
                <a:gd name="connsiteY0" fmla="*/ 360040 h 720080"/>
                <a:gd name="connsiteX1" fmla="*/ 576064 w 1152130"/>
                <a:gd name="connsiteY1" fmla="*/ 0 h 720080"/>
                <a:gd name="connsiteX2" fmla="*/ 1152128 w 1152130"/>
                <a:gd name="connsiteY2" fmla="*/ 360040 h 720080"/>
                <a:gd name="connsiteX3" fmla="*/ 576064 w 1152130"/>
                <a:gd name="connsiteY3" fmla="*/ 720080 h 720080"/>
                <a:gd name="connsiteX4" fmla="*/ 0 w 115213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30" h="720080">
                  <a:moveTo>
                    <a:pt x="0" y="360040"/>
                  </a:moveTo>
                  <a:cubicBezTo>
                    <a:pt x="0" y="338114"/>
                    <a:pt x="257913" y="0"/>
                    <a:pt x="576064" y="0"/>
                  </a:cubicBezTo>
                  <a:cubicBezTo>
                    <a:pt x="894215" y="0"/>
                    <a:pt x="1153080" y="328584"/>
                    <a:pt x="1152128" y="360040"/>
                  </a:cubicBezTo>
                  <a:cubicBezTo>
                    <a:pt x="1151176" y="391496"/>
                    <a:pt x="894215" y="720080"/>
                    <a:pt x="576064" y="720080"/>
                  </a:cubicBezTo>
                  <a:cubicBezTo>
                    <a:pt x="257913" y="720080"/>
                    <a:pt x="0" y="381966"/>
                    <a:pt x="0" y="360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77" name="グループ化 176"/>
            <p:cNvGrpSpPr/>
            <p:nvPr/>
          </p:nvGrpSpPr>
          <p:grpSpPr>
            <a:xfrm>
              <a:off x="2877637" y="2830944"/>
              <a:ext cx="1152130" cy="699884"/>
              <a:chOff x="1280592" y="980728"/>
              <a:chExt cx="1152130" cy="699884"/>
            </a:xfr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p:grpSpPr>
          <p:sp>
            <p:nvSpPr>
              <p:cNvPr id="179" name="円/楕円 2"/>
              <p:cNvSpPr/>
              <p:nvPr/>
            </p:nvSpPr>
            <p:spPr>
              <a:xfrm>
                <a:off x="1280592" y="980728"/>
                <a:ext cx="1152130" cy="699884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0" name="円/楕円 179"/>
              <p:cNvSpPr/>
              <p:nvPr/>
            </p:nvSpPr>
            <p:spPr>
              <a:xfrm>
                <a:off x="1591786" y="1059796"/>
                <a:ext cx="530348" cy="5303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1" name="円/楕円 180"/>
              <p:cNvSpPr/>
              <p:nvPr/>
            </p:nvSpPr>
            <p:spPr>
              <a:xfrm>
                <a:off x="1720908" y="1188918"/>
                <a:ext cx="272104" cy="27210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2" name="円/楕円 181"/>
              <p:cNvSpPr/>
              <p:nvPr/>
            </p:nvSpPr>
            <p:spPr>
              <a:xfrm>
                <a:off x="1832992" y="1135501"/>
                <a:ext cx="196322" cy="19632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3" name="円/楕円 182"/>
              <p:cNvSpPr/>
              <p:nvPr/>
            </p:nvSpPr>
            <p:spPr>
              <a:xfrm>
                <a:off x="1709900" y="1362248"/>
                <a:ext cx="152191" cy="15219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78" name="円/楕円 177"/>
            <p:cNvSpPr/>
            <p:nvPr/>
          </p:nvSpPr>
          <p:spPr>
            <a:xfrm>
              <a:off x="3195829" y="2924614"/>
              <a:ext cx="515746" cy="51574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84" name="グループ化 183"/>
          <p:cNvGrpSpPr/>
          <p:nvPr/>
        </p:nvGrpSpPr>
        <p:grpSpPr>
          <a:xfrm>
            <a:off x="2201900" y="964697"/>
            <a:ext cx="1652027" cy="1267004"/>
            <a:chOff x="4223739" y="692696"/>
            <a:chExt cx="1192366" cy="914472"/>
          </a:xfrm>
        </p:grpSpPr>
        <p:sp>
          <p:nvSpPr>
            <p:cNvPr id="185" name="円/楕円 2"/>
            <p:cNvSpPr/>
            <p:nvPr/>
          </p:nvSpPr>
          <p:spPr>
            <a:xfrm>
              <a:off x="4263975" y="742950"/>
              <a:ext cx="1152130" cy="864218"/>
            </a:xfrm>
            <a:custGeom>
              <a:avLst/>
              <a:gdLst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130"/>
                <a:gd name="connsiteY0" fmla="*/ 360040 h 720080"/>
                <a:gd name="connsiteX1" fmla="*/ 576064 w 1152130"/>
                <a:gd name="connsiteY1" fmla="*/ 0 h 720080"/>
                <a:gd name="connsiteX2" fmla="*/ 1152128 w 1152130"/>
                <a:gd name="connsiteY2" fmla="*/ 360040 h 720080"/>
                <a:gd name="connsiteX3" fmla="*/ 576064 w 1152130"/>
                <a:gd name="connsiteY3" fmla="*/ 720080 h 720080"/>
                <a:gd name="connsiteX4" fmla="*/ 0 w 115213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30" h="720080">
                  <a:moveTo>
                    <a:pt x="0" y="360040"/>
                  </a:moveTo>
                  <a:cubicBezTo>
                    <a:pt x="0" y="338114"/>
                    <a:pt x="257913" y="0"/>
                    <a:pt x="576064" y="0"/>
                  </a:cubicBezTo>
                  <a:cubicBezTo>
                    <a:pt x="894215" y="0"/>
                    <a:pt x="1153080" y="328584"/>
                    <a:pt x="1152128" y="360040"/>
                  </a:cubicBezTo>
                  <a:cubicBezTo>
                    <a:pt x="1151176" y="391496"/>
                    <a:pt x="894215" y="720080"/>
                    <a:pt x="576064" y="720080"/>
                  </a:cubicBezTo>
                  <a:cubicBezTo>
                    <a:pt x="257913" y="720080"/>
                    <a:pt x="0" y="381966"/>
                    <a:pt x="0" y="360040"/>
                  </a:cubicBezTo>
                  <a:close/>
                </a:path>
              </a:pathLst>
            </a:cu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86" name="グループ化 185"/>
            <p:cNvGrpSpPr/>
            <p:nvPr/>
          </p:nvGrpSpPr>
          <p:grpSpPr>
            <a:xfrm>
              <a:off x="4754463" y="692696"/>
              <a:ext cx="169543" cy="144016"/>
              <a:chOff x="4754463" y="692696"/>
              <a:chExt cx="169543" cy="144016"/>
            </a:xfrm>
          </p:grpSpPr>
          <p:sp>
            <p:nvSpPr>
              <p:cNvPr id="213" name="二等辺三角形 212"/>
              <p:cNvSpPr/>
              <p:nvPr/>
            </p:nvSpPr>
            <p:spPr>
              <a:xfrm>
                <a:off x="4816375" y="692696"/>
                <a:ext cx="45719" cy="144016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4" name="二等辺三角形 213"/>
              <p:cNvSpPr/>
              <p:nvPr/>
            </p:nvSpPr>
            <p:spPr>
              <a:xfrm>
                <a:off x="4754463" y="692696"/>
                <a:ext cx="45719" cy="144016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5" name="二等辺三角形 214"/>
              <p:cNvSpPr/>
              <p:nvPr/>
            </p:nvSpPr>
            <p:spPr>
              <a:xfrm>
                <a:off x="4878287" y="692696"/>
                <a:ext cx="45719" cy="144016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87" name="グループ化 186"/>
            <p:cNvGrpSpPr/>
            <p:nvPr/>
          </p:nvGrpSpPr>
          <p:grpSpPr>
            <a:xfrm rot="20360356">
              <a:off x="4546974" y="738863"/>
              <a:ext cx="169543" cy="144016"/>
              <a:chOff x="4754463" y="692696"/>
              <a:chExt cx="169543" cy="144016"/>
            </a:xfrm>
          </p:grpSpPr>
          <p:sp>
            <p:nvSpPr>
              <p:cNvPr id="210" name="二等辺三角形 209"/>
              <p:cNvSpPr/>
              <p:nvPr/>
            </p:nvSpPr>
            <p:spPr>
              <a:xfrm>
                <a:off x="4816375" y="692696"/>
                <a:ext cx="45719" cy="144016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1" name="二等辺三角形 210"/>
              <p:cNvSpPr/>
              <p:nvPr/>
            </p:nvSpPr>
            <p:spPr>
              <a:xfrm>
                <a:off x="4754463" y="692696"/>
                <a:ext cx="45719" cy="144016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2" name="二等辺三角形 211"/>
              <p:cNvSpPr/>
              <p:nvPr/>
            </p:nvSpPr>
            <p:spPr>
              <a:xfrm>
                <a:off x="4878287" y="692696"/>
                <a:ext cx="45719" cy="144016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88" name="グループ化 187"/>
            <p:cNvGrpSpPr/>
            <p:nvPr/>
          </p:nvGrpSpPr>
          <p:grpSpPr>
            <a:xfrm rot="19555856">
              <a:off x="4372233" y="834926"/>
              <a:ext cx="169543" cy="144016"/>
              <a:chOff x="4754463" y="692696"/>
              <a:chExt cx="169543" cy="144016"/>
            </a:xfrm>
          </p:grpSpPr>
          <p:sp>
            <p:nvSpPr>
              <p:cNvPr id="207" name="二等辺三角形 206"/>
              <p:cNvSpPr/>
              <p:nvPr/>
            </p:nvSpPr>
            <p:spPr>
              <a:xfrm>
                <a:off x="4816375" y="692696"/>
                <a:ext cx="45719" cy="144016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8" name="二等辺三角形 207"/>
              <p:cNvSpPr/>
              <p:nvPr/>
            </p:nvSpPr>
            <p:spPr>
              <a:xfrm>
                <a:off x="4754463" y="692696"/>
                <a:ext cx="45719" cy="144016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9" name="二等辺三角形 208"/>
              <p:cNvSpPr/>
              <p:nvPr/>
            </p:nvSpPr>
            <p:spPr>
              <a:xfrm>
                <a:off x="4878287" y="692696"/>
                <a:ext cx="45719" cy="144016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89" name="グループ化 188"/>
            <p:cNvGrpSpPr/>
            <p:nvPr/>
          </p:nvGrpSpPr>
          <p:grpSpPr>
            <a:xfrm rot="18991427">
              <a:off x="4223739" y="958448"/>
              <a:ext cx="169543" cy="144016"/>
              <a:chOff x="4754463" y="692696"/>
              <a:chExt cx="169543" cy="144016"/>
            </a:xfrm>
          </p:grpSpPr>
          <p:sp>
            <p:nvSpPr>
              <p:cNvPr id="204" name="二等辺三角形 203"/>
              <p:cNvSpPr/>
              <p:nvPr/>
            </p:nvSpPr>
            <p:spPr>
              <a:xfrm>
                <a:off x="4816375" y="692696"/>
                <a:ext cx="45719" cy="144016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5" name="二等辺三角形 204"/>
              <p:cNvSpPr/>
              <p:nvPr/>
            </p:nvSpPr>
            <p:spPr>
              <a:xfrm>
                <a:off x="4754463" y="692696"/>
                <a:ext cx="45719" cy="144016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6" name="二等辺三角形 205"/>
              <p:cNvSpPr/>
              <p:nvPr/>
            </p:nvSpPr>
            <p:spPr>
              <a:xfrm>
                <a:off x="4878287" y="692696"/>
                <a:ext cx="45719" cy="144016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 rot="1006185">
              <a:off x="4957370" y="730005"/>
              <a:ext cx="169543" cy="144016"/>
              <a:chOff x="4754463" y="692696"/>
              <a:chExt cx="169543" cy="144016"/>
            </a:xfrm>
          </p:grpSpPr>
          <p:sp>
            <p:nvSpPr>
              <p:cNvPr id="201" name="二等辺三角形 200"/>
              <p:cNvSpPr/>
              <p:nvPr/>
            </p:nvSpPr>
            <p:spPr>
              <a:xfrm>
                <a:off x="4816375" y="692696"/>
                <a:ext cx="45719" cy="144016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2" name="二等辺三角形 201"/>
              <p:cNvSpPr/>
              <p:nvPr/>
            </p:nvSpPr>
            <p:spPr>
              <a:xfrm>
                <a:off x="4754463" y="692696"/>
                <a:ext cx="45719" cy="144016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3" name="二等辺三角形 202"/>
              <p:cNvSpPr/>
              <p:nvPr/>
            </p:nvSpPr>
            <p:spPr>
              <a:xfrm>
                <a:off x="4878287" y="692696"/>
                <a:ext cx="45719" cy="144016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1" name="グループ化 190"/>
            <p:cNvGrpSpPr/>
            <p:nvPr/>
          </p:nvGrpSpPr>
          <p:grpSpPr>
            <a:xfrm>
              <a:off x="4263975" y="823964"/>
              <a:ext cx="1152130" cy="699884"/>
              <a:chOff x="1280592" y="980728"/>
              <a:chExt cx="1152130" cy="699884"/>
            </a:xfr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p:grpSpPr>
          <p:sp>
            <p:nvSpPr>
              <p:cNvPr id="196" name="円/楕円 2"/>
              <p:cNvSpPr/>
              <p:nvPr/>
            </p:nvSpPr>
            <p:spPr>
              <a:xfrm>
                <a:off x="1280592" y="980728"/>
                <a:ext cx="1152130" cy="699884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7" name="円/楕円 196"/>
              <p:cNvSpPr/>
              <p:nvPr/>
            </p:nvSpPr>
            <p:spPr>
              <a:xfrm>
                <a:off x="1591786" y="1059796"/>
                <a:ext cx="530348" cy="5303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8" name="円/楕円 197"/>
              <p:cNvSpPr/>
              <p:nvPr/>
            </p:nvSpPr>
            <p:spPr>
              <a:xfrm>
                <a:off x="1720908" y="1188918"/>
                <a:ext cx="272104" cy="27210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9" name="円/楕円 198"/>
              <p:cNvSpPr/>
              <p:nvPr/>
            </p:nvSpPr>
            <p:spPr>
              <a:xfrm>
                <a:off x="1832992" y="1135501"/>
                <a:ext cx="196322" cy="19632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0" name="円/楕円 199"/>
              <p:cNvSpPr/>
              <p:nvPr/>
            </p:nvSpPr>
            <p:spPr>
              <a:xfrm>
                <a:off x="1709900" y="1362248"/>
                <a:ext cx="152191" cy="15219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92" name="円/楕円 191"/>
            <p:cNvSpPr/>
            <p:nvPr/>
          </p:nvSpPr>
          <p:spPr>
            <a:xfrm>
              <a:off x="4582167" y="917634"/>
              <a:ext cx="515746" cy="515746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98907">
                  <a:schemeClr val="bg2">
                    <a:lumMod val="10000"/>
                  </a:schemeClr>
                </a:gs>
                <a:gs pos="74000">
                  <a:srgbClr val="6633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93" name="円/楕円 192"/>
            <p:cNvSpPr/>
            <p:nvPr/>
          </p:nvSpPr>
          <p:spPr>
            <a:xfrm>
              <a:off x="4741584" y="1084655"/>
              <a:ext cx="181704" cy="18170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94" name="円/楕円 193"/>
            <p:cNvSpPr/>
            <p:nvPr/>
          </p:nvSpPr>
          <p:spPr>
            <a:xfrm>
              <a:off x="4816375" y="972057"/>
              <a:ext cx="192922" cy="1929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95" name="円/楕円 194"/>
            <p:cNvSpPr/>
            <p:nvPr/>
          </p:nvSpPr>
          <p:spPr>
            <a:xfrm>
              <a:off x="4698904" y="1285618"/>
              <a:ext cx="90698" cy="906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6" name="グループ化 215"/>
          <p:cNvGrpSpPr/>
          <p:nvPr/>
        </p:nvGrpSpPr>
        <p:grpSpPr>
          <a:xfrm>
            <a:off x="2201900" y="2902483"/>
            <a:ext cx="1652027" cy="1267004"/>
            <a:chOff x="4223739" y="1645196"/>
            <a:chExt cx="1192366" cy="914472"/>
          </a:xfrm>
        </p:grpSpPr>
        <p:sp>
          <p:nvSpPr>
            <p:cNvPr id="217" name="円/楕円 2"/>
            <p:cNvSpPr/>
            <p:nvPr/>
          </p:nvSpPr>
          <p:spPr>
            <a:xfrm>
              <a:off x="4263975" y="1695450"/>
              <a:ext cx="1152130" cy="864218"/>
            </a:xfrm>
            <a:custGeom>
              <a:avLst/>
              <a:gdLst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130"/>
                <a:gd name="connsiteY0" fmla="*/ 360040 h 720080"/>
                <a:gd name="connsiteX1" fmla="*/ 576064 w 1152130"/>
                <a:gd name="connsiteY1" fmla="*/ 0 h 720080"/>
                <a:gd name="connsiteX2" fmla="*/ 1152128 w 1152130"/>
                <a:gd name="connsiteY2" fmla="*/ 360040 h 720080"/>
                <a:gd name="connsiteX3" fmla="*/ 576064 w 1152130"/>
                <a:gd name="connsiteY3" fmla="*/ 720080 h 720080"/>
                <a:gd name="connsiteX4" fmla="*/ 0 w 115213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30" h="720080">
                  <a:moveTo>
                    <a:pt x="0" y="360040"/>
                  </a:moveTo>
                  <a:cubicBezTo>
                    <a:pt x="0" y="338114"/>
                    <a:pt x="257913" y="0"/>
                    <a:pt x="576064" y="0"/>
                  </a:cubicBezTo>
                  <a:cubicBezTo>
                    <a:pt x="894215" y="0"/>
                    <a:pt x="1153080" y="328584"/>
                    <a:pt x="1152128" y="360040"/>
                  </a:cubicBezTo>
                  <a:cubicBezTo>
                    <a:pt x="1151176" y="391496"/>
                    <a:pt x="894215" y="720080"/>
                    <a:pt x="576064" y="720080"/>
                  </a:cubicBezTo>
                  <a:cubicBezTo>
                    <a:pt x="257913" y="720080"/>
                    <a:pt x="0" y="381966"/>
                    <a:pt x="0" y="360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18" name="グループ化 217"/>
            <p:cNvGrpSpPr/>
            <p:nvPr/>
          </p:nvGrpSpPr>
          <p:grpSpPr>
            <a:xfrm>
              <a:off x="4754463" y="1645196"/>
              <a:ext cx="169543" cy="144016"/>
              <a:chOff x="4754463" y="692696"/>
              <a:chExt cx="169543" cy="144016"/>
            </a:xfrm>
            <a:solidFill>
              <a:schemeClr val="tx1"/>
            </a:solidFill>
          </p:grpSpPr>
          <p:sp>
            <p:nvSpPr>
              <p:cNvPr id="245" name="二等辺三角形 244"/>
              <p:cNvSpPr/>
              <p:nvPr/>
            </p:nvSpPr>
            <p:spPr>
              <a:xfrm>
                <a:off x="4816375" y="692696"/>
                <a:ext cx="45719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6" name="二等辺三角形 245"/>
              <p:cNvSpPr/>
              <p:nvPr/>
            </p:nvSpPr>
            <p:spPr>
              <a:xfrm>
                <a:off x="4754463" y="692696"/>
                <a:ext cx="45719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7" name="二等辺三角形 246"/>
              <p:cNvSpPr/>
              <p:nvPr/>
            </p:nvSpPr>
            <p:spPr>
              <a:xfrm>
                <a:off x="4878287" y="692696"/>
                <a:ext cx="45719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9" name="グループ化 218"/>
            <p:cNvGrpSpPr/>
            <p:nvPr/>
          </p:nvGrpSpPr>
          <p:grpSpPr>
            <a:xfrm rot="20360356">
              <a:off x="4546974" y="1691363"/>
              <a:ext cx="169543" cy="144016"/>
              <a:chOff x="4754463" y="692696"/>
              <a:chExt cx="169543" cy="144016"/>
            </a:xfrm>
            <a:solidFill>
              <a:schemeClr val="tx1"/>
            </a:solidFill>
          </p:grpSpPr>
          <p:sp>
            <p:nvSpPr>
              <p:cNvPr id="242" name="二等辺三角形 241"/>
              <p:cNvSpPr/>
              <p:nvPr/>
            </p:nvSpPr>
            <p:spPr>
              <a:xfrm>
                <a:off x="4816375" y="692696"/>
                <a:ext cx="45719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3" name="二等辺三角形 242"/>
              <p:cNvSpPr/>
              <p:nvPr/>
            </p:nvSpPr>
            <p:spPr>
              <a:xfrm>
                <a:off x="4754463" y="692696"/>
                <a:ext cx="45719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4" name="二等辺三角形 243"/>
              <p:cNvSpPr/>
              <p:nvPr/>
            </p:nvSpPr>
            <p:spPr>
              <a:xfrm>
                <a:off x="4878287" y="692696"/>
                <a:ext cx="45719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20" name="グループ化 219"/>
            <p:cNvGrpSpPr/>
            <p:nvPr/>
          </p:nvGrpSpPr>
          <p:grpSpPr>
            <a:xfrm rot="19555856">
              <a:off x="4372233" y="1787426"/>
              <a:ext cx="169543" cy="144016"/>
              <a:chOff x="4754463" y="692696"/>
              <a:chExt cx="169543" cy="144016"/>
            </a:xfrm>
            <a:solidFill>
              <a:schemeClr val="tx1"/>
            </a:solidFill>
          </p:grpSpPr>
          <p:sp>
            <p:nvSpPr>
              <p:cNvPr id="239" name="二等辺三角形 238"/>
              <p:cNvSpPr/>
              <p:nvPr/>
            </p:nvSpPr>
            <p:spPr>
              <a:xfrm>
                <a:off x="4816375" y="692696"/>
                <a:ext cx="45719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0" name="二等辺三角形 239"/>
              <p:cNvSpPr/>
              <p:nvPr/>
            </p:nvSpPr>
            <p:spPr>
              <a:xfrm>
                <a:off x="4754463" y="692696"/>
                <a:ext cx="45719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1" name="二等辺三角形 240"/>
              <p:cNvSpPr/>
              <p:nvPr/>
            </p:nvSpPr>
            <p:spPr>
              <a:xfrm>
                <a:off x="4878287" y="692696"/>
                <a:ext cx="45719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21" name="グループ化 220"/>
            <p:cNvGrpSpPr/>
            <p:nvPr/>
          </p:nvGrpSpPr>
          <p:grpSpPr>
            <a:xfrm rot="18991427">
              <a:off x="4223739" y="1910948"/>
              <a:ext cx="169543" cy="144016"/>
              <a:chOff x="4754463" y="692696"/>
              <a:chExt cx="169543" cy="144016"/>
            </a:xfrm>
            <a:solidFill>
              <a:schemeClr val="tx1"/>
            </a:solidFill>
          </p:grpSpPr>
          <p:sp>
            <p:nvSpPr>
              <p:cNvPr id="236" name="二等辺三角形 235"/>
              <p:cNvSpPr/>
              <p:nvPr/>
            </p:nvSpPr>
            <p:spPr>
              <a:xfrm>
                <a:off x="4816375" y="692696"/>
                <a:ext cx="45719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7" name="二等辺三角形 236"/>
              <p:cNvSpPr/>
              <p:nvPr/>
            </p:nvSpPr>
            <p:spPr>
              <a:xfrm>
                <a:off x="4754463" y="692696"/>
                <a:ext cx="45719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8" name="二等辺三角形 237"/>
              <p:cNvSpPr/>
              <p:nvPr/>
            </p:nvSpPr>
            <p:spPr>
              <a:xfrm>
                <a:off x="4878287" y="692696"/>
                <a:ext cx="45719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22" name="グループ化 221"/>
            <p:cNvGrpSpPr/>
            <p:nvPr/>
          </p:nvGrpSpPr>
          <p:grpSpPr>
            <a:xfrm rot="1006185">
              <a:off x="4957370" y="1682505"/>
              <a:ext cx="169543" cy="144016"/>
              <a:chOff x="4754463" y="692696"/>
              <a:chExt cx="169543" cy="144016"/>
            </a:xfrm>
            <a:solidFill>
              <a:schemeClr val="tx1"/>
            </a:solidFill>
          </p:grpSpPr>
          <p:sp>
            <p:nvSpPr>
              <p:cNvPr id="233" name="二等辺三角形 232"/>
              <p:cNvSpPr/>
              <p:nvPr/>
            </p:nvSpPr>
            <p:spPr>
              <a:xfrm>
                <a:off x="4816375" y="692696"/>
                <a:ext cx="45719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4" name="二等辺三角形 233"/>
              <p:cNvSpPr/>
              <p:nvPr/>
            </p:nvSpPr>
            <p:spPr>
              <a:xfrm>
                <a:off x="4754463" y="692696"/>
                <a:ext cx="45719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5" name="二等辺三角形 234"/>
              <p:cNvSpPr/>
              <p:nvPr/>
            </p:nvSpPr>
            <p:spPr>
              <a:xfrm>
                <a:off x="4878287" y="692696"/>
                <a:ext cx="45719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23" name="グループ化 222"/>
            <p:cNvGrpSpPr/>
            <p:nvPr/>
          </p:nvGrpSpPr>
          <p:grpSpPr>
            <a:xfrm>
              <a:off x="4263975" y="1776464"/>
              <a:ext cx="1152130" cy="699884"/>
              <a:chOff x="1280592" y="980728"/>
              <a:chExt cx="1152130" cy="699884"/>
            </a:xfrm>
            <a:solidFill>
              <a:schemeClr val="bg1"/>
            </a:solidFill>
          </p:grpSpPr>
          <p:sp>
            <p:nvSpPr>
              <p:cNvPr id="228" name="円/楕円 2"/>
              <p:cNvSpPr/>
              <p:nvPr/>
            </p:nvSpPr>
            <p:spPr>
              <a:xfrm>
                <a:off x="1280592" y="980728"/>
                <a:ext cx="1152130" cy="699884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9" name="円/楕円 228"/>
              <p:cNvSpPr/>
              <p:nvPr/>
            </p:nvSpPr>
            <p:spPr>
              <a:xfrm>
                <a:off x="1591786" y="1059796"/>
                <a:ext cx="530348" cy="5303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0" name="円/楕円 229"/>
              <p:cNvSpPr/>
              <p:nvPr/>
            </p:nvSpPr>
            <p:spPr>
              <a:xfrm>
                <a:off x="1720908" y="1188918"/>
                <a:ext cx="272104" cy="27210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1" name="円/楕円 230"/>
              <p:cNvSpPr/>
              <p:nvPr/>
            </p:nvSpPr>
            <p:spPr>
              <a:xfrm>
                <a:off x="1832992" y="1135501"/>
                <a:ext cx="196322" cy="19632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2" name="円/楕円 231"/>
              <p:cNvSpPr/>
              <p:nvPr/>
            </p:nvSpPr>
            <p:spPr>
              <a:xfrm>
                <a:off x="1709900" y="1362248"/>
                <a:ext cx="152191" cy="15219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24" name="円/楕円 223"/>
            <p:cNvSpPr/>
            <p:nvPr/>
          </p:nvSpPr>
          <p:spPr>
            <a:xfrm>
              <a:off x="4582167" y="1870134"/>
              <a:ext cx="515746" cy="51574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5" name="円/楕円 224"/>
            <p:cNvSpPr/>
            <p:nvPr/>
          </p:nvSpPr>
          <p:spPr>
            <a:xfrm>
              <a:off x="4741584" y="2037155"/>
              <a:ext cx="181704" cy="18170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6" name="円/楕円 225"/>
            <p:cNvSpPr/>
            <p:nvPr/>
          </p:nvSpPr>
          <p:spPr>
            <a:xfrm>
              <a:off x="4816375" y="1924557"/>
              <a:ext cx="192922" cy="1929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7" name="円/楕円 226"/>
            <p:cNvSpPr/>
            <p:nvPr/>
          </p:nvSpPr>
          <p:spPr>
            <a:xfrm>
              <a:off x="4698904" y="2238118"/>
              <a:ext cx="90698" cy="906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48" name="グループ化 247"/>
          <p:cNvGrpSpPr/>
          <p:nvPr/>
        </p:nvGrpSpPr>
        <p:grpSpPr>
          <a:xfrm>
            <a:off x="2147548" y="4955030"/>
            <a:ext cx="1812488" cy="1197376"/>
            <a:chOff x="4169386" y="2749930"/>
            <a:chExt cx="1308181" cy="864218"/>
          </a:xfrm>
        </p:grpSpPr>
        <p:sp>
          <p:nvSpPr>
            <p:cNvPr id="249" name="円/楕円 2"/>
            <p:cNvSpPr/>
            <p:nvPr/>
          </p:nvSpPr>
          <p:spPr>
            <a:xfrm>
              <a:off x="4325437" y="2749930"/>
              <a:ext cx="1152130" cy="864218"/>
            </a:xfrm>
            <a:custGeom>
              <a:avLst/>
              <a:gdLst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130"/>
                <a:gd name="connsiteY0" fmla="*/ 360040 h 720080"/>
                <a:gd name="connsiteX1" fmla="*/ 576064 w 1152130"/>
                <a:gd name="connsiteY1" fmla="*/ 0 h 720080"/>
                <a:gd name="connsiteX2" fmla="*/ 1152128 w 1152130"/>
                <a:gd name="connsiteY2" fmla="*/ 360040 h 720080"/>
                <a:gd name="connsiteX3" fmla="*/ 576064 w 1152130"/>
                <a:gd name="connsiteY3" fmla="*/ 720080 h 720080"/>
                <a:gd name="connsiteX4" fmla="*/ 0 w 115213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30" h="720080">
                  <a:moveTo>
                    <a:pt x="0" y="360040"/>
                  </a:moveTo>
                  <a:cubicBezTo>
                    <a:pt x="0" y="338114"/>
                    <a:pt x="257913" y="0"/>
                    <a:pt x="576064" y="0"/>
                  </a:cubicBezTo>
                  <a:cubicBezTo>
                    <a:pt x="894215" y="0"/>
                    <a:pt x="1153080" y="328584"/>
                    <a:pt x="1152128" y="360040"/>
                  </a:cubicBezTo>
                  <a:cubicBezTo>
                    <a:pt x="1151176" y="391496"/>
                    <a:pt x="894215" y="720080"/>
                    <a:pt x="576064" y="720080"/>
                  </a:cubicBezTo>
                  <a:cubicBezTo>
                    <a:pt x="257913" y="720080"/>
                    <a:pt x="0" y="381966"/>
                    <a:pt x="0" y="360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50" name="グループ化 249"/>
            <p:cNvGrpSpPr/>
            <p:nvPr/>
          </p:nvGrpSpPr>
          <p:grpSpPr>
            <a:xfrm>
              <a:off x="4325437" y="2830944"/>
              <a:ext cx="1152130" cy="699884"/>
              <a:chOff x="1280592" y="980728"/>
              <a:chExt cx="1152130" cy="699884"/>
            </a:xfr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p:grpSpPr>
          <p:sp>
            <p:nvSpPr>
              <p:cNvPr id="256" name="円/楕円 2"/>
              <p:cNvSpPr/>
              <p:nvPr/>
            </p:nvSpPr>
            <p:spPr>
              <a:xfrm>
                <a:off x="1280592" y="980728"/>
                <a:ext cx="1152130" cy="699884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7" name="円/楕円 256"/>
              <p:cNvSpPr/>
              <p:nvPr/>
            </p:nvSpPr>
            <p:spPr>
              <a:xfrm>
                <a:off x="1591786" y="1059796"/>
                <a:ext cx="530348" cy="5303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8" name="円/楕円 257"/>
              <p:cNvSpPr/>
              <p:nvPr/>
            </p:nvSpPr>
            <p:spPr>
              <a:xfrm>
                <a:off x="1720908" y="1188918"/>
                <a:ext cx="272104" cy="27210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9" name="円/楕円 258"/>
              <p:cNvSpPr/>
              <p:nvPr/>
            </p:nvSpPr>
            <p:spPr>
              <a:xfrm>
                <a:off x="1832992" y="1135501"/>
                <a:ext cx="196322" cy="19632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0" name="円/楕円 259"/>
              <p:cNvSpPr/>
              <p:nvPr/>
            </p:nvSpPr>
            <p:spPr>
              <a:xfrm>
                <a:off x="1709900" y="1362248"/>
                <a:ext cx="152191" cy="15219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51" name="円/楕円 250"/>
            <p:cNvSpPr/>
            <p:nvPr/>
          </p:nvSpPr>
          <p:spPr>
            <a:xfrm>
              <a:off x="4643629" y="2924614"/>
              <a:ext cx="515746" cy="51574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52" name="グループ化 251"/>
            <p:cNvGrpSpPr/>
            <p:nvPr/>
          </p:nvGrpSpPr>
          <p:grpSpPr>
            <a:xfrm rot="18991427">
              <a:off x="4169386" y="2799340"/>
              <a:ext cx="376548" cy="230431"/>
              <a:chOff x="4754405" y="692696"/>
              <a:chExt cx="169601" cy="152214"/>
            </a:xfrm>
            <a:solidFill>
              <a:schemeClr val="tx1"/>
            </a:solidFill>
          </p:grpSpPr>
          <p:sp>
            <p:nvSpPr>
              <p:cNvPr id="253" name="二等辺三角形 252"/>
              <p:cNvSpPr/>
              <p:nvPr/>
            </p:nvSpPr>
            <p:spPr>
              <a:xfrm>
                <a:off x="4816375" y="692696"/>
                <a:ext cx="45719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4" name="二等辺三角形 253"/>
              <p:cNvSpPr/>
              <p:nvPr/>
            </p:nvSpPr>
            <p:spPr>
              <a:xfrm rot="21127601">
                <a:off x="4754405" y="700894"/>
                <a:ext cx="45719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5" name="二等辺三角形 254"/>
              <p:cNvSpPr/>
              <p:nvPr/>
            </p:nvSpPr>
            <p:spPr>
              <a:xfrm rot="312571">
                <a:off x="4878287" y="692696"/>
                <a:ext cx="45719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61" name="グループ化 260"/>
          <p:cNvGrpSpPr/>
          <p:nvPr/>
        </p:nvGrpSpPr>
        <p:grpSpPr>
          <a:xfrm>
            <a:off x="4130078" y="3158606"/>
            <a:ext cx="1596279" cy="798307"/>
            <a:chOff x="4376936" y="1825402"/>
            <a:chExt cx="1152130" cy="576186"/>
          </a:xfrm>
        </p:grpSpPr>
        <p:sp>
          <p:nvSpPr>
            <p:cNvPr id="262" name="円/楕円 2"/>
            <p:cNvSpPr/>
            <p:nvPr/>
          </p:nvSpPr>
          <p:spPr>
            <a:xfrm>
              <a:off x="4376936" y="1825402"/>
              <a:ext cx="1152130" cy="576186"/>
            </a:xfrm>
            <a:custGeom>
              <a:avLst/>
              <a:gdLst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130"/>
                <a:gd name="connsiteY0" fmla="*/ 360040 h 720080"/>
                <a:gd name="connsiteX1" fmla="*/ 576064 w 1152130"/>
                <a:gd name="connsiteY1" fmla="*/ 0 h 720080"/>
                <a:gd name="connsiteX2" fmla="*/ 1152128 w 1152130"/>
                <a:gd name="connsiteY2" fmla="*/ 360040 h 720080"/>
                <a:gd name="connsiteX3" fmla="*/ 576064 w 1152130"/>
                <a:gd name="connsiteY3" fmla="*/ 720080 h 720080"/>
                <a:gd name="connsiteX4" fmla="*/ 0 w 115213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30" h="720080">
                  <a:moveTo>
                    <a:pt x="0" y="360040"/>
                  </a:moveTo>
                  <a:cubicBezTo>
                    <a:pt x="0" y="338114"/>
                    <a:pt x="257913" y="0"/>
                    <a:pt x="576064" y="0"/>
                  </a:cubicBezTo>
                  <a:cubicBezTo>
                    <a:pt x="894215" y="0"/>
                    <a:pt x="1153080" y="328584"/>
                    <a:pt x="1152128" y="360040"/>
                  </a:cubicBezTo>
                  <a:cubicBezTo>
                    <a:pt x="1151176" y="391496"/>
                    <a:pt x="894215" y="720080"/>
                    <a:pt x="576064" y="720080"/>
                  </a:cubicBezTo>
                  <a:cubicBezTo>
                    <a:pt x="257913" y="720080"/>
                    <a:pt x="0" y="381966"/>
                    <a:pt x="0" y="360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3" name="円/楕円 2"/>
            <p:cNvSpPr/>
            <p:nvPr/>
          </p:nvSpPr>
          <p:spPr>
            <a:xfrm>
              <a:off x="4376936" y="1916832"/>
              <a:ext cx="1152130" cy="457200"/>
            </a:xfrm>
            <a:custGeom>
              <a:avLst/>
              <a:gdLst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130"/>
                <a:gd name="connsiteY0" fmla="*/ 360040 h 720080"/>
                <a:gd name="connsiteX1" fmla="*/ 576064 w 1152130"/>
                <a:gd name="connsiteY1" fmla="*/ 0 h 720080"/>
                <a:gd name="connsiteX2" fmla="*/ 1152128 w 1152130"/>
                <a:gd name="connsiteY2" fmla="*/ 360040 h 720080"/>
                <a:gd name="connsiteX3" fmla="*/ 576064 w 1152130"/>
                <a:gd name="connsiteY3" fmla="*/ 720080 h 720080"/>
                <a:gd name="connsiteX4" fmla="*/ 0 w 115213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30" h="720080">
                  <a:moveTo>
                    <a:pt x="0" y="360040"/>
                  </a:moveTo>
                  <a:cubicBezTo>
                    <a:pt x="0" y="338114"/>
                    <a:pt x="257913" y="0"/>
                    <a:pt x="576064" y="0"/>
                  </a:cubicBezTo>
                  <a:cubicBezTo>
                    <a:pt x="894215" y="0"/>
                    <a:pt x="1153080" y="328584"/>
                    <a:pt x="1152128" y="360040"/>
                  </a:cubicBezTo>
                  <a:cubicBezTo>
                    <a:pt x="1151176" y="391496"/>
                    <a:pt x="894215" y="720080"/>
                    <a:pt x="576064" y="720080"/>
                  </a:cubicBezTo>
                  <a:cubicBezTo>
                    <a:pt x="257913" y="720080"/>
                    <a:pt x="0" y="381966"/>
                    <a:pt x="0" y="3600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4" name="円/楕円 263"/>
            <p:cNvSpPr/>
            <p:nvPr/>
          </p:nvSpPr>
          <p:spPr>
            <a:xfrm>
              <a:off x="4736977" y="1842046"/>
              <a:ext cx="432048" cy="4320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5" name="円/楕円 264"/>
            <p:cNvSpPr/>
            <p:nvPr/>
          </p:nvSpPr>
          <p:spPr>
            <a:xfrm>
              <a:off x="4838702" y="1913225"/>
              <a:ext cx="228598" cy="2285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66" name="グループ化 265"/>
          <p:cNvGrpSpPr/>
          <p:nvPr/>
        </p:nvGrpSpPr>
        <p:grpSpPr>
          <a:xfrm>
            <a:off x="4130079" y="5185595"/>
            <a:ext cx="1596280" cy="655756"/>
            <a:chOff x="5796319" y="3061655"/>
            <a:chExt cx="1152130" cy="473298"/>
          </a:xfrm>
        </p:grpSpPr>
        <p:sp>
          <p:nvSpPr>
            <p:cNvPr id="267" name="円/楕円 2"/>
            <p:cNvSpPr/>
            <p:nvPr/>
          </p:nvSpPr>
          <p:spPr>
            <a:xfrm>
              <a:off x="5796319" y="3061655"/>
              <a:ext cx="1152130" cy="473298"/>
            </a:xfrm>
            <a:custGeom>
              <a:avLst/>
              <a:gdLst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130"/>
                <a:gd name="connsiteY0" fmla="*/ 360040 h 720080"/>
                <a:gd name="connsiteX1" fmla="*/ 576064 w 1152130"/>
                <a:gd name="connsiteY1" fmla="*/ 0 h 720080"/>
                <a:gd name="connsiteX2" fmla="*/ 1152128 w 1152130"/>
                <a:gd name="connsiteY2" fmla="*/ 360040 h 720080"/>
                <a:gd name="connsiteX3" fmla="*/ 576064 w 1152130"/>
                <a:gd name="connsiteY3" fmla="*/ 720080 h 720080"/>
                <a:gd name="connsiteX4" fmla="*/ 0 w 115213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30" h="720080">
                  <a:moveTo>
                    <a:pt x="0" y="360040"/>
                  </a:moveTo>
                  <a:cubicBezTo>
                    <a:pt x="0" y="338114"/>
                    <a:pt x="257913" y="0"/>
                    <a:pt x="576064" y="0"/>
                  </a:cubicBezTo>
                  <a:cubicBezTo>
                    <a:pt x="894215" y="0"/>
                    <a:pt x="1153080" y="328584"/>
                    <a:pt x="1152128" y="360040"/>
                  </a:cubicBezTo>
                  <a:cubicBezTo>
                    <a:pt x="1151176" y="391496"/>
                    <a:pt x="894215" y="720080"/>
                    <a:pt x="576064" y="720080"/>
                  </a:cubicBezTo>
                  <a:cubicBezTo>
                    <a:pt x="257913" y="720080"/>
                    <a:pt x="0" y="381966"/>
                    <a:pt x="0" y="360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8" name="円/楕円 2"/>
            <p:cNvSpPr/>
            <p:nvPr/>
          </p:nvSpPr>
          <p:spPr>
            <a:xfrm>
              <a:off x="5796319" y="3153085"/>
              <a:ext cx="1152130" cy="331068"/>
            </a:xfrm>
            <a:custGeom>
              <a:avLst/>
              <a:gdLst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130"/>
                <a:gd name="connsiteY0" fmla="*/ 360040 h 720080"/>
                <a:gd name="connsiteX1" fmla="*/ 576064 w 1152130"/>
                <a:gd name="connsiteY1" fmla="*/ 0 h 720080"/>
                <a:gd name="connsiteX2" fmla="*/ 1152128 w 1152130"/>
                <a:gd name="connsiteY2" fmla="*/ 360040 h 720080"/>
                <a:gd name="connsiteX3" fmla="*/ 576064 w 1152130"/>
                <a:gd name="connsiteY3" fmla="*/ 720080 h 720080"/>
                <a:gd name="connsiteX4" fmla="*/ 0 w 115213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30" h="720080">
                  <a:moveTo>
                    <a:pt x="0" y="360040"/>
                  </a:moveTo>
                  <a:cubicBezTo>
                    <a:pt x="0" y="338114"/>
                    <a:pt x="257913" y="0"/>
                    <a:pt x="576064" y="0"/>
                  </a:cubicBezTo>
                  <a:cubicBezTo>
                    <a:pt x="894215" y="0"/>
                    <a:pt x="1153080" y="328584"/>
                    <a:pt x="1152128" y="360040"/>
                  </a:cubicBezTo>
                  <a:cubicBezTo>
                    <a:pt x="1151176" y="391496"/>
                    <a:pt x="894215" y="720080"/>
                    <a:pt x="576064" y="720080"/>
                  </a:cubicBezTo>
                  <a:cubicBezTo>
                    <a:pt x="257913" y="720080"/>
                    <a:pt x="0" y="381966"/>
                    <a:pt x="0" y="3600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9" name="円/楕円 268"/>
            <p:cNvSpPr/>
            <p:nvPr/>
          </p:nvSpPr>
          <p:spPr>
            <a:xfrm>
              <a:off x="6156360" y="3078299"/>
              <a:ext cx="432048" cy="4320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70" name="円/楕円 269"/>
            <p:cNvSpPr/>
            <p:nvPr/>
          </p:nvSpPr>
          <p:spPr>
            <a:xfrm>
              <a:off x="6258085" y="3149478"/>
              <a:ext cx="228598" cy="2285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4130079" y="1061217"/>
            <a:ext cx="1596280" cy="1058541"/>
            <a:chOff x="4376936" y="692696"/>
            <a:chExt cx="1152130" cy="764012"/>
          </a:xfrm>
        </p:grpSpPr>
        <p:sp>
          <p:nvSpPr>
            <p:cNvPr id="272" name="円/楕円 2"/>
            <p:cNvSpPr/>
            <p:nvPr/>
          </p:nvSpPr>
          <p:spPr>
            <a:xfrm>
              <a:off x="4376936" y="692696"/>
              <a:ext cx="1152130" cy="764012"/>
            </a:xfrm>
            <a:custGeom>
              <a:avLst/>
              <a:gdLst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130"/>
                <a:gd name="connsiteY0" fmla="*/ 360040 h 720080"/>
                <a:gd name="connsiteX1" fmla="*/ 576064 w 1152130"/>
                <a:gd name="connsiteY1" fmla="*/ 0 h 720080"/>
                <a:gd name="connsiteX2" fmla="*/ 1152128 w 1152130"/>
                <a:gd name="connsiteY2" fmla="*/ 360040 h 720080"/>
                <a:gd name="connsiteX3" fmla="*/ 576064 w 1152130"/>
                <a:gd name="connsiteY3" fmla="*/ 720080 h 720080"/>
                <a:gd name="connsiteX4" fmla="*/ 0 w 115213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30" h="720080">
                  <a:moveTo>
                    <a:pt x="0" y="360040"/>
                  </a:moveTo>
                  <a:cubicBezTo>
                    <a:pt x="0" y="338114"/>
                    <a:pt x="257913" y="0"/>
                    <a:pt x="576064" y="0"/>
                  </a:cubicBezTo>
                  <a:cubicBezTo>
                    <a:pt x="894215" y="0"/>
                    <a:pt x="1153080" y="328584"/>
                    <a:pt x="1152128" y="360040"/>
                  </a:cubicBezTo>
                  <a:cubicBezTo>
                    <a:pt x="1151176" y="391496"/>
                    <a:pt x="894215" y="720080"/>
                    <a:pt x="576064" y="720080"/>
                  </a:cubicBezTo>
                  <a:cubicBezTo>
                    <a:pt x="257913" y="720080"/>
                    <a:pt x="0" y="381966"/>
                    <a:pt x="0" y="360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73" name="円/楕円 2"/>
            <p:cNvSpPr/>
            <p:nvPr/>
          </p:nvSpPr>
          <p:spPr>
            <a:xfrm>
              <a:off x="4376936" y="792480"/>
              <a:ext cx="1152130" cy="617220"/>
            </a:xfrm>
            <a:custGeom>
              <a:avLst/>
              <a:gdLst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130"/>
                <a:gd name="connsiteY0" fmla="*/ 360040 h 720080"/>
                <a:gd name="connsiteX1" fmla="*/ 576064 w 1152130"/>
                <a:gd name="connsiteY1" fmla="*/ 0 h 720080"/>
                <a:gd name="connsiteX2" fmla="*/ 1152128 w 1152130"/>
                <a:gd name="connsiteY2" fmla="*/ 360040 h 720080"/>
                <a:gd name="connsiteX3" fmla="*/ 576064 w 1152130"/>
                <a:gd name="connsiteY3" fmla="*/ 720080 h 720080"/>
                <a:gd name="connsiteX4" fmla="*/ 0 w 115213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30" h="720080">
                  <a:moveTo>
                    <a:pt x="0" y="360040"/>
                  </a:moveTo>
                  <a:cubicBezTo>
                    <a:pt x="0" y="338114"/>
                    <a:pt x="257913" y="0"/>
                    <a:pt x="576064" y="0"/>
                  </a:cubicBezTo>
                  <a:cubicBezTo>
                    <a:pt x="894215" y="0"/>
                    <a:pt x="1153080" y="328584"/>
                    <a:pt x="1152128" y="360040"/>
                  </a:cubicBezTo>
                  <a:cubicBezTo>
                    <a:pt x="1151176" y="391496"/>
                    <a:pt x="894215" y="720080"/>
                    <a:pt x="576064" y="720080"/>
                  </a:cubicBezTo>
                  <a:cubicBezTo>
                    <a:pt x="257913" y="720080"/>
                    <a:pt x="0" y="381966"/>
                    <a:pt x="0" y="3600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74" name="円/楕円 273"/>
            <p:cNvSpPr/>
            <p:nvPr/>
          </p:nvSpPr>
          <p:spPr>
            <a:xfrm>
              <a:off x="4736977" y="880674"/>
              <a:ext cx="432048" cy="4320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75" name="円/楕円 274"/>
            <p:cNvSpPr/>
            <p:nvPr/>
          </p:nvSpPr>
          <p:spPr>
            <a:xfrm>
              <a:off x="4838702" y="951853"/>
              <a:ext cx="228598" cy="2285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76" name="グループ化 275"/>
          <p:cNvGrpSpPr/>
          <p:nvPr/>
        </p:nvGrpSpPr>
        <p:grpSpPr>
          <a:xfrm>
            <a:off x="6218838" y="908911"/>
            <a:ext cx="1317756" cy="1456744"/>
            <a:chOff x="4736976" y="2225181"/>
            <a:chExt cx="951103" cy="1051419"/>
          </a:xfrm>
        </p:grpSpPr>
        <p:sp>
          <p:nvSpPr>
            <p:cNvPr id="277" name="円/楕円 276"/>
            <p:cNvSpPr/>
            <p:nvPr/>
          </p:nvSpPr>
          <p:spPr>
            <a:xfrm>
              <a:off x="4736976" y="2225181"/>
              <a:ext cx="951103" cy="1051419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78" name="円/楕円 277"/>
            <p:cNvSpPr/>
            <p:nvPr/>
          </p:nvSpPr>
          <p:spPr>
            <a:xfrm>
              <a:off x="4736976" y="2275981"/>
              <a:ext cx="951103" cy="95110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79" name="グループ化 278"/>
            <p:cNvGrpSpPr/>
            <p:nvPr/>
          </p:nvGrpSpPr>
          <p:grpSpPr>
            <a:xfrm>
              <a:off x="4777322" y="2314234"/>
              <a:ext cx="877718" cy="877718"/>
              <a:chOff x="4777322" y="2314234"/>
              <a:chExt cx="877718" cy="877718"/>
            </a:xfrm>
          </p:grpSpPr>
          <p:sp>
            <p:nvSpPr>
              <p:cNvPr id="291" name="稲妻 290"/>
              <p:cNvSpPr/>
              <p:nvPr/>
            </p:nvSpPr>
            <p:spPr>
              <a:xfrm rot="12600000">
                <a:off x="5159090" y="2314234"/>
                <a:ext cx="110895" cy="213954"/>
              </a:xfrm>
              <a:prstGeom prst="lightningBol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2" name="稲妻 291"/>
              <p:cNvSpPr/>
              <p:nvPr/>
            </p:nvSpPr>
            <p:spPr>
              <a:xfrm rot="1800000">
                <a:off x="5169451" y="2977998"/>
                <a:ext cx="110895" cy="213954"/>
              </a:xfrm>
              <a:prstGeom prst="lightningBol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93" name="グループ化 292"/>
              <p:cNvGrpSpPr/>
              <p:nvPr/>
            </p:nvGrpSpPr>
            <p:grpSpPr>
              <a:xfrm rot="5400000">
                <a:off x="5155553" y="2329279"/>
                <a:ext cx="121256" cy="877718"/>
                <a:chOff x="5216241" y="2314234"/>
                <a:chExt cx="121256" cy="877718"/>
              </a:xfrm>
            </p:grpSpPr>
            <p:sp>
              <p:nvSpPr>
                <p:cNvPr id="294" name="稲妻 293"/>
                <p:cNvSpPr/>
                <p:nvPr/>
              </p:nvSpPr>
              <p:spPr>
                <a:xfrm rot="12600000">
                  <a:off x="5216241" y="2314234"/>
                  <a:ext cx="110895" cy="213954"/>
                </a:xfrm>
                <a:prstGeom prst="lightningBol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5" name="稲妻 294"/>
                <p:cNvSpPr/>
                <p:nvPr/>
              </p:nvSpPr>
              <p:spPr>
                <a:xfrm rot="1800000">
                  <a:off x="5226602" y="2977998"/>
                  <a:ext cx="110895" cy="213954"/>
                </a:xfrm>
                <a:prstGeom prst="lightningBol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80" name="グループ化 279"/>
            <p:cNvGrpSpPr/>
            <p:nvPr/>
          </p:nvGrpSpPr>
          <p:grpSpPr>
            <a:xfrm rot="2406798">
              <a:off x="4809509" y="2339725"/>
              <a:ext cx="815270" cy="815270"/>
              <a:chOff x="4777322" y="2314234"/>
              <a:chExt cx="877718" cy="877718"/>
            </a:xfrm>
          </p:grpSpPr>
          <p:sp>
            <p:nvSpPr>
              <p:cNvPr id="286" name="稲妻 285"/>
              <p:cNvSpPr/>
              <p:nvPr/>
            </p:nvSpPr>
            <p:spPr>
              <a:xfrm rot="12600000">
                <a:off x="5159090" y="2314234"/>
                <a:ext cx="110895" cy="213954"/>
              </a:xfrm>
              <a:prstGeom prst="lightningBol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7" name="稲妻 286"/>
              <p:cNvSpPr/>
              <p:nvPr/>
            </p:nvSpPr>
            <p:spPr>
              <a:xfrm rot="1800000">
                <a:off x="5169451" y="2977998"/>
                <a:ext cx="110895" cy="213954"/>
              </a:xfrm>
              <a:prstGeom prst="lightningBol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88" name="グループ化 287"/>
              <p:cNvGrpSpPr/>
              <p:nvPr/>
            </p:nvGrpSpPr>
            <p:grpSpPr>
              <a:xfrm rot="5400000">
                <a:off x="5155553" y="2329279"/>
                <a:ext cx="121256" cy="877718"/>
                <a:chOff x="5216241" y="2314234"/>
                <a:chExt cx="121256" cy="877718"/>
              </a:xfrm>
            </p:grpSpPr>
            <p:sp>
              <p:nvSpPr>
                <p:cNvPr id="289" name="稲妻 288"/>
                <p:cNvSpPr/>
                <p:nvPr/>
              </p:nvSpPr>
              <p:spPr>
                <a:xfrm rot="12600000">
                  <a:off x="5216241" y="2314234"/>
                  <a:ext cx="110895" cy="213954"/>
                </a:xfrm>
                <a:prstGeom prst="lightningBol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0" name="稲妻 289"/>
                <p:cNvSpPr/>
                <p:nvPr/>
              </p:nvSpPr>
              <p:spPr>
                <a:xfrm rot="1800000">
                  <a:off x="5226602" y="2977998"/>
                  <a:ext cx="110895" cy="213954"/>
                </a:xfrm>
                <a:prstGeom prst="lightningBol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81" name="グループ化 280"/>
            <p:cNvGrpSpPr/>
            <p:nvPr/>
          </p:nvGrpSpPr>
          <p:grpSpPr>
            <a:xfrm>
              <a:off x="4959271" y="2496786"/>
              <a:ext cx="515746" cy="515746"/>
              <a:chOff x="5328812" y="917634"/>
              <a:chExt cx="515746" cy="515746"/>
            </a:xfrm>
          </p:grpSpPr>
          <p:sp>
            <p:nvSpPr>
              <p:cNvPr id="282" name="円/楕円 281"/>
              <p:cNvSpPr/>
              <p:nvPr/>
            </p:nvSpPr>
            <p:spPr>
              <a:xfrm>
                <a:off x="5328812" y="917634"/>
                <a:ext cx="515746" cy="51574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98907">
                    <a:schemeClr val="bg2">
                      <a:lumMod val="10000"/>
                    </a:schemeClr>
                  </a:gs>
                  <a:gs pos="74000">
                    <a:srgbClr val="6633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3" name="円/楕円 282"/>
              <p:cNvSpPr/>
              <p:nvPr/>
            </p:nvSpPr>
            <p:spPr>
              <a:xfrm>
                <a:off x="5488229" y="1084655"/>
                <a:ext cx="181704" cy="1817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4" name="円/楕円 283"/>
              <p:cNvSpPr/>
              <p:nvPr/>
            </p:nvSpPr>
            <p:spPr>
              <a:xfrm>
                <a:off x="5563020" y="972057"/>
                <a:ext cx="192922" cy="1929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5" name="円/楕円 284"/>
              <p:cNvSpPr/>
              <p:nvPr/>
            </p:nvSpPr>
            <p:spPr>
              <a:xfrm>
                <a:off x="5445549" y="1285618"/>
                <a:ext cx="90698" cy="906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96" name="グループ化 295"/>
          <p:cNvGrpSpPr/>
          <p:nvPr/>
        </p:nvGrpSpPr>
        <p:grpSpPr>
          <a:xfrm>
            <a:off x="6218838" y="2844938"/>
            <a:ext cx="1317756" cy="1456744"/>
            <a:chOff x="4736976" y="2225181"/>
            <a:chExt cx="951103" cy="1051419"/>
          </a:xfrm>
        </p:grpSpPr>
        <p:sp>
          <p:nvSpPr>
            <p:cNvPr id="297" name="円/楕円 296"/>
            <p:cNvSpPr/>
            <p:nvPr/>
          </p:nvSpPr>
          <p:spPr>
            <a:xfrm>
              <a:off x="4736976" y="2225181"/>
              <a:ext cx="951103" cy="10514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8" name="円/楕円 297"/>
            <p:cNvSpPr/>
            <p:nvPr/>
          </p:nvSpPr>
          <p:spPr>
            <a:xfrm>
              <a:off x="4736976" y="2275981"/>
              <a:ext cx="951103" cy="9511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99" name="グループ化 298"/>
            <p:cNvGrpSpPr/>
            <p:nvPr/>
          </p:nvGrpSpPr>
          <p:grpSpPr>
            <a:xfrm>
              <a:off x="4777322" y="2314234"/>
              <a:ext cx="877718" cy="877718"/>
              <a:chOff x="4777322" y="2314234"/>
              <a:chExt cx="877718" cy="877718"/>
            </a:xfrm>
          </p:grpSpPr>
          <p:sp>
            <p:nvSpPr>
              <p:cNvPr id="314" name="稲妻 313"/>
              <p:cNvSpPr/>
              <p:nvPr/>
            </p:nvSpPr>
            <p:spPr>
              <a:xfrm rot="12600000">
                <a:off x="5159090" y="2314234"/>
                <a:ext cx="110895" cy="213954"/>
              </a:xfrm>
              <a:prstGeom prst="lightningBol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5" name="稲妻 314"/>
              <p:cNvSpPr/>
              <p:nvPr/>
            </p:nvSpPr>
            <p:spPr>
              <a:xfrm rot="1800000">
                <a:off x="5169451" y="2977998"/>
                <a:ext cx="110895" cy="213954"/>
              </a:xfrm>
              <a:prstGeom prst="lightningBol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16" name="グループ化 315"/>
              <p:cNvGrpSpPr/>
              <p:nvPr/>
            </p:nvGrpSpPr>
            <p:grpSpPr>
              <a:xfrm rot="5400000">
                <a:off x="5155553" y="2329279"/>
                <a:ext cx="121256" cy="877718"/>
                <a:chOff x="5216241" y="2314234"/>
                <a:chExt cx="121256" cy="877718"/>
              </a:xfrm>
            </p:grpSpPr>
            <p:sp>
              <p:nvSpPr>
                <p:cNvPr id="317" name="稲妻 316"/>
                <p:cNvSpPr/>
                <p:nvPr/>
              </p:nvSpPr>
              <p:spPr>
                <a:xfrm rot="12600000">
                  <a:off x="5216241" y="2314234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8" name="稲妻 317"/>
                <p:cNvSpPr/>
                <p:nvPr/>
              </p:nvSpPr>
              <p:spPr>
                <a:xfrm rot="1800000">
                  <a:off x="5226602" y="2977998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300" name="グループ化 299"/>
            <p:cNvGrpSpPr/>
            <p:nvPr/>
          </p:nvGrpSpPr>
          <p:grpSpPr>
            <a:xfrm rot="2406798">
              <a:off x="4809509" y="2339725"/>
              <a:ext cx="815270" cy="815270"/>
              <a:chOff x="4777322" y="2314234"/>
              <a:chExt cx="877718" cy="877718"/>
            </a:xfrm>
          </p:grpSpPr>
          <p:sp>
            <p:nvSpPr>
              <p:cNvPr id="309" name="稲妻 308"/>
              <p:cNvSpPr/>
              <p:nvPr/>
            </p:nvSpPr>
            <p:spPr>
              <a:xfrm rot="12600000">
                <a:off x="5159090" y="2314234"/>
                <a:ext cx="110895" cy="213954"/>
              </a:xfrm>
              <a:prstGeom prst="lightningBol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0" name="稲妻 309"/>
              <p:cNvSpPr/>
              <p:nvPr/>
            </p:nvSpPr>
            <p:spPr>
              <a:xfrm rot="1800000">
                <a:off x="5169451" y="2977998"/>
                <a:ext cx="110895" cy="213954"/>
              </a:xfrm>
              <a:prstGeom prst="lightningBol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11" name="グループ化 310"/>
              <p:cNvGrpSpPr/>
              <p:nvPr/>
            </p:nvGrpSpPr>
            <p:grpSpPr>
              <a:xfrm rot="5400000">
                <a:off x="5155553" y="2329279"/>
                <a:ext cx="121256" cy="877718"/>
                <a:chOff x="5216241" y="2314234"/>
                <a:chExt cx="121256" cy="877718"/>
              </a:xfrm>
            </p:grpSpPr>
            <p:sp>
              <p:nvSpPr>
                <p:cNvPr id="312" name="稲妻 311"/>
                <p:cNvSpPr/>
                <p:nvPr/>
              </p:nvSpPr>
              <p:spPr>
                <a:xfrm rot="12600000">
                  <a:off x="5216241" y="2314234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3" name="稲妻 312"/>
                <p:cNvSpPr/>
                <p:nvPr/>
              </p:nvSpPr>
              <p:spPr>
                <a:xfrm rot="1800000">
                  <a:off x="5226602" y="2977998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301" name="グループ化 300"/>
            <p:cNvGrpSpPr/>
            <p:nvPr/>
          </p:nvGrpSpPr>
          <p:grpSpPr>
            <a:xfrm>
              <a:off x="4959271" y="2496786"/>
              <a:ext cx="515746" cy="515746"/>
              <a:chOff x="5328812" y="917634"/>
              <a:chExt cx="515746" cy="515746"/>
            </a:xfrm>
          </p:grpSpPr>
          <p:sp>
            <p:nvSpPr>
              <p:cNvPr id="302" name="円/楕円 301"/>
              <p:cNvSpPr/>
              <p:nvPr/>
            </p:nvSpPr>
            <p:spPr>
              <a:xfrm>
                <a:off x="5328812" y="917634"/>
                <a:ext cx="515746" cy="51574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3" name="円/楕円 302"/>
              <p:cNvSpPr/>
              <p:nvPr/>
            </p:nvSpPr>
            <p:spPr>
              <a:xfrm>
                <a:off x="5488229" y="1084655"/>
                <a:ext cx="181704" cy="1817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4" name="円/楕円 303"/>
              <p:cNvSpPr/>
              <p:nvPr/>
            </p:nvSpPr>
            <p:spPr>
              <a:xfrm>
                <a:off x="5563020" y="972057"/>
                <a:ext cx="192922" cy="1929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5" name="円/楕円 304"/>
              <p:cNvSpPr/>
              <p:nvPr/>
            </p:nvSpPr>
            <p:spPr>
              <a:xfrm>
                <a:off x="5445549" y="1285618"/>
                <a:ext cx="90698" cy="906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19" name="グループ化 318"/>
          <p:cNvGrpSpPr/>
          <p:nvPr/>
        </p:nvGrpSpPr>
        <p:grpSpPr>
          <a:xfrm>
            <a:off x="6218838" y="4785101"/>
            <a:ext cx="1317756" cy="1456744"/>
            <a:chOff x="4736976" y="2225181"/>
            <a:chExt cx="951103" cy="1051419"/>
          </a:xfrm>
        </p:grpSpPr>
        <p:sp>
          <p:nvSpPr>
            <p:cNvPr id="320" name="円/楕円 319"/>
            <p:cNvSpPr/>
            <p:nvPr/>
          </p:nvSpPr>
          <p:spPr>
            <a:xfrm>
              <a:off x="4736976" y="2225181"/>
              <a:ext cx="951103" cy="10514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21" name="円/楕円 320"/>
            <p:cNvSpPr/>
            <p:nvPr/>
          </p:nvSpPr>
          <p:spPr>
            <a:xfrm>
              <a:off x="4736976" y="2275981"/>
              <a:ext cx="951103" cy="9511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22" name="グループ化 321"/>
            <p:cNvGrpSpPr/>
            <p:nvPr/>
          </p:nvGrpSpPr>
          <p:grpSpPr>
            <a:xfrm>
              <a:off x="4777322" y="2314234"/>
              <a:ext cx="877718" cy="877718"/>
              <a:chOff x="4777322" y="2314234"/>
              <a:chExt cx="877718" cy="877718"/>
            </a:xfrm>
          </p:grpSpPr>
          <p:sp>
            <p:nvSpPr>
              <p:cNvPr id="330" name="稲妻 329"/>
              <p:cNvSpPr/>
              <p:nvPr/>
            </p:nvSpPr>
            <p:spPr>
              <a:xfrm rot="12600000">
                <a:off x="5159090" y="2314234"/>
                <a:ext cx="110895" cy="213954"/>
              </a:xfrm>
              <a:prstGeom prst="lightningBol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1" name="稲妻 330"/>
              <p:cNvSpPr/>
              <p:nvPr/>
            </p:nvSpPr>
            <p:spPr>
              <a:xfrm rot="1800000">
                <a:off x="5169451" y="2977998"/>
                <a:ext cx="110895" cy="213954"/>
              </a:xfrm>
              <a:prstGeom prst="lightningBol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32" name="グループ化 331"/>
              <p:cNvGrpSpPr/>
              <p:nvPr/>
            </p:nvGrpSpPr>
            <p:grpSpPr>
              <a:xfrm rot="5400000">
                <a:off x="5155553" y="2329279"/>
                <a:ext cx="121256" cy="877718"/>
                <a:chOff x="5216241" y="2314234"/>
                <a:chExt cx="121256" cy="877718"/>
              </a:xfrm>
            </p:grpSpPr>
            <p:sp>
              <p:nvSpPr>
                <p:cNvPr id="333" name="稲妻 332"/>
                <p:cNvSpPr/>
                <p:nvPr/>
              </p:nvSpPr>
              <p:spPr>
                <a:xfrm rot="12600000">
                  <a:off x="5216241" y="2314234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4" name="稲妻 333"/>
                <p:cNvSpPr/>
                <p:nvPr/>
              </p:nvSpPr>
              <p:spPr>
                <a:xfrm rot="1800000">
                  <a:off x="5226602" y="2977998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323" name="グループ化 322"/>
            <p:cNvGrpSpPr/>
            <p:nvPr/>
          </p:nvGrpSpPr>
          <p:grpSpPr>
            <a:xfrm rot="2406798">
              <a:off x="4809509" y="2339725"/>
              <a:ext cx="815270" cy="815270"/>
              <a:chOff x="4777322" y="2314234"/>
              <a:chExt cx="877718" cy="877718"/>
            </a:xfrm>
          </p:grpSpPr>
          <p:sp>
            <p:nvSpPr>
              <p:cNvPr id="325" name="稲妻 324"/>
              <p:cNvSpPr/>
              <p:nvPr/>
            </p:nvSpPr>
            <p:spPr>
              <a:xfrm rot="12600000">
                <a:off x="5159090" y="2314234"/>
                <a:ext cx="110895" cy="213954"/>
              </a:xfrm>
              <a:prstGeom prst="lightningBol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6" name="稲妻 325"/>
              <p:cNvSpPr/>
              <p:nvPr/>
            </p:nvSpPr>
            <p:spPr>
              <a:xfrm rot="1800000">
                <a:off x="5169451" y="2977998"/>
                <a:ext cx="110895" cy="213954"/>
              </a:xfrm>
              <a:prstGeom prst="lightningBol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27" name="グループ化 326"/>
              <p:cNvGrpSpPr/>
              <p:nvPr/>
            </p:nvGrpSpPr>
            <p:grpSpPr>
              <a:xfrm rot="5400000">
                <a:off x="5155553" y="2329279"/>
                <a:ext cx="121256" cy="877718"/>
                <a:chOff x="5216241" y="2314234"/>
                <a:chExt cx="121256" cy="877718"/>
              </a:xfrm>
            </p:grpSpPr>
            <p:sp>
              <p:nvSpPr>
                <p:cNvPr id="328" name="稲妻 327"/>
                <p:cNvSpPr/>
                <p:nvPr/>
              </p:nvSpPr>
              <p:spPr>
                <a:xfrm rot="12600000">
                  <a:off x="5216241" y="2314234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9" name="稲妻 328"/>
                <p:cNvSpPr/>
                <p:nvPr/>
              </p:nvSpPr>
              <p:spPr>
                <a:xfrm rot="1800000">
                  <a:off x="5226602" y="2977998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324" name="円/楕円 323"/>
            <p:cNvSpPr/>
            <p:nvPr/>
          </p:nvSpPr>
          <p:spPr>
            <a:xfrm>
              <a:off x="4959271" y="2496786"/>
              <a:ext cx="515746" cy="51574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35" name="グループ化 334"/>
          <p:cNvGrpSpPr/>
          <p:nvPr/>
        </p:nvGrpSpPr>
        <p:grpSpPr>
          <a:xfrm>
            <a:off x="7895462" y="1196070"/>
            <a:ext cx="1596279" cy="886816"/>
            <a:chOff x="6618579" y="1555156"/>
            <a:chExt cx="1152130" cy="640068"/>
          </a:xfrm>
        </p:grpSpPr>
        <p:sp>
          <p:nvSpPr>
            <p:cNvPr id="336" name="円/楕円 2"/>
            <p:cNvSpPr/>
            <p:nvPr/>
          </p:nvSpPr>
          <p:spPr>
            <a:xfrm>
              <a:off x="6618579" y="1555156"/>
              <a:ext cx="1152130" cy="640068"/>
            </a:xfrm>
            <a:custGeom>
              <a:avLst/>
              <a:gdLst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130"/>
                <a:gd name="connsiteY0" fmla="*/ 360040 h 720080"/>
                <a:gd name="connsiteX1" fmla="*/ 576064 w 1152130"/>
                <a:gd name="connsiteY1" fmla="*/ 0 h 720080"/>
                <a:gd name="connsiteX2" fmla="*/ 1152128 w 1152130"/>
                <a:gd name="connsiteY2" fmla="*/ 360040 h 720080"/>
                <a:gd name="connsiteX3" fmla="*/ 576064 w 1152130"/>
                <a:gd name="connsiteY3" fmla="*/ 720080 h 720080"/>
                <a:gd name="connsiteX4" fmla="*/ 0 w 115213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30" h="720080">
                  <a:moveTo>
                    <a:pt x="0" y="360040"/>
                  </a:moveTo>
                  <a:cubicBezTo>
                    <a:pt x="0" y="338114"/>
                    <a:pt x="257913" y="0"/>
                    <a:pt x="576064" y="0"/>
                  </a:cubicBezTo>
                  <a:cubicBezTo>
                    <a:pt x="894215" y="0"/>
                    <a:pt x="1153080" y="328584"/>
                    <a:pt x="1152128" y="360040"/>
                  </a:cubicBezTo>
                  <a:cubicBezTo>
                    <a:pt x="1151176" y="391496"/>
                    <a:pt x="894215" y="720080"/>
                    <a:pt x="576064" y="720080"/>
                  </a:cubicBezTo>
                  <a:cubicBezTo>
                    <a:pt x="257913" y="720080"/>
                    <a:pt x="0" y="381966"/>
                    <a:pt x="0" y="36004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37" name="円/楕円 2"/>
            <p:cNvSpPr/>
            <p:nvPr/>
          </p:nvSpPr>
          <p:spPr>
            <a:xfrm>
              <a:off x="6618579" y="1607168"/>
              <a:ext cx="1152130" cy="536044"/>
            </a:xfrm>
            <a:custGeom>
              <a:avLst/>
              <a:gdLst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130"/>
                <a:gd name="connsiteY0" fmla="*/ 360040 h 720080"/>
                <a:gd name="connsiteX1" fmla="*/ 576064 w 1152130"/>
                <a:gd name="connsiteY1" fmla="*/ 0 h 720080"/>
                <a:gd name="connsiteX2" fmla="*/ 1152128 w 1152130"/>
                <a:gd name="connsiteY2" fmla="*/ 360040 h 720080"/>
                <a:gd name="connsiteX3" fmla="*/ 576064 w 1152130"/>
                <a:gd name="connsiteY3" fmla="*/ 720080 h 720080"/>
                <a:gd name="connsiteX4" fmla="*/ 0 w 115213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30" h="720080">
                  <a:moveTo>
                    <a:pt x="0" y="360040"/>
                  </a:moveTo>
                  <a:cubicBezTo>
                    <a:pt x="0" y="338114"/>
                    <a:pt x="257913" y="0"/>
                    <a:pt x="576064" y="0"/>
                  </a:cubicBezTo>
                  <a:cubicBezTo>
                    <a:pt x="894215" y="0"/>
                    <a:pt x="1153080" y="328584"/>
                    <a:pt x="1152128" y="360040"/>
                  </a:cubicBezTo>
                  <a:cubicBezTo>
                    <a:pt x="1151176" y="391496"/>
                    <a:pt x="894215" y="720080"/>
                    <a:pt x="576064" y="720080"/>
                  </a:cubicBezTo>
                  <a:cubicBezTo>
                    <a:pt x="257913" y="720080"/>
                    <a:pt x="0" y="381966"/>
                    <a:pt x="0" y="36004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38" name="円/楕円 337"/>
            <p:cNvSpPr/>
            <p:nvPr/>
          </p:nvSpPr>
          <p:spPr>
            <a:xfrm>
              <a:off x="7087217" y="1612864"/>
              <a:ext cx="215460" cy="5303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98907">
                  <a:srgbClr val="0070C0"/>
                </a:gs>
                <a:gs pos="74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39" name="円/楕円 338"/>
            <p:cNvSpPr/>
            <p:nvPr/>
          </p:nvSpPr>
          <p:spPr>
            <a:xfrm>
              <a:off x="7103792" y="1795650"/>
              <a:ext cx="181704" cy="18170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0" name="円/楕円 339"/>
            <p:cNvSpPr/>
            <p:nvPr/>
          </p:nvSpPr>
          <p:spPr>
            <a:xfrm>
              <a:off x="7132126" y="1713669"/>
              <a:ext cx="125752" cy="1257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1" name="円/楕円 340"/>
            <p:cNvSpPr/>
            <p:nvPr/>
          </p:nvSpPr>
          <p:spPr>
            <a:xfrm>
              <a:off x="7161875" y="2003361"/>
              <a:ext cx="56923" cy="569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42" name="グループ化 341"/>
          <p:cNvGrpSpPr/>
          <p:nvPr/>
        </p:nvGrpSpPr>
        <p:grpSpPr>
          <a:xfrm>
            <a:off x="7895462" y="3133415"/>
            <a:ext cx="1596279" cy="886816"/>
            <a:chOff x="6618579" y="2323506"/>
            <a:chExt cx="1152130" cy="640068"/>
          </a:xfrm>
        </p:grpSpPr>
        <p:sp>
          <p:nvSpPr>
            <p:cNvPr id="343" name="円/楕円 2"/>
            <p:cNvSpPr/>
            <p:nvPr/>
          </p:nvSpPr>
          <p:spPr>
            <a:xfrm>
              <a:off x="6618579" y="2323506"/>
              <a:ext cx="1152130" cy="640068"/>
            </a:xfrm>
            <a:custGeom>
              <a:avLst/>
              <a:gdLst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130"/>
                <a:gd name="connsiteY0" fmla="*/ 360040 h 720080"/>
                <a:gd name="connsiteX1" fmla="*/ 576064 w 1152130"/>
                <a:gd name="connsiteY1" fmla="*/ 0 h 720080"/>
                <a:gd name="connsiteX2" fmla="*/ 1152128 w 1152130"/>
                <a:gd name="connsiteY2" fmla="*/ 360040 h 720080"/>
                <a:gd name="connsiteX3" fmla="*/ 576064 w 1152130"/>
                <a:gd name="connsiteY3" fmla="*/ 720080 h 720080"/>
                <a:gd name="connsiteX4" fmla="*/ 0 w 115213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30" h="720080">
                  <a:moveTo>
                    <a:pt x="0" y="360040"/>
                  </a:moveTo>
                  <a:cubicBezTo>
                    <a:pt x="0" y="338114"/>
                    <a:pt x="257913" y="0"/>
                    <a:pt x="576064" y="0"/>
                  </a:cubicBezTo>
                  <a:cubicBezTo>
                    <a:pt x="894215" y="0"/>
                    <a:pt x="1153080" y="328584"/>
                    <a:pt x="1152128" y="360040"/>
                  </a:cubicBezTo>
                  <a:cubicBezTo>
                    <a:pt x="1151176" y="391496"/>
                    <a:pt x="894215" y="720080"/>
                    <a:pt x="576064" y="720080"/>
                  </a:cubicBezTo>
                  <a:cubicBezTo>
                    <a:pt x="257913" y="720080"/>
                    <a:pt x="0" y="381966"/>
                    <a:pt x="0" y="36004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4" name="円/楕円 2"/>
            <p:cNvSpPr/>
            <p:nvPr/>
          </p:nvSpPr>
          <p:spPr>
            <a:xfrm>
              <a:off x="6618579" y="2375518"/>
              <a:ext cx="1152130" cy="536044"/>
            </a:xfrm>
            <a:custGeom>
              <a:avLst/>
              <a:gdLst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130"/>
                <a:gd name="connsiteY0" fmla="*/ 360040 h 720080"/>
                <a:gd name="connsiteX1" fmla="*/ 576064 w 1152130"/>
                <a:gd name="connsiteY1" fmla="*/ 0 h 720080"/>
                <a:gd name="connsiteX2" fmla="*/ 1152128 w 1152130"/>
                <a:gd name="connsiteY2" fmla="*/ 360040 h 720080"/>
                <a:gd name="connsiteX3" fmla="*/ 576064 w 1152130"/>
                <a:gd name="connsiteY3" fmla="*/ 720080 h 720080"/>
                <a:gd name="connsiteX4" fmla="*/ 0 w 115213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30" h="720080">
                  <a:moveTo>
                    <a:pt x="0" y="360040"/>
                  </a:moveTo>
                  <a:cubicBezTo>
                    <a:pt x="0" y="338114"/>
                    <a:pt x="257913" y="0"/>
                    <a:pt x="576064" y="0"/>
                  </a:cubicBezTo>
                  <a:cubicBezTo>
                    <a:pt x="894215" y="0"/>
                    <a:pt x="1153080" y="328584"/>
                    <a:pt x="1152128" y="360040"/>
                  </a:cubicBezTo>
                  <a:cubicBezTo>
                    <a:pt x="1151176" y="391496"/>
                    <a:pt x="894215" y="720080"/>
                    <a:pt x="576064" y="720080"/>
                  </a:cubicBezTo>
                  <a:cubicBezTo>
                    <a:pt x="257913" y="720080"/>
                    <a:pt x="0" y="381966"/>
                    <a:pt x="0" y="36004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5" name="円/楕円 344"/>
            <p:cNvSpPr/>
            <p:nvPr/>
          </p:nvSpPr>
          <p:spPr>
            <a:xfrm>
              <a:off x="7087217" y="2381214"/>
              <a:ext cx="215460" cy="5303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98907">
                  <a:srgbClr val="FFC000"/>
                </a:gs>
                <a:gs pos="74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6" name="円/楕円 345"/>
            <p:cNvSpPr/>
            <p:nvPr/>
          </p:nvSpPr>
          <p:spPr>
            <a:xfrm>
              <a:off x="7103792" y="2564000"/>
              <a:ext cx="181704" cy="18170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7" name="円/楕円 346"/>
            <p:cNvSpPr/>
            <p:nvPr/>
          </p:nvSpPr>
          <p:spPr>
            <a:xfrm>
              <a:off x="7132126" y="2482019"/>
              <a:ext cx="125752" cy="1257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8" name="円/楕円 347"/>
            <p:cNvSpPr/>
            <p:nvPr/>
          </p:nvSpPr>
          <p:spPr>
            <a:xfrm>
              <a:off x="7161875" y="2771711"/>
              <a:ext cx="56923" cy="569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49" name="グループ化 348"/>
          <p:cNvGrpSpPr/>
          <p:nvPr/>
        </p:nvGrpSpPr>
        <p:grpSpPr>
          <a:xfrm>
            <a:off x="7895462" y="5101222"/>
            <a:ext cx="1596279" cy="886816"/>
            <a:chOff x="6618579" y="3053756"/>
            <a:chExt cx="1152130" cy="640068"/>
          </a:xfrm>
        </p:grpSpPr>
        <p:sp>
          <p:nvSpPr>
            <p:cNvPr id="350" name="円/楕円 2"/>
            <p:cNvSpPr/>
            <p:nvPr/>
          </p:nvSpPr>
          <p:spPr>
            <a:xfrm>
              <a:off x="6618579" y="3053756"/>
              <a:ext cx="1152130" cy="640068"/>
            </a:xfrm>
            <a:custGeom>
              <a:avLst/>
              <a:gdLst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130"/>
                <a:gd name="connsiteY0" fmla="*/ 360040 h 720080"/>
                <a:gd name="connsiteX1" fmla="*/ 576064 w 1152130"/>
                <a:gd name="connsiteY1" fmla="*/ 0 h 720080"/>
                <a:gd name="connsiteX2" fmla="*/ 1152128 w 1152130"/>
                <a:gd name="connsiteY2" fmla="*/ 360040 h 720080"/>
                <a:gd name="connsiteX3" fmla="*/ 576064 w 1152130"/>
                <a:gd name="connsiteY3" fmla="*/ 720080 h 720080"/>
                <a:gd name="connsiteX4" fmla="*/ 0 w 115213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30" h="720080">
                  <a:moveTo>
                    <a:pt x="0" y="360040"/>
                  </a:moveTo>
                  <a:cubicBezTo>
                    <a:pt x="0" y="338114"/>
                    <a:pt x="257913" y="0"/>
                    <a:pt x="576064" y="0"/>
                  </a:cubicBezTo>
                  <a:cubicBezTo>
                    <a:pt x="894215" y="0"/>
                    <a:pt x="1153080" y="328584"/>
                    <a:pt x="1152128" y="360040"/>
                  </a:cubicBezTo>
                  <a:cubicBezTo>
                    <a:pt x="1151176" y="391496"/>
                    <a:pt x="894215" y="720080"/>
                    <a:pt x="576064" y="720080"/>
                  </a:cubicBezTo>
                  <a:cubicBezTo>
                    <a:pt x="257913" y="720080"/>
                    <a:pt x="0" y="381966"/>
                    <a:pt x="0" y="360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1" name="円/楕円 2"/>
            <p:cNvSpPr/>
            <p:nvPr/>
          </p:nvSpPr>
          <p:spPr>
            <a:xfrm>
              <a:off x="6618579" y="3105768"/>
              <a:ext cx="1152130" cy="536044"/>
            </a:xfrm>
            <a:custGeom>
              <a:avLst/>
              <a:gdLst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128"/>
                <a:gd name="connsiteY0" fmla="*/ 360040 h 720080"/>
                <a:gd name="connsiteX1" fmla="*/ 576064 w 1152128"/>
                <a:gd name="connsiteY1" fmla="*/ 0 h 720080"/>
                <a:gd name="connsiteX2" fmla="*/ 1152128 w 1152128"/>
                <a:gd name="connsiteY2" fmla="*/ 360040 h 720080"/>
                <a:gd name="connsiteX3" fmla="*/ 576064 w 1152128"/>
                <a:gd name="connsiteY3" fmla="*/ 720080 h 720080"/>
                <a:gd name="connsiteX4" fmla="*/ 0 w 1152128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736"/>
                <a:gd name="connsiteY0" fmla="*/ 360040 h 720080"/>
                <a:gd name="connsiteX1" fmla="*/ 576064 w 1152736"/>
                <a:gd name="connsiteY1" fmla="*/ 0 h 720080"/>
                <a:gd name="connsiteX2" fmla="*/ 1152128 w 1152736"/>
                <a:gd name="connsiteY2" fmla="*/ 360040 h 720080"/>
                <a:gd name="connsiteX3" fmla="*/ 576064 w 1152736"/>
                <a:gd name="connsiteY3" fmla="*/ 720080 h 720080"/>
                <a:gd name="connsiteX4" fmla="*/ 0 w 1152736"/>
                <a:gd name="connsiteY4" fmla="*/ 360040 h 720080"/>
                <a:gd name="connsiteX0" fmla="*/ 0 w 1152130"/>
                <a:gd name="connsiteY0" fmla="*/ 360040 h 720080"/>
                <a:gd name="connsiteX1" fmla="*/ 576064 w 1152130"/>
                <a:gd name="connsiteY1" fmla="*/ 0 h 720080"/>
                <a:gd name="connsiteX2" fmla="*/ 1152128 w 1152130"/>
                <a:gd name="connsiteY2" fmla="*/ 360040 h 720080"/>
                <a:gd name="connsiteX3" fmla="*/ 576064 w 1152130"/>
                <a:gd name="connsiteY3" fmla="*/ 720080 h 720080"/>
                <a:gd name="connsiteX4" fmla="*/ 0 w 115213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30" h="720080">
                  <a:moveTo>
                    <a:pt x="0" y="360040"/>
                  </a:moveTo>
                  <a:cubicBezTo>
                    <a:pt x="0" y="338114"/>
                    <a:pt x="257913" y="0"/>
                    <a:pt x="576064" y="0"/>
                  </a:cubicBezTo>
                  <a:cubicBezTo>
                    <a:pt x="894215" y="0"/>
                    <a:pt x="1153080" y="328584"/>
                    <a:pt x="1152128" y="360040"/>
                  </a:cubicBezTo>
                  <a:cubicBezTo>
                    <a:pt x="1151176" y="391496"/>
                    <a:pt x="894215" y="720080"/>
                    <a:pt x="576064" y="720080"/>
                  </a:cubicBezTo>
                  <a:cubicBezTo>
                    <a:pt x="257913" y="720080"/>
                    <a:pt x="0" y="381966"/>
                    <a:pt x="0" y="36004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2" name="円/楕円 351"/>
            <p:cNvSpPr/>
            <p:nvPr/>
          </p:nvSpPr>
          <p:spPr>
            <a:xfrm>
              <a:off x="7087217" y="3111464"/>
              <a:ext cx="215460" cy="5303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279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89273" y="1383342"/>
            <a:ext cx="1632568" cy="497532"/>
            <a:chOff x="1220406" y="742950"/>
            <a:chExt cx="2835787" cy="864218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1220406" y="742950"/>
              <a:ext cx="1152130" cy="864218"/>
              <a:chOff x="2877637" y="742950"/>
              <a:chExt cx="1152130" cy="864218"/>
            </a:xfrm>
          </p:grpSpPr>
          <p:sp>
            <p:nvSpPr>
              <p:cNvPr id="16" name="円/楕円 2"/>
              <p:cNvSpPr/>
              <p:nvPr/>
            </p:nvSpPr>
            <p:spPr>
              <a:xfrm>
                <a:off x="2877637" y="742950"/>
                <a:ext cx="1152130" cy="86421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7" name="グループ化 16"/>
              <p:cNvGrpSpPr/>
              <p:nvPr/>
            </p:nvGrpSpPr>
            <p:grpSpPr>
              <a:xfrm>
                <a:off x="2877637" y="823964"/>
                <a:ext cx="1152130" cy="699884"/>
                <a:chOff x="1280592" y="980728"/>
                <a:chExt cx="1152130" cy="699884"/>
              </a:xfr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</p:grpSpPr>
            <p:sp>
              <p:nvSpPr>
                <p:cNvPr id="22" name="円/楕円 2"/>
                <p:cNvSpPr/>
                <p:nvPr/>
              </p:nvSpPr>
              <p:spPr>
                <a:xfrm>
                  <a:off x="1280592" y="980728"/>
                  <a:ext cx="1152130" cy="699884"/>
                </a:xfrm>
                <a:custGeom>
                  <a:avLst/>
                  <a:gdLst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130"/>
                    <a:gd name="connsiteY0" fmla="*/ 360040 h 720080"/>
                    <a:gd name="connsiteX1" fmla="*/ 576064 w 1152130"/>
                    <a:gd name="connsiteY1" fmla="*/ 0 h 720080"/>
                    <a:gd name="connsiteX2" fmla="*/ 1152128 w 1152130"/>
                    <a:gd name="connsiteY2" fmla="*/ 360040 h 720080"/>
                    <a:gd name="connsiteX3" fmla="*/ 576064 w 1152130"/>
                    <a:gd name="connsiteY3" fmla="*/ 720080 h 720080"/>
                    <a:gd name="connsiteX4" fmla="*/ 0 w 1152130"/>
                    <a:gd name="connsiteY4" fmla="*/ 360040 h 720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2130" h="720080">
                      <a:moveTo>
                        <a:pt x="0" y="360040"/>
                      </a:moveTo>
                      <a:cubicBezTo>
                        <a:pt x="0" y="338114"/>
                        <a:pt x="257913" y="0"/>
                        <a:pt x="576064" y="0"/>
                      </a:cubicBezTo>
                      <a:cubicBezTo>
                        <a:pt x="894215" y="0"/>
                        <a:pt x="1153080" y="328584"/>
                        <a:pt x="1152128" y="360040"/>
                      </a:cubicBezTo>
                      <a:cubicBezTo>
                        <a:pt x="1151176" y="391496"/>
                        <a:pt x="894215" y="720080"/>
                        <a:pt x="576064" y="720080"/>
                      </a:cubicBezTo>
                      <a:cubicBezTo>
                        <a:pt x="257913" y="720080"/>
                        <a:pt x="0" y="381966"/>
                        <a:pt x="0" y="3600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" name="円/楕円 22"/>
                <p:cNvSpPr/>
                <p:nvPr/>
              </p:nvSpPr>
              <p:spPr>
                <a:xfrm>
                  <a:off x="1591786" y="1059796"/>
                  <a:ext cx="530348" cy="53034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" name="円/楕円 23"/>
                <p:cNvSpPr/>
                <p:nvPr/>
              </p:nvSpPr>
              <p:spPr>
                <a:xfrm>
                  <a:off x="1720908" y="1188918"/>
                  <a:ext cx="272104" cy="27210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" name="円/楕円 24"/>
                <p:cNvSpPr/>
                <p:nvPr/>
              </p:nvSpPr>
              <p:spPr>
                <a:xfrm>
                  <a:off x="1832992" y="1135501"/>
                  <a:ext cx="196322" cy="19632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" name="円/楕円 25"/>
                <p:cNvSpPr/>
                <p:nvPr/>
              </p:nvSpPr>
              <p:spPr>
                <a:xfrm>
                  <a:off x="1709900" y="1362248"/>
                  <a:ext cx="152191" cy="15219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8" name="円/楕円 17"/>
              <p:cNvSpPr/>
              <p:nvPr/>
            </p:nvSpPr>
            <p:spPr>
              <a:xfrm>
                <a:off x="3195829" y="917634"/>
                <a:ext cx="515746" cy="51574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98907">
                    <a:schemeClr val="bg2">
                      <a:lumMod val="10000"/>
                    </a:schemeClr>
                  </a:gs>
                  <a:gs pos="74000">
                    <a:srgbClr val="6633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円/楕円 18"/>
              <p:cNvSpPr/>
              <p:nvPr/>
            </p:nvSpPr>
            <p:spPr>
              <a:xfrm>
                <a:off x="3355246" y="1084655"/>
                <a:ext cx="181704" cy="1817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円/楕円 19"/>
              <p:cNvSpPr/>
              <p:nvPr/>
            </p:nvSpPr>
            <p:spPr>
              <a:xfrm>
                <a:off x="3430037" y="972057"/>
                <a:ext cx="192922" cy="1929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円/楕円 20"/>
              <p:cNvSpPr/>
              <p:nvPr/>
            </p:nvSpPr>
            <p:spPr>
              <a:xfrm>
                <a:off x="3312566" y="1285618"/>
                <a:ext cx="90698" cy="906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2904063" y="742950"/>
              <a:ext cx="1152130" cy="864218"/>
              <a:chOff x="2877637" y="742950"/>
              <a:chExt cx="1152130" cy="864218"/>
            </a:xfrm>
          </p:grpSpPr>
          <p:sp>
            <p:nvSpPr>
              <p:cNvPr id="5" name="円/楕円 2"/>
              <p:cNvSpPr/>
              <p:nvPr/>
            </p:nvSpPr>
            <p:spPr>
              <a:xfrm>
                <a:off x="2877637" y="742950"/>
                <a:ext cx="1152130" cy="86421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6" name="グループ化 5"/>
              <p:cNvGrpSpPr/>
              <p:nvPr/>
            </p:nvGrpSpPr>
            <p:grpSpPr>
              <a:xfrm>
                <a:off x="2877637" y="823964"/>
                <a:ext cx="1152130" cy="699884"/>
                <a:chOff x="1280592" y="980728"/>
                <a:chExt cx="1152130" cy="699884"/>
              </a:xfr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</p:grpSpPr>
            <p:sp>
              <p:nvSpPr>
                <p:cNvPr id="11" name="円/楕円 2"/>
                <p:cNvSpPr/>
                <p:nvPr/>
              </p:nvSpPr>
              <p:spPr>
                <a:xfrm>
                  <a:off x="1280592" y="980728"/>
                  <a:ext cx="1152130" cy="699884"/>
                </a:xfrm>
                <a:custGeom>
                  <a:avLst/>
                  <a:gdLst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130"/>
                    <a:gd name="connsiteY0" fmla="*/ 360040 h 720080"/>
                    <a:gd name="connsiteX1" fmla="*/ 576064 w 1152130"/>
                    <a:gd name="connsiteY1" fmla="*/ 0 h 720080"/>
                    <a:gd name="connsiteX2" fmla="*/ 1152128 w 1152130"/>
                    <a:gd name="connsiteY2" fmla="*/ 360040 h 720080"/>
                    <a:gd name="connsiteX3" fmla="*/ 576064 w 1152130"/>
                    <a:gd name="connsiteY3" fmla="*/ 720080 h 720080"/>
                    <a:gd name="connsiteX4" fmla="*/ 0 w 1152130"/>
                    <a:gd name="connsiteY4" fmla="*/ 360040 h 720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2130" h="720080">
                      <a:moveTo>
                        <a:pt x="0" y="360040"/>
                      </a:moveTo>
                      <a:cubicBezTo>
                        <a:pt x="0" y="338114"/>
                        <a:pt x="257913" y="0"/>
                        <a:pt x="576064" y="0"/>
                      </a:cubicBezTo>
                      <a:cubicBezTo>
                        <a:pt x="894215" y="0"/>
                        <a:pt x="1153080" y="328584"/>
                        <a:pt x="1152128" y="360040"/>
                      </a:cubicBezTo>
                      <a:cubicBezTo>
                        <a:pt x="1151176" y="391496"/>
                        <a:pt x="894215" y="720080"/>
                        <a:pt x="576064" y="720080"/>
                      </a:cubicBezTo>
                      <a:cubicBezTo>
                        <a:pt x="257913" y="720080"/>
                        <a:pt x="0" y="381966"/>
                        <a:pt x="0" y="3600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" name="円/楕円 11"/>
                <p:cNvSpPr/>
                <p:nvPr/>
              </p:nvSpPr>
              <p:spPr>
                <a:xfrm>
                  <a:off x="1591786" y="1059796"/>
                  <a:ext cx="530348" cy="53034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" name="円/楕円 12"/>
                <p:cNvSpPr/>
                <p:nvPr/>
              </p:nvSpPr>
              <p:spPr>
                <a:xfrm>
                  <a:off x="1720908" y="1188918"/>
                  <a:ext cx="272104" cy="27210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" name="円/楕円 13"/>
                <p:cNvSpPr/>
                <p:nvPr/>
              </p:nvSpPr>
              <p:spPr>
                <a:xfrm>
                  <a:off x="1832992" y="1135501"/>
                  <a:ext cx="196322" cy="19632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" name="円/楕円 14"/>
                <p:cNvSpPr/>
                <p:nvPr/>
              </p:nvSpPr>
              <p:spPr>
                <a:xfrm>
                  <a:off x="1709900" y="1362248"/>
                  <a:ext cx="152191" cy="15219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" name="円/楕円 6"/>
              <p:cNvSpPr/>
              <p:nvPr/>
            </p:nvSpPr>
            <p:spPr>
              <a:xfrm>
                <a:off x="3195829" y="917634"/>
                <a:ext cx="515746" cy="51574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98907">
                    <a:schemeClr val="bg2">
                      <a:lumMod val="10000"/>
                    </a:schemeClr>
                  </a:gs>
                  <a:gs pos="74000">
                    <a:srgbClr val="6633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円/楕円 7"/>
              <p:cNvSpPr/>
              <p:nvPr/>
            </p:nvSpPr>
            <p:spPr>
              <a:xfrm>
                <a:off x="3355246" y="1084655"/>
                <a:ext cx="181704" cy="1817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円/楕円 8"/>
              <p:cNvSpPr/>
              <p:nvPr/>
            </p:nvSpPr>
            <p:spPr>
              <a:xfrm>
                <a:off x="3430037" y="972057"/>
                <a:ext cx="192922" cy="1929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円/楕円 9"/>
              <p:cNvSpPr/>
              <p:nvPr/>
            </p:nvSpPr>
            <p:spPr>
              <a:xfrm>
                <a:off x="3312566" y="1285618"/>
                <a:ext cx="90698" cy="906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7" name="グループ化 26"/>
          <p:cNvGrpSpPr/>
          <p:nvPr/>
        </p:nvGrpSpPr>
        <p:grpSpPr>
          <a:xfrm>
            <a:off x="389273" y="3337861"/>
            <a:ext cx="1632568" cy="497532"/>
            <a:chOff x="1220406" y="1721230"/>
            <a:chExt cx="2835787" cy="864218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1220406" y="1721230"/>
              <a:ext cx="1152130" cy="864218"/>
              <a:chOff x="2877637" y="1721230"/>
              <a:chExt cx="1152130" cy="864218"/>
            </a:xfrm>
          </p:grpSpPr>
          <p:sp>
            <p:nvSpPr>
              <p:cNvPr id="41" name="円/楕円 2"/>
              <p:cNvSpPr/>
              <p:nvPr/>
            </p:nvSpPr>
            <p:spPr>
              <a:xfrm>
                <a:off x="2877637" y="1721230"/>
                <a:ext cx="1152130" cy="86421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42" name="グループ化 41"/>
              <p:cNvGrpSpPr/>
              <p:nvPr/>
            </p:nvGrpSpPr>
            <p:grpSpPr>
              <a:xfrm>
                <a:off x="2877637" y="1802244"/>
                <a:ext cx="1152130" cy="699884"/>
                <a:chOff x="1280592" y="980728"/>
                <a:chExt cx="1152130" cy="699884"/>
              </a:xfrm>
              <a:solidFill>
                <a:schemeClr val="bg1"/>
              </a:solidFill>
            </p:grpSpPr>
            <p:sp>
              <p:nvSpPr>
                <p:cNvPr id="47" name="円/楕円 2"/>
                <p:cNvSpPr/>
                <p:nvPr/>
              </p:nvSpPr>
              <p:spPr>
                <a:xfrm>
                  <a:off x="1280592" y="980728"/>
                  <a:ext cx="1152130" cy="699884"/>
                </a:xfrm>
                <a:custGeom>
                  <a:avLst/>
                  <a:gdLst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130"/>
                    <a:gd name="connsiteY0" fmla="*/ 360040 h 720080"/>
                    <a:gd name="connsiteX1" fmla="*/ 576064 w 1152130"/>
                    <a:gd name="connsiteY1" fmla="*/ 0 h 720080"/>
                    <a:gd name="connsiteX2" fmla="*/ 1152128 w 1152130"/>
                    <a:gd name="connsiteY2" fmla="*/ 360040 h 720080"/>
                    <a:gd name="connsiteX3" fmla="*/ 576064 w 1152130"/>
                    <a:gd name="connsiteY3" fmla="*/ 720080 h 720080"/>
                    <a:gd name="connsiteX4" fmla="*/ 0 w 1152130"/>
                    <a:gd name="connsiteY4" fmla="*/ 360040 h 720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2130" h="720080">
                      <a:moveTo>
                        <a:pt x="0" y="360040"/>
                      </a:moveTo>
                      <a:cubicBezTo>
                        <a:pt x="0" y="338114"/>
                        <a:pt x="257913" y="0"/>
                        <a:pt x="576064" y="0"/>
                      </a:cubicBezTo>
                      <a:cubicBezTo>
                        <a:pt x="894215" y="0"/>
                        <a:pt x="1153080" y="328584"/>
                        <a:pt x="1152128" y="360040"/>
                      </a:cubicBezTo>
                      <a:cubicBezTo>
                        <a:pt x="1151176" y="391496"/>
                        <a:pt x="894215" y="720080"/>
                        <a:pt x="576064" y="720080"/>
                      </a:cubicBezTo>
                      <a:cubicBezTo>
                        <a:pt x="257913" y="720080"/>
                        <a:pt x="0" y="381966"/>
                        <a:pt x="0" y="3600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8" name="円/楕円 47"/>
                <p:cNvSpPr/>
                <p:nvPr/>
              </p:nvSpPr>
              <p:spPr>
                <a:xfrm>
                  <a:off x="1591786" y="1059796"/>
                  <a:ext cx="530348" cy="53034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9" name="円/楕円 48"/>
                <p:cNvSpPr/>
                <p:nvPr/>
              </p:nvSpPr>
              <p:spPr>
                <a:xfrm>
                  <a:off x="1720908" y="1188918"/>
                  <a:ext cx="272104" cy="27210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0" name="円/楕円 49"/>
                <p:cNvSpPr/>
                <p:nvPr/>
              </p:nvSpPr>
              <p:spPr>
                <a:xfrm>
                  <a:off x="1832992" y="1135501"/>
                  <a:ext cx="196322" cy="19632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1" name="円/楕円 50"/>
                <p:cNvSpPr/>
                <p:nvPr/>
              </p:nvSpPr>
              <p:spPr>
                <a:xfrm>
                  <a:off x="1709900" y="1362248"/>
                  <a:ext cx="152191" cy="15219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43" name="円/楕円 42"/>
              <p:cNvSpPr/>
              <p:nvPr/>
            </p:nvSpPr>
            <p:spPr>
              <a:xfrm>
                <a:off x="3195829" y="1895914"/>
                <a:ext cx="515746" cy="51574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円/楕円 43"/>
              <p:cNvSpPr/>
              <p:nvPr/>
            </p:nvSpPr>
            <p:spPr>
              <a:xfrm>
                <a:off x="3355246" y="2062935"/>
                <a:ext cx="181704" cy="1817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円/楕円 44"/>
              <p:cNvSpPr/>
              <p:nvPr/>
            </p:nvSpPr>
            <p:spPr>
              <a:xfrm>
                <a:off x="3430037" y="1950337"/>
                <a:ext cx="192922" cy="1929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円/楕円 45"/>
              <p:cNvSpPr/>
              <p:nvPr/>
            </p:nvSpPr>
            <p:spPr>
              <a:xfrm>
                <a:off x="3312566" y="2263898"/>
                <a:ext cx="90698" cy="906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>
              <a:off x="2904063" y="1721230"/>
              <a:ext cx="1152130" cy="864218"/>
              <a:chOff x="2877637" y="1721230"/>
              <a:chExt cx="1152130" cy="864218"/>
            </a:xfrm>
          </p:grpSpPr>
          <p:sp>
            <p:nvSpPr>
              <p:cNvPr id="30" name="円/楕円 2"/>
              <p:cNvSpPr/>
              <p:nvPr/>
            </p:nvSpPr>
            <p:spPr>
              <a:xfrm>
                <a:off x="2877637" y="1721230"/>
                <a:ext cx="1152130" cy="86421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1" name="グループ化 30"/>
              <p:cNvGrpSpPr/>
              <p:nvPr/>
            </p:nvGrpSpPr>
            <p:grpSpPr>
              <a:xfrm>
                <a:off x="2877637" y="1802244"/>
                <a:ext cx="1152130" cy="699884"/>
                <a:chOff x="1280592" y="980728"/>
                <a:chExt cx="1152130" cy="699884"/>
              </a:xfrm>
              <a:solidFill>
                <a:schemeClr val="bg1"/>
              </a:solidFill>
            </p:grpSpPr>
            <p:sp>
              <p:nvSpPr>
                <p:cNvPr id="36" name="円/楕円 2"/>
                <p:cNvSpPr/>
                <p:nvPr/>
              </p:nvSpPr>
              <p:spPr>
                <a:xfrm>
                  <a:off x="1280592" y="980728"/>
                  <a:ext cx="1152130" cy="699884"/>
                </a:xfrm>
                <a:custGeom>
                  <a:avLst/>
                  <a:gdLst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130"/>
                    <a:gd name="connsiteY0" fmla="*/ 360040 h 720080"/>
                    <a:gd name="connsiteX1" fmla="*/ 576064 w 1152130"/>
                    <a:gd name="connsiteY1" fmla="*/ 0 h 720080"/>
                    <a:gd name="connsiteX2" fmla="*/ 1152128 w 1152130"/>
                    <a:gd name="connsiteY2" fmla="*/ 360040 h 720080"/>
                    <a:gd name="connsiteX3" fmla="*/ 576064 w 1152130"/>
                    <a:gd name="connsiteY3" fmla="*/ 720080 h 720080"/>
                    <a:gd name="connsiteX4" fmla="*/ 0 w 1152130"/>
                    <a:gd name="connsiteY4" fmla="*/ 360040 h 720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2130" h="720080">
                      <a:moveTo>
                        <a:pt x="0" y="360040"/>
                      </a:moveTo>
                      <a:cubicBezTo>
                        <a:pt x="0" y="338114"/>
                        <a:pt x="257913" y="0"/>
                        <a:pt x="576064" y="0"/>
                      </a:cubicBezTo>
                      <a:cubicBezTo>
                        <a:pt x="894215" y="0"/>
                        <a:pt x="1153080" y="328584"/>
                        <a:pt x="1152128" y="360040"/>
                      </a:cubicBezTo>
                      <a:cubicBezTo>
                        <a:pt x="1151176" y="391496"/>
                        <a:pt x="894215" y="720080"/>
                        <a:pt x="576064" y="720080"/>
                      </a:cubicBezTo>
                      <a:cubicBezTo>
                        <a:pt x="257913" y="720080"/>
                        <a:pt x="0" y="381966"/>
                        <a:pt x="0" y="3600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" name="円/楕円 36"/>
                <p:cNvSpPr/>
                <p:nvPr/>
              </p:nvSpPr>
              <p:spPr>
                <a:xfrm>
                  <a:off x="1591786" y="1059796"/>
                  <a:ext cx="530348" cy="53034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8" name="円/楕円 37"/>
                <p:cNvSpPr/>
                <p:nvPr/>
              </p:nvSpPr>
              <p:spPr>
                <a:xfrm>
                  <a:off x="1720908" y="1188918"/>
                  <a:ext cx="272104" cy="27210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" name="円/楕円 38"/>
                <p:cNvSpPr/>
                <p:nvPr/>
              </p:nvSpPr>
              <p:spPr>
                <a:xfrm>
                  <a:off x="1832992" y="1135501"/>
                  <a:ext cx="196322" cy="19632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" name="円/楕円 39"/>
                <p:cNvSpPr/>
                <p:nvPr/>
              </p:nvSpPr>
              <p:spPr>
                <a:xfrm>
                  <a:off x="1709900" y="1362248"/>
                  <a:ext cx="152191" cy="15219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2" name="円/楕円 31"/>
              <p:cNvSpPr/>
              <p:nvPr/>
            </p:nvSpPr>
            <p:spPr>
              <a:xfrm>
                <a:off x="3195829" y="1895914"/>
                <a:ext cx="515746" cy="51574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円/楕円 32"/>
              <p:cNvSpPr/>
              <p:nvPr/>
            </p:nvSpPr>
            <p:spPr>
              <a:xfrm>
                <a:off x="3355246" y="2062935"/>
                <a:ext cx="181704" cy="1817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3430037" y="1950337"/>
                <a:ext cx="192922" cy="1929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3312566" y="2263898"/>
                <a:ext cx="90698" cy="906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52" name="グループ化 51"/>
          <p:cNvGrpSpPr/>
          <p:nvPr/>
        </p:nvGrpSpPr>
        <p:grpSpPr>
          <a:xfrm>
            <a:off x="389273" y="5258095"/>
            <a:ext cx="1632568" cy="497532"/>
            <a:chOff x="1220406" y="2749930"/>
            <a:chExt cx="2835787" cy="864218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1220406" y="2749930"/>
              <a:ext cx="1152130" cy="864218"/>
              <a:chOff x="2877637" y="2749930"/>
              <a:chExt cx="1152130" cy="864218"/>
            </a:xfrm>
          </p:grpSpPr>
          <p:sp>
            <p:nvSpPr>
              <p:cNvPr id="63" name="円/楕円 2"/>
              <p:cNvSpPr/>
              <p:nvPr/>
            </p:nvSpPr>
            <p:spPr>
              <a:xfrm>
                <a:off x="2877637" y="2749930"/>
                <a:ext cx="1152130" cy="86421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64" name="グループ化 63"/>
              <p:cNvGrpSpPr/>
              <p:nvPr/>
            </p:nvGrpSpPr>
            <p:grpSpPr>
              <a:xfrm>
                <a:off x="2877637" y="2830944"/>
                <a:ext cx="1152130" cy="699884"/>
                <a:chOff x="1280592" y="980728"/>
                <a:chExt cx="1152130" cy="699884"/>
              </a:xfr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</p:grpSpPr>
            <p:sp>
              <p:nvSpPr>
                <p:cNvPr id="66" name="円/楕円 2"/>
                <p:cNvSpPr/>
                <p:nvPr/>
              </p:nvSpPr>
              <p:spPr>
                <a:xfrm>
                  <a:off x="1280592" y="980728"/>
                  <a:ext cx="1152130" cy="699884"/>
                </a:xfrm>
                <a:custGeom>
                  <a:avLst/>
                  <a:gdLst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130"/>
                    <a:gd name="connsiteY0" fmla="*/ 360040 h 720080"/>
                    <a:gd name="connsiteX1" fmla="*/ 576064 w 1152130"/>
                    <a:gd name="connsiteY1" fmla="*/ 0 h 720080"/>
                    <a:gd name="connsiteX2" fmla="*/ 1152128 w 1152130"/>
                    <a:gd name="connsiteY2" fmla="*/ 360040 h 720080"/>
                    <a:gd name="connsiteX3" fmla="*/ 576064 w 1152130"/>
                    <a:gd name="connsiteY3" fmla="*/ 720080 h 720080"/>
                    <a:gd name="connsiteX4" fmla="*/ 0 w 1152130"/>
                    <a:gd name="connsiteY4" fmla="*/ 360040 h 720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2130" h="720080">
                      <a:moveTo>
                        <a:pt x="0" y="360040"/>
                      </a:moveTo>
                      <a:cubicBezTo>
                        <a:pt x="0" y="338114"/>
                        <a:pt x="257913" y="0"/>
                        <a:pt x="576064" y="0"/>
                      </a:cubicBezTo>
                      <a:cubicBezTo>
                        <a:pt x="894215" y="0"/>
                        <a:pt x="1153080" y="328584"/>
                        <a:pt x="1152128" y="360040"/>
                      </a:cubicBezTo>
                      <a:cubicBezTo>
                        <a:pt x="1151176" y="391496"/>
                        <a:pt x="894215" y="720080"/>
                        <a:pt x="576064" y="720080"/>
                      </a:cubicBezTo>
                      <a:cubicBezTo>
                        <a:pt x="257913" y="720080"/>
                        <a:pt x="0" y="381966"/>
                        <a:pt x="0" y="36004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7" name="円/楕円 66"/>
                <p:cNvSpPr/>
                <p:nvPr/>
              </p:nvSpPr>
              <p:spPr>
                <a:xfrm>
                  <a:off x="1591786" y="1059796"/>
                  <a:ext cx="530348" cy="53034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8" name="円/楕円 67"/>
                <p:cNvSpPr/>
                <p:nvPr/>
              </p:nvSpPr>
              <p:spPr>
                <a:xfrm>
                  <a:off x="1720908" y="1188918"/>
                  <a:ext cx="272104" cy="27210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9" name="円/楕円 68"/>
                <p:cNvSpPr/>
                <p:nvPr/>
              </p:nvSpPr>
              <p:spPr>
                <a:xfrm>
                  <a:off x="1832992" y="1135501"/>
                  <a:ext cx="196322" cy="19632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0" name="円/楕円 69"/>
                <p:cNvSpPr/>
                <p:nvPr/>
              </p:nvSpPr>
              <p:spPr>
                <a:xfrm>
                  <a:off x="1709900" y="1362248"/>
                  <a:ext cx="152191" cy="15219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65" name="円/楕円 64"/>
              <p:cNvSpPr/>
              <p:nvPr/>
            </p:nvSpPr>
            <p:spPr>
              <a:xfrm>
                <a:off x="3195829" y="2924614"/>
                <a:ext cx="515746" cy="51574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>
              <a:off x="2904063" y="2749930"/>
              <a:ext cx="1152130" cy="864218"/>
              <a:chOff x="2877637" y="2749930"/>
              <a:chExt cx="1152130" cy="864218"/>
            </a:xfrm>
          </p:grpSpPr>
          <p:sp>
            <p:nvSpPr>
              <p:cNvPr id="55" name="円/楕円 2"/>
              <p:cNvSpPr/>
              <p:nvPr/>
            </p:nvSpPr>
            <p:spPr>
              <a:xfrm>
                <a:off x="2877637" y="2749930"/>
                <a:ext cx="1152130" cy="86421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6" name="グループ化 55"/>
              <p:cNvGrpSpPr/>
              <p:nvPr/>
            </p:nvGrpSpPr>
            <p:grpSpPr>
              <a:xfrm>
                <a:off x="2877637" y="2830944"/>
                <a:ext cx="1152130" cy="699884"/>
                <a:chOff x="1280592" y="980728"/>
                <a:chExt cx="1152130" cy="699884"/>
              </a:xfr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</p:grpSpPr>
            <p:sp>
              <p:nvSpPr>
                <p:cNvPr id="58" name="円/楕円 2"/>
                <p:cNvSpPr/>
                <p:nvPr/>
              </p:nvSpPr>
              <p:spPr>
                <a:xfrm>
                  <a:off x="1280592" y="980728"/>
                  <a:ext cx="1152130" cy="699884"/>
                </a:xfrm>
                <a:custGeom>
                  <a:avLst/>
                  <a:gdLst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130"/>
                    <a:gd name="connsiteY0" fmla="*/ 360040 h 720080"/>
                    <a:gd name="connsiteX1" fmla="*/ 576064 w 1152130"/>
                    <a:gd name="connsiteY1" fmla="*/ 0 h 720080"/>
                    <a:gd name="connsiteX2" fmla="*/ 1152128 w 1152130"/>
                    <a:gd name="connsiteY2" fmla="*/ 360040 h 720080"/>
                    <a:gd name="connsiteX3" fmla="*/ 576064 w 1152130"/>
                    <a:gd name="connsiteY3" fmla="*/ 720080 h 720080"/>
                    <a:gd name="connsiteX4" fmla="*/ 0 w 1152130"/>
                    <a:gd name="connsiteY4" fmla="*/ 360040 h 720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2130" h="720080">
                      <a:moveTo>
                        <a:pt x="0" y="360040"/>
                      </a:moveTo>
                      <a:cubicBezTo>
                        <a:pt x="0" y="338114"/>
                        <a:pt x="257913" y="0"/>
                        <a:pt x="576064" y="0"/>
                      </a:cubicBezTo>
                      <a:cubicBezTo>
                        <a:pt x="894215" y="0"/>
                        <a:pt x="1153080" y="328584"/>
                        <a:pt x="1152128" y="360040"/>
                      </a:cubicBezTo>
                      <a:cubicBezTo>
                        <a:pt x="1151176" y="391496"/>
                        <a:pt x="894215" y="720080"/>
                        <a:pt x="576064" y="720080"/>
                      </a:cubicBezTo>
                      <a:cubicBezTo>
                        <a:pt x="257913" y="720080"/>
                        <a:pt x="0" y="381966"/>
                        <a:pt x="0" y="36004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9" name="円/楕円 58"/>
                <p:cNvSpPr/>
                <p:nvPr/>
              </p:nvSpPr>
              <p:spPr>
                <a:xfrm>
                  <a:off x="1591786" y="1059796"/>
                  <a:ext cx="530348" cy="53034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0" name="円/楕円 59"/>
                <p:cNvSpPr/>
                <p:nvPr/>
              </p:nvSpPr>
              <p:spPr>
                <a:xfrm>
                  <a:off x="1720908" y="1188918"/>
                  <a:ext cx="272104" cy="27210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1" name="円/楕円 60"/>
                <p:cNvSpPr/>
                <p:nvPr/>
              </p:nvSpPr>
              <p:spPr>
                <a:xfrm>
                  <a:off x="1832992" y="1135501"/>
                  <a:ext cx="196322" cy="19632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2" name="円/楕円 61"/>
                <p:cNvSpPr/>
                <p:nvPr/>
              </p:nvSpPr>
              <p:spPr>
                <a:xfrm>
                  <a:off x="1709900" y="1362248"/>
                  <a:ext cx="152191" cy="15219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57" name="円/楕円 56"/>
              <p:cNvSpPr/>
              <p:nvPr/>
            </p:nvSpPr>
            <p:spPr>
              <a:xfrm>
                <a:off x="3195829" y="2924614"/>
                <a:ext cx="515746" cy="51574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71" name="グループ化 70"/>
          <p:cNvGrpSpPr/>
          <p:nvPr/>
        </p:nvGrpSpPr>
        <p:grpSpPr>
          <a:xfrm>
            <a:off x="2246491" y="1382600"/>
            <a:ext cx="1685429" cy="530901"/>
            <a:chOff x="2431989" y="3668227"/>
            <a:chExt cx="2903136" cy="914472"/>
          </a:xfrm>
        </p:grpSpPr>
        <p:grpSp>
          <p:nvGrpSpPr>
            <p:cNvPr id="72" name="グループ化 71"/>
            <p:cNvGrpSpPr/>
            <p:nvPr/>
          </p:nvGrpSpPr>
          <p:grpSpPr>
            <a:xfrm>
              <a:off x="2431989" y="3668227"/>
              <a:ext cx="1192366" cy="914472"/>
              <a:chOff x="4223739" y="692696"/>
              <a:chExt cx="1192366" cy="914472"/>
            </a:xfrm>
          </p:grpSpPr>
          <p:sp>
            <p:nvSpPr>
              <p:cNvPr id="105" name="円/楕円 2"/>
              <p:cNvSpPr/>
              <p:nvPr/>
            </p:nvSpPr>
            <p:spPr>
              <a:xfrm>
                <a:off x="4263975" y="742950"/>
                <a:ext cx="1152130" cy="86421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06" name="グループ化 105"/>
              <p:cNvGrpSpPr/>
              <p:nvPr/>
            </p:nvGrpSpPr>
            <p:grpSpPr>
              <a:xfrm>
                <a:off x="4754463" y="692696"/>
                <a:ext cx="169543" cy="144016"/>
                <a:chOff x="4754463" y="692696"/>
                <a:chExt cx="169543" cy="144016"/>
              </a:xfrm>
            </p:grpSpPr>
            <p:sp>
              <p:nvSpPr>
                <p:cNvPr id="133" name="二等辺三角形 132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4" name="二等辺三角形 133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5" name="二等辺三角形 134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7" name="グループ化 106"/>
              <p:cNvGrpSpPr/>
              <p:nvPr/>
            </p:nvGrpSpPr>
            <p:grpSpPr>
              <a:xfrm rot="20360356">
                <a:off x="4546974" y="738863"/>
                <a:ext cx="169543" cy="144016"/>
                <a:chOff x="4754463" y="692696"/>
                <a:chExt cx="169543" cy="144016"/>
              </a:xfrm>
            </p:grpSpPr>
            <p:sp>
              <p:nvSpPr>
                <p:cNvPr id="130" name="二等辺三角形 129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1" name="二等辺三角形 130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2" name="二等辺三角形 131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8" name="グループ化 107"/>
              <p:cNvGrpSpPr/>
              <p:nvPr/>
            </p:nvGrpSpPr>
            <p:grpSpPr>
              <a:xfrm rot="19555856">
                <a:off x="4372233" y="834926"/>
                <a:ext cx="169543" cy="144016"/>
                <a:chOff x="4754463" y="692696"/>
                <a:chExt cx="169543" cy="144016"/>
              </a:xfrm>
            </p:grpSpPr>
            <p:sp>
              <p:nvSpPr>
                <p:cNvPr id="127" name="二等辺三角形 126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8" name="二等辺三角形 127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9" name="二等辺三角形 128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9" name="グループ化 108"/>
              <p:cNvGrpSpPr/>
              <p:nvPr/>
            </p:nvGrpSpPr>
            <p:grpSpPr>
              <a:xfrm rot="18991427">
                <a:off x="4223739" y="958448"/>
                <a:ext cx="169543" cy="144016"/>
                <a:chOff x="4754463" y="692696"/>
                <a:chExt cx="169543" cy="144016"/>
              </a:xfrm>
            </p:grpSpPr>
            <p:sp>
              <p:nvSpPr>
                <p:cNvPr id="124" name="二等辺三角形 123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5" name="二等辺三角形 124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6" name="二等辺三角形 125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10" name="グループ化 109"/>
              <p:cNvGrpSpPr/>
              <p:nvPr/>
            </p:nvGrpSpPr>
            <p:grpSpPr>
              <a:xfrm rot="1006185">
                <a:off x="4957370" y="730005"/>
                <a:ext cx="169543" cy="144016"/>
                <a:chOff x="4754463" y="692696"/>
                <a:chExt cx="169543" cy="144016"/>
              </a:xfrm>
            </p:grpSpPr>
            <p:sp>
              <p:nvSpPr>
                <p:cNvPr id="121" name="二等辺三角形 120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2" name="二等辺三角形 121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3" name="二等辺三角形 122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11" name="グループ化 110"/>
              <p:cNvGrpSpPr/>
              <p:nvPr/>
            </p:nvGrpSpPr>
            <p:grpSpPr>
              <a:xfrm>
                <a:off x="4263975" y="823964"/>
                <a:ext cx="1152130" cy="699884"/>
                <a:chOff x="1280592" y="980728"/>
                <a:chExt cx="1152130" cy="699884"/>
              </a:xfr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</p:grpSpPr>
            <p:sp>
              <p:nvSpPr>
                <p:cNvPr id="116" name="円/楕円 2"/>
                <p:cNvSpPr/>
                <p:nvPr/>
              </p:nvSpPr>
              <p:spPr>
                <a:xfrm>
                  <a:off x="1280592" y="980728"/>
                  <a:ext cx="1152130" cy="699884"/>
                </a:xfrm>
                <a:custGeom>
                  <a:avLst/>
                  <a:gdLst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130"/>
                    <a:gd name="connsiteY0" fmla="*/ 360040 h 720080"/>
                    <a:gd name="connsiteX1" fmla="*/ 576064 w 1152130"/>
                    <a:gd name="connsiteY1" fmla="*/ 0 h 720080"/>
                    <a:gd name="connsiteX2" fmla="*/ 1152128 w 1152130"/>
                    <a:gd name="connsiteY2" fmla="*/ 360040 h 720080"/>
                    <a:gd name="connsiteX3" fmla="*/ 576064 w 1152130"/>
                    <a:gd name="connsiteY3" fmla="*/ 720080 h 720080"/>
                    <a:gd name="connsiteX4" fmla="*/ 0 w 1152130"/>
                    <a:gd name="connsiteY4" fmla="*/ 360040 h 720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2130" h="720080">
                      <a:moveTo>
                        <a:pt x="0" y="360040"/>
                      </a:moveTo>
                      <a:cubicBezTo>
                        <a:pt x="0" y="338114"/>
                        <a:pt x="257913" y="0"/>
                        <a:pt x="576064" y="0"/>
                      </a:cubicBezTo>
                      <a:cubicBezTo>
                        <a:pt x="894215" y="0"/>
                        <a:pt x="1153080" y="328584"/>
                        <a:pt x="1152128" y="360040"/>
                      </a:cubicBezTo>
                      <a:cubicBezTo>
                        <a:pt x="1151176" y="391496"/>
                        <a:pt x="894215" y="720080"/>
                        <a:pt x="576064" y="720080"/>
                      </a:cubicBezTo>
                      <a:cubicBezTo>
                        <a:pt x="257913" y="720080"/>
                        <a:pt x="0" y="381966"/>
                        <a:pt x="0" y="3600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円/楕円 116"/>
                <p:cNvSpPr/>
                <p:nvPr/>
              </p:nvSpPr>
              <p:spPr>
                <a:xfrm>
                  <a:off x="1591786" y="1059796"/>
                  <a:ext cx="530348" cy="53034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8" name="円/楕円 117"/>
                <p:cNvSpPr/>
                <p:nvPr/>
              </p:nvSpPr>
              <p:spPr>
                <a:xfrm>
                  <a:off x="1720908" y="1188918"/>
                  <a:ext cx="272104" cy="27210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9" name="円/楕円 118"/>
                <p:cNvSpPr/>
                <p:nvPr/>
              </p:nvSpPr>
              <p:spPr>
                <a:xfrm>
                  <a:off x="1832992" y="1135501"/>
                  <a:ext cx="196322" cy="19632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0" name="円/楕円 119"/>
                <p:cNvSpPr/>
                <p:nvPr/>
              </p:nvSpPr>
              <p:spPr>
                <a:xfrm>
                  <a:off x="1709900" y="1362248"/>
                  <a:ext cx="152191" cy="15219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12" name="円/楕円 111"/>
              <p:cNvSpPr/>
              <p:nvPr/>
            </p:nvSpPr>
            <p:spPr>
              <a:xfrm>
                <a:off x="4582167" y="917634"/>
                <a:ext cx="515746" cy="51574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98907">
                    <a:schemeClr val="bg2">
                      <a:lumMod val="10000"/>
                    </a:schemeClr>
                  </a:gs>
                  <a:gs pos="74000">
                    <a:srgbClr val="6633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円/楕円 112"/>
              <p:cNvSpPr/>
              <p:nvPr/>
            </p:nvSpPr>
            <p:spPr>
              <a:xfrm>
                <a:off x="4741584" y="1084655"/>
                <a:ext cx="181704" cy="1817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円/楕円 113"/>
              <p:cNvSpPr/>
              <p:nvPr/>
            </p:nvSpPr>
            <p:spPr>
              <a:xfrm>
                <a:off x="4816375" y="972057"/>
                <a:ext cx="192922" cy="1929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円/楕円 114"/>
              <p:cNvSpPr/>
              <p:nvPr/>
            </p:nvSpPr>
            <p:spPr>
              <a:xfrm>
                <a:off x="4698904" y="1285618"/>
                <a:ext cx="90698" cy="906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グループ化 72"/>
            <p:cNvGrpSpPr/>
            <p:nvPr/>
          </p:nvGrpSpPr>
          <p:grpSpPr>
            <a:xfrm flipH="1">
              <a:off x="4142759" y="3668227"/>
              <a:ext cx="1192366" cy="914472"/>
              <a:chOff x="4223739" y="692696"/>
              <a:chExt cx="1192366" cy="914472"/>
            </a:xfrm>
          </p:grpSpPr>
          <p:sp>
            <p:nvSpPr>
              <p:cNvPr id="74" name="円/楕円 2"/>
              <p:cNvSpPr/>
              <p:nvPr/>
            </p:nvSpPr>
            <p:spPr>
              <a:xfrm>
                <a:off x="4263975" y="742950"/>
                <a:ext cx="1152130" cy="86421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75" name="グループ化 74"/>
              <p:cNvGrpSpPr/>
              <p:nvPr/>
            </p:nvGrpSpPr>
            <p:grpSpPr>
              <a:xfrm>
                <a:off x="4754463" y="692696"/>
                <a:ext cx="169543" cy="144016"/>
                <a:chOff x="4754463" y="692696"/>
                <a:chExt cx="169543" cy="144016"/>
              </a:xfrm>
            </p:grpSpPr>
            <p:sp>
              <p:nvSpPr>
                <p:cNvPr id="102" name="二等辺三角形 101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3" name="二等辺三角形 102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4" name="二等辺三角形 103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グループ化 75"/>
              <p:cNvGrpSpPr/>
              <p:nvPr/>
            </p:nvGrpSpPr>
            <p:grpSpPr>
              <a:xfrm rot="20360356">
                <a:off x="4546974" y="738863"/>
                <a:ext cx="169543" cy="144016"/>
                <a:chOff x="4754463" y="692696"/>
                <a:chExt cx="169543" cy="144016"/>
              </a:xfrm>
            </p:grpSpPr>
            <p:sp>
              <p:nvSpPr>
                <p:cNvPr id="99" name="二等辺三角形 98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0" name="二等辺三角形 99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1" name="二等辺三角形 100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グループ化 76"/>
              <p:cNvGrpSpPr/>
              <p:nvPr/>
            </p:nvGrpSpPr>
            <p:grpSpPr>
              <a:xfrm rot="19555856">
                <a:off x="4372233" y="834926"/>
                <a:ext cx="169543" cy="144016"/>
                <a:chOff x="4754463" y="692696"/>
                <a:chExt cx="169543" cy="144016"/>
              </a:xfrm>
            </p:grpSpPr>
            <p:sp>
              <p:nvSpPr>
                <p:cNvPr id="96" name="二等辺三角形 95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7" name="二等辺三角形 96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8" name="二等辺三角形 97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8" name="グループ化 77"/>
              <p:cNvGrpSpPr/>
              <p:nvPr/>
            </p:nvGrpSpPr>
            <p:grpSpPr>
              <a:xfrm rot="18991427">
                <a:off x="4223739" y="958448"/>
                <a:ext cx="169543" cy="144016"/>
                <a:chOff x="4754463" y="692696"/>
                <a:chExt cx="169543" cy="144016"/>
              </a:xfrm>
            </p:grpSpPr>
            <p:sp>
              <p:nvSpPr>
                <p:cNvPr id="93" name="二等辺三角形 92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4" name="二等辺三角形 93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5" name="二等辺三角形 94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9" name="グループ化 78"/>
              <p:cNvGrpSpPr/>
              <p:nvPr/>
            </p:nvGrpSpPr>
            <p:grpSpPr>
              <a:xfrm rot="1006185">
                <a:off x="4957370" y="730005"/>
                <a:ext cx="169543" cy="144016"/>
                <a:chOff x="4754463" y="692696"/>
                <a:chExt cx="169543" cy="144016"/>
              </a:xfrm>
            </p:grpSpPr>
            <p:sp>
              <p:nvSpPr>
                <p:cNvPr id="90" name="二等辺三角形 89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1" name="二等辺三角形 90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2" name="二等辺三角形 91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4263975" y="823964"/>
                <a:ext cx="1152130" cy="699884"/>
                <a:chOff x="1280592" y="980728"/>
                <a:chExt cx="1152130" cy="699884"/>
              </a:xfr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</p:grpSpPr>
            <p:sp>
              <p:nvSpPr>
                <p:cNvPr id="85" name="円/楕円 2"/>
                <p:cNvSpPr/>
                <p:nvPr/>
              </p:nvSpPr>
              <p:spPr>
                <a:xfrm>
                  <a:off x="1280592" y="980728"/>
                  <a:ext cx="1152130" cy="699884"/>
                </a:xfrm>
                <a:custGeom>
                  <a:avLst/>
                  <a:gdLst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130"/>
                    <a:gd name="connsiteY0" fmla="*/ 360040 h 720080"/>
                    <a:gd name="connsiteX1" fmla="*/ 576064 w 1152130"/>
                    <a:gd name="connsiteY1" fmla="*/ 0 h 720080"/>
                    <a:gd name="connsiteX2" fmla="*/ 1152128 w 1152130"/>
                    <a:gd name="connsiteY2" fmla="*/ 360040 h 720080"/>
                    <a:gd name="connsiteX3" fmla="*/ 576064 w 1152130"/>
                    <a:gd name="connsiteY3" fmla="*/ 720080 h 720080"/>
                    <a:gd name="connsiteX4" fmla="*/ 0 w 1152130"/>
                    <a:gd name="connsiteY4" fmla="*/ 360040 h 720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2130" h="720080">
                      <a:moveTo>
                        <a:pt x="0" y="360040"/>
                      </a:moveTo>
                      <a:cubicBezTo>
                        <a:pt x="0" y="338114"/>
                        <a:pt x="257913" y="0"/>
                        <a:pt x="576064" y="0"/>
                      </a:cubicBezTo>
                      <a:cubicBezTo>
                        <a:pt x="894215" y="0"/>
                        <a:pt x="1153080" y="328584"/>
                        <a:pt x="1152128" y="360040"/>
                      </a:cubicBezTo>
                      <a:cubicBezTo>
                        <a:pt x="1151176" y="391496"/>
                        <a:pt x="894215" y="720080"/>
                        <a:pt x="576064" y="720080"/>
                      </a:cubicBezTo>
                      <a:cubicBezTo>
                        <a:pt x="257913" y="720080"/>
                        <a:pt x="0" y="381966"/>
                        <a:pt x="0" y="3600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円/楕円 85"/>
                <p:cNvSpPr/>
                <p:nvPr/>
              </p:nvSpPr>
              <p:spPr>
                <a:xfrm>
                  <a:off x="1591786" y="1059796"/>
                  <a:ext cx="530348" cy="53034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7" name="円/楕円 86"/>
                <p:cNvSpPr/>
                <p:nvPr/>
              </p:nvSpPr>
              <p:spPr>
                <a:xfrm>
                  <a:off x="1720908" y="1188918"/>
                  <a:ext cx="272104" cy="27210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円/楕円 87"/>
                <p:cNvSpPr/>
                <p:nvPr/>
              </p:nvSpPr>
              <p:spPr>
                <a:xfrm>
                  <a:off x="1832992" y="1135501"/>
                  <a:ext cx="196322" cy="19632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円/楕円 88"/>
                <p:cNvSpPr/>
                <p:nvPr/>
              </p:nvSpPr>
              <p:spPr>
                <a:xfrm>
                  <a:off x="1709900" y="1362248"/>
                  <a:ext cx="152191" cy="15219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81" name="円/楕円 80"/>
              <p:cNvSpPr/>
              <p:nvPr/>
            </p:nvSpPr>
            <p:spPr>
              <a:xfrm>
                <a:off x="4582167" y="917634"/>
                <a:ext cx="515746" cy="51574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98907">
                    <a:schemeClr val="bg2">
                      <a:lumMod val="10000"/>
                    </a:schemeClr>
                  </a:gs>
                  <a:gs pos="74000">
                    <a:srgbClr val="6633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4741584" y="1084655"/>
                <a:ext cx="181704" cy="1817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3" name="円/楕円 82"/>
              <p:cNvSpPr/>
              <p:nvPr/>
            </p:nvSpPr>
            <p:spPr>
              <a:xfrm>
                <a:off x="4816375" y="972057"/>
                <a:ext cx="192922" cy="1929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円/楕円 83"/>
              <p:cNvSpPr/>
              <p:nvPr/>
            </p:nvSpPr>
            <p:spPr>
              <a:xfrm>
                <a:off x="4698904" y="1285618"/>
                <a:ext cx="90698" cy="906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36" name="グループ化 135"/>
          <p:cNvGrpSpPr/>
          <p:nvPr/>
        </p:nvGrpSpPr>
        <p:grpSpPr>
          <a:xfrm>
            <a:off x="2246491" y="3288926"/>
            <a:ext cx="1685429" cy="530901"/>
            <a:chOff x="2431989" y="4620727"/>
            <a:chExt cx="2903136" cy="914472"/>
          </a:xfrm>
        </p:grpSpPr>
        <p:grpSp>
          <p:nvGrpSpPr>
            <p:cNvPr id="137" name="グループ化 136"/>
            <p:cNvGrpSpPr/>
            <p:nvPr/>
          </p:nvGrpSpPr>
          <p:grpSpPr>
            <a:xfrm>
              <a:off x="2431989" y="4620727"/>
              <a:ext cx="1192366" cy="914472"/>
              <a:chOff x="4223739" y="1645196"/>
              <a:chExt cx="1192366" cy="914472"/>
            </a:xfrm>
          </p:grpSpPr>
          <p:sp>
            <p:nvSpPr>
              <p:cNvPr id="170" name="円/楕円 2"/>
              <p:cNvSpPr/>
              <p:nvPr/>
            </p:nvSpPr>
            <p:spPr>
              <a:xfrm>
                <a:off x="4263975" y="1695450"/>
                <a:ext cx="1152130" cy="86421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71" name="グループ化 170"/>
              <p:cNvGrpSpPr/>
              <p:nvPr/>
            </p:nvGrpSpPr>
            <p:grpSpPr>
              <a:xfrm>
                <a:off x="4754463" y="1645196"/>
                <a:ext cx="169543" cy="144016"/>
                <a:chOff x="4754463" y="692696"/>
                <a:chExt cx="169543" cy="144016"/>
              </a:xfrm>
              <a:solidFill>
                <a:schemeClr val="tx1"/>
              </a:solidFill>
            </p:grpSpPr>
            <p:sp>
              <p:nvSpPr>
                <p:cNvPr id="198" name="二等辺三角形 197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9" name="二等辺三角形 198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0" name="二等辺三角形 199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72" name="グループ化 171"/>
              <p:cNvGrpSpPr/>
              <p:nvPr/>
            </p:nvGrpSpPr>
            <p:grpSpPr>
              <a:xfrm rot="20360356">
                <a:off x="4546974" y="1691363"/>
                <a:ext cx="169543" cy="144016"/>
                <a:chOff x="4754463" y="692696"/>
                <a:chExt cx="169543" cy="144016"/>
              </a:xfrm>
              <a:solidFill>
                <a:schemeClr val="tx1"/>
              </a:solidFill>
            </p:grpSpPr>
            <p:sp>
              <p:nvSpPr>
                <p:cNvPr id="195" name="二等辺三角形 194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6" name="二等辺三角形 195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7" name="二等辺三角形 196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73" name="グループ化 172"/>
              <p:cNvGrpSpPr/>
              <p:nvPr/>
            </p:nvGrpSpPr>
            <p:grpSpPr>
              <a:xfrm rot="19555856">
                <a:off x="4372233" y="1787426"/>
                <a:ext cx="169543" cy="144016"/>
                <a:chOff x="4754463" y="692696"/>
                <a:chExt cx="169543" cy="144016"/>
              </a:xfrm>
              <a:solidFill>
                <a:schemeClr val="tx1"/>
              </a:solidFill>
            </p:grpSpPr>
            <p:sp>
              <p:nvSpPr>
                <p:cNvPr id="192" name="二等辺三角形 191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3" name="二等辺三角形 192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4" name="二等辺三角形 193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74" name="グループ化 173"/>
              <p:cNvGrpSpPr/>
              <p:nvPr/>
            </p:nvGrpSpPr>
            <p:grpSpPr>
              <a:xfrm rot="18991427">
                <a:off x="4223739" y="1910948"/>
                <a:ext cx="169543" cy="144016"/>
                <a:chOff x="4754463" y="692696"/>
                <a:chExt cx="169543" cy="144016"/>
              </a:xfrm>
              <a:solidFill>
                <a:schemeClr val="tx1"/>
              </a:solidFill>
            </p:grpSpPr>
            <p:sp>
              <p:nvSpPr>
                <p:cNvPr id="189" name="二等辺三角形 188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0" name="二等辺三角形 189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1" name="二等辺三角形 190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75" name="グループ化 174"/>
              <p:cNvGrpSpPr/>
              <p:nvPr/>
            </p:nvGrpSpPr>
            <p:grpSpPr>
              <a:xfrm rot="1006185">
                <a:off x="4957370" y="1682505"/>
                <a:ext cx="169543" cy="144016"/>
                <a:chOff x="4754463" y="692696"/>
                <a:chExt cx="169543" cy="144016"/>
              </a:xfrm>
              <a:solidFill>
                <a:schemeClr val="tx1"/>
              </a:solidFill>
            </p:grpSpPr>
            <p:sp>
              <p:nvSpPr>
                <p:cNvPr id="186" name="二等辺三角形 185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7" name="二等辺三角形 186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8" name="二等辺三角形 187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76" name="グループ化 175"/>
              <p:cNvGrpSpPr/>
              <p:nvPr/>
            </p:nvGrpSpPr>
            <p:grpSpPr>
              <a:xfrm>
                <a:off x="4263975" y="1776464"/>
                <a:ext cx="1152130" cy="699884"/>
                <a:chOff x="1280592" y="980728"/>
                <a:chExt cx="1152130" cy="699884"/>
              </a:xfrm>
              <a:solidFill>
                <a:schemeClr val="bg1"/>
              </a:solidFill>
            </p:grpSpPr>
            <p:sp>
              <p:nvSpPr>
                <p:cNvPr id="181" name="円/楕円 2"/>
                <p:cNvSpPr/>
                <p:nvPr/>
              </p:nvSpPr>
              <p:spPr>
                <a:xfrm>
                  <a:off x="1280592" y="980728"/>
                  <a:ext cx="1152130" cy="699884"/>
                </a:xfrm>
                <a:custGeom>
                  <a:avLst/>
                  <a:gdLst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130"/>
                    <a:gd name="connsiteY0" fmla="*/ 360040 h 720080"/>
                    <a:gd name="connsiteX1" fmla="*/ 576064 w 1152130"/>
                    <a:gd name="connsiteY1" fmla="*/ 0 h 720080"/>
                    <a:gd name="connsiteX2" fmla="*/ 1152128 w 1152130"/>
                    <a:gd name="connsiteY2" fmla="*/ 360040 h 720080"/>
                    <a:gd name="connsiteX3" fmla="*/ 576064 w 1152130"/>
                    <a:gd name="connsiteY3" fmla="*/ 720080 h 720080"/>
                    <a:gd name="connsiteX4" fmla="*/ 0 w 1152130"/>
                    <a:gd name="connsiteY4" fmla="*/ 360040 h 720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2130" h="720080">
                      <a:moveTo>
                        <a:pt x="0" y="360040"/>
                      </a:moveTo>
                      <a:cubicBezTo>
                        <a:pt x="0" y="338114"/>
                        <a:pt x="257913" y="0"/>
                        <a:pt x="576064" y="0"/>
                      </a:cubicBezTo>
                      <a:cubicBezTo>
                        <a:pt x="894215" y="0"/>
                        <a:pt x="1153080" y="328584"/>
                        <a:pt x="1152128" y="360040"/>
                      </a:cubicBezTo>
                      <a:cubicBezTo>
                        <a:pt x="1151176" y="391496"/>
                        <a:pt x="894215" y="720080"/>
                        <a:pt x="576064" y="720080"/>
                      </a:cubicBezTo>
                      <a:cubicBezTo>
                        <a:pt x="257913" y="720080"/>
                        <a:pt x="0" y="381966"/>
                        <a:pt x="0" y="3600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2" name="円/楕円 181"/>
                <p:cNvSpPr/>
                <p:nvPr/>
              </p:nvSpPr>
              <p:spPr>
                <a:xfrm>
                  <a:off x="1591786" y="1059796"/>
                  <a:ext cx="530348" cy="53034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3" name="円/楕円 182"/>
                <p:cNvSpPr/>
                <p:nvPr/>
              </p:nvSpPr>
              <p:spPr>
                <a:xfrm>
                  <a:off x="1720908" y="1188918"/>
                  <a:ext cx="272104" cy="27210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4" name="円/楕円 183"/>
                <p:cNvSpPr/>
                <p:nvPr/>
              </p:nvSpPr>
              <p:spPr>
                <a:xfrm>
                  <a:off x="1832992" y="1135501"/>
                  <a:ext cx="196322" cy="19632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5" name="円/楕円 184"/>
                <p:cNvSpPr/>
                <p:nvPr/>
              </p:nvSpPr>
              <p:spPr>
                <a:xfrm>
                  <a:off x="1709900" y="1362248"/>
                  <a:ext cx="152191" cy="15219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77" name="円/楕円 176"/>
              <p:cNvSpPr/>
              <p:nvPr/>
            </p:nvSpPr>
            <p:spPr>
              <a:xfrm>
                <a:off x="4582167" y="1870134"/>
                <a:ext cx="515746" cy="51574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8" name="円/楕円 177"/>
              <p:cNvSpPr/>
              <p:nvPr/>
            </p:nvSpPr>
            <p:spPr>
              <a:xfrm>
                <a:off x="4741584" y="2037155"/>
                <a:ext cx="181704" cy="1817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9" name="円/楕円 178"/>
              <p:cNvSpPr/>
              <p:nvPr/>
            </p:nvSpPr>
            <p:spPr>
              <a:xfrm>
                <a:off x="4816375" y="1924557"/>
                <a:ext cx="192922" cy="1929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0" name="円/楕円 179"/>
              <p:cNvSpPr/>
              <p:nvPr/>
            </p:nvSpPr>
            <p:spPr>
              <a:xfrm>
                <a:off x="4698904" y="2238118"/>
                <a:ext cx="90698" cy="906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8" name="グループ化 137"/>
            <p:cNvGrpSpPr/>
            <p:nvPr/>
          </p:nvGrpSpPr>
          <p:grpSpPr>
            <a:xfrm flipH="1">
              <a:off x="4142759" y="4620727"/>
              <a:ext cx="1192366" cy="914472"/>
              <a:chOff x="4223739" y="1645196"/>
              <a:chExt cx="1192366" cy="914472"/>
            </a:xfrm>
          </p:grpSpPr>
          <p:sp>
            <p:nvSpPr>
              <p:cNvPr id="139" name="円/楕円 2"/>
              <p:cNvSpPr/>
              <p:nvPr/>
            </p:nvSpPr>
            <p:spPr>
              <a:xfrm>
                <a:off x="4263975" y="1695450"/>
                <a:ext cx="1152130" cy="86421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40" name="グループ化 139"/>
              <p:cNvGrpSpPr/>
              <p:nvPr/>
            </p:nvGrpSpPr>
            <p:grpSpPr>
              <a:xfrm>
                <a:off x="4754463" y="1645196"/>
                <a:ext cx="169543" cy="144016"/>
                <a:chOff x="4754463" y="692696"/>
                <a:chExt cx="169543" cy="144016"/>
              </a:xfrm>
              <a:solidFill>
                <a:schemeClr val="tx1"/>
              </a:solidFill>
            </p:grpSpPr>
            <p:sp>
              <p:nvSpPr>
                <p:cNvPr id="167" name="二等辺三角形 166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8" name="二等辺三角形 167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9" name="二等辺三角形 168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41" name="グループ化 140"/>
              <p:cNvGrpSpPr/>
              <p:nvPr/>
            </p:nvGrpSpPr>
            <p:grpSpPr>
              <a:xfrm rot="20360356">
                <a:off x="4546974" y="1691363"/>
                <a:ext cx="169543" cy="144016"/>
                <a:chOff x="4754463" y="692696"/>
                <a:chExt cx="169543" cy="144016"/>
              </a:xfrm>
              <a:solidFill>
                <a:schemeClr val="tx1"/>
              </a:solidFill>
            </p:grpSpPr>
            <p:sp>
              <p:nvSpPr>
                <p:cNvPr id="164" name="二等辺三角形 163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5" name="二等辺三角形 164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6" name="二等辺三角形 165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42" name="グループ化 141"/>
              <p:cNvGrpSpPr/>
              <p:nvPr/>
            </p:nvGrpSpPr>
            <p:grpSpPr>
              <a:xfrm rot="19555856">
                <a:off x="4372233" y="1787426"/>
                <a:ext cx="169543" cy="144016"/>
                <a:chOff x="4754463" y="692696"/>
                <a:chExt cx="169543" cy="144016"/>
              </a:xfrm>
              <a:solidFill>
                <a:schemeClr val="tx1"/>
              </a:solidFill>
            </p:grpSpPr>
            <p:sp>
              <p:nvSpPr>
                <p:cNvPr id="161" name="二等辺三角形 160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2" name="二等辺三角形 161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3" name="二等辺三角形 162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43" name="グループ化 142"/>
              <p:cNvGrpSpPr/>
              <p:nvPr/>
            </p:nvGrpSpPr>
            <p:grpSpPr>
              <a:xfrm rot="18991427">
                <a:off x="4223739" y="1910948"/>
                <a:ext cx="169543" cy="144016"/>
                <a:chOff x="4754463" y="692696"/>
                <a:chExt cx="169543" cy="144016"/>
              </a:xfrm>
              <a:solidFill>
                <a:schemeClr val="tx1"/>
              </a:solidFill>
            </p:grpSpPr>
            <p:sp>
              <p:nvSpPr>
                <p:cNvPr id="158" name="二等辺三角形 157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9" name="二等辺三角形 158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0" name="二等辺三角形 159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44" name="グループ化 143"/>
              <p:cNvGrpSpPr/>
              <p:nvPr/>
            </p:nvGrpSpPr>
            <p:grpSpPr>
              <a:xfrm rot="1006185">
                <a:off x="4957370" y="1682505"/>
                <a:ext cx="169543" cy="144016"/>
                <a:chOff x="4754463" y="692696"/>
                <a:chExt cx="169543" cy="144016"/>
              </a:xfrm>
              <a:solidFill>
                <a:schemeClr val="tx1"/>
              </a:solidFill>
            </p:grpSpPr>
            <p:sp>
              <p:nvSpPr>
                <p:cNvPr id="155" name="二等辺三角形 154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6" name="二等辺三角形 155"/>
                <p:cNvSpPr/>
                <p:nvPr/>
              </p:nvSpPr>
              <p:spPr>
                <a:xfrm>
                  <a:off x="4754463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7" name="二等辺三角形 156"/>
                <p:cNvSpPr/>
                <p:nvPr/>
              </p:nvSpPr>
              <p:spPr>
                <a:xfrm>
                  <a:off x="4878287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45" name="グループ化 144"/>
              <p:cNvGrpSpPr/>
              <p:nvPr/>
            </p:nvGrpSpPr>
            <p:grpSpPr>
              <a:xfrm>
                <a:off x="4263975" y="1776464"/>
                <a:ext cx="1152130" cy="699884"/>
                <a:chOff x="1280592" y="980728"/>
                <a:chExt cx="1152130" cy="699884"/>
              </a:xfrm>
              <a:solidFill>
                <a:schemeClr val="bg1"/>
              </a:solidFill>
            </p:grpSpPr>
            <p:sp>
              <p:nvSpPr>
                <p:cNvPr id="150" name="円/楕円 2"/>
                <p:cNvSpPr/>
                <p:nvPr/>
              </p:nvSpPr>
              <p:spPr>
                <a:xfrm>
                  <a:off x="1280592" y="980728"/>
                  <a:ext cx="1152130" cy="699884"/>
                </a:xfrm>
                <a:custGeom>
                  <a:avLst/>
                  <a:gdLst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130"/>
                    <a:gd name="connsiteY0" fmla="*/ 360040 h 720080"/>
                    <a:gd name="connsiteX1" fmla="*/ 576064 w 1152130"/>
                    <a:gd name="connsiteY1" fmla="*/ 0 h 720080"/>
                    <a:gd name="connsiteX2" fmla="*/ 1152128 w 1152130"/>
                    <a:gd name="connsiteY2" fmla="*/ 360040 h 720080"/>
                    <a:gd name="connsiteX3" fmla="*/ 576064 w 1152130"/>
                    <a:gd name="connsiteY3" fmla="*/ 720080 h 720080"/>
                    <a:gd name="connsiteX4" fmla="*/ 0 w 1152130"/>
                    <a:gd name="connsiteY4" fmla="*/ 360040 h 720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2130" h="720080">
                      <a:moveTo>
                        <a:pt x="0" y="360040"/>
                      </a:moveTo>
                      <a:cubicBezTo>
                        <a:pt x="0" y="338114"/>
                        <a:pt x="257913" y="0"/>
                        <a:pt x="576064" y="0"/>
                      </a:cubicBezTo>
                      <a:cubicBezTo>
                        <a:pt x="894215" y="0"/>
                        <a:pt x="1153080" y="328584"/>
                        <a:pt x="1152128" y="360040"/>
                      </a:cubicBezTo>
                      <a:cubicBezTo>
                        <a:pt x="1151176" y="391496"/>
                        <a:pt x="894215" y="720080"/>
                        <a:pt x="576064" y="720080"/>
                      </a:cubicBezTo>
                      <a:cubicBezTo>
                        <a:pt x="257913" y="720080"/>
                        <a:pt x="0" y="381966"/>
                        <a:pt x="0" y="3600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1" name="円/楕円 150"/>
                <p:cNvSpPr/>
                <p:nvPr/>
              </p:nvSpPr>
              <p:spPr>
                <a:xfrm>
                  <a:off x="1591786" y="1059796"/>
                  <a:ext cx="530348" cy="53034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2" name="円/楕円 151"/>
                <p:cNvSpPr/>
                <p:nvPr/>
              </p:nvSpPr>
              <p:spPr>
                <a:xfrm>
                  <a:off x="1720908" y="1188918"/>
                  <a:ext cx="272104" cy="27210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3" name="円/楕円 152"/>
                <p:cNvSpPr/>
                <p:nvPr/>
              </p:nvSpPr>
              <p:spPr>
                <a:xfrm>
                  <a:off x="1832992" y="1135501"/>
                  <a:ext cx="196322" cy="19632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4" name="円/楕円 153"/>
                <p:cNvSpPr/>
                <p:nvPr/>
              </p:nvSpPr>
              <p:spPr>
                <a:xfrm>
                  <a:off x="1709900" y="1362248"/>
                  <a:ext cx="152191" cy="15219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46" name="円/楕円 145"/>
              <p:cNvSpPr/>
              <p:nvPr/>
            </p:nvSpPr>
            <p:spPr>
              <a:xfrm>
                <a:off x="4582167" y="1870134"/>
                <a:ext cx="515746" cy="51574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7" name="円/楕円 146"/>
              <p:cNvSpPr/>
              <p:nvPr/>
            </p:nvSpPr>
            <p:spPr>
              <a:xfrm>
                <a:off x="4741584" y="2037155"/>
                <a:ext cx="181704" cy="1817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" name="円/楕円 147"/>
              <p:cNvSpPr/>
              <p:nvPr/>
            </p:nvSpPr>
            <p:spPr>
              <a:xfrm>
                <a:off x="4816375" y="1924557"/>
                <a:ext cx="192922" cy="1929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" name="円/楕円 148"/>
              <p:cNvSpPr/>
              <p:nvPr/>
            </p:nvSpPr>
            <p:spPr>
              <a:xfrm>
                <a:off x="4698904" y="2238118"/>
                <a:ext cx="90698" cy="906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01" name="グループ化 200"/>
          <p:cNvGrpSpPr/>
          <p:nvPr/>
        </p:nvGrpSpPr>
        <p:grpSpPr>
          <a:xfrm>
            <a:off x="2192139" y="5284816"/>
            <a:ext cx="1752666" cy="501726"/>
            <a:chOff x="2377636" y="5725461"/>
            <a:chExt cx="3018951" cy="864218"/>
          </a:xfrm>
        </p:grpSpPr>
        <p:grpSp>
          <p:nvGrpSpPr>
            <p:cNvPr id="202" name="グループ化 201"/>
            <p:cNvGrpSpPr/>
            <p:nvPr/>
          </p:nvGrpSpPr>
          <p:grpSpPr>
            <a:xfrm>
              <a:off x="2377636" y="5725461"/>
              <a:ext cx="1308181" cy="864218"/>
              <a:chOff x="4169386" y="2749930"/>
              <a:chExt cx="1308181" cy="864218"/>
            </a:xfrm>
          </p:grpSpPr>
          <p:sp>
            <p:nvSpPr>
              <p:cNvPr id="216" name="円/楕円 2"/>
              <p:cNvSpPr/>
              <p:nvPr/>
            </p:nvSpPr>
            <p:spPr>
              <a:xfrm>
                <a:off x="4325437" y="2749930"/>
                <a:ext cx="1152130" cy="86421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17" name="グループ化 216"/>
              <p:cNvGrpSpPr/>
              <p:nvPr/>
            </p:nvGrpSpPr>
            <p:grpSpPr>
              <a:xfrm>
                <a:off x="4325437" y="2830944"/>
                <a:ext cx="1152130" cy="699884"/>
                <a:chOff x="1280592" y="980728"/>
                <a:chExt cx="1152130" cy="699884"/>
              </a:xfr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</p:grpSpPr>
            <p:sp>
              <p:nvSpPr>
                <p:cNvPr id="223" name="円/楕円 2"/>
                <p:cNvSpPr/>
                <p:nvPr/>
              </p:nvSpPr>
              <p:spPr>
                <a:xfrm>
                  <a:off x="1280592" y="980728"/>
                  <a:ext cx="1152130" cy="699884"/>
                </a:xfrm>
                <a:custGeom>
                  <a:avLst/>
                  <a:gdLst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130"/>
                    <a:gd name="connsiteY0" fmla="*/ 360040 h 720080"/>
                    <a:gd name="connsiteX1" fmla="*/ 576064 w 1152130"/>
                    <a:gd name="connsiteY1" fmla="*/ 0 h 720080"/>
                    <a:gd name="connsiteX2" fmla="*/ 1152128 w 1152130"/>
                    <a:gd name="connsiteY2" fmla="*/ 360040 h 720080"/>
                    <a:gd name="connsiteX3" fmla="*/ 576064 w 1152130"/>
                    <a:gd name="connsiteY3" fmla="*/ 720080 h 720080"/>
                    <a:gd name="connsiteX4" fmla="*/ 0 w 1152130"/>
                    <a:gd name="connsiteY4" fmla="*/ 360040 h 720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2130" h="720080">
                      <a:moveTo>
                        <a:pt x="0" y="360040"/>
                      </a:moveTo>
                      <a:cubicBezTo>
                        <a:pt x="0" y="338114"/>
                        <a:pt x="257913" y="0"/>
                        <a:pt x="576064" y="0"/>
                      </a:cubicBezTo>
                      <a:cubicBezTo>
                        <a:pt x="894215" y="0"/>
                        <a:pt x="1153080" y="328584"/>
                        <a:pt x="1152128" y="360040"/>
                      </a:cubicBezTo>
                      <a:cubicBezTo>
                        <a:pt x="1151176" y="391496"/>
                        <a:pt x="894215" y="720080"/>
                        <a:pt x="576064" y="720080"/>
                      </a:cubicBezTo>
                      <a:cubicBezTo>
                        <a:pt x="257913" y="720080"/>
                        <a:pt x="0" y="381966"/>
                        <a:pt x="0" y="36004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4" name="円/楕円 223"/>
                <p:cNvSpPr/>
                <p:nvPr/>
              </p:nvSpPr>
              <p:spPr>
                <a:xfrm>
                  <a:off x="1591786" y="1059796"/>
                  <a:ext cx="530348" cy="53034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5" name="円/楕円 224"/>
                <p:cNvSpPr/>
                <p:nvPr/>
              </p:nvSpPr>
              <p:spPr>
                <a:xfrm>
                  <a:off x="1720908" y="1188918"/>
                  <a:ext cx="272104" cy="27210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6" name="円/楕円 225"/>
                <p:cNvSpPr/>
                <p:nvPr/>
              </p:nvSpPr>
              <p:spPr>
                <a:xfrm>
                  <a:off x="1832992" y="1135501"/>
                  <a:ext cx="196322" cy="19632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7" name="円/楕円 226"/>
                <p:cNvSpPr/>
                <p:nvPr/>
              </p:nvSpPr>
              <p:spPr>
                <a:xfrm>
                  <a:off x="1709900" y="1362248"/>
                  <a:ext cx="152191" cy="15219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18" name="円/楕円 217"/>
              <p:cNvSpPr/>
              <p:nvPr/>
            </p:nvSpPr>
            <p:spPr>
              <a:xfrm>
                <a:off x="4643629" y="2924614"/>
                <a:ext cx="515746" cy="51574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19" name="グループ化 218"/>
              <p:cNvGrpSpPr/>
              <p:nvPr/>
            </p:nvGrpSpPr>
            <p:grpSpPr>
              <a:xfrm rot="18991427">
                <a:off x="4169386" y="2799340"/>
                <a:ext cx="376548" cy="230431"/>
                <a:chOff x="4754405" y="692696"/>
                <a:chExt cx="169601" cy="152214"/>
              </a:xfrm>
              <a:solidFill>
                <a:schemeClr val="tx1"/>
              </a:solidFill>
            </p:grpSpPr>
            <p:sp>
              <p:nvSpPr>
                <p:cNvPr id="220" name="二等辺三角形 219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1" name="二等辺三角形 220"/>
                <p:cNvSpPr/>
                <p:nvPr/>
              </p:nvSpPr>
              <p:spPr>
                <a:xfrm rot="21127601">
                  <a:off x="4754405" y="700894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2" name="二等辺三角形 221"/>
                <p:cNvSpPr/>
                <p:nvPr/>
              </p:nvSpPr>
              <p:spPr>
                <a:xfrm rot="312571">
                  <a:off x="4878287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03" name="グループ化 202"/>
            <p:cNvGrpSpPr/>
            <p:nvPr/>
          </p:nvGrpSpPr>
          <p:grpSpPr>
            <a:xfrm flipH="1">
              <a:off x="4088406" y="5725461"/>
              <a:ext cx="1308181" cy="864218"/>
              <a:chOff x="4169386" y="2749930"/>
              <a:chExt cx="1308181" cy="864218"/>
            </a:xfrm>
          </p:grpSpPr>
          <p:sp>
            <p:nvSpPr>
              <p:cNvPr id="204" name="円/楕円 2"/>
              <p:cNvSpPr/>
              <p:nvPr/>
            </p:nvSpPr>
            <p:spPr>
              <a:xfrm>
                <a:off x="4325437" y="2749930"/>
                <a:ext cx="1152130" cy="86421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05" name="グループ化 204"/>
              <p:cNvGrpSpPr/>
              <p:nvPr/>
            </p:nvGrpSpPr>
            <p:grpSpPr>
              <a:xfrm>
                <a:off x="4325437" y="2830944"/>
                <a:ext cx="1152130" cy="699884"/>
                <a:chOff x="1280592" y="980728"/>
                <a:chExt cx="1152130" cy="699884"/>
              </a:xfr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</p:grpSpPr>
            <p:sp>
              <p:nvSpPr>
                <p:cNvPr id="211" name="円/楕円 2"/>
                <p:cNvSpPr/>
                <p:nvPr/>
              </p:nvSpPr>
              <p:spPr>
                <a:xfrm>
                  <a:off x="1280592" y="980728"/>
                  <a:ext cx="1152130" cy="699884"/>
                </a:xfrm>
                <a:custGeom>
                  <a:avLst/>
                  <a:gdLst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128"/>
                    <a:gd name="connsiteY0" fmla="*/ 360040 h 720080"/>
                    <a:gd name="connsiteX1" fmla="*/ 576064 w 1152128"/>
                    <a:gd name="connsiteY1" fmla="*/ 0 h 720080"/>
                    <a:gd name="connsiteX2" fmla="*/ 1152128 w 1152128"/>
                    <a:gd name="connsiteY2" fmla="*/ 360040 h 720080"/>
                    <a:gd name="connsiteX3" fmla="*/ 576064 w 1152128"/>
                    <a:gd name="connsiteY3" fmla="*/ 720080 h 720080"/>
                    <a:gd name="connsiteX4" fmla="*/ 0 w 1152128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736"/>
                    <a:gd name="connsiteY0" fmla="*/ 360040 h 720080"/>
                    <a:gd name="connsiteX1" fmla="*/ 576064 w 1152736"/>
                    <a:gd name="connsiteY1" fmla="*/ 0 h 720080"/>
                    <a:gd name="connsiteX2" fmla="*/ 1152128 w 1152736"/>
                    <a:gd name="connsiteY2" fmla="*/ 360040 h 720080"/>
                    <a:gd name="connsiteX3" fmla="*/ 576064 w 1152736"/>
                    <a:gd name="connsiteY3" fmla="*/ 720080 h 720080"/>
                    <a:gd name="connsiteX4" fmla="*/ 0 w 1152736"/>
                    <a:gd name="connsiteY4" fmla="*/ 360040 h 720080"/>
                    <a:gd name="connsiteX0" fmla="*/ 0 w 1152130"/>
                    <a:gd name="connsiteY0" fmla="*/ 360040 h 720080"/>
                    <a:gd name="connsiteX1" fmla="*/ 576064 w 1152130"/>
                    <a:gd name="connsiteY1" fmla="*/ 0 h 720080"/>
                    <a:gd name="connsiteX2" fmla="*/ 1152128 w 1152130"/>
                    <a:gd name="connsiteY2" fmla="*/ 360040 h 720080"/>
                    <a:gd name="connsiteX3" fmla="*/ 576064 w 1152130"/>
                    <a:gd name="connsiteY3" fmla="*/ 720080 h 720080"/>
                    <a:gd name="connsiteX4" fmla="*/ 0 w 1152130"/>
                    <a:gd name="connsiteY4" fmla="*/ 360040 h 720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2130" h="720080">
                      <a:moveTo>
                        <a:pt x="0" y="360040"/>
                      </a:moveTo>
                      <a:cubicBezTo>
                        <a:pt x="0" y="338114"/>
                        <a:pt x="257913" y="0"/>
                        <a:pt x="576064" y="0"/>
                      </a:cubicBezTo>
                      <a:cubicBezTo>
                        <a:pt x="894215" y="0"/>
                        <a:pt x="1153080" y="328584"/>
                        <a:pt x="1152128" y="360040"/>
                      </a:cubicBezTo>
                      <a:cubicBezTo>
                        <a:pt x="1151176" y="391496"/>
                        <a:pt x="894215" y="720080"/>
                        <a:pt x="576064" y="720080"/>
                      </a:cubicBezTo>
                      <a:cubicBezTo>
                        <a:pt x="257913" y="720080"/>
                        <a:pt x="0" y="381966"/>
                        <a:pt x="0" y="36004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2" name="円/楕円 211"/>
                <p:cNvSpPr/>
                <p:nvPr/>
              </p:nvSpPr>
              <p:spPr>
                <a:xfrm>
                  <a:off x="1591786" y="1059796"/>
                  <a:ext cx="530348" cy="53034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3" name="円/楕円 212"/>
                <p:cNvSpPr/>
                <p:nvPr/>
              </p:nvSpPr>
              <p:spPr>
                <a:xfrm>
                  <a:off x="1720908" y="1188918"/>
                  <a:ext cx="272104" cy="27210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4" name="円/楕円 213"/>
                <p:cNvSpPr/>
                <p:nvPr/>
              </p:nvSpPr>
              <p:spPr>
                <a:xfrm>
                  <a:off x="1832992" y="1135501"/>
                  <a:ext cx="196322" cy="19632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5" name="円/楕円 214"/>
                <p:cNvSpPr/>
                <p:nvPr/>
              </p:nvSpPr>
              <p:spPr>
                <a:xfrm>
                  <a:off x="1709900" y="1362248"/>
                  <a:ext cx="152191" cy="15219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06" name="円/楕円 205"/>
              <p:cNvSpPr/>
              <p:nvPr/>
            </p:nvSpPr>
            <p:spPr>
              <a:xfrm>
                <a:off x="4643629" y="2924614"/>
                <a:ext cx="515746" cy="51574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07" name="グループ化 206"/>
              <p:cNvGrpSpPr/>
              <p:nvPr/>
            </p:nvGrpSpPr>
            <p:grpSpPr>
              <a:xfrm rot="18991427">
                <a:off x="4169386" y="2799340"/>
                <a:ext cx="376548" cy="230431"/>
                <a:chOff x="4754405" y="692696"/>
                <a:chExt cx="169601" cy="152214"/>
              </a:xfrm>
              <a:solidFill>
                <a:schemeClr val="tx1"/>
              </a:solidFill>
            </p:grpSpPr>
            <p:sp>
              <p:nvSpPr>
                <p:cNvPr id="208" name="二等辺三角形 207"/>
                <p:cNvSpPr/>
                <p:nvPr/>
              </p:nvSpPr>
              <p:spPr>
                <a:xfrm>
                  <a:off x="4816375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9" name="二等辺三角形 208"/>
                <p:cNvSpPr/>
                <p:nvPr/>
              </p:nvSpPr>
              <p:spPr>
                <a:xfrm rot="21127601">
                  <a:off x="4754405" y="700894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0" name="二等辺三角形 209"/>
                <p:cNvSpPr/>
                <p:nvPr/>
              </p:nvSpPr>
              <p:spPr>
                <a:xfrm rot="312571">
                  <a:off x="4878287" y="692696"/>
                  <a:ext cx="45719" cy="14401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228" name="グループ化 227"/>
          <p:cNvGrpSpPr/>
          <p:nvPr/>
        </p:nvGrpSpPr>
        <p:grpSpPr>
          <a:xfrm>
            <a:off x="4145485" y="3397256"/>
            <a:ext cx="1613635" cy="342393"/>
            <a:chOff x="4232990" y="1975805"/>
            <a:chExt cx="2715459" cy="576186"/>
          </a:xfrm>
        </p:grpSpPr>
        <p:grpSp>
          <p:nvGrpSpPr>
            <p:cNvPr id="229" name="グループ化 228"/>
            <p:cNvGrpSpPr/>
            <p:nvPr/>
          </p:nvGrpSpPr>
          <p:grpSpPr>
            <a:xfrm>
              <a:off x="5796319" y="1975805"/>
              <a:ext cx="1152130" cy="576186"/>
              <a:chOff x="4376936" y="1825402"/>
              <a:chExt cx="1152130" cy="576186"/>
            </a:xfrm>
          </p:grpSpPr>
          <p:sp>
            <p:nvSpPr>
              <p:cNvPr id="235" name="円/楕円 2"/>
              <p:cNvSpPr/>
              <p:nvPr/>
            </p:nvSpPr>
            <p:spPr>
              <a:xfrm>
                <a:off x="4376936" y="1825402"/>
                <a:ext cx="1152130" cy="576186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6" name="円/楕円 2"/>
              <p:cNvSpPr/>
              <p:nvPr/>
            </p:nvSpPr>
            <p:spPr>
              <a:xfrm>
                <a:off x="4376936" y="1916832"/>
                <a:ext cx="1152130" cy="457200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7" name="円/楕円 236"/>
              <p:cNvSpPr/>
              <p:nvPr/>
            </p:nvSpPr>
            <p:spPr>
              <a:xfrm>
                <a:off x="4736977" y="1842046"/>
                <a:ext cx="432048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8" name="円/楕円 237"/>
              <p:cNvSpPr/>
              <p:nvPr/>
            </p:nvSpPr>
            <p:spPr>
              <a:xfrm>
                <a:off x="4838702" y="1913225"/>
                <a:ext cx="228598" cy="2285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30" name="グループ化 229"/>
            <p:cNvGrpSpPr/>
            <p:nvPr/>
          </p:nvGrpSpPr>
          <p:grpSpPr>
            <a:xfrm>
              <a:off x="4232990" y="1975805"/>
              <a:ext cx="1152130" cy="576186"/>
              <a:chOff x="4376936" y="1825402"/>
              <a:chExt cx="1152130" cy="576186"/>
            </a:xfrm>
          </p:grpSpPr>
          <p:sp>
            <p:nvSpPr>
              <p:cNvPr id="231" name="円/楕円 2"/>
              <p:cNvSpPr/>
              <p:nvPr/>
            </p:nvSpPr>
            <p:spPr>
              <a:xfrm>
                <a:off x="4376936" y="1825402"/>
                <a:ext cx="1152130" cy="576186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2" name="円/楕円 2"/>
              <p:cNvSpPr/>
              <p:nvPr/>
            </p:nvSpPr>
            <p:spPr>
              <a:xfrm>
                <a:off x="4376936" y="1916832"/>
                <a:ext cx="1152130" cy="457200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3" name="円/楕円 232"/>
              <p:cNvSpPr/>
              <p:nvPr/>
            </p:nvSpPr>
            <p:spPr>
              <a:xfrm>
                <a:off x="4736977" y="1842046"/>
                <a:ext cx="432048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4" name="円/楕円 233"/>
              <p:cNvSpPr/>
              <p:nvPr/>
            </p:nvSpPr>
            <p:spPr>
              <a:xfrm>
                <a:off x="4838702" y="1913225"/>
                <a:ext cx="228598" cy="2285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39" name="グループ化 238"/>
          <p:cNvGrpSpPr/>
          <p:nvPr/>
        </p:nvGrpSpPr>
        <p:grpSpPr>
          <a:xfrm>
            <a:off x="4145485" y="5347649"/>
            <a:ext cx="1613635" cy="281253"/>
            <a:chOff x="4232990" y="3061655"/>
            <a:chExt cx="2715459" cy="473298"/>
          </a:xfrm>
        </p:grpSpPr>
        <p:grpSp>
          <p:nvGrpSpPr>
            <p:cNvPr id="240" name="グループ化 239"/>
            <p:cNvGrpSpPr/>
            <p:nvPr/>
          </p:nvGrpSpPr>
          <p:grpSpPr>
            <a:xfrm>
              <a:off x="5796319" y="3061655"/>
              <a:ext cx="1152130" cy="473298"/>
              <a:chOff x="5796319" y="3061655"/>
              <a:chExt cx="1152130" cy="473298"/>
            </a:xfrm>
          </p:grpSpPr>
          <p:sp>
            <p:nvSpPr>
              <p:cNvPr id="246" name="円/楕円 2"/>
              <p:cNvSpPr/>
              <p:nvPr/>
            </p:nvSpPr>
            <p:spPr>
              <a:xfrm>
                <a:off x="5796319" y="3061655"/>
                <a:ext cx="1152130" cy="47329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7" name="円/楕円 2"/>
              <p:cNvSpPr/>
              <p:nvPr/>
            </p:nvSpPr>
            <p:spPr>
              <a:xfrm>
                <a:off x="5796319" y="3153085"/>
                <a:ext cx="1152130" cy="33106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8" name="円/楕円 247"/>
              <p:cNvSpPr/>
              <p:nvPr/>
            </p:nvSpPr>
            <p:spPr>
              <a:xfrm>
                <a:off x="6156360" y="3078299"/>
                <a:ext cx="432048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9" name="円/楕円 248"/>
              <p:cNvSpPr/>
              <p:nvPr/>
            </p:nvSpPr>
            <p:spPr>
              <a:xfrm>
                <a:off x="6258085" y="3149478"/>
                <a:ext cx="228598" cy="2285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41" name="グループ化 240"/>
            <p:cNvGrpSpPr/>
            <p:nvPr/>
          </p:nvGrpSpPr>
          <p:grpSpPr>
            <a:xfrm>
              <a:off x="4232990" y="3061655"/>
              <a:ext cx="1152130" cy="473298"/>
              <a:chOff x="5796319" y="3061655"/>
              <a:chExt cx="1152130" cy="473298"/>
            </a:xfrm>
          </p:grpSpPr>
          <p:sp>
            <p:nvSpPr>
              <p:cNvPr id="242" name="円/楕円 2"/>
              <p:cNvSpPr/>
              <p:nvPr/>
            </p:nvSpPr>
            <p:spPr>
              <a:xfrm>
                <a:off x="5796319" y="3061655"/>
                <a:ext cx="1152130" cy="47329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3" name="円/楕円 2"/>
              <p:cNvSpPr/>
              <p:nvPr/>
            </p:nvSpPr>
            <p:spPr>
              <a:xfrm>
                <a:off x="5796319" y="3153085"/>
                <a:ext cx="1152130" cy="33106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4" name="円/楕円 243"/>
              <p:cNvSpPr/>
              <p:nvPr/>
            </p:nvSpPr>
            <p:spPr>
              <a:xfrm>
                <a:off x="6156360" y="3078299"/>
                <a:ext cx="432048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5" name="円/楕円 244"/>
              <p:cNvSpPr/>
              <p:nvPr/>
            </p:nvSpPr>
            <p:spPr>
              <a:xfrm>
                <a:off x="6258085" y="3149478"/>
                <a:ext cx="228598" cy="2285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50" name="グループ化 249"/>
          <p:cNvGrpSpPr/>
          <p:nvPr/>
        </p:nvGrpSpPr>
        <p:grpSpPr>
          <a:xfrm>
            <a:off x="4145485" y="1410186"/>
            <a:ext cx="1613635" cy="454006"/>
            <a:chOff x="4232990" y="843099"/>
            <a:chExt cx="2715459" cy="764012"/>
          </a:xfrm>
        </p:grpSpPr>
        <p:grpSp>
          <p:nvGrpSpPr>
            <p:cNvPr id="251" name="グループ化 250"/>
            <p:cNvGrpSpPr/>
            <p:nvPr/>
          </p:nvGrpSpPr>
          <p:grpSpPr>
            <a:xfrm>
              <a:off x="5796319" y="843099"/>
              <a:ext cx="1152130" cy="764012"/>
              <a:chOff x="4376936" y="692696"/>
              <a:chExt cx="1152130" cy="764012"/>
            </a:xfrm>
          </p:grpSpPr>
          <p:sp>
            <p:nvSpPr>
              <p:cNvPr id="257" name="円/楕円 2"/>
              <p:cNvSpPr/>
              <p:nvPr/>
            </p:nvSpPr>
            <p:spPr>
              <a:xfrm>
                <a:off x="4376936" y="692696"/>
                <a:ext cx="1152130" cy="764012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8" name="円/楕円 2"/>
              <p:cNvSpPr/>
              <p:nvPr/>
            </p:nvSpPr>
            <p:spPr>
              <a:xfrm>
                <a:off x="4376936" y="792480"/>
                <a:ext cx="1152130" cy="617220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9" name="円/楕円 258"/>
              <p:cNvSpPr/>
              <p:nvPr/>
            </p:nvSpPr>
            <p:spPr>
              <a:xfrm>
                <a:off x="4736977" y="880674"/>
                <a:ext cx="432048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0" name="円/楕円 259"/>
              <p:cNvSpPr/>
              <p:nvPr/>
            </p:nvSpPr>
            <p:spPr>
              <a:xfrm>
                <a:off x="4838702" y="951853"/>
                <a:ext cx="228598" cy="2285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52" name="グループ化 251"/>
            <p:cNvGrpSpPr/>
            <p:nvPr/>
          </p:nvGrpSpPr>
          <p:grpSpPr>
            <a:xfrm>
              <a:off x="4232990" y="843099"/>
              <a:ext cx="1152130" cy="764012"/>
              <a:chOff x="4376936" y="692696"/>
              <a:chExt cx="1152130" cy="764012"/>
            </a:xfrm>
          </p:grpSpPr>
          <p:sp>
            <p:nvSpPr>
              <p:cNvPr id="253" name="円/楕円 2"/>
              <p:cNvSpPr/>
              <p:nvPr/>
            </p:nvSpPr>
            <p:spPr>
              <a:xfrm>
                <a:off x="4376936" y="692696"/>
                <a:ext cx="1152130" cy="764012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4" name="円/楕円 2"/>
              <p:cNvSpPr/>
              <p:nvPr/>
            </p:nvSpPr>
            <p:spPr>
              <a:xfrm>
                <a:off x="4376936" y="792480"/>
                <a:ext cx="1152130" cy="617220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5" name="円/楕円 254"/>
              <p:cNvSpPr/>
              <p:nvPr/>
            </p:nvSpPr>
            <p:spPr>
              <a:xfrm>
                <a:off x="4736977" y="880674"/>
                <a:ext cx="432048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6" name="円/楕円 255"/>
              <p:cNvSpPr/>
              <p:nvPr/>
            </p:nvSpPr>
            <p:spPr>
              <a:xfrm>
                <a:off x="4838702" y="951853"/>
                <a:ext cx="228598" cy="2285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61" name="グループ化 260"/>
          <p:cNvGrpSpPr/>
          <p:nvPr/>
        </p:nvGrpSpPr>
        <p:grpSpPr>
          <a:xfrm>
            <a:off x="6051333" y="1275665"/>
            <a:ext cx="1563191" cy="669359"/>
            <a:chOff x="5824327" y="626302"/>
            <a:chExt cx="2455439" cy="1051419"/>
          </a:xfrm>
        </p:grpSpPr>
        <p:grpSp>
          <p:nvGrpSpPr>
            <p:cNvPr id="262" name="グループ化 261"/>
            <p:cNvGrpSpPr/>
            <p:nvPr/>
          </p:nvGrpSpPr>
          <p:grpSpPr>
            <a:xfrm>
              <a:off x="7328663" y="626302"/>
              <a:ext cx="951103" cy="1051419"/>
              <a:chOff x="4736976" y="2225181"/>
              <a:chExt cx="951103" cy="1051419"/>
            </a:xfrm>
          </p:grpSpPr>
          <p:sp>
            <p:nvSpPr>
              <p:cNvPr id="283" name="円/楕円 282"/>
              <p:cNvSpPr/>
              <p:nvPr/>
            </p:nvSpPr>
            <p:spPr>
              <a:xfrm>
                <a:off x="4736976" y="2225181"/>
                <a:ext cx="951103" cy="1051419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4" name="円/楕円 283"/>
              <p:cNvSpPr/>
              <p:nvPr/>
            </p:nvSpPr>
            <p:spPr>
              <a:xfrm>
                <a:off x="4736976" y="2275981"/>
                <a:ext cx="951103" cy="95110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85" name="グループ化 284"/>
              <p:cNvGrpSpPr/>
              <p:nvPr/>
            </p:nvGrpSpPr>
            <p:grpSpPr>
              <a:xfrm>
                <a:off x="4777322" y="2314234"/>
                <a:ext cx="877718" cy="877718"/>
                <a:chOff x="4777322" y="2314234"/>
                <a:chExt cx="877718" cy="877718"/>
              </a:xfrm>
            </p:grpSpPr>
            <p:sp>
              <p:nvSpPr>
                <p:cNvPr id="297" name="稲妻 296"/>
                <p:cNvSpPr/>
                <p:nvPr/>
              </p:nvSpPr>
              <p:spPr>
                <a:xfrm rot="12600000">
                  <a:off x="5159090" y="2314234"/>
                  <a:ext cx="110895" cy="213954"/>
                </a:xfrm>
                <a:prstGeom prst="lightningBol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8" name="稲妻 297"/>
                <p:cNvSpPr/>
                <p:nvPr/>
              </p:nvSpPr>
              <p:spPr>
                <a:xfrm rot="1800000">
                  <a:off x="5169451" y="2977998"/>
                  <a:ext cx="110895" cy="213954"/>
                </a:xfrm>
                <a:prstGeom prst="lightningBol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299" name="グループ化 298"/>
                <p:cNvGrpSpPr/>
                <p:nvPr/>
              </p:nvGrpSpPr>
              <p:grpSpPr>
                <a:xfrm rot="5400000">
                  <a:off x="5155553" y="2329279"/>
                  <a:ext cx="121256" cy="877718"/>
                  <a:chOff x="5216241" y="2314234"/>
                  <a:chExt cx="121256" cy="877718"/>
                </a:xfrm>
              </p:grpSpPr>
              <p:sp>
                <p:nvSpPr>
                  <p:cNvPr id="300" name="稲妻 299"/>
                  <p:cNvSpPr/>
                  <p:nvPr/>
                </p:nvSpPr>
                <p:spPr>
                  <a:xfrm rot="12600000">
                    <a:off x="5216241" y="2314234"/>
                    <a:ext cx="110895" cy="213954"/>
                  </a:xfrm>
                  <a:prstGeom prst="lightningBol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1" name="稲妻 300"/>
                  <p:cNvSpPr/>
                  <p:nvPr/>
                </p:nvSpPr>
                <p:spPr>
                  <a:xfrm rot="1800000">
                    <a:off x="5226602" y="2977998"/>
                    <a:ext cx="110895" cy="213954"/>
                  </a:xfrm>
                  <a:prstGeom prst="lightningBol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86" name="グループ化 285"/>
              <p:cNvGrpSpPr/>
              <p:nvPr/>
            </p:nvGrpSpPr>
            <p:grpSpPr>
              <a:xfrm rot="2406798">
                <a:off x="4809509" y="2339725"/>
                <a:ext cx="815270" cy="815270"/>
                <a:chOff x="4777322" y="2314234"/>
                <a:chExt cx="877718" cy="877718"/>
              </a:xfrm>
            </p:grpSpPr>
            <p:sp>
              <p:nvSpPr>
                <p:cNvPr id="292" name="稲妻 291"/>
                <p:cNvSpPr/>
                <p:nvPr/>
              </p:nvSpPr>
              <p:spPr>
                <a:xfrm rot="12600000">
                  <a:off x="5159090" y="2314234"/>
                  <a:ext cx="110895" cy="213954"/>
                </a:xfrm>
                <a:prstGeom prst="lightningBol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3" name="稲妻 292"/>
                <p:cNvSpPr/>
                <p:nvPr/>
              </p:nvSpPr>
              <p:spPr>
                <a:xfrm rot="1800000">
                  <a:off x="5169451" y="2977998"/>
                  <a:ext cx="110895" cy="213954"/>
                </a:xfrm>
                <a:prstGeom prst="lightningBol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294" name="グループ化 293"/>
                <p:cNvGrpSpPr/>
                <p:nvPr/>
              </p:nvGrpSpPr>
              <p:grpSpPr>
                <a:xfrm rot="5400000">
                  <a:off x="5155553" y="2329279"/>
                  <a:ext cx="121256" cy="877718"/>
                  <a:chOff x="5216241" y="2314234"/>
                  <a:chExt cx="121256" cy="877718"/>
                </a:xfrm>
              </p:grpSpPr>
              <p:sp>
                <p:nvSpPr>
                  <p:cNvPr id="295" name="稲妻 294"/>
                  <p:cNvSpPr/>
                  <p:nvPr/>
                </p:nvSpPr>
                <p:spPr>
                  <a:xfrm rot="12600000">
                    <a:off x="5216241" y="2314234"/>
                    <a:ext cx="110895" cy="213954"/>
                  </a:xfrm>
                  <a:prstGeom prst="lightningBol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96" name="稲妻 295"/>
                  <p:cNvSpPr/>
                  <p:nvPr/>
                </p:nvSpPr>
                <p:spPr>
                  <a:xfrm rot="1800000">
                    <a:off x="5226602" y="2977998"/>
                    <a:ext cx="110895" cy="213954"/>
                  </a:xfrm>
                  <a:prstGeom prst="lightningBol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87" name="グループ化 286"/>
              <p:cNvGrpSpPr/>
              <p:nvPr/>
            </p:nvGrpSpPr>
            <p:grpSpPr>
              <a:xfrm>
                <a:off x="4959271" y="2496786"/>
                <a:ext cx="515746" cy="515746"/>
                <a:chOff x="5328812" y="917634"/>
                <a:chExt cx="515746" cy="515746"/>
              </a:xfrm>
            </p:grpSpPr>
            <p:sp>
              <p:nvSpPr>
                <p:cNvPr id="288" name="円/楕円 287"/>
                <p:cNvSpPr/>
                <p:nvPr/>
              </p:nvSpPr>
              <p:spPr>
                <a:xfrm>
                  <a:off x="5328812" y="917634"/>
                  <a:ext cx="515746" cy="5157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98907">
                      <a:schemeClr val="bg2">
                        <a:lumMod val="10000"/>
                      </a:schemeClr>
                    </a:gs>
                    <a:gs pos="74000">
                      <a:srgbClr val="66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9" name="円/楕円 288"/>
                <p:cNvSpPr/>
                <p:nvPr/>
              </p:nvSpPr>
              <p:spPr>
                <a:xfrm>
                  <a:off x="5488229" y="1084655"/>
                  <a:ext cx="181704" cy="1817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0" name="円/楕円 289"/>
                <p:cNvSpPr/>
                <p:nvPr/>
              </p:nvSpPr>
              <p:spPr>
                <a:xfrm>
                  <a:off x="5563020" y="972057"/>
                  <a:ext cx="192922" cy="1929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1" name="円/楕円 290"/>
                <p:cNvSpPr/>
                <p:nvPr/>
              </p:nvSpPr>
              <p:spPr>
                <a:xfrm>
                  <a:off x="5445549" y="1285618"/>
                  <a:ext cx="90698" cy="906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63" name="グループ化 262"/>
            <p:cNvGrpSpPr/>
            <p:nvPr/>
          </p:nvGrpSpPr>
          <p:grpSpPr>
            <a:xfrm>
              <a:off x="5824327" y="626302"/>
              <a:ext cx="951103" cy="1051419"/>
              <a:chOff x="4736976" y="2225181"/>
              <a:chExt cx="951103" cy="1051419"/>
            </a:xfrm>
          </p:grpSpPr>
          <p:sp>
            <p:nvSpPr>
              <p:cNvPr id="264" name="円/楕円 263"/>
              <p:cNvSpPr/>
              <p:nvPr/>
            </p:nvSpPr>
            <p:spPr>
              <a:xfrm>
                <a:off x="4736976" y="2225181"/>
                <a:ext cx="951103" cy="1051419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5" name="円/楕円 264"/>
              <p:cNvSpPr/>
              <p:nvPr/>
            </p:nvSpPr>
            <p:spPr>
              <a:xfrm>
                <a:off x="4736976" y="2275981"/>
                <a:ext cx="951103" cy="95110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66" name="グループ化 265"/>
              <p:cNvGrpSpPr/>
              <p:nvPr/>
            </p:nvGrpSpPr>
            <p:grpSpPr>
              <a:xfrm>
                <a:off x="4777322" y="2314234"/>
                <a:ext cx="877718" cy="877718"/>
                <a:chOff x="4777322" y="2314234"/>
                <a:chExt cx="877718" cy="877718"/>
              </a:xfrm>
            </p:grpSpPr>
            <p:sp>
              <p:nvSpPr>
                <p:cNvPr id="278" name="稲妻 277"/>
                <p:cNvSpPr/>
                <p:nvPr/>
              </p:nvSpPr>
              <p:spPr>
                <a:xfrm rot="12600000">
                  <a:off x="5159090" y="2314234"/>
                  <a:ext cx="110895" cy="213954"/>
                </a:xfrm>
                <a:prstGeom prst="lightningBol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9" name="稲妻 278"/>
                <p:cNvSpPr/>
                <p:nvPr/>
              </p:nvSpPr>
              <p:spPr>
                <a:xfrm rot="1800000">
                  <a:off x="5169451" y="2977998"/>
                  <a:ext cx="110895" cy="213954"/>
                </a:xfrm>
                <a:prstGeom prst="lightningBol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280" name="グループ化 279"/>
                <p:cNvGrpSpPr/>
                <p:nvPr/>
              </p:nvGrpSpPr>
              <p:grpSpPr>
                <a:xfrm rot="5400000">
                  <a:off x="5155553" y="2329279"/>
                  <a:ext cx="121256" cy="877718"/>
                  <a:chOff x="5216241" y="2314234"/>
                  <a:chExt cx="121256" cy="877718"/>
                </a:xfrm>
              </p:grpSpPr>
              <p:sp>
                <p:nvSpPr>
                  <p:cNvPr id="281" name="稲妻 280"/>
                  <p:cNvSpPr/>
                  <p:nvPr/>
                </p:nvSpPr>
                <p:spPr>
                  <a:xfrm rot="12600000">
                    <a:off x="5216241" y="2314234"/>
                    <a:ext cx="110895" cy="213954"/>
                  </a:xfrm>
                  <a:prstGeom prst="lightningBol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82" name="稲妻 281"/>
                  <p:cNvSpPr/>
                  <p:nvPr/>
                </p:nvSpPr>
                <p:spPr>
                  <a:xfrm rot="1800000">
                    <a:off x="5226602" y="2977998"/>
                    <a:ext cx="110895" cy="213954"/>
                  </a:xfrm>
                  <a:prstGeom prst="lightningBol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67" name="グループ化 266"/>
              <p:cNvGrpSpPr/>
              <p:nvPr/>
            </p:nvGrpSpPr>
            <p:grpSpPr>
              <a:xfrm rot="2406798">
                <a:off x="4809509" y="2339725"/>
                <a:ext cx="815270" cy="815270"/>
                <a:chOff x="4777322" y="2314234"/>
                <a:chExt cx="877718" cy="877718"/>
              </a:xfrm>
            </p:grpSpPr>
            <p:sp>
              <p:nvSpPr>
                <p:cNvPr id="273" name="稲妻 272"/>
                <p:cNvSpPr/>
                <p:nvPr/>
              </p:nvSpPr>
              <p:spPr>
                <a:xfrm rot="12600000">
                  <a:off x="5159090" y="2314234"/>
                  <a:ext cx="110895" cy="213954"/>
                </a:xfrm>
                <a:prstGeom prst="lightningBol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4" name="稲妻 273"/>
                <p:cNvSpPr/>
                <p:nvPr/>
              </p:nvSpPr>
              <p:spPr>
                <a:xfrm rot="1800000">
                  <a:off x="5169451" y="2977998"/>
                  <a:ext cx="110895" cy="213954"/>
                </a:xfrm>
                <a:prstGeom prst="lightningBol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275" name="グループ化 274"/>
                <p:cNvGrpSpPr/>
                <p:nvPr/>
              </p:nvGrpSpPr>
              <p:grpSpPr>
                <a:xfrm rot="5400000">
                  <a:off x="5155553" y="2329279"/>
                  <a:ext cx="121256" cy="877718"/>
                  <a:chOff x="5216241" y="2314234"/>
                  <a:chExt cx="121256" cy="877718"/>
                </a:xfrm>
              </p:grpSpPr>
              <p:sp>
                <p:nvSpPr>
                  <p:cNvPr id="276" name="稲妻 275"/>
                  <p:cNvSpPr/>
                  <p:nvPr/>
                </p:nvSpPr>
                <p:spPr>
                  <a:xfrm rot="12600000">
                    <a:off x="5216241" y="2314234"/>
                    <a:ext cx="110895" cy="213954"/>
                  </a:xfrm>
                  <a:prstGeom prst="lightningBol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77" name="稲妻 276"/>
                  <p:cNvSpPr/>
                  <p:nvPr/>
                </p:nvSpPr>
                <p:spPr>
                  <a:xfrm rot="1800000">
                    <a:off x="5226602" y="2977998"/>
                    <a:ext cx="110895" cy="213954"/>
                  </a:xfrm>
                  <a:prstGeom prst="lightningBol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68" name="グループ化 267"/>
              <p:cNvGrpSpPr/>
              <p:nvPr/>
            </p:nvGrpSpPr>
            <p:grpSpPr>
              <a:xfrm>
                <a:off x="4959271" y="2496786"/>
                <a:ext cx="515746" cy="515746"/>
                <a:chOff x="5328812" y="917634"/>
                <a:chExt cx="515746" cy="515746"/>
              </a:xfrm>
            </p:grpSpPr>
            <p:sp>
              <p:nvSpPr>
                <p:cNvPr id="269" name="円/楕円 268"/>
                <p:cNvSpPr/>
                <p:nvPr/>
              </p:nvSpPr>
              <p:spPr>
                <a:xfrm>
                  <a:off x="5328812" y="917634"/>
                  <a:ext cx="515746" cy="5157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98907">
                      <a:schemeClr val="bg2">
                        <a:lumMod val="10000"/>
                      </a:schemeClr>
                    </a:gs>
                    <a:gs pos="74000">
                      <a:srgbClr val="66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0" name="円/楕円 269"/>
                <p:cNvSpPr/>
                <p:nvPr/>
              </p:nvSpPr>
              <p:spPr>
                <a:xfrm>
                  <a:off x="5488229" y="1084655"/>
                  <a:ext cx="181704" cy="1817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1" name="円/楕円 270"/>
                <p:cNvSpPr/>
                <p:nvPr/>
              </p:nvSpPr>
              <p:spPr>
                <a:xfrm>
                  <a:off x="5563020" y="972057"/>
                  <a:ext cx="192922" cy="1929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2" name="円/楕円 271"/>
                <p:cNvSpPr/>
                <p:nvPr/>
              </p:nvSpPr>
              <p:spPr>
                <a:xfrm>
                  <a:off x="5445549" y="1285618"/>
                  <a:ext cx="90698" cy="906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302" name="グループ化 301"/>
          <p:cNvGrpSpPr/>
          <p:nvPr/>
        </p:nvGrpSpPr>
        <p:grpSpPr>
          <a:xfrm>
            <a:off x="6051333" y="3253808"/>
            <a:ext cx="1563191" cy="669359"/>
            <a:chOff x="5824327" y="1731202"/>
            <a:chExt cx="2455439" cy="1051419"/>
          </a:xfrm>
        </p:grpSpPr>
        <p:grpSp>
          <p:nvGrpSpPr>
            <p:cNvPr id="303" name="グループ化 302"/>
            <p:cNvGrpSpPr/>
            <p:nvPr/>
          </p:nvGrpSpPr>
          <p:grpSpPr>
            <a:xfrm>
              <a:off x="7328663" y="1731202"/>
              <a:ext cx="951103" cy="1051419"/>
              <a:chOff x="4736976" y="2225181"/>
              <a:chExt cx="951103" cy="1051419"/>
            </a:xfrm>
          </p:grpSpPr>
          <p:sp>
            <p:nvSpPr>
              <p:cNvPr id="324" name="円/楕円 323"/>
              <p:cNvSpPr/>
              <p:nvPr/>
            </p:nvSpPr>
            <p:spPr>
              <a:xfrm>
                <a:off x="4736976" y="2225181"/>
                <a:ext cx="951103" cy="10514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5" name="円/楕円 324"/>
              <p:cNvSpPr/>
              <p:nvPr/>
            </p:nvSpPr>
            <p:spPr>
              <a:xfrm>
                <a:off x="4736976" y="2275981"/>
                <a:ext cx="951103" cy="951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26" name="グループ化 325"/>
              <p:cNvGrpSpPr/>
              <p:nvPr/>
            </p:nvGrpSpPr>
            <p:grpSpPr>
              <a:xfrm>
                <a:off x="4777322" y="2314234"/>
                <a:ext cx="877718" cy="877718"/>
                <a:chOff x="4777322" y="2314234"/>
                <a:chExt cx="877718" cy="877718"/>
              </a:xfrm>
            </p:grpSpPr>
            <p:sp>
              <p:nvSpPr>
                <p:cNvPr id="338" name="稲妻 337"/>
                <p:cNvSpPr/>
                <p:nvPr/>
              </p:nvSpPr>
              <p:spPr>
                <a:xfrm rot="12600000">
                  <a:off x="5159090" y="2314234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9" name="稲妻 338"/>
                <p:cNvSpPr/>
                <p:nvPr/>
              </p:nvSpPr>
              <p:spPr>
                <a:xfrm rot="1800000">
                  <a:off x="5169451" y="2977998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340" name="グループ化 339"/>
                <p:cNvGrpSpPr/>
                <p:nvPr/>
              </p:nvGrpSpPr>
              <p:grpSpPr>
                <a:xfrm rot="5400000">
                  <a:off x="5155553" y="2329279"/>
                  <a:ext cx="121256" cy="877718"/>
                  <a:chOff x="5216241" y="2314234"/>
                  <a:chExt cx="121256" cy="877718"/>
                </a:xfrm>
              </p:grpSpPr>
              <p:sp>
                <p:nvSpPr>
                  <p:cNvPr id="341" name="稲妻 340"/>
                  <p:cNvSpPr/>
                  <p:nvPr/>
                </p:nvSpPr>
                <p:spPr>
                  <a:xfrm rot="12600000">
                    <a:off x="5216241" y="2314234"/>
                    <a:ext cx="110895" cy="213954"/>
                  </a:xfrm>
                  <a:prstGeom prst="lightningBol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2" name="稲妻 341"/>
                  <p:cNvSpPr/>
                  <p:nvPr/>
                </p:nvSpPr>
                <p:spPr>
                  <a:xfrm rot="1800000">
                    <a:off x="5226602" y="2977998"/>
                    <a:ext cx="110895" cy="213954"/>
                  </a:xfrm>
                  <a:prstGeom prst="lightningBol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327" name="グループ化 326"/>
              <p:cNvGrpSpPr/>
              <p:nvPr/>
            </p:nvGrpSpPr>
            <p:grpSpPr>
              <a:xfrm rot="2406798">
                <a:off x="4809509" y="2339725"/>
                <a:ext cx="815270" cy="815270"/>
                <a:chOff x="4777322" y="2314234"/>
                <a:chExt cx="877718" cy="877718"/>
              </a:xfrm>
            </p:grpSpPr>
            <p:sp>
              <p:nvSpPr>
                <p:cNvPr id="333" name="稲妻 332"/>
                <p:cNvSpPr/>
                <p:nvPr/>
              </p:nvSpPr>
              <p:spPr>
                <a:xfrm rot="12600000">
                  <a:off x="5159090" y="2314234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4" name="稲妻 333"/>
                <p:cNvSpPr/>
                <p:nvPr/>
              </p:nvSpPr>
              <p:spPr>
                <a:xfrm rot="1800000">
                  <a:off x="5169451" y="2977998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335" name="グループ化 334"/>
                <p:cNvGrpSpPr/>
                <p:nvPr/>
              </p:nvGrpSpPr>
              <p:grpSpPr>
                <a:xfrm rot="5400000">
                  <a:off x="5155553" y="2329279"/>
                  <a:ext cx="121256" cy="877718"/>
                  <a:chOff x="5216241" y="2314234"/>
                  <a:chExt cx="121256" cy="877718"/>
                </a:xfrm>
              </p:grpSpPr>
              <p:sp>
                <p:nvSpPr>
                  <p:cNvPr id="336" name="稲妻 335"/>
                  <p:cNvSpPr/>
                  <p:nvPr/>
                </p:nvSpPr>
                <p:spPr>
                  <a:xfrm rot="12600000">
                    <a:off x="5216241" y="2314234"/>
                    <a:ext cx="110895" cy="213954"/>
                  </a:xfrm>
                  <a:prstGeom prst="lightningBol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7" name="稲妻 336"/>
                  <p:cNvSpPr/>
                  <p:nvPr/>
                </p:nvSpPr>
                <p:spPr>
                  <a:xfrm rot="1800000">
                    <a:off x="5226602" y="2977998"/>
                    <a:ext cx="110895" cy="213954"/>
                  </a:xfrm>
                  <a:prstGeom prst="lightningBol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328" name="グループ化 327"/>
              <p:cNvGrpSpPr/>
              <p:nvPr/>
            </p:nvGrpSpPr>
            <p:grpSpPr>
              <a:xfrm>
                <a:off x="4959271" y="2496786"/>
                <a:ext cx="515746" cy="515746"/>
                <a:chOff x="5328812" y="917634"/>
                <a:chExt cx="515746" cy="515746"/>
              </a:xfrm>
            </p:grpSpPr>
            <p:sp>
              <p:nvSpPr>
                <p:cNvPr id="329" name="円/楕円 328"/>
                <p:cNvSpPr/>
                <p:nvPr/>
              </p:nvSpPr>
              <p:spPr>
                <a:xfrm>
                  <a:off x="5328812" y="917634"/>
                  <a:ext cx="515746" cy="51574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0" name="円/楕円 329"/>
                <p:cNvSpPr/>
                <p:nvPr/>
              </p:nvSpPr>
              <p:spPr>
                <a:xfrm>
                  <a:off x="5488229" y="1084655"/>
                  <a:ext cx="181704" cy="1817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1" name="円/楕円 330"/>
                <p:cNvSpPr/>
                <p:nvPr/>
              </p:nvSpPr>
              <p:spPr>
                <a:xfrm>
                  <a:off x="5563020" y="972057"/>
                  <a:ext cx="192922" cy="1929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2" name="円/楕円 331"/>
                <p:cNvSpPr/>
                <p:nvPr/>
              </p:nvSpPr>
              <p:spPr>
                <a:xfrm>
                  <a:off x="5445549" y="1285618"/>
                  <a:ext cx="90698" cy="906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304" name="グループ化 303"/>
            <p:cNvGrpSpPr/>
            <p:nvPr/>
          </p:nvGrpSpPr>
          <p:grpSpPr>
            <a:xfrm>
              <a:off x="5824327" y="1731202"/>
              <a:ext cx="951103" cy="1051419"/>
              <a:chOff x="4736976" y="2225181"/>
              <a:chExt cx="951103" cy="1051419"/>
            </a:xfrm>
          </p:grpSpPr>
          <p:sp>
            <p:nvSpPr>
              <p:cNvPr id="305" name="円/楕円 304"/>
              <p:cNvSpPr/>
              <p:nvPr/>
            </p:nvSpPr>
            <p:spPr>
              <a:xfrm>
                <a:off x="4736976" y="2225181"/>
                <a:ext cx="951103" cy="10514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6" name="円/楕円 305"/>
              <p:cNvSpPr/>
              <p:nvPr/>
            </p:nvSpPr>
            <p:spPr>
              <a:xfrm>
                <a:off x="4736976" y="2275981"/>
                <a:ext cx="951103" cy="951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07" name="グループ化 306"/>
              <p:cNvGrpSpPr/>
              <p:nvPr/>
            </p:nvGrpSpPr>
            <p:grpSpPr>
              <a:xfrm>
                <a:off x="4777322" y="2314234"/>
                <a:ext cx="877718" cy="877718"/>
                <a:chOff x="4777322" y="2314234"/>
                <a:chExt cx="877718" cy="877718"/>
              </a:xfrm>
            </p:grpSpPr>
            <p:sp>
              <p:nvSpPr>
                <p:cNvPr id="319" name="稲妻 318"/>
                <p:cNvSpPr/>
                <p:nvPr/>
              </p:nvSpPr>
              <p:spPr>
                <a:xfrm rot="12600000">
                  <a:off x="5159090" y="2314234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0" name="稲妻 319"/>
                <p:cNvSpPr/>
                <p:nvPr/>
              </p:nvSpPr>
              <p:spPr>
                <a:xfrm rot="1800000">
                  <a:off x="5169451" y="2977998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321" name="グループ化 320"/>
                <p:cNvGrpSpPr/>
                <p:nvPr/>
              </p:nvGrpSpPr>
              <p:grpSpPr>
                <a:xfrm rot="5400000">
                  <a:off x="5155553" y="2329279"/>
                  <a:ext cx="121256" cy="877718"/>
                  <a:chOff x="5216241" y="2314234"/>
                  <a:chExt cx="121256" cy="877718"/>
                </a:xfrm>
              </p:grpSpPr>
              <p:sp>
                <p:nvSpPr>
                  <p:cNvPr id="322" name="稲妻 321"/>
                  <p:cNvSpPr/>
                  <p:nvPr/>
                </p:nvSpPr>
                <p:spPr>
                  <a:xfrm rot="12600000">
                    <a:off x="5216241" y="2314234"/>
                    <a:ext cx="110895" cy="213954"/>
                  </a:xfrm>
                  <a:prstGeom prst="lightningBol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3" name="稲妻 322"/>
                  <p:cNvSpPr/>
                  <p:nvPr/>
                </p:nvSpPr>
                <p:spPr>
                  <a:xfrm rot="1800000">
                    <a:off x="5226602" y="2977998"/>
                    <a:ext cx="110895" cy="213954"/>
                  </a:xfrm>
                  <a:prstGeom prst="lightningBol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308" name="グループ化 307"/>
              <p:cNvGrpSpPr/>
              <p:nvPr/>
            </p:nvGrpSpPr>
            <p:grpSpPr>
              <a:xfrm rot="2406798">
                <a:off x="4809509" y="2339725"/>
                <a:ext cx="815270" cy="815270"/>
                <a:chOff x="4777322" y="2314234"/>
                <a:chExt cx="877718" cy="877718"/>
              </a:xfrm>
            </p:grpSpPr>
            <p:sp>
              <p:nvSpPr>
                <p:cNvPr id="314" name="稲妻 313"/>
                <p:cNvSpPr/>
                <p:nvPr/>
              </p:nvSpPr>
              <p:spPr>
                <a:xfrm rot="12600000">
                  <a:off x="5159090" y="2314234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5" name="稲妻 314"/>
                <p:cNvSpPr/>
                <p:nvPr/>
              </p:nvSpPr>
              <p:spPr>
                <a:xfrm rot="1800000">
                  <a:off x="5169451" y="2977998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316" name="グループ化 315"/>
                <p:cNvGrpSpPr/>
                <p:nvPr/>
              </p:nvGrpSpPr>
              <p:grpSpPr>
                <a:xfrm rot="5400000">
                  <a:off x="5155553" y="2329279"/>
                  <a:ext cx="121256" cy="877718"/>
                  <a:chOff x="5216241" y="2314234"/>
                  <a:chExt cx="121256" cy="877718"/>
                </a:xfrm>
              </p:grpSpPr>
              <p:sp>
                <p:nvSpPr>
                  <p:cNvPr id="317" name="稲妻 316"/>
                  <p:cNvSpPr/>
                  <p:nvPr/>
                </p:nvSpPr>
                <p:spPr>
                  <a:xfrm rot="12600000">
                    <a:off x="5216241" y="2314234"/>
                    <a:ext cx="110895" cy="213954"/>
                  </a:xfrm>
                  <a:prstGeom prst="lightningBol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8" name="稲妻 317"/>
                  <p:cNvSpPr/>
                  <p:nvPr/>
                </p:nvSpPr>
                <p:spPr>
                  <a:xfrm rot="1800000">
                    <a:off x="5226602" y="2977998"/>
                    <a:ext cx="110895" cy="213954"/>
                  </a:xfrm>
                  <a:prstGeom prst="lightningBol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309" name="グループ化 308"/>
              <p:cNvGrpSpPr/>
              <p:nvPr/>
            </p:nvGrpSpPr>
            <p:grpSpPr>
              <a:xfrm>
                <a:off x="4959271" y="2496786"/>
                <a:ext cx="515746" cy="515746"/>
                <a:chOff x="5328812" y="917634"/>
                <a:chExt cx="515746" cy="515746"/>
              </a:xfrm>
            </p:grpSpPr>
            <p:sp>
              <p:nvSpPr>
                <p:cNvPr id="310" name="円/楕円 309"/>
                <p:cNvSpPr/>
                <p:nvPr/>
              </p:nvSpPr>
              <p:spPr>
                <a:xfrm>
                  <a:off x="5328812" y="917634"/>
                  <a:ext cx="515746" cy="51574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1" name="円/楕円 310"/>
                <p:cNvSpPr/>
                <p:nvPr/>
              </p:nvSpPr>
              <p:spPr>
                <a:xfrm>
                  <a:off x="5488229" y="1084655"/>
                  <a:ext cx="181704" cy="1817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2" name="円/楕円 311"/>
                <p:cNvSpPr/>
                <p:nvPr/>
              </p:nvSpPr>
              <p:spPr>
                <a:xfrm>
                  <a:off x="5563020" y="972057"/>
                  <a:ext cx="192922" cy="1929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3" name="円/楕円 312"/>
                <p:cNvSpPr/>
                <p:nvPr/>
              </p:nvSpPr>
              <p:spPr>
                <a:xfrm>
                  <a:off x="5445549" y="1285618"/>
                  <a:ext cx="90698" cy="906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343" name="グループ化 342"/>
          <p:cNvGrpSpPr/>
          <p:nvPr/>
        </p:nvGrpSpPr>
        <p:grpSpPr>
          <a:xfrm>
            <a:off x="6051333" y="5169783"/>
            <a:ext cx="1563191" cy="669359"/>
            <a:chOff x="5824327" y="2881576"/>
            <a:chExt cx="2455439" cy="1051419"/>
          </a:xfrm>
        </p:grpSpPr>
        <p:grpSp>
          <p:nvGrpSpPr>
            <p:cNvPr id="344" name="グループ化 343"/>
            <p:cNvGrpSpPr/>
            <p:nvPr/>
          </p:nvGrpSpPr>
          <p:grpSpPr>
            <a:xfrm>
              <a:off x="7328663" y="2881576"/>
              <a:ext cx="951103" cy="1051419"/>
              <a:chOff x="4736976" y="2225181"/>
              <a:chExt cx="951103" cy="1051419"/>
            </a:xfrm>
          </p:grpSpPr>
          <p:sp>
            <p:nvSpPr>
              <p:cNvPr id="361" name="円/楕円 360"/>
              <p:cNvSpPr/>
              <p:nvPr/>
            </p:nvSpPr>
            <p:spPr>
              <a:xfrm>
                <a:off x="4736976" y="2225181"/>
                <a:ext cx="951103" cy="10514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2" name="円/楕円 361"/>
              <p:cNvSpPr/>
              <p:nvPr/>
            </p:nvSpPr>
            <p:spPr>
              <a:xfrm>
                <a:off x="4736976" y="2275981"/>
                <a:ext cx="951103" cy="951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63" name="グループ化 362"/>
              <p:cNvGrpSpPr/>
              <p:nvPr/>
            </p:nvGrpSpPr>
            <p:grpSpPr>
              <a:xfrm>
                <a:off x="4777322" y="2314234"/>
                <a:ext cx="877718" cy="877718"/>
                <a:chOff x="4777322" y="2314234"/>
                <a:chExt cx="877718" cy="877718"/>
              </a:xfrm>
            </p:grpSpPr>
            <p:sp>
              <p:nvSpPr>
                <p:cNvPr id="371" name="稲妻 370"/>
                <p:cNvSpPr/>
                <p:nvPr/>
              </p:nvSpPr>
              <p:spPr>
                <a:xfrm rot="12600000">
                  <a:off x="5159090" y="2314234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2" name="稲妻 371"/>
                <p:cNvSpPr/>
                <p:nvPr/>
              </p:nvSpPr>
              <p:spPr>
                <a:xfrm rot="1800000">
                  <a:off x="5169451" y="2977998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373" name="グループ化 372"/>
                <p:cNvGrpSpPr/>
                <p:nvPr/>
              </p:nvGrpSpPr>
              <p:grpSpPr>
                <a:xfrm rot="5400000">
                  <a:off x="5155553" y="2329279"/>
                  <a:ext cx="121256" cy="877718"/>
                  <a:chOff x="5216241" y="2314234"/>
                  <a:chExt cx="121256" cy="877718"/>
                </a:xfrm>
              </p:grpSpPr>
              <p:sp>
                <p:nvSpPr>
                  <p:cNvPr id="374" name="稲妻 373"/>
                  <p:cNvSpPr/>
                  <p:nvPr/>
                </p:nvSpPr>
                <p:spPr>
                  <a:xfrm rot="12600000">
                    <a:off x="5216241" y="2314234"/>
                    <a:ext cx="110895" cy="213954"/>
                  </a:xfrm>
                  <a:prstGeom prst="lightningBol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5" name="稲妻 374"/>
                  <p:cNvSpPr/>
                  <p:nvPr/>
                </p:nvSpPr>
                <p:spPr>
                  <a:xfrm rot="1800000">
                    <a:off x="5226602" y="2977998"/>
                    <a:ext cx="110895" cy="213954"/>
                  </a:xfrm>
                  <a:prstGeom prst="lightningBol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364" name="グループ化 363"/>
              <p:cNvGrpSpPr/>
              <p:nvPr/>
            </p:nvGrpSpPr>
            <p:grpSpPr>
              <a:xfrm rot="2406798">
                <a:off x="4809509" y="2339725"/>
                <a:ext cx="815270" cy="815270"/>
                <a:chOff x="4777322" y="2314234"/>
                <a:chExt cx="877718" cy="877718"/>
              </a:xfrm>
            </p:grpSpPr>
            <p:sp>
              <p:nvSpPr>
                <p:cNvPr id="366" name="稲妻 365"/>
                <p:cNvSpPr/>
                <p:nvPr/>
              </p:nvSpPr>
              <p:spPr>
                <a:xfrm rot="12600000">
                  <a:off x="5159090" y="2314234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7" name="稲妻 366"/>
                <p:cNvSpPr/>
                <p:nvPr/>
              </p:nvSpPr>
              <p:spPr>
                <a:xfrm rot="1800000">
                  <a:off x="5169451" y="2977998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368" name="グループ化 367"/>
                <p:cNvGrpSpPr/>
                <p:nvPr/>
              </p:nvGrpSpPr>
              <p:grpSpPr>
                <a:xfrm rot="5400000">
                  <a:off x="5155553" y="2329279"/>
                  <a:ext cx="121256" cy="877718"/>
                  <a:chOff x="5216241" y="2314234"/>
                  <a:chExt cx="121256" cy="877718"/>
                </a:xfrm>
              </p:grpSpPr>
              <p:sp>
                <p:nvSpPr>
                  <p:cNvPr id="369" name="稲妻 368"/>
                  <p:cNvSpPr/>
                  <p:nvPr/>
                </p:nvSpPr>
                <p:spPr>
                  <a:xfrm rot="12600000">
                    <a:off x="5216241" y="2314234"/>
                    <a:ext cx="110895" cy="213954"/>
                  </a:xfrm>
                  <a:prstGeom prst="lightningBol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0" name="稲妻 369"/>
                  <p:cNvSpPr/>
                  <p:nvPr/>
                </p:nvSpPr>
                <p:spPr>
                  <a:xfrm rot="1800000">
                    <a:off x="5226602" y="2977998"/>
                    <a:ext cx="110895" cy="213954"/>
                  </a:xfrm>
                  <a:prstGeom prst="lightningBol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sp>
            <p:nvSpPr>
              <p:cNvPr id="365" name="円/楕円 364"/>
              <p:cNvSpPr/>
              <p:nvPr/>
            </p:nvSpPr>
            <p:spPr>
              <a:xfrm>
                <a:off x="4959271" y="2496786"/>
                <a:ext cx="515746" cy="51574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45" name="グループ化 344"/>
            <p:cNvGrpSpPr/>
            <p:nvPr/>
          </p:nvGrpSpPr>
          <p:grpSpPr>
            <a:xfrm>
              <a:off x="5824327" y="2881576"/>
              <a:ext cx="951103" cy="1051419"/>
              <a:chOff x="4736976" y="2225181"/>
              <a:chExt cx="951103" cy="1051419"/>
            </a:xfrm>
          </p:grpSpPr>
          <p:sp>
            <p:nvSpPr>
              <p:cNvPr id="346" name="円/楕円 345"/>
              <p:cNvSpPr/>
              <p:nvPr/>
            </p:nvSpPr>
            <p:spPr>
              <a:xfrm>
                <a:off x="4736976" y="2225181"/>
                <a:ext cx="951103" cy="10514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7" name="円/楕円 346"/>
              <p:cNvSpPr/>
              <p:nvPr/>
            </p:nvSpPr>
            <p:spPr>
              <a:xfrm>
                <a:off x="4736976" y="2275981"/>
                <a:ext cx="951103" cy="951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48" name="グループ化 347"/>
              <p:cNvGrpSpPr/>
              <p:nvPr/>
            </p:nvGrpSpPr>
            <p:grpSpPr>
              <a:xfrm>
                <a:off x="4777322" y="2314234"/>
                <a:ext cx="877718" cy="877718"/>
                <a:chOff x="4777322" y="2314234"/>
                <a:chExt cx="877718" cy="877718"/>
              </a:xfrm>
            </p:grpSpPr>
            <p:sp>
              <p:nvSpPr>
                <p:cNvPr id="356" name="稲妻 355"/>
                <p:cNvSpPr/>
                <p:nvPr/>
              </p:nvSpPr>
              <p:spPr>
                <a:xfrm rot="12600000">
                  <a:off x="5159090" y="2314234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7" name="稲妻 356"/>
                <p:cNvSpPr/>
                <p:nvPr/>
              </p:nvSpPr>
              <p:spPr>
                <a:xfrm rot="1800000">
                  <a:off x="5169451" y="2977998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358" name="グループ化 357"/>
                <p:cNvGrpSpPr/>
                <p:nvPr/>
              </p:nvGrpSpPr>
              <p:grpSpPr>
                <a:xfrm rot="5400000">
                  <a:off x="5155553" y="2329279"/>
                  <a:ext cx="121256" cy="877718"/>
                  <a:chOff x="5216241" y="2314234"/>
                  <a:chExt cx="121256" cy="877718"/>
                </a:xfrm>
              </p:grpSpPr>
              <p:sp>
                <p:nvSpPr>
                  <p:cNvPr id="359" name="稲妻 358"/>
                  <p:cNvSpPr/>
                  <p:nvPr/>
                </p:nvSpPr>
                <p:spPr>
                  <a:xfrm rot="12600000">
                    <a:off x="5216241" y="2314234"/>
                    <a:ext cx="110895" cy="213954"/>
                  </a:xfrm>
                  <a:prstGeom prst="lightningBol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0" name="稲妻 359"/>
                  <p:cNvSpPr/>
                  <p:nvPr/>
                </p:nvSpPr>
                <p:spPr>
                  <a:xfrm rot="1800000">
                    <a:off x="5226602" y="2977998"/>
                    <a:ext cx="110895" cy="213954"/>
                  </a:xfrm>
                  <a:prstGeom prst="lightningBol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349" name="グループ化 348"/>
              <p:cNvGrpSpPr/>
              <p:nvPr/>
            </p:nvGrpSpPr>
            <p:grpSpPr>
              <a:xfrm rot="2406798">
                <a:off x="4809509" y="2339725"/>
                <a:ext cx="815270" cy="815270"/>
                <a:chOff x="4777322" y="2314234"/>
                <a:chExt cx="877718" cy="877718"/>
              </a:xfrm>
            </p:grpSpPr>
            <p:sp>
              <p:nvSpPr>
                <p:cNvPr id="351" name="稲妻 350"/>
                <p:cNvSpPr/>
                <p:nvPr/>
              </p:nvSpPr>
              <p:spPr>
                <a:xfrm rot="12600000">
                  <a:off x="5159090" y="2314234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2" name="稲妻 351"/>
                <p:cNvSpPr/>
                <p:nvPr/>
              </p:nvSpPr>
              <p:spPr>
                <a:xfrm rot="1800000">
                  <a:off x="5169451" y="2977998"/>
                  <a:ext cx="110895" cy="213954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353" name="グループ化 352"/>
                <p:cNvGrpSpPr/>
                <p:nvPr/>
              </p:nvGrpSpPr>
              <p:grpSpPr>
                <a:xfrm rot="5400000">
                  <a:off x="5155553" y="2329279"/>
                  <a:ext cx="121256" cy="877718"/>
                  <a:chOff x="5216241" y="2314234"/>
                  <a:chExt cx="121256" cy="877718"/>
                </a:xfrm>
              </p:grpSpPr>
              <p:sp>
                <p:nvSpPr>
                  <p:cNvPr id="354" name="稲妻 353"/>
                  <p:cNvSpPr/>
                  <p:nvPr/>
                </p:nvSpPr>
                <p:spPr>
                  <a:xfrm rot="12600000">
                    <a:off x="5216241" y="2314234"/>
                    <a:ext cx="110895" cy="213954"/>
                  </a:xfrm>
                  <a:prstGeom prst="lightningBol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5" name="稲妻 354"/>
                  <p:cNvSpPr/>
                  <p:nvPr/>
                </p:nvSpPr>
                <p:spPr>
                  <a:xfrm rot="1800000">
                    <a:off x="5226602" y="2977998"/>
                    <a:ext cx="110895" cy="213954"/>
                  </a:xfrm>
                  <a:prstGeom prst="lightningBol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sp>
            <p:nvSpPr>
              <p:cNvPr id="350" name="円/楕円 349"/>
              <p:cNvSpPr/>
              <p:nvPr/>
            </p:nvSpPr>
            <p:spPr>
              <a:xfrm>
                <a:off x="4959271" y="2496786"/>
                <a:ext cx="515746" cy="51574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76" name="グループ化 375"/>
          <p:cNvGrpSpPr/>
          <p:nvPr/>
        </p:nvGrpSpPr>
        <p:grpSpPr>
          <a:xfrm>
            <a:off x="7889900" y="1416706"/>
            <a:ext cx="1639212" cy="358641"/>
            <a:chOff x="6075154" y="4339186"/>
            <a:chExt cx="2925506" cy="640068"/>
          </a:xfrm>
        </p:grpSpPr>
        <p:grpSp>
          <p:nvGrpSpPr>
            <p:cNvPr id="377" name="グループ化 376"/>
            <p:cNvGrpSpPr/>
            <p:nvPr/>
          </p:nvGrpSpPr>
          <p:grpSpPr>
            <a:xfrm>
              <a:off x="6075154" y="4339186"/>
              <a:ext cx="1152130" cy="640068"/>
              <a:chOff x="6618579" y="1555156"/>
              <a:chExt cx="1152130" cy="640068"/>
            </a:xfrm>
          </p:grpSpPr>
          <p:sp>
            <p:nvSpPr>
              <p:cNvPr id="385" name="円/楕円 2"/>
              <p:cNvSpPr/>
              <p:nvPr/>
            </p:nvSpPr>
            <p:spPr>
              <a:xfrm>
                <a:off x="6618579" y="1555156"/>
                <a:ext cx="1152130" cy="64006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6" name="円/楕円 2"/>
              <p:cNvSpPr/>
              <p:nvPr/>
            </p:nvSpPr>
            <p:spPr>
              <a:xfrm>
                <a:off x="6618579" y="1607168"/>
                <a:ext cx="1152130" cy="536044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7" name="円/楕円 386"/>
              <p:cNvSpPr/>
              <p:nvPr/>
            </p:nvSpPr>
            <p:spPr>
              <a:xfrm>
                <a:off x="7087217" y="1612864"/>
                <a:ext cx="215460" cy="53034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98907">
                    <a:srgbClr val="0070C0"/>
                  </a:gs>
                  <a:gs pos="74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8" name="円/楕円 387"/>
              <p:cNvSpPr/>
              <p:nvPr/>
            </p:nvSpPr>
            <p:spPr>
              <a:xfrm>
                <a:off x="7103792" y="1795650"/>
                <a:ext cx="181704" cy="1817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9" name="円/楕円 388"/>
              <p:cNvSpPr/>
              <p:nvPr/>
            </p:nvSpPr>
            <p:spPr>
              <a:xfrm>
                <a:off x="7132126" y="1713669"/>
                <a:ext cx="125752" cy="1257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0" name="円/楕円 389"/>
              <p:cNvSpPr/>
              <p:nvPr/>
            </p:nvSpPr>
            <p:spPr>
              <a:xfrm>
                <a:off x="7161875" y="2003361"/>
                <a:ext cx="56923" cy="569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78" name="グループ化 377"/>
            <p:cNvGrpSpPr/>
            <p:nvPr/>
          </p:nvGrpSpPr>
          <p:grpSpPr>
            <a:xfrm>
              <a:off x="7848530" y="4339186"/>
              <a:ext cx="1152130" cy="640068"/>
              <a:chOff x="6618579" y="1555156"/>
              <a:chExt cx="1152130" cy="640068"/>
            </a:xfrm>
          </p:grpSpPr>
          <p:sp>
            <p:nvSpPr>
              <p:cNvPr id="379" name="円/楕円 2"/>
              <p:cNvSpPr/>
              <p:nvPr/>
            </p:nvSpPr>
            <p:spPr>
              <a:xfrm>
                <a:off x="6618579" y="1555156"/>
                <a:ext cx="1152130" cy="64006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0" name="円/楕円 2"/>
              <p:cNvSpPr/>
              <p:nvPr/>
            </p:nvSpPr>
            <p:spPr>
              <a:xfrm>
                <a:off x="6618579" y="1607168"/>
                <a:ext cx="1152130" cy="536044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1" name="円/楕円 380"/>
              <p:cNvSpPr/>
              <p:nvPr/>
            </p:nvSpPr>
            <p:spPr>
              <a:xfrm>
                <a:off x="7087217" y="1612864"/>
                <a:ext cx="215460" cy="53034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98907">
                    <a:srgbClr val="0070C0"/>
                  </a:gs>
                  <a:gs pos="74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2" name="円/楕円 381"/>
              <p:cNvSpPr/>
              <p:nvPr/>
            </p:nvSpPr>
            <p:spPr>
              <a:xfrm>
                <a:off x="7103792" y="1795650"/>
                <a:ext cx="181704" cy="1817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3" name="円/楕円 382"/>
              <p:cNvSpPr/>
              <p:nvPr/>
            </p:nvSpPr>
            <p:spPr>
              <a:xfrm>
                <a:off x="7132126" y="1713669"/>
                <a:ext cx="125752" cy="1257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4" name="円/楕円 383"/>
              <p:cNvSpPr/>
              <p:nvPr/>
            </p:nvSpPr>
            <p:spPr>
              <a:xfrm>
                <a:off x="7161875" y="2003361"/>
                <a:ext cx="56923" cy="569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91" name="グループ化 390"/>
          <p:cNvGrpSpPr/>
          <p:nvPr/>
        </p:nvGrpSpPr>
        <p:grpSpPr>
          <a:xfrm>
            <a:off x="7889900" y="3383547"/>
            <a:ext cx="1639212" cy="358641"/>
            <a:chOff x="6075154" y="5107536"/>
            <a:chExt cx="2925506" cy="640068"/>
          </a:xfrm>
        </p:grpSpPr>
        <p:grpSp>
          <p:nvGrpSpPr>
            <p:cNvPr id="392" name="グループ化 391"/>
            <p:cNvGrpSpPr/>
            <p:nvPr/>
          </p:nvGrpSpPr>
          <p:grpSpPr>
            <a:xfrm>
              <a:off x="6075154" y="5107536"/>
              <a:ext cx="1152130" cy="640068"/>
              <a:chOff x="6618579" y="2323506"/>
              <a:chExt cx="1152130" cy="640068"/>
            </a:xfrm>
          </p:grpSpPr>
          <p:sp>
            <p:nvSpPr>
              <p:cNvPr id="400" name="円/楕円 2"/>
              <p:cNvSpPr/>
              <p:nvPr/>
            </p:nvSpPr>
            <p:spPr>
              <a:xfrm>
                <a:off x="6618579" y="2323506"/>
                <a:ext cx="1152130" cy="64006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1" name="円/楕円 2"/>
              <p:cNvSpPr/>
              <p:nvPr/>
            </p:nvSpPr>
            <p:spPr>
              <a:xfrm>
                <a:off x="6618579" y="2375518"/>
                <a:ext cx="1152130" cy="536044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2" name="円/楕円 401"/>
              <p:cNvSpPr/>
              <p:nvPr/>
            </p:nvSpPr>
            <p:spPr>
              <a:xfrm>
                <a:off x="7087217" y="2381214"/>
                <a:ext cx="215460" cy="53034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98907">
                    <a:srgbClr val="FFC000"/>
                  </a:gs>
                  <a:gs pos="74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3" name="円/楕円 402"/>
              <p:cNvSpPr/>
              <p:nvPr/>
            </p:nvSpPr>
            <p:spPr>
              <a:xfrm>
                <a:off x="7103792" y="2564000"/>
                <a:ext cx="181704" cy="1817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4" name="円/楕円 403"/>
              <p:cNvSpPr/>
              <p:nvPr/>
            </p:nvSpPr>
            <p:spPr>
              <a:xfrm>
                <a:off x="7132126" y="2482019"/>
                <a:ext cx="125752" cy="1257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5" name="円/楕円 404"/>
              <p:cNvSpPr/>
              <p:nvPr/>
            </p:nvSpPr>
            <p:spPr>
              <a:xfrm>
                <a:off x="7161875" y="2771711"/>
                <a:ext cx="56923" cy="569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93" name="グループ化 392"/>
            <p:cNvGrpSpPr/>
            <p:nvPr/>
          </p:nvGrpSpPr>
          <p:grpSpPr>
            <a:xfrm>
              <a:off x="7848530" y="5107536"/>
              <a:ext cx="1152130" cy="640068"/>
              <a:chOff x="6618579" y="2323506"/>
              <a:chExt cx="1152130" cy="640068"/>
            </a:xfrm>
          </p:grpSpPr>
          <p:sp>
            <p:nvSpPr>
              <p:cNvPr id="394" name="円/楕円 2"/>
              <p:cNvSpPr/>
              <p:nvPr/>
            </p:nvSpPr>
            <p:spPr>
              <a:xfrm>
                <a:off x="6618579" y="2323506"/>
                <a:ext cx="1152130" cy="64006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5" name="円/楕円 2"/>
              <p:cNvSpPr/>
              <p:nvPr/>
            </p:nvSpPr>
            <p:spPr>
              <a:xfrm>
                <a:off x="6618579" y="2375518"/>
                <a:ext cx="1152130" cy="536044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6" name="円/楕円 395"/>
              <p:cNvSpPr/>
              <p:nvPr/>
            </p:nvSpPr>
            <p:spPr>
              <a:xfrm>
                <a:off x="7087217" y="2381214"/>
                <a:ext cx="215460" cy="53034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98907">
                    <a:srgbClr val="FFC000"/>
                  </a:gs>
                  <a:gs pos="74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7" name="円/楕円 396"/>
              <p:cNvSpPr/>
              <p:nvPr/>
            </p:nvSpPr>
            <p:spPr>
              <a:xfrm>
                <a:off x="7103792" y="2564000"/>
                <a:ext cx="181704" cy="1817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8" name="円/楕円 397"/>
              <p:cNvSpPr/>
              <p:nvPr/>
            </p:nvSpPr>
            <p:spPr>
              <a:xfrm>
                <a:off x="7132126" y="2482019"/>
                <a:ext cx="125752" cy="1257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9" name="円/楕円 398"/>
              <p:cNvSpPr/>
              <p:nvPr/>
            </p:nvSpPr>
            <p:spPr>
              <a:xfrm>
                <a:off x="7161875" y="2771711"/>
                <a:ext cx="56923" cy="569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06" name="グループ化 405"/>
          <p:cNvGrpSpPr/>
          <p:nvPr/>
        </p:nvGrpSpPr>
        <p:grpSpPr>
          <a:xfrm>
            <a:off x="7889900" y="5316572"/>
            <a:ext cx="1639212" cy="358641"/>
            <a:chOff x="6075154" y="5837786"/>
            <a:chExt cx="2925506" cy="640068"/>
          </a:xfrm>
        </p:grpSpPr>
        <p:grpSp>
          <p:nvGrpSpPr>
            <p:cNvPr id="407" name="グループ化 406"/>
            <p:cNvGrpSpPr/>
            <p:nvPr/>
          </p:nvGrpSpPr>
          <p:grpSpPr>
            <a:xfrm>
              <a:off x="6075154" y="5837786"/>
              <a:ext cx="1152130" cy="640068"/>
              <a:chOff x="6618579" y="3053756"/>
              <a:chExt cx="1152130" cy="640068"/>
            </a:xfrm>
          </p:grpSpPr>
          <p:sp>
            <p:nvSpPr>
              <p:cNvPr id="412" name="円/楕円 2"/>
              <p:cNvSpPr/>
              <p:nvPr/>
            </p:nvSpPr>
            <p:spPr>
              <a:xfrm>
                <a:off x="6618579" y="3053756"/>
                <a:ext cx="1152130" cy="64006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3" name="円/楕円 2"/>
              <p:cNvSpPr/>
              <p:nvPr/>
            </p:nvSpPr>
            <p:spPr>
              <a:xfrm>
                <a:off x="6618579" y="3105768"/>
                <a:ext cx="1152130" cy="536044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4" name="円/楕円 413"/>
              <p:cNvSpPr/>
              <p:nvPr/>
            </p:nvSpPr>
            <p:spPr>
              <a:xfrm>
                <a:off x="7087217" y="3111464"/>
                <a:ext cx="215460" cy="5303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08" name="グループ化 407"/>
            <p:cNvGrpSpPr/>
            <p:nvPr/>
          </p:nvGrpSpPr>
          <p:grpSpPr>
            <a:xfrm>
              <a:off x="7848530" y="5837786"/>
              <a:ext cx="1152130" cy="640068"/>
              <a:chOff x="6618579" y="3053756"/>
              <a:chExt cx="1152130" cy="640068"/>
            </a:xfrm>
          </p:grpSpPr>
          <p:sp>
            <p:nvSpPr>
              <p:cNvPr id="409" name="円/楕円 2"/>
              <p:cNvSpPr/>
              <p:nvPr/>
            </p:nvSpPr>
            <p:spPr>
              <a:xfrm>
                <a:off x="6618579" y="3053756"/>
                <a:ext cx="1152130" cy="640068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0" name="円/楕円 2"/>
              <p:cNvSpPr/>
              <p:nvPr/>
            </p:nvSpPr>
            <p:spPr>
              <a:xfrm>
                <a:off x="6618579" y="3105768"/>
                <a:ext cx="1152130" cy="536044"/>
              </a:xfrm>
              <a:custGeom>
                <a:avLst/>
                <a:gdLst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128"/>
                  <a:gd name="connsiteY0" fmla="*/ 360040 h 720080"/>
                  <a:gd name="connsiteX1" fmla="*/ 576064 w 1152128"/>
                  <a:gd name="connsiteY1" fmla="*/ 0 h 720080"/>
                  <a:gd name="connsiteX2" fmla="*/ 1152128 w 1152128"/>
                  <a:gd name="connsiteY2" fmla="*/ 360040 h 720080"/>
                  <a:gd name="connsiteX3" fmla="*/ 576064 w 1152128"/>
                  <a:gd name="connsiteY3" fmla="*/ 720080 h 720080"/>
                  <a:gd name="connsiteX4" fmla="*/ 0 w 1152128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736"/>
                  <a:gd name="connsiteY0" fmla="*/ 360040 h 720080"/>
                  <a:gd name="connsiteX1" fmla="*/ 576064 w 1152736"/>
                  <a:gd name="connsiteY1" fmla="*/ 0 h 720080"/>
                  <a:gd name="connsiteX2" fmla="*/ 1152128 w 1152736"/>
                  <a:gd name="connsiteY2" fmla="*/ 360040 h 720080"/>
                  <a:gd name="connsiteX3" fmla="*/ 576064 w 1152736"/>
                  <a:gd name="connsiteY3" fmla="*/ 720080 h 720080"/>
                  <a:gd name="connsiteX4" fmla="*/ 0 w 1152736"/>
                  <a:gd name="connsiteY4" fmla="*/ 360040 h 720080"/>
                  <a:gd name="connsiteX0" fmla="*/ 0 w 1152130"/>
                  <a:gd name="connsiteY0" fmla="*/ 360040 h 720080"/>
                  <a:gd name="connsiteX1" fmla="*/ 576064 w 1152130"/>
                  <a:gd name="connsiteY1" fmla="*/ 0 h 720080"/>
                  <a:gd name="connsiteX2" fmla="*/ 1152128 w 1152130"/>
                  <a:gd name="connsiteY2" fmla="*/ 360040 h 720080"/>
                  <a:gd name="connsiteX3" fmla="*/ 576064 w 1152130"/>
                  <a:gd name="connsiteY3" fmla="*/ 720080 h 720080"/>
                  <a:gd name="connsiteX4" fmla="*/ 0 w 1152130"/>
                  <a:gd name="connsiteY4" fmla="*/ 36004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130" h="720080">
                    <a:moveTo>
                      <a:pt x="0" y="360040"/>
                    </a:moveTo>
                    <a:cubicBezTo>
                      <a:pt x="0" y="338114"/>
                      <a:pt x="257913" y="0"/>
                      <a:pt x="576064" y="0"/>
                    </a:cubicBezTo>
                    <a:cubicBezTo>
                      <a:pt x="894215" y="0"/>
                      <a:pt x="1153080" y="328584"/>
                      <a:pt x="1152128" y="360040"/>
                    </a:cubicBezTo>
                    <a:cubicBezTo>
                      <a:pt x="1151176" y="391496"/>
                      <a:pt x="894215" y="720080"/>
                      <a:pt x="576064" y="720080"/>
                    </a:cubicBezTo>
                    <a:cubicBezTo>
                      <a:pt x="257913" y="720080"/>
                      <a:pt x="0" y="381966"/>
                      <a:pt x="0" y="36004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1" name="円/楕円 410"/>
              <p:cNvSpPr/>
              <p:nvPr/>
            </p:nvSpPr>
            <p:spPr>
              <a:xfrm>
                <a:off x="7087217" y="3111464"/>
                <a:ext cx="215460" cy="5303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8360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PPTX289_目のイラスト</dc:title>
  <dc:subject>PPTX289_目のイラスト</dc:subject>
  <dc:creator>http://www.digipot.net</dc:creator>
  <cp:lastModifiedBy/>
  <cp:revision>1</cp:revision>
  <dcterms:created xsi:type="dcterms:W3CDTF">2014-01-30T05:12:09Z</dcterms:created>
  <dcterms:modified xsi:type="dcterms:W3CDTF">2015-03-31T07:49:35Z</dcterms:modified>
  <cp:category/>
  <cp:version>1</cp:version>
</cp:coreProperties>
</file>