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FFCCCC"/>
    <a:srgbClr val="CC6600"/>
    <a:srgbClr val="FFCC00"/>
    <a:srgbClr val="FFFFCC"/>
    <a:srgbClr val="663300"/>
    <a:srgbClr val="FF9966"/>
    <a:srgbClr val="FFCC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893449" y="845300"/>
            <a:ext cx="669352" cy="1577224"/>
            <a:chOff x="2477725" y="2136146"/>
            <a:chExt cx="1001115" cy="2259504"/>
          </a:xfrm>
        </p:grpSpPr>
        <p:sp>
          <p:nvSpPr>
            <p:cNvPr id="34" name="フローチャート : 論理積ゲート 33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27" name="片側の 2 つの角を丸めた四角形 2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23" name="片側の 2 つの角を丸めた四角形 2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丸めた四角形 2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103" name="フリーフォーム 102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4" name="グループ化 103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105" name="角丸四角形 104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 12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169" name="フリーフォーム 168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171" name="角丸四角形 170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74" name="グループ化 173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78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月 180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5" name="円/楕円 174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183" name="円/楕円 182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186" name="円/楕円 185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189" name="円/楕円 188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月 191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195" name="月 194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月 195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3" name="円/楕円 2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月 202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204" name="月 203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月 204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2752145" y="845300"/>
            <a:ext cx="669352" cy="1577224"/>
            <a:chOff x="2477725" y="2136146"/>
            <a:chExt cx="1001115" cy="2259504"/>
          </a:xfrm>
        </p:grpSpPr>
        <p:sp>
          <p:nvSpPr>
            <p:cNvPr id="207" name="フローチャート : 論理積ゲート 206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261" name="片側の 2 つの角を丸めた四角形 26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片側の 2 つの角を丸めた四角形 26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259" name="片側の 2 つの角を丸めた四角形 25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片側の 2 つの角を丸めた四角形 25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33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255" name="フリーフォーム 254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56" name="グループ化 255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257" name="角丸四角形 256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 257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6" name="グループ化 215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251" name="フリーフォーム 250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253" name="角丸四角形 252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 253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7" name="グループ化 216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243" name="グループ化 242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247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 247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 248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月 249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4" name="円/楕円 243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円/楕円 244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245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41" name="円/楕円 240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39" name="円/楕円 238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239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232" name="円/楕円 231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237" name="月 236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月 237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1" name="グループ化 220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226" name="円/楕円 225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円/楕円 227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月 230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3" name="グループ化 222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224" name="月 223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月 224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3" name="グループ化 262"/>
          <p:cNvGrpSpPr/>
          <p:nvPr/>
        </p:nvGrpSpPr>
        <p:grpSpPr>
          <a:xfrm>
            <a:off x="4633808" y="845300"/>
            <a:ext cx="669352" cy="1577224"/>
            <a:chOff x="2477725" y="2136146"/>
            <a:chExt cx="1001115" cy="2259504"/>
          </a:xfrm>
        </p:grpSpPr>
        <p:sp>
          <p:nvSpPr>
            <p:cNvPr id="264" name="フローチャート : 論理積ゲート 263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318" name="片側の 2 つの角を丸めた四角形 317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片側の 2 つの角を丸めた四角形 318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316" name="片側の 2 つの角を丸めた四角形 315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片側の 2 つの角を丸めた四角形 316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312" name="フリーフォーム 311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13" name="グループ化 312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14" name="角丸四角形 31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 31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3" name="グループ化 272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308" name="フリーフォーム 307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09" name="グループ化 308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10" name="角丸四角形 30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 31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4" name="グループ化 273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300" name="グループ化 299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304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 304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 305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月 306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1" name="円/楕円 300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301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/楕円 302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98" name="円/楕円 297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98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96" name="円/楕円 295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289" name="円/楕円 288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月 290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294" name="月 293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月 294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8" name="グループ化 277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283" name="円/楕円 282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円/楕円 283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円/楕円 284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円/楕円 285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円/楕円 286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月 287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9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0" name="グループ化 279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281" name="月 280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月 281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0" name="グループ化 319"/>
          <p:cNvGrpSpPr/>
          <p:nvPr/>
        </p:nvGrpSpPr>
        <p:grpSpPr>
          <a:xfrm>
            <a:off x="6498483" y="845300"/>
            <a:ext cx="669352" cy="1577224"/>
            <a:chOff x="2477725" y="2136146"/>
            <a:chExt cx="1001115" cy="2259504"/>
          </a:xfrm>
        </p:grpSpPr>
        <p:sp>
          <p:nvSpPr>
            <p:cNvPr id="321" name="フローチャート : 論理積ゲート 320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375" name="片側の 2 つの角を丸めた四角形 37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片側の 2 つの角を丸めた四角形 37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373" name="片側の 2 つの角を丸めた四角形 37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片側の 2 つの角を丸めた四角形 37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369" name="フリーフォーム 368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70" name="グループ化 369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71" name="角丸四角形 370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 371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0" name="グループ化 329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365" name="フリーフォーム 364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66" name="グループ化 365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67" name="角丸四角形 366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 367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1" name="グループ化 330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357" name="グループ化 356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361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 361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 362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月 363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8" name="円/楕円 357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円/楕円 359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2" name="グループ化 331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355" name="円/楕円 354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353" name="円/楕円 352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346" name="円/楕円 345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月 347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月 348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351" name="月 350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月 351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5" name="グループ化 334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340" name="円/楕円 339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円/楕円 340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月 344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6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338" name="月 337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月 338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77" name="グループ化 376"/>
          <p:cNvGrpSpPr/>
          <p:nvPr/>
        </p:nvGrpSpPr>
        <p:grpSpPr>
          <a:xfrm>
            <a:off x="8400833" y="845300"/>
            <a:ext cx="669352" cy="1577224"/>
            <a:chOff x="2477725" y="2136146"/>
            <a:chExt cx="1001115" cy="2259504"/>
          </a:xfrm>
        </p:grpSpPr>
        <p:sp>
          <p:nvSpPr>
            <p:cNvPr id="378" name="フローチャート : 論理積ゲート 377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9" name="グループ化 378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432" name="片側の 2 つの角を丸めた四角形 431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片側の 2 つの角を丸めた四角形 432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430" name="片側の 2 つの角を丸めた四角形 429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片側の 2 つの角を丸めた四角形 430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1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6" name="グループ化 385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426" name="フリーフォーム 425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7" name="グループ化 426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28" name="角丸四角形 427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 428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7" name="グループ化 386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422" name="フリーフォーム 421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3" name="グループ化 422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24" name="角丸四角形 42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 42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8" name="グループ化 387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414" name="グループ化 413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418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 418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 419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月 420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5" name="円/楕円 414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円/楕円 415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円/楕円 416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12" name="円/楕円 411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円/楕円 412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10" name="円/楕円 409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410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403" name="円/楕円 402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月 405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7" name="グループ化 406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408" name="月 407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月 408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2" name="グループ化 391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397" name="円/楕円 396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円/楕円 397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円/楕円 398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円/楕円 399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月 401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4" name="グループ化 393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395" name="月 394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月 395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900461" y="2701249"/>
            <a:ext cx="688464" cy="1669628"/>
            <a:chOff x="2477725" y="3006407"/>
            <a:chExt cx="902953" cy="2189797"/>
          </a:xfrm>
        </p:grpSpPr>
        <p:sp>
          <p:nvSpPr>
            <p:cNvPr id="536" name="円/楕円 535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6" name="グループ化 435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489" name="片側の 2 つの角を丸めた四角形 48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片側の 2 つの角を丸めた四角形 48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487" name="片側の 2 つの角を丸めた四角形 48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片側の 2 つの角を丸めた四角形 48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円/楕円 440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483" name="フリーフォーム 482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4" name="グループ化 483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85" name="角丸四角形 484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 485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4" name="グループ化 443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479" name="フリーフォーム 478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0" name="グループ化 479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81" name="角丸四角形 480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 481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5" name="グループ化 444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471" name="グループ化 470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475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 475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 476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月 477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円/楕円 471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472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69" name="円/楕円 468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67" name="円/楕円 466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467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月 499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月 500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5" name="月 504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月 505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月 506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8" name="グループ化 507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509" name="円/楕円 508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円/楕円 510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円/楕円 511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円/楕円 512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月 513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522" name="月 521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月 522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月 517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円/楕円 11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4" name="グループ化 523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525" name="月 524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月 525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円/楕円 526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月 527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円/楕円 528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円/楕円 529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2" name="グループ化 531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533" name="月 532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月 533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5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7" name="グループ化 536"/>
          <p:cNvGrpSpPr/>
          <p:nvPr/>
        </p:nvGrpSpPr>
        <p:grpSpPr>
          <a:xfrm>
            <a:off x="2766991" y="2701249"/>
            <a:ext cx="688464" cy="1669628"/>
            <a:chOff x="2477725" y="3006407"/>
            <a:chExt cx="902953" cy="2189797"/>
          </a:xfrm>
        </p:grpSpPr>
        <p:sp>
          <p:nvSpPr>
            <p:cNvPr id="538" name="円/楕円 537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0" name="グループ化 539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608" name="片側の 2 つの角を丸めた四角形 607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片側の 2 つの角を丸めた四角形 608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606" name="片側の 2 つの角を丸めた四角形 605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片側の 2 つの角を丸めた四角形 606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2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33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7" name="グループ化 546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602" name="フリーフォーム 601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03" name="グループ化 602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04" name="角丸四角形 60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 60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8" name="グループ化 547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598" name="フリーフォーム 597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99" name="グループ化 598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00" name="角丸四角形 59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 60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9" name="グループ化 548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590" name="グループ化 589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594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 594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 595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月 596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1" name="円/楕円 590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円/楕円 591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円/楕円 592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588" name="円/楕円 587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1" name="グループ化 550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586" name="円/楕円 585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円/楕円 586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2" name="月 551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月 552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5" name="月 554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月 555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月 556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8" name="グループ化 557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580" name="円/楕円 579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円/楕円 580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円/楕円 581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円/楕円 583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月 584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573" name="月 572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月 573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円/楕円 574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月 575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円/楕円 576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円/楕円 577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566" name="月 565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月 566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円/楕円 567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月 568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0" name="円/楕円 569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円/楕円 570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円/楕円 571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564" name="月 563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月 564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2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4630163" y="2701249"/>
            <a:ext cx="688464" cy="1669628"/>
            <a:chOff x="2477725" y="3006407"/>
            <a:chExt cx="902953" cy="2189797"/>
          </a:xfrm>
        </p:grpSpPr>
        <p:sp>
          <p:nvSpPr>
            <p:cNvPr id="611" name="円/楕円 610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2" name="円/楕円 611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3" name="グループ化 612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681" name="片側の 2 つの角を丸めた四角形 68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片側の 2 つの角を丸めた四角形 68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4" name="グループ化 613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679" name="片側の 2 つの角を丸めた四角形 67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片側の 2 つの角を丸めた四角形 67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5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/楕円 618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0" name="グループ化 619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675" name="フリーフォーム 674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76" name="グループ化 675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77" name="角丸四角形 676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 677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1" name="グループ化 620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671" name="フリーフォーム 670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72" name="グループ化 671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73" name="角丸四角形 672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 673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2" name="グループ化 621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663" name="グループ化 662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667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 668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月 669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4" name="円/楕円 663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円/楕円 664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円/楕円 665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3" name="グループ化 622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661" name="円/楕円 660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4" name="グループ化 623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659" name="円/楕円 658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円/楕円 659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5" name="月 624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月 625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8" name="月 627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月 628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月 629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1" name="グループ化 630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653" name="円/楕円 652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円/楕円 655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円/楕円 656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月 657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2" name="グループ化 631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646" name="月 645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月 646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8" name="円/楕円 647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月 648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円/楕円 649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円/楕円 650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円/楕円 651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3" name="グループ化 632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639" name="月 638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月 639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円/楕円 640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月 641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円/楕円 642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円/楕円 643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円/楕円 644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4" name="グループ化 633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637" name="月 636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月 637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5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6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3" name="グループ化 682"/>
          <p:cNvGrpSpPr/>
          <p:nvPr/>
        </p:nvGrpSpPr>
        <p:grpSpPr>
          <a:xfrm>
            <a:off x="6505391" y="2701249"/>
            <a:ext cx="688464" cy="1669628"/>
            <a:chOff x="2477725" y="3006407"/>
            <a:chExt cx="902953" cy="2189797"/>
          </a:xfrm>
        </p:grpSpPr>
        <p:sp>
          <p:nvSpPr>
            <p:cNvPr id="684" name="円/楕円 683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6" name="グループ化 685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754" name="片側の 2 つの角を丸めた四角形 753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片側の 2 つの角を丸めた四角形 754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752" name="片側の 2 つの角を丸めた四角形 751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片側の 2 つの角を丸めた四角形 752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8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690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3" name="グループ化 692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748" name="フリーフォーム 747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49" name="グループ化 748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750" name="角丸四角形 74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 75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4" name="グループ化 693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744" name="フリーフォーム 743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45" name="グループ化 744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746" name="角丸四角形 745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5" name="グループ化 694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736" name="グループ化 735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740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月 742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7" name="円/楕円 736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円/楕円 737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円/楕円 738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734" name="円/楕円 733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円/楕円 734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732" name="円/楕円 731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円/楕円 732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8" name="月 697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月 698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1" name="月 700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月 701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月 702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4" name="グループ化 703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726" name="円/楕円 725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円/楕円 726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円/楕円 727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円/楕円 728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円/楕円 729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月 730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5" name="グループ化 704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719" name="月 718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0" name="月 719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円/楕円 720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月 721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円/楕円 722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円/楕円 723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円/楕円 724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712" name="月 711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月 712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月 714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円/楕円 715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円/楕円 716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円/楕円 717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7" name="グループ化 706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710" name="月 709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月 710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8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9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6" name="グループ化 755"/>
          <p:cNvGrpSpPr/>
          <p:nvPr/>
        </p:nvGrpSpPr>
        <p:grpSpPr>
          <a:xfrm>
            <a:off x="8405270" y="2701249"/>
            <a:ext cx="688464" cy="1669628"/>
            <a:chOff x="2477725" y="3006407"/>
            <a:chExt cx="902953" cy="2189797"/>
          </a:xfrm>
        </p:grpSpPr>
        <p:sp>
          <p:nvSpPr>
            <p:cNvPr id="757" name="円/楕円 756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8" name="円/楕円 757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9" name="グループ化 758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827" name="片側の 2 つの角を丸めた四角形 82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片側の 2 つの角を丸めた四角形 82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825" name="片側の 2 つの角を丸めた四角形 82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片側の 2 つの角を丸めた四角形 82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1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6" name="グループ化 765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821" name="フリーフォーム 820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22" name="グループ化 821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823" name="角丸四角形 822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 823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7" name="グループ化 766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817" name="フリーフォーム 816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18" name="グループ化 817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819" name="角丸四角形 818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 819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8" name="グループ化 767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809" name="グループ化 808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813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月 815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0" name="円/楕円 809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円/楕円 810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円/楕円 811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9" name="グループ化 768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807" name="円/楕円 806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円/楕円 807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0" name="グループ化 769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805" name="円/楕円 804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円/楕円 805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1" name="月 770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月 771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円/楕円 772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4" name="月 773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月 774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月 775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7" name="グループ化 776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799" name="円/楕円 798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円/楕円 799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円/楕円 800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円/楕円 801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円/楕円 802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月 803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8" name="グループ化 777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792" name="月 791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月 792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円/楕円 793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月 794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円/楕円 795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円/楕円 796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円/楕円 797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9" name="グループ化 778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785" name="月 784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6" name="月 785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7" name="円/楕円 786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月 787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9" name="円/楕円 788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円/楕円 789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円/楕円 790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0" name="グループ化 779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783" name="月 782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月 783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1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2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36233" y="4767094"/>
            <a:ext cx="748760" cy="1542933"/>
            <a:chOff x="2477725" y="4767094"/>
            <a:chExt cx="902953" cy="1860672"/>
          </a:xfrm>
        </p:grpSpPr>
        <p:grpSp>
          <p:nvGrpSpPr>
            <p:cNvPr id="831" name="グループ化 830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884" name="片側の 2 つの角を丸めた四角形 883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片側の 2 つの角を丸めた四角形 884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882" name="片側の 2 つの角を丸めた四角形 881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片側の 2 つの角を丸めた四角形 882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833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931" name="円/楕円 930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2" name="円/楕円 931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939" name="角丸四角形 938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1" name="グループ化 940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942" name="グループ化 941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946" name="円/楕円 945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7" name="円/楕円 946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8" name="円/楕円 947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9" name="円/楕円 948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3" name="グループ化 942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944" name="角丸四角形 94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フリーフォーム 94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0" name="グループ化 839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866" name="グループ化 865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870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 870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月 872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8" name="円/楕円 867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円/楕円 868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0" name="グループ化 949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951" name="グループ化 950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62" name="円/楕円 961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3" name="円/楕円 962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52" name="グループ化 951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60" name="円/楕円 959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1" name="円/楕円 960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3" name="円/楕円 952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円/楕円 954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円/楕円 955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円/楕円 956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円/楕円 957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965" name="円/楕円 964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6" name="円/楕円 965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7" name="円/楕円 966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8" name="円/楕円 967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9" name="円/楕円 968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月 969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1" name="グループ化 970"/>
          <p:cNvGrpSpPr/>
          <p:nvPr/>
        </p:nvGrpSpPr>
        <p:grpSpPr>
          <a:xfrm>
            <a:off x="2722551" y="4767094"/>
            <a:ext cx="748760" cy="1542933"/>
            <a:chOff x="2477725" y="4767094"/>
            <a:chExt cx="902953" cy="1860672"/>
          </a:xfrm>
        </p:grpSpPr>
        <p:grpSp>
          <p:nvGrpSpPr>
            <p:cNvPr id="972" name="グループ化 971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027" name="片側の 2 つの角を丸めた四角形 102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片側の 2 つの角を丸めた四角形 102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3" name="グループ化 972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025" name="片側の 2 つの角を丸めた四角形 102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片側の 2 つの角を丸めた四角形 102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4" name="グループ化 973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022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14" name="グループ化 1013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18" name="円/楕円 1017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9" name="円/楕円 1018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0" name="円/楕円 1019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1" name="円/楕円 1020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5" name="グループ化 1014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16" name="角丸四角形 1015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 1016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6" name="グループ化 975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06" name="グループ化 1005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10" name="円/楕円 1009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1" name="円/楕円 1010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2" name="円/楕円 1011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3" name="円/楕円 1012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07" name="グループ化 1006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08" name="角丸四角形 1007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7" name="グループ化 976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999" name="グループ化 998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002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 1002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 1003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月 1004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0" name="円/楕円 999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円/楕円 1000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8" name="グループ化 977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986" name="グループ化 985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97" name="円/楕円 996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円/楕円 997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87" name="グループ化 986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95" name="円/楕円 994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6" name="円/楕円 995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8" name="円/楕円 987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円/楕円 989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円/楕円 990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円/楕円 991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円/楕円 992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9" name="グループ化 978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980" name="円/楕円 979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1" name="円/楕円 980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2" name="円/楕円 981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3" name="円/楕円 982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円/楕円 983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5" name="月 984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9" name="グループ化 1028"/>
          <p:cNvGrpSpPr/>
          <p:nvPr/>
        </p:nvGrpSpPr>
        <p:grpSpPr>
          <a:xfrm>
            <a:off x="4611454" y="4767094"/>
            <a:ext cx="748760" cy="1542933"/>
            <a:chOff x="2477725" y="4767094"/>
            <a:chExt cx="902953" cy="1860672"/>
          </a:xfrm>
        </p:grpSpPr>
        <p:grpSp>
          <p:nvGrpSpPr>
            <p:cNvPr id="1030" name="グループ化 1029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085" name="片側の 2 つの角を丸めた四角形 108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片側の 2 つの角を丸めた四角形 108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1" name="グループ化 1030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083" name="片側の 2 つの角を丸めた四角形 108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片側の 2 つの角を丸めた四角形 108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080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3" name="グループ化 1032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72" name="グループ化 1071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76" name="円/楕円 1075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7" name="円/楕円 1076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8" name="円/楕円 1077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9" name="円/楕円 1078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73" name="グループ化 1072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74" name="角丸四角形 107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4" name="グループ化 1033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64" name="グループ化 1063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68" name="円/楕円 1067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69" name="円/楕円 1068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0" name="円/楕円 1069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1" name="円/楕円 1070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65" name="グループ化 1064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66" name="角丸四角形 1065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5" name="グループ化 1034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057" name="グループ化 1056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060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 1060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 1061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月 1062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8" name="円/楕円 1057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円/楕円 1058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1044" name="グループ化 1043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055" name="円/楕円 1054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6" name="円/楕円 1055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053" name="円/楕円 1052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4" name="円/楕円 1053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6" name="円/楕円 1045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7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円/楕円 1047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円/楕円 1048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円/楕円 1049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円/楕円 1050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7" name="グループ化 1036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1038" name="円/楕円 1037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9" name="円/楕円 1038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円/楕円 1039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1" name="円/楕円 1040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円/楕円 1041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月 1042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7" name="グループ化 1086"/>
          <p:cNvGrpSpPr/>
          <p:nvPr/>
        </p:nvGrpSpPr>
        <p:grpSpPr>
          <a:xfrm>
            <a:off x="6478053" y="4767094"/>
            <a:ext cx="748760" cy="1542933"/>
            <a:chOff x="2477725" y="4767094"/>
            <a:chExt cx="902953" cy="1860672"/>
          </a:xfrm>
        </p:grpSpPr>
        <p:grpSp>
          <p:nvGrpSpPr>
            <p:cNvPr id="1088" name="グループ化 1087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143" name="片側の 2 つの角を丸めた四角形 114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片側の 2 つの角を丸めた四角形 114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9" name="グループ化 1088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141" name="片側の 2 つの角を丸めた四角形 114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片側の 2 つの角を丸めた四角形 114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0" name="グループ化 1089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138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1" name="グループ化 1090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30" name="グループ化 1129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34" name="円/楕円 1133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35" name="円/楕円 1134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36" name="円/楕円 1135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37" name="円/楕円 1136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31" name="グループ化 1130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32" name="角丸四角形 1131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 1132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2" name="グループ化 1091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22" name="グループ化 1121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26" name="円/楕円 1125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27" name="円/楕円 1126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28" name="円/楕円 1127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29" name="円/楕円 1128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23" name="グループ化 1122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24" name="角丸四角形 112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 112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3" name="グループ化 1092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115" name="グループ化 1114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118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フリーフォーム 1118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フリーフォーム 1119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月 1120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6" name="円/楕円 1115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円/楕円 1116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1102" name="グループ化 1101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13" name="円/楕円 1112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円/楕円 1113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03" name="グループ化 1102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11" name="円/楕円 1110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2" name="円/楕円 1111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4" name="円/楕円 1103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円/楕円 1105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円/楕円 1106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円/楕円 1107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円/楕円 1108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1096" name="円/楕円 1095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円/楕円 1096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円/楕円 1097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円/楕円 1098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円/楕円 1099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月 1100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45" name="グループ化 1144"/>
          <p:cNvGrpSpPr/>
          <p:nvPr/>
        </p:nvGrpSpPr>
        <p:grpSpPr>
          <a:xfrm>
            <a:off x="8328375" y="4767094"/>
            <a:ext cx="748760" cy="1542933"/>
            <a:chOff x="2477725" y="4767094"/>
            <a:chExt cx="902953" cy="1860672"/>
          </a:xfrm>
        </p:grpSpPr>
        <p:grpSp>
          <p:nvGrpSpPr>
            <p:cNvPr id="1146" name="グループ化 1145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201" name="片側の 2 つの角を丸めた四角形 120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片側の 2 つの角を丸めた四角形 120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7" name="グループ化 1146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199" name="片側の 2 つの角を丸めた四角形 119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片側の 2 つの角を丸めた四角形 119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8" name="グループ化 1147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196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9" name="グループ化 1148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88" name="グループ化 1187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92" name="円/楕円 1191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3" name="円/楕円 1192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4" name="円/楕円 1193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5" name="円/楕円 1194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89" name="グループ化 1188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90" name="角丸四角形 118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 119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0" name="グループ化 1149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80" name="グループ化 1179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84" name="円/楕円 1183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5" name="円/楕円 1184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6" name="円/楕円 1185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7" name="円/楕円 1186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82" name="角丸四角形 1181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フリーフォーム 1182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1" name="グループ化 1150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173" name="グループ化 1172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176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フリーフォーム 1177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月 1178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4" name="円/楕円 1173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円/楕円 1174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1160" name="グループ化 1159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71" name="円/楕円 1170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2" name="円/楕円 1171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1" name="グループ化 1160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69" name="円/楕円 1168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0" name="円/楕円 1169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2" name="円/楕円 1161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3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円/楕円 1163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円/楕円 1164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円/楕円 1165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円/楕円 1166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3" name="グループ化 1152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1154" name="円/楕円 1153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5" name="円/楕円 1154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6" name="円/楕円 1155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円/楕円 1156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円/楕円 1157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月 1158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893449" y="845300"/>
            <a:ext cx="669352" cy="1577224"/>
            <a:chOff x="2477725" y="2136146"/>
            <a:chExt cx="1001115" cy="2259504"/>
          </a:xfrm>
        </p:grpSpPr>
        <p:sp>
          <p:nvSpPr>
            <p:cNvPr id="34" name="フローチャート : 論理積ゲート 33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27" name="片側の 2 つの角を丸めた四角形 2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23" name="片側の 2 つの角を丸めた四角形 2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丸めた四角形 2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103" name="フリーフォーム 102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4" name="グループ化 103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105" name="角丸四角形 104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 12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169" name="フリーフォーム 168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171" name="角丸四角形 170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3" name="グループ化 172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74" name="グループ化 173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78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月 180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5" name="円/楕円 174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183" name="円/楕円 182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186" name="円/楕円 185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189" name="円/楕円 188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月 191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195" name="月 194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月 195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3" name="円/楕円 2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月 202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204" name="月 203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月 204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2752145" y="845300"/>
            <a:ext cx="669352" cy="1577224"/>
            <a:chOff x="2477725" y="2136146"/>
            <a:chExt cx="1001115" cy="2259504"/>
          </a:xfrm>
        </p:grpSpPr>
        <p:sp>
          <p:nvSpPr>
            <p:cNvPr id="207" name="フローチャート : 論理積ゲート 206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261" name="片側の 2 つの角を丸めた四角形 26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片側の 2 つの角を丸めた四角形 26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259" name="片側の 2 つの角を丸めた四角形 25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片側の 2 つの角を丸めた四角形 25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33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255" name="フリーフォーム 254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56" name="グループ化 255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257" name="角丸四角形 256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 257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6" name="グループ化 215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251" name="フリーフォーム 250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253" name="角丸四角形 252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 253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7" name="グループ化 216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243" name="グループ化 242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247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 247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 248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月 249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4" name="円/楕円 243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円/楕円 244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245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41" name="円/楕円 240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39" name="円/楕円 238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239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232" name="円/楕円 231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237" name="月 236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月 237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1" name="グループ化 220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226" name="円/楕円 225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円/楕円 227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月 230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3" name="グループ化 222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224" name="月 223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月 224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3" name="グループ化 262"/>
          <p:cNvGrpSpPr/>
          <p:nvPr/>
        </p:nvGrpSpPr>
        <p:grpSpPr>
          <a:xfrm>
            <a:off x="4633808" y="845300"/>
            <a:ext cx="669352" cy="1577224"/>
            <a:chOff x="2477725" y="2136146"/>
            <a:chExt cx="1001115" cy="2259504"/>
          </a:xfrm>
        </p:grpSpPr>
        <p:sp>
          <p:nvSpPr>
            <p:cNvPr id="264" name="フローチャート : 論理積ゲート 263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318" name="片側の 2 つの角を丸めた四角形 317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片側の 2 つの角を丸めた四角形 318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316" name="片側の 2 つの角を丸めた四角形 315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片側の 2 つの角を丸めた四角形 316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312" name="フリーフォーム 311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13" name="グループ化 312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14" name="角丸四角形 31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 31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3" name="グループ化 272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308" name="フリーフォーム 307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09" name="グループ化 308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10" name="角丸四角形 30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 31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4" name="グループ化 273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300" name="グループ化 299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304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 304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 305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月 306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1" name="円/楕円 300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301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/楕円 302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98" name="円/楕円 297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98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296" name="円/楕円 295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円/楕円 296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289" name="円/楕円 288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月 289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月 290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294" name="月 293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月 294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8" name="グループ化 277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283" name="円/楕円 282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円/楕円 283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円/楕円 284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円/楕円 285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円/楕円 286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月 287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9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0" name="グループ化 279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281" name="月 280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月 281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0" name="グループ化 319"/>
          <p:cNvGrpSpPr/>
          <p:nvPr/>
        </p:nvGrpSpPr>
        <p:grpSpPr>
          <a:xfrm>
            <a:off x="6498483" y="845300"/>
            <a:ext cx="669352" cy="1577224"/>
            <a:chOff x="2477725" y="2136146"/>
            <a:chExt cx="1001115" cy="2259504"/>
          </a:xfrm>
        </p:grpSpPr>
        <p:sp>
          <p:nvSpPr>
            <p:cNvPr id="321" name="フローチャート : 論理積ゲート 320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375" name="片側の 2 つの角を丸めた四角形 37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片側の 2 つの角を丸めた四角形 37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373" name="片側の 2 つの角を丸めた四角形 37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片側の 2 つの角を丸めた四角形 37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369" name="フリーフォーム 368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70" name="グループ化 369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71" name="角丸四角形 370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 371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0" name="グループ化 329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365" name="フリーフォーム 364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66" name="グループ化 365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367" name="角丸四角形 366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 367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1" name="グループ化 330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357" name="グループ化 356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361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 361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 362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月 363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8" name="円/楕円 357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円/楕円 359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2" name="グループ化 331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355" name="円/楕円 354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353" name="円/楕円 352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346" name="円/楕円 345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月 347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月 348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351" name="月 350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月 351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5" name="グループ化 334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340" name="円/楕円 339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円/楕円 340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円/楕円 342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月 344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6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338" name="月 337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月 338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77" name="グループ化 376"/>
          <p:cNvGrpSpPr/>
          <p:nvPr/>
        </p:nvGrpSpPr>
        <p:grpSpPr>
          <a:xfrm>
            <a:off x="8400833" y="845300"/>
            <a:ext cx="669352" cy="1577224"/>
            <a:chOff x="2477725" y="2136146"/>
            <a:chExt cx="1001115" cy="2259504"/>
          </a:xfrm>
        </p:grpSpPr>
        <p:sp>
          <p:nvSpPr>
            <p:cNvPr id="378" name="フローチャート : 論理積ゲート 377"/>
            <p:cNvSpPr/>
            <p:nvPr/>
          </p:nvSpPr>
          <p:spPr bwMode="auto">
            <a:xfrm rot="16200000">
              <a:off x="2558955" y="2189226"/>
              <a:ext cx="831077" cy="748370"/>
            </a:xfrm>
            <a:prstGeom prst="flowChartDelay">
              <a:avLst/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9" name="グループ化 378"/>
            <p:cNvGrpSpPr/>
            <p:nvPr/>
          </p:nvGrpSpPr>
          <p:grpSpPr>
            <a:xfrm>
              <a:off x="3014286" y="4032147"/>
              <a:ext cx="241764" cy="363503"/>
              <a:chOff x="4525454" y="3230695"/>
              <a:chExt cx="315035" cy="473670"/>
            </a:xfrm>
          </p:grpSpPr>
          <p:sp>
            <p:nvSpPr>
              <p:cNvPr id="432" name="片側の 2 つの角を丸めた四角形 431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片側の 2 つの角を丸めた四角形 432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/>
            <p:cNvGrpSpPr/>
            <p:nvPr/>
          </p:nvGrpSpPr>
          <p:grpSpPr>
            <a:xfrm>
              <a:off x="2736519" y="4032147"/>
              <a:ext cx="241764" cy="363503"/>
              <a:chOff x="4525454" y="3230695"/>
              <a:chExt cx="315035" cy="473670"/>
            </a:xfrm>
          </p:grpSpPr>
          <p:sp>
            <p:nvSpPr>
              <p:cNvPr id="430" name="片側の 2 つの角を丸めた四角形 429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片側の 2 つの角を丸めた四角形 430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1" name="円/楕円 2"/>
            <p:cNvSpPr/>
            <p:nvPr/>
          </p:nvSpPr>
          <p:spPr bwMode="auto">
            <a:xfrm>
              <a:off x="2477725" y="3203596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2"/>
            <p:cNvSpPr/>
            <p:nvPr/>
          </p:nvSpPr>
          <p:spPr bwMode="auto">
            <a:xfrm>
              <a:off x="2477725" y="3164611"/>
              <a:ext cx="1001115" cy="974998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2"/>
            <p:cNvSpPr/>
            <p:nvPr/>
          </p:nvSpPr>
          <p:spPr bwMode="auto">
            <a:xfrm>
              <a:off x="2555695" y="3174833"/>
              <a:ext cx="845175" cy="827853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 bwMode="auto">
            <a:xfrm>
              <a:off x="2781554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 bwMode="auto">
            <a:xfrm>
              <a:off x="3061378" y="4274795"/>
              <a:ext cx="147579" cy="19944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6" name="グループ化 385"/>
            <p:cNvGrpSpPr/>
            <p:nvPr/>
          </p:nvGrpSpPr>
          <p:grpSpPr>
            <a:xfrm flipH="1">
              <a:off x="2556373" y="2907393"/>
              <a:ext cx="546995" cy="654335"/>
              <a:chOff x="2833683" y="2933955"/>
              <a:chExt cx="546995" cy="654335"/>
            </a:xfrm>
          </p:grpSpPr>
          <p:sp>
            <p:nvSpPr>
              <p:cNvPr id="426" name="フリーフォーム 425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7" name="グループ化 426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28" name="角丸四角形 427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 428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7" name="グループ化 386"/>
            <p:cNvGrpSpPr/>
            <p:nvPr/>
          </p:nvGrpSpPr>
          <p:grpSpPr>
            <a:xfrm>
              <a:off x="2833683" y="2907393"/>
              <a:ext cx="546995" cy="654335"/>
              <a:chOff x="2833683" y="2933955"/>
              <a:chExt cx="546995" cy="654335"/>
            </a:xfrm>
          </p:grpSpPr>
          <p:sp>
            <p:nvSpPr>
              <p:cNvPr id="422" name="フリーフォーム 421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23" name="グループ化 422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24" name="角丸四角形 42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 42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8" name="グループ化 387"/>
            <p:cNvGrpSpPr/>
            <p:nvPr/>
          </p:nvGrpSpPr>
          <p:grpSpPr>
            <a:xfrm>
              <a:off x="2601675" y="2837360"/>
              <a:ext cx="747002" cy="479080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414" name="グループ化 413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418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 418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 419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月 420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5" name="円/楕円 414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円/楕円 415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円/楕円 416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 rot="20700000">
              <a:off x="258204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12" name="円/楕円 411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円/楕円 412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/>
            <p:cNvGrpSpPr/>
            <p:nvPr/>
          </p:nvGrpSpPr>
          <p:grpSpPr>
            <a:xfrm rot="900000" flipH="1">
              <a:off x="3207029" y="2523474"/>
              <a:ext cx="173829" cy="221292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10" name="円/楕円 409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410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/>
            <p:cNvGrpSpPr/>
            <p:nvPr/>
          </p:nvGrpSpPr>
          <p:grpSpPr>
            <a:xfrm>
              <a:off x="2630294" y="2176036"/>
              <a:ext cx="688859" cy="683937"/>
              <a:chOff x="4537974" y="793262"/>
              <a:chExt cx="1579130" cy="1567849"/>
            </a:xfrm>
          </p:grpSpPr>
          <p:sp>
            <p:nvSpPr>
              <p:cNvPr id="403" name="円/楕円 402"/>
              <p:cNvSpPr/>
              <p:nvPr/>
            </p:nvSpPr>
            <p:spPr bwMode="auto">
              <a:xfrm>
                <a:off x="4583546" y="856810"/>
                <a:ext cx="1504301" cy="150430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/>
              <p:cNvSpPr/>
              <p:nvPr/>
            </p:nvSpPr>
            <p:spPr bwMode="auto">
              <a:xfrm rot="5400000">
                <a:off x="5017530" y="396334"/>
                <a:ext cx="600591" cy="1504301"/>
              </a:xfrm>
              <a:prstGeom prst="moon">
                <a:avLst>
                  <a:gd name="adj" fmla="val 73227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/>
              <p:cNvSpPr/>
              <p:nvPr/>
            </p:nvSpPr>
            <p:spPr bwMode="auto">
              <a:xfrm rot="14400000">
                <a:off x="4833567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月 405"/>
              <p:cNvSpPr/>
              <p:nvPr/>
            </p:nvSpPr>
            <p:spPr bwMode="auto">
              <a:xfrm rot="7200000" flipH="1">
                <a:off x="5371462" y="721199"/>
                <a:ext cx="450050" cy="1041235"/>
              </a:xfrm>
              <a:prstGeom prst="moon">
                <a:avLst>
                  <a:gd name="adj" fmla="val 87500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7" name="グループ化 406"/>
              <p:cNvGrpSpPr/>
              <p:nvPr/>
            </p:nvGrpSpPr>
            <p:grpSpPr>
              <a:xfrm>
                <a:off x="4602487" y="793262"/>
                <a:ext cx="1122116" cy="903741"/>
                <a:chOff x="4602487" y="793262"/>
                <a:chExt cx="1122116" cy="1041235"/>
              </a:xfrm>
            </p:grpSpPr>
            <p:sp>
              <p:nvSpPr>
                <p:cNvPr id="408" name="月 407"/>
                <p:cNvSpPr/>
                <p:nvPr/>
              </p:nvSpPr>
              <p:spPr bwMode="auto">
                <a:xfrm rot="13500000">
                  <a:off x="4898080" y="793263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月 408"/>
                <p:cNvSpPr/>
                <p:nvPr/>
              </p:nvSpPr>
              <p:spPr bwMode="auto">
                <a:xfrm rot="8100000" flipH="1">
                  <a:off x="5274553" y="793262"/>
                  <a:ext cx="450050" cy="1041235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2" name="グループ化 391"/>
            <p:cNvGrpSpPr/>
            <p:nvPr/>
          </p:nvGrpSpPr>
          <p:grpSpPr>
            <a:xfrm>
              <a:off x="2678776" y="2136146"/>
              <a:ext cx="582787" cy="311947"/>
              <a:chOff x="2678776" y="2142771"/>
              <a:chExt cx="582787" cy="311947"/>
            </a:xfrm>
          </p:grpSpPr>
          <p:sp>
            <p:nvSpPr>
              <p:cNvPr id="397" name="円/楕円 396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円/楕円 397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円/楕円 398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円/楕円 399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月 401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円/楕円 7"/>
            <p:cNvSpPr/>
            <p:nvPr/>
          </p:nvSpPr>
          <p:spPr bwMode="auto">
            <a:xfrm>
              <a:off x="2898002" y="2763656"/>
              <a:ext cx="152538" cy="45720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4" name="グループ化 393"/>
            <p:cNvGrpSpPr/>
            <p:nvPr/>
          </p:nvGrpSpPr>
          <p:grpSpPr>
            <a:xfrm>
              <a:off x="2721333" y="2563380"/>
              <a:ext cx="498305" cy="61218"/>
              <a:chOff x="2772300" y="2592397"/>
              <a:chExt cx="292600" cy="45719"/>
            </a:xfrm>
          </p:grpSpPr>
          <p:sp>
            <p:nvSpPr>
              <p:cNvPr id="395" name="月 394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月 395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900461" y="2701249"/>
            <a:ext cx="688464" cy="1669628"/>
            <a:chOff x="2477725" y="3006407"/>
            <a:chExt cx="902953" cy="2189797"/>
          </a:xfrm>
        </p:grpSpPr>
        <p:sp>
          <p:nvSpPr>
            <p:cNvPr id="536" name="円/楕円 535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6" name="グループ化 435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489" name="片側の 2 つの角を丸めた四角形 48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片側の 2 つの角を丸めた四角形 48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487" name="片側の 2 つの角を丸めた四角形 48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片側の 2 つの角を丸めた四角形 48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円/楕円 440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483" name="フリーフォーム 482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4" name="グループ化 483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85" name="角丸四角形 484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 485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4" name="グループ化 443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479" name="フリーフォーム 478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0" name="グループ化 479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481" name="角丸四角形 480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 481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5" name="グループ化 444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471" name="グループ化 470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475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 475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 476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月 477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円/楕円 471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円/楕円 472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69" name="円/楕円 468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467" name="円/楕円 466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467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月 499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月 500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5" name="月 504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月 505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月 506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8" name="グループ化 507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509" name="円/楕円 508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円/楕円 510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円/楕円 511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円/楕円 512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月 513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522" name="月 521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月 522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月 517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円/楕円 11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4" name="グループ化 523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525" name="月 524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月 525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円/楕円 526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月 527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円/楕円 528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円/楕円 529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2" name="グループ化 531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533" name="月 532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月 533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5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7" name="グループ化 536"/>
          <p:cNvGrpSpPr/>
          <p:nvPr/>
        </p:nvGrpSpPr>
        <p:grpSpPr>
          <a:xfrm>
            <a:off x="2766991" y="2701249"/>
            <a:ext cx="688464" cy="1669628"/>
            <a:chOff x="2477725" y="3006407"/>
            <a:chExt cx="902953" cy="2189797"/>
          </a:xfrm>
        </p:grpSpPr>
        <p:sp>
          <p:nvSpPr>
            <p:cNvPr id="538" name="円/楕円 537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0" name="グループ化 539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608" name="片側の 2 つの角を丸めた四角形 607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片側の 2 つの角を丸めた四角形 608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606" name="片側の 2 つの角を丸めた四角形 605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片側の 2 つの角を丸めた四角形 606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2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33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7" name="グループ化 546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602" name="フリーフォーム 601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03" name="グループ化 602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04" name="角丸四角形 60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 60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8" name="グループ化 547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598" name="フリーフォーム 597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99" name="グループ化 598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00" name="角丸四角形 59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 60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9" name="グループ化 548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590" name="グループ化 589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594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 594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 595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月 596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1" name="円/楕円 590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円/楕円 591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円/楕円 592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588" name="円/楕円 587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1" name="グループ化 550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586" name="円/楕円 585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円/楕円 586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2" name="月 551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月 552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5" name="月 554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月 555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月 556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8" name="グループ化 557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580" name="円/楕円 579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円/楕円 580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円/楕円 581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円/楕円 583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月 584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573" name="月 572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月 573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円/楕円 574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月 575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円/楕円 576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円/楕円 577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566" name="月 565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月 566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円/楕円 567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月 568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0" name="円/楕円 569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円/楕円 570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円/楕円 571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564" name="月 563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月 564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2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4630163" y="2701249"/>
            <a:ext cx="688464" cy="1669628"/>
            <a:chOff x="2477725" y="3006407"/>
            <a:chExt cx="902953" cy="2189797"/>
          </a:xfrm>
        </p:grpSpPr>
        <p:sp>
          <p:nvSpPr>
            <p:cNvPr id="611" name="円/楕円 610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2" name="円/楕円 611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3" name="グループ化 612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681" name="片側の 2 つの角を丸めた四角形 68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片側の 2 つの角を丸めた四角形 68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4" name="グループ化 613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679" name="片側の 2 つの角を丸めた四角形 67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片側の 2 つの角を丸めた四角形 67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5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/楕円 618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0" name="グループ化 619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675" name="フリーフォーム 674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76" name="グループ化 675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77" name="角丸四角形 676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 677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1" name="グループ化 620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671" name="フリーフォーム 670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72" name="グループ化 671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673" name="角丸四角形 672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 673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2" name="グループ化 621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663" name="グループ化 662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667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 668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月 669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4" name="円/楕円 663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円/楕円 664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円/楕円 665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3" name="グループ化 622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661" name="円/楕円 660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4" name="グループ化 623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659" name="円/楕円 658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円/楕円 659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5" name="月 624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月 625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8" name="月 627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月 628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月 629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1" name="グループ化 630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653" name="円/楕円 652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円/楕円 655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円/楕円 656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月 657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2" name="グループ化 631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646" name="月 645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月 646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8" name="円/楕円 647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月 648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円/楕円 649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円/楕円 650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円/楕円 651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3" name="グループ化 632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639" name="月 638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月 639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1" name="円/楕円 640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月 641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円/楕円 642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円/楕円 643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円/楕円 644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4" name="グループ化 633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637" name="月 636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月 637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5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6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3" name="グループ化 682"/>
          <p:cNvGrpSpPr/>
          <p:nvPr/>
        </p:nvGrpSpPr>
        <p:grpSpPr>
          <a:xfrm>
            <a:off x="6505391" y="2701249"/>
            <a:ext cx="688464" cy="1669628"/>
            <a:chOff x="2477725" y="3006407"/>
            <a:chExt cx="902953" cy="2189797"/>
          </a:xfrm>
        </p:grpSpPr>
        <p:sp>
          <p:nvSpPr>
            <p:cNvPr id="684" name="円/楕円 683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6" name="グループ化 685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754" name="片側の 2 つの角を丸めた四角形 753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片側の 2 つの角を丸めた四角形 754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752" name="片側の 2 つの角を丸めた四角形 751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片側の 2 つの角を丸めた四角形 752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8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690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3" name="グループ化 692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748" name="フリーフォーム 747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49" name="グループ化 748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750" name="角丸四角形 74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 75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4" name="グループ化 693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744" name="フリーフォーム 743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45" name="グループ化 744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746" name="角丸四角形 745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5" name="グループ化 694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736" name="グループ化 735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740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月 742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7" name="円/楕円 736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円/楕円 737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円/楕円 738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734" name="円/楕円 733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円/楕円 734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732" name="円/楕円 731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円/楕円 732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8" name="月 697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月 698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1" name="月 700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月 701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月 702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4" name="グループ化 703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726" name="円/楕円 725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円/楕円 726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円/楕円 727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円/楕円 728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円/楕円 729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月 730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5" name="グループ化 704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719" name="月 718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0" name="月 719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円/楕円 720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月 721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円/楕円 722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円/楕円 723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円/楕円 724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712" name="月 711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月 712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月 714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円/楕円 715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円/楕円 716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円/楕円 717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7" name="グループ化 706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710" name="月 709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月 710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8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9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6" name="グループ化 755"/>
          <p:cNvGrpSpPr/>
          <p:nvPr/>
        </p:nvGrpSpPr>
        <p:grpSpPr>
          <a:xfrm>
            <a:off x="8405270" y="2701249"/>
            <a:ext cx="688464" cy="1669628"/>
            <a:chOff x="2477725" y="3006407"/>
            <a:chExt cx="902953" cy="2189797"/>
          </a:xfrm>
        </p:grpSpPr>
        <p:sp>
          <p:nvSpPr>
            <p:cNvPr id="757" name="円/楕円 756"/>
            <p:cNvSpPr/>
            <p:nvPr/>
          </p:nvSpPr>
          <p:spPr bwMode="auto">
            <a:xfrm>
              <a:off x="2608720" y="3006408"/>
              <a:ext cx="652640" cy="646350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8" name="円/楕円 757"/>
            <p:cNvSpPr/>
            <p:nvPr/>
          </p:nvSpPr>
          <p:spPr bwMode="auto">
            <a:xfrm>
              <a:off x="2627008" y="3262506"/>
              <a:ext cx="616064" cy="780502"/>
            </a:xfrm>
            <a:prstGeom prst="ellipse">
              <a:avLst/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9" name="グループ化 758"/>
            <p:cNvGrpSpPr/>
            <p:nvPr/>
          </p:nvGrpSpPr>
          <p:grpSpPr>
            <a:xfrm>
              <a:off x="2961675" y="4853910"/>
              <a:ext cx="218058" cy="342294"/>
              <a:chOff x="4525454" y="3230695"/>
              <a:chExt cx="315035" cy="473670"/>
            </a:xfrm>
          </p:grpSpPr>
          <p:sp>
            <p:nvSpPr>
              <p:cNvPr id="827" name="片側の 2 つの角を丸めた四角形 82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片側の 2 つの角を丸めた四角形 82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>
              <a:off x="2711144" y="4853910"/>
              <a:ext cx="218058" cy="342294"/>
              <a:chOff x="4525454" y="3230695"/>
              <a:chExt cx="315035" cy="473670"/>
            </a:xfrm>
          </p:grpSpPr>
          <p:sp>
            <p:nvSpPr>
              <p:cNvPr id="825" name="片側の 2 つの角を丸めた四角形 82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片側の 2 つの角を丸めた四角形 82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1" name="円/楕円 2"/>
            <p:cNvSpPr/>
            <p:nvPr/>
          </p:nvSpPr>
          <p:spPr bwMode="auto">
            <a:xfrm>
              <a:off x="2477725" y="407370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円/楕円 2"/>
            <p:cNvSpPr/>
            <p:nvPr/>
          </p:nvSpPr>
          <p:spPr bwMode="auto">
            <a:xfrm>
              <a:off x="2477725" y="4036992"/>
              <a:ext cx="902953" cy="918110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2"/>
            <p:cNvSpPr/>
            <p:nvPr/>
          </p:nvSpPr>
          <p:spPr bwMode="auto">
            <a:xfrm>
              <a:off x="2548050" y="4046617"/>
              <a:ext cx="762303" cy="779551"/>
            </a:xfrm>
            <a:custGeom>
              <a:avLst/>
              <a:gdLst>
                <a:gd name="connsiteX0" fmla="*/ 0 w 855095"/>
                <a:gd name="connsiteY0" fmla="*/ 427548 h 855095"/>
                <a:gd name="connsiteX1" fmla="*/ 427548 w 855095"/>
                <a:gd name="connsiteY1" fmla="*/ 0 h 855095"/>
                <a:gd name="connsiteX2" fmla="*/ 855096 w 855095"/>
                <a:gd name="connsiteY2" fmla="*/ 427548 h 855095"/>
                <a:gd name="connsiteX3" fmla="*/ 427548 w 855095"/>
                <a:gd name="connsiteY3" fmla="*/ 855096 h 855095"/>
                <a:gd name="connsiteX4" fmla="*/ 0 w 855095"/>
                <a:gd name="connsiteY4" fmla="*/ 427548 h 855095"/>
                <a:gd name="connsiteX0" fmla="*/ 0 w 855096"/>
                <a:gd name="connsiteY0" fmla="*/ 427548 h 855096"/>
                <a:gd name="connsiteX1" fmla="*/ 427548 w 855096"/>
                <a:gd name="connsiteY1" fmla="*/ 0 h 855096"/>
                <a:gd name="connsiteX2" fmla="*/ 855096 w 855096"/>
                <a:gd name="connsiteY2" fmla="*/ 427548 h 855096"/>
                <a:gd name="connsiteX3" fmla="*/ 427548 w 855096"/>
                <a:gd name="connsiteY3" fmla="*/ 855096 h 855096"/>
                <a:gd name="connsiteX4" fmla="*/ 0 w 855096"/>
                <a:gd name="connsiteY4" fmla="*/ 427548 h 855096"/>
                <a:gd name="connsiteX0" fmla="*/ 0 w 855096"/>
                <a:gd name="connsiteY0" fmla="*/ 751398 h 1178946"/>
                <a:gd name="connsiteX1" fmla="*/ 433898 w 855096"/>
                <a:gd name="connsiteY1" fmla="*/ 0 h 1178946"/>
                <a:gd name="connsiteX2" fmla="*/ 855096 w 855096"/>
                <a:gd name="connsiteY2" fmla="*/ 751398 h 1178946"/>
                <a:gd name="connsiteX3" fmla="*/ 427548 w 855096"/>
                <a:gd name="connsiteY3" fmla="*/ 1178946 h 1178946"/>
                <a:gd name="connsiteX4" fmla="*/ 0 w 855096"/>
                <a:gd name="connsiteY4" fmla="*/ 751398 h 1178946"/>
                <a:gd name="connsiteX0" fmla="*/ 0 w 855096"/>
                <a:gd name="connsiteY0" fmla="*/ 751398 h 947154"/>
                <a:gd name="connsiteX1" fmla="*/ 433898 w 855096"/>
                <a:gd name="connsiteY1" fmla="*/ 0 h 947154"/>
                <a:gd name="connsiteX2" fmla="*/ 855096 w 855096"/>
                <a:gd name="connsiteY2" fmla="*/ 751398 h 947154"/>
                <a:gd name="connsiteX3" fmla="*/ 440248 w 855096"/>
                <a:gd name="connsiteY3" fmla="*/ 943996 h 947154"/>
                <a:gd name="connsiteX4" fmla="*/ 0 w 855096"/>
                <a:gd name="connsiteY4" fmla="*/ 751398 h 947154"/>
                <a:gd name="connsiteX0" fmla="*/ 0 w 855096"/>
                <a:gd name="connsiteY0" fmla="*/ 751398 h 1001181"/>
                <a:gd name="connsiteX1" fmla="*/ 433898 w 855096"/>
                <a:gd name="connsiteY1" fmla="*/ 0 h 1001181"/>
                <a:gd name="connsiteX2" fmla="*/ 855096 w 855096"/>
                <a:gd name="connsiteY2" fmla="*/ 751398 h 1001181"/>
                <a:gd name="connsiteX3" fmla="*/ 435483 w 855096"/>
                <a:gd name="connsiteY3" fmla="*/ 1001181 h 1001181"/>
                <a:gd name="connsiteX4" fmla="*/ 0 w 855096"/>
                <a:gd name="connsiteY4" fmla="*/ 751398 h 100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096" h="1001181">
                  <a:moveTo>
                    <a:pt x="0" y="751398"/>
                  </a:moveTo>
                  <a:cubicBezTo>
                    <a:pt x="0" y="515270"/>
                    <a:pt x="197770" y="0"/>
                    <a:pt x="433898" y="0"/>
                  </a:cubicBezTo>
                  <a:cubicBezTo>
                    <a:pt x="670026" y="0"/>
                    <a:pt x="855096" y="515270"/>
                    <a:pt x="855096" y="751398"/>
                  </a:cubicBezTo>
                  <a:cubicBezTo>
                    <a:pt x="855096" y="987526"/>
                    <a:pt x="671611" y="1001181"/>
                    <a:pt x="435483" y="1001181"/>
                  </a:cubicBezTo>
                  <a:cubicBezTo>
                    <a:pt x="199355" y="1001181"/>
                    <a:pt x="0" y="987526"/>
                    <a:pt x="0" y="75139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 bwMode="auto">
            <a:xfrm>
              <a:off x="2751763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 bwMode="auto">
            <a:xfrm>
              <a:off x="3004149" y="5082400"/>
              <a:ext cx="133108" cy="1878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6" name="グループ化 765"/>
            <p:cNvGrpSpPr/>
            <p:nvPr/>
          </p:nvGrpSpPr>
          <p:grpSpPr>
            <a:xfrm flipH="1">
              <a:off x="2548661" y="3794781"/>
              <a:ext cx="493361" cy="616157"/>
              <a:chOff x="2833683" y="2933955"/>
              <a:chExt cx="546995" cy="654335"/>
            </a:xfrm>
          </p:grpSpPr>
          <p:sp>
            <p:nvSpPr>
              <p:cNvPr id="821" name="フリーフォーム 820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22" name="グループ化 821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823" name="角丸四角形 822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 823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7" name="グループ化 766"/>
            <p:cNvGrpSpPr/>
            <p:nvPr/>
          </p:nvGrpSpPr>
          <p:grpSpPr>
            <a:xfrm>
              <a:off x="2798780" y="3794781"/>
              <a:ext cx="493361" cy="616157"/>
              <a:chOff x="2833683" y="2933955"/>
              <a:chExt cx="546995" cy="654335"/>
            </a:xfrm>
          </p:grpSpPr>
          <p:sp>
            <p:nvSpPr>
              <p:cNvPr id="817" name="フリーフォーム 816"/>
              <p:cNvSpPr/>
              <p:nvPr/>
            </p:nvSpPr>
            <p:spPr>
              <a:xfrm rot="19893645">
                <a:off x="2833683" y="3370691"/>
                <a:ext cx="248506" cy="217599"/>
              </a:xfrm>
              <a:custGeom>
                <a:avLst/>
                <a:gdLst>
                  <a:gd name="connsiteX0" fmla="*/ 407249 w 540678"/>
                  <a:gd name="connsiteY0" fmla="*/ 91014 h 395591"/>
                  <a:gd name="connsiteX1" fmla="*/ 147693 w 540678"/>
                  <a:gd name="connsiteY1" fmla="*/ 527 h 395591"/>
                  <a:gd name="connsiteX2" fmla="*/ 266755 w 540678"/>
                  <a:gd name="connsiteY2" fmla="*/ 131496 h 395591"/>
                  <a:gd name="connsiteX3" fmla="*/ 14343 w 540678"/>
                  <a:gd name="connsiteY3" fmla="*/ 202933 h 395591"/>
                  <a:gd name="connsiteX4" fmla="*/ 252468 w 540678"/>
                  <a:gd name="connsiteY4" fmla="*/ 205314 h 395591"/>
                  <a:gd name="connsiteX5" fmla="*/ 55 w 540678"/>
                  <a:gd name="connsiteY5" fmla="*/ 274371 h 395591"/>
                  <a:gd name="connsiteX6" fmla="*/ 278662 w 540678"/>
                  <a:gd name="connsiteY6" fmla="*/ 271989 h 395591"/>
                  <a:gd name="connsiteX7" fmla="*/ 54824 w 540678"/>
                  <a:gd name="connsiteY7" fmla="*/ 341046 h 395591"/>
                  <a:gd name="connsiteX8" fmla="*/ 304855 w 540678"/>
                  <a:gd name="connsiteY8" fmla="*/ 333902 h 395591"/>
                  <a:gd name="connsiteX9" fmla="*/ 150074 w 540678"/>
                  <a:gd name="connsiteY9" fmla="*/ 393433 h 395591"/>
                  <a:gd name="connsiteX10" fmla="*/ 390580 w 540678"/>
                  <a:gd name="connsiteY10" fmla="*/ 367239 h 395591"/>
                  <a:gd name="connsiteX11" fmla="*/ 540599 w 540678"/>
                  <a:gd name="connsiteY11" fmla="*/ 226746 h 395591"/>
                  <a:gd name="connsiteX12" fmla="*/ 407249 w 540678"/>
                  <a:gd name="connsiteY12" fmla="*/ 91014 h 395591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14343 w 540678"/>
                  <a:gd name="connsiteY3" fmla="*/ 213094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249 w 540678"/>
                  <a:gd name="connsiteY0" fmla="*/ 101175 h 405752"/>
                  <a:gd name="connsiteX1" fmla="*/ 147693 w 540678"/>
                  <a:gd name="connsiteY1" fmla="*/ 10688 h 405752"/>
                  <a:gd name="connsiteX2" fmla="*/ 266755 w 540678"/>
                  <a:gd name="connsiteY2" fmla="*/ 141657 h 405752"/>
                  <a:gd name="connsiteX3" fmla="*/ 2437 w 540678"/>
                  <a:gd name="connsiteY3" fmla="*/ 208332 h 405752"/>
                  <a:gd name="connsiteX4" fmla="*/ 252468 w 540678"/>
                  <a:gd name="connsiteY4" fmla="*/ 215475 h 405752"/>
                  <a:gd name="connsiteX5" fmla="*/ 55 w 540678"/>
                  <a:gd name="connsiteY5" fmla="*/ 284532 h 405752"/>
                  <a:gd name="connsiteX6" fmla="*/ 278662 w 540678"/>
                  <a:gd name="connsiteY6" fmla="*/ 282150 h 405752"/>
                  <a:gd name="connsiteX7" fmla="*/ 54824 w 540678"/>
                  <a:gd name="connsiteY7" fmla="*/ 351207 h 405752"/>
                  <a:gd name="connsiteX8" fmla="*/ 304855 w 540678"/>
                  <a:gd name="connsiteY8" fmla="*/ 344063 h 405752"/>
                  <a:gd name="connsiteX9" fmla="*/ 150074 w 540678"/>
                  <a:gd name="connsiteY9" fmla="*/ 403594 h 405752"/>
                  <a:gd name="connsiteX10" fmla="*/ 390580 w 540678"/>
                  <a:gd name="connsiteY10" fmla="*/ 377400 h 405752"/>
                  <a:gd name="connsiteX11" fmla="*/ 540599 w 540678"/>
                  <a:gd name="connsiteY11" fmla="*/ 236907 h 405752"/>
                  <a:gd name="connsiteX12" fmla="*/ 407249 w 540678"/>
                  <a:gd name="connsiteY12" fmla="*/ 101175 h 405752"/>
                  <a:gd name="connsiteX0" fmla="*/ 407560 w 540989"/>
                  <a:gd name="connsiteY0" fmla="*/ 101175 h 405752"/>
                  <a:gd name="connsiteX1" fmla="*/ 148004 w 540989"/>
                  <a:gd name="connsiteY1" fmla="*/ 10688 h 405752"/>
                  <a:gd name="connsiteX2" fmla="*/ 267066 w 540989"/>
                  <a:gd name="connsiteY2" fmla="*/ 141657 h 405752"/>
                  <a:gd name="connsiteX3" fmla="*/ 2748 w 540989"/>
                  <a:gd name="connsiteY3" fmla="*/ 208332 h 405752"/>
                  <a:gd name="connsiteX4" fmla="*/ 252779 w 540989"/>
                  <a:gd name="connsiteY4" fmla="*/ 215475 h 405752"/>
                  <a:gd name="connsiteX5" fmla="*/ 366 w 540989"/>
                  <a:gd name="connsiteY5" fmla="*/ 284532 h 405752"/>
                  <a:gd name="connsiteX6" fmla="*/ 278973 w 540989"/>
                  <a:gd name="connsiteY6" fmla="*/ 282150 h 405752"/>
                  <a:gd name="connsiteX7" fmla="*/ 55135 w 540989"/>
                  <a:gd name="connsiteY7" fmla="*/ 351207 h 405752"/>
                  <a:gd name="connsiteX8" fmla="*/ 305166 w 540989"/>
                  <a:gd name="connsiteY8" fmla="*/ 344063 h 405752"/>
                  <a:gd name="connsiteX9" fmla="*/ 150385 w 540989"/>
                  <a:gd name="connsiteY9" fmla="*/ 403594 h 405752"/>
                  <a:gd name="connsiteX10" fmla="*/ 390891 w 540989"/>
                  <a:gd name="connsiteY10" fmla="*/ 377400 h 405752"/>
                  <a:gd name="connsiteX11" fmla="*/ 540910 w 540989"/>
                  <a:gd name="connsiteY11" fmla="*/ 236907 h 405752"/>
                  <a:gd name="connsiteX12" fmla="*/ 407560 w 540989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6543 w 562397"/>
                  <a:gd name="connsiteY7" fmla="*/ 351207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74162 w 562397"/>
                  <a:gd name="connsiteY7" fmla="*/ 363113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05752"/>
                  <a:gd name="connsiteX1" fmla="*/ 169412 w 562397"/>
                  <a:gd name="connsiteY1" fmla="*/ 10688 h 405752"/>
                  <a:gd name="connsiteX2" fmla="*/ 288474 w 562397"/>
                  <a:gd name="connsiteY2" fmla="*/ 141657 h 405752"/>
                  <a:gd name="connsiteX3" fmla="*/ 24156 w 562397"/>
                  <a:gd name="connsiteY3" fmla="*/ 208332 h 405752"/>
                  <a:gd name="connsiteX4" fmla="*/ 274187 w 562397"/>
                  <a:gd name="connsiteY4" fmla="*/ 215475 h 405752"/>
                  <a:gd name="connsiteX5" fmla="*/ 343 w 562397"/>
                  <a:gd name="connsiteY5" fmla="*/ 286913 h 405752"/>
                  <a:gd name="connsiteX6" fmla="*/ 300381 w 562397"/>
                  <a:gd name="connsiteY6" fmla="*/ 282150 h 405752"/>
                  <a:gd name="connsiteX7" fmla="*/ 52730 w 562397"/>
                  <a:gd name="connsiteY7" fmla="*/ 346444 h 405752"/>
                  <a:gd name="connsiteX8" fmla="*/ 326574 w 562397"/>
                  <a:gd name="connsiteY8" fmla="*/ 344063 h 405752"/>
                  <a:gd name="connsiteX9" fmla="*/ 171793 w 562397"/>
                  <a:gd name="connsiteY9" fmla="*/ 403594 h 405752"/>
                  <a:gd name="connsiteX10" fmla="*/ 412299 w 562397"/>
                  <a:gd name="connsiteY10" fmla="*/ 377400 h 405752"/>
                  <a:gd name="connsiteX11" fmla="*/ 562318 w 562397"/>
                  <a:gd name="connsiteY11" fmla="*/ 236907 h 405752"/>
                  <a:gd name="connsiteX12" fmla="*/ 428968 w 562397"/>
                  <a:gd name="connsiteY12" fmla="*/ 101175 h 405752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52730 w 562397"/>
                  <a:gd name="connsiteY7" fmla="*/ 346444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15088"/>
                  <a:gd name="connsiteX1" fmla="*/ 169412 w 562397"/>
                  <a:gd name="connsiteY1" fmla="*/ 10688 h 415088"/>
                  <a:gd name="connsiteX2" fmla="*/ 288474 w 562397"/>
                  <a:gd name="connsiteY2" fmla="*/ 141657 h 415088"/>
                  <a:gd name="connsiteX3" fmla="*/ 24156 w 562397"/>
                  <a:gd name="connsiteY3" fmla="*/ 208332 h 415088"/>
                  <a:gd name="connsiteX4" fmla="*/ 274187 w 562397"/>
                  <a:gd name="connsiteY4" fmla="*/ 215475 h 415088"/>
                  <a:gd name="connsiteX5" fmla="*/ 343 w 562397"/>
                  <a:gd name="connsiteY5" fmla="*/ 286913 h 415088"/>
                  <a:gd name="connsiteX6" fmla="*/ 300381 w 562397"/>
                  <a:gd name="connsiteY6" fmla="*/ 282150 h 415088"/>
                  <a:gd name="connsiteX7" fmla="*/ 62255 w 562397"/>
                  <a:gd name="connsiteY7" fmla="*/ 358350 h 415088"/>
                  <a:gd name="connsiteX8" fmla="*/ 326574 w 562397"/>
                  <a:gd name="connsiteY8" fmla="*/ 344063 h 415088"/>
                  <a:gd name="connsiteX9" fmla="*/ 171793 w 562397"/>
                  <a:gd name="connsiteY9" fmla="*/ 403594 h 415088"/>
                  <a:gd name="connsiteX10" fmla="*/ 412299 w 562397"/>
                  <a:gd name="connsiteY10" fmla="*/ 377400 h 415088"/>
                  <a:gd name="connsiteX11" fmla="*/ 562318 w 562397"/>
                  <a:gd name="connsiteY11" fmla="*/ 236907 h 415088"/>
                  <a:gd name="connsiteX12" fmla="*/ 428968 w 562397"/>
                  <a:gd name="connsiteY12" fmla="*/ 101175 h 415088"/>
                  <a:gd name="connsiteX0" fmla="*/ 428968 w 562397"/>
                  <a:gd name="connsiteY0" fmla="*/ 101175 h 408813"/>
                  <a:gd name="connsiteX1" fmla="*/ 169412 w 562397"/>
                  <a:gd name="connsiteY1" fmla="*/ 10688 h 408813"/>
                  <a:gd name="connsiteX2" fmla="*/ 288474 w 562397"/>
                  <a:gd name="connsiteY2" fmla="*/ 141657 h 408813"/>
                  <a:gd name="connsiteX3" fmla="*/ 24156 w 562397"/>
                  <a:gd name="connsiteY3" fmla="*/ 208332 h 408813"/>
                  <a:gd name="connsiteX4" fmla="*/ 274187 w 562397"/>
                  <a:gd name="connsiteY4" fmla="*/ 215475 h 408813"/>
                  <a:gd name="connsiteX5" fmla="*/ 343 w 562397"/>
                  <a:gd name="connsiteY5" fmla="*/ 286913 h 408813"/>
                  <a:gd name="connsiteX6" fmla="*/ 300381 w 562397"/>
                  <a:gd name="connsiteY6" fmla="*/ 282150 h 408813"/>
                  <a:gd name="connsiteX7" fmla="*/ 62255 w 562397"/>
                  <a:gd name="connsiteY7" fmla="*/ 358350 h 408813"/>
                  <a:gd name="connsiteX8" fmla="*/ 326574 w 562397"/>
                  <a:gd name="connsiteY8" fmla="*/ 344063 h 408813"/>
                  <a:gd name="connsiteX9" fmla="*/ 171793 w 562397"/>
                  <a:gd name="connsiteY9" fmla="*/ 403594 h 408813"/>
                  <a:gd name="connsiteX10" fmla="*/ 412299 w 562397"/>
                  <a:gd name="connsiteY10" fmla="*/ 386925 h 408813"/>
                  <a:gd name="connsiteX11" fmla="*/ 562318 w 562397"/>
                  <a:gd name="connsiteY11" fmla="*/ 236907 h 408813"/>
                  <a:gd name="connsiteX12" fmla="*/ 428968 w 562397"/>
                  <a:gd name="connsiteY12" fmla="*/ 101175 h 408813"/>
                  <a:gd name="connsiteX0" fmla="*/ 428968 w 562397"/>
                  <a:gd name="connsiteY0" fmla="*/ 101175 h 417169"/>
                  <a:gd name="connsiteX1" fmla="*/ 169412 w 562397"/>
                  <a:gd name="connsiteY1" fmla="*/ 10688 h 417169"/>
                  <a:gd name="connsiteX2" fmla="*/ 288474 w 562397"/>
                  <a:gd name="connsiteY2" fmla="*/ 141657 h 417169"/>
                  <a:gd name="connsiteX3" fmla="*/ 24156 w 562397"/>
                  <a:gd name="connsiteY3" fmla="*/ 208332 h 417169"/>
                  <a:gd name="connsiteX4" fmla="*/ 274187 w 562397"/>
                  <a:gd name="connsiteY4" fmla="*/ 215475 h 417169"/>
                  <a:gd name="connsiteX5" fmla="*/ 343 w 562397"/>
                  <a:gd name="connsiteY5" fmla="*/ 286913 h 417169"/>
                  <a:gd name="connsiteX6" fmla="*/ 300381 w 562397"/>
                  <a:gd name="connsiteY6" fmla="*/ 282150 h 417169"/>
                  <a:gd name="connsiteX7" fmla="*/ 62255 w 562397"/>
                  <a:gd name="connsiteY7" fmla="*/ 358350 h 417169"/>
                  <a:gd name="connsiteX8" fmla="*/ 326574 w 562397"/>
                  <a:gd name="connsiteY8" fmla="*/ 344063 h 417169"/>
                  <a:gd name="connsiteX9" fmla="*/ 171793 w 562397"/>
                  <a:gd name="connsiteY9" fmla="*/ 403594 h 417169"/>
                  <a:gd name="connsiteX10" fmla="*/ 412299 w 562397"/>
                  <a:gd name="connsiteY10" fmla="*/ 386925 h 417169"/>
                  <a:gd name="connsiteX11" fmla="*/ 562318 w 562397"/>
                  <a:gd name="connsiteY11" fmla="*/ 236907 h 417169"/>
                  <a:gd name="connsiteX12" fmla="*/ 428968 w 562397"/>
                  <a:gd name="connsiteY12" fmla="*/ 101175 h 41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2397" h="417169">
                    <a:moveTo>
                      <a:pt x="428968" y="101175"/>
                    </a:moveTo>
                    <a:cubicBezTo>
                      <a:pt x="363484" y="63472"/>
                      <a:pt x="209497" y="-31778"/>
                      <a:pt x="169412" y="10688"/>
                    </a:cubicBezTo>
                    <a:cubicBezTo>
                      <a:pt x="129327" y="53154"/>
                      <a:pt x="312683" y="108716"/>
                      <a:pt x="288474" y="141657"/>
                    </a:cubicBezTo>
                    <a:cubicBezTo>
                      <a:pt x="264265" y="174598"/>
                      <a:pt x="19393" y="162692"/>
                      <a:pt x="24156" y="208332"/>
                    </a:cubicBezTo>
                    <a:cubicBezTo>
                      <a:pt x="28919" y="253972"/>
                      <a:pt x="278156" y="202378"/>
                      <a:pt x="274187" y="215475"/>
                    </a:cubicBezTo>
                    <a:cubicBezTo>
                      <a:pt x="270218" y="228572"/>
                      <a:pt x="-11166" y="242463"/>
                      <a:pt x="343" y="286913"/>
                    </a:cubicBezTo>
                    <a:cubicBezTo>
                      <a:pt x="11852" y="331363"/>
                      <a:pt x="290062" y="270244"/>
                      <a:pt x="300381" y="282150"/>
                    </a:cubicBezTo>
                    <a:cubicBezTo>
                      <a:pt x="310700" y="294056"/>
                      <a:pt x="50746" y="321837"/>
                      <a:pt x="62255" y="358350"/>
                    </a:cubicBezTo>
                    <a:cubicBezTo>
                      <a:pt x="73764" y="394863"/>
                      <a:pt x="308318" y="336522"/>
                      <a:pt x="326574" y="344063"/>
                    </a:cubicBezTo>
                    <a:cubicBezTo>
                      <a:pt x="344830" y="351604"/>
                      <a:pt x="167031" y="377400"/>
                      <a:pt x="171793" y="403594"/>
                    </a:cubicBezTo>
                    <a:cubicBezTo>
                      <a:pt x="176555" y="429788"/>
                      <a:pt x="347212" y="414706"/>
                      <a:pt x="412299" y="386925"/>
                    </a:cubicBezTo>
                    <a:cubicBezTo>
                      <a:pt x="477386" y="359144"/>
                      <a:pt x="559540" y="284532"/>
                      <a:pt x="562318" y="236907"/>
                    </a:cubicBezTo>
                    <a:cubicBezTo>
                      <a:pt x="565096" y="189282"/>
                      <a:pt x="494452" y="138878"/>
                      <a:pt x="428968" y="101175"/>
                    </a:cubicBezTo>
                    <a:close/>
                  </a:path>
                </a:pathLst>
              </a:custGeom>
              <a:solidFill>
                <a:srgbClr val="FFFFCC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18" name="グループ化 817"/>
              <p:cNvGrpSpPr/>
              <p:nvPr/>
            </p:nvGrpSpPr>
            <p:grpSpPr>
              <a:xfrm flipH="1">
                <a:off x="3014127" y="2933955"/>
                <a:ext cx="366551" cy="582724"/>
                <a:chOff x="4371556" y="2515517"/>
                <a:chExt cx="840277" cy="1335828"/>
              </a:xfrm>
            </p:grpSpPr>
            <p:sp>
              <p:nvSpPr>
                <p:cNvPr id="819" name="角丸四角形 818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 819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8" name="グループ化 767"/>
            <p:cNvGrpSpPr/>
            <p:nvPr/>
          </p:nvGrpSpPr>
          <p:grpSpPr>
            <a:xfrm>
              <a:off x="2589521" y="3728835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809" name="グループ化 808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813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月 815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0" name="円/楕円 809"/>
              <p:cNvSpPr/>
              <p:nvPr/>
            </p:nvSpPr>
            <p:spPr bwMode="auto">
              <a:xfrm>
                <a:off x="5268191" y="2427512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円/楕円 810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円/楕円 811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9" name="グループ化 768"/>
            <p:cNvGrpSpPr/>
            <p:nvPr/>
          </p:nvGrpSpPr>
          <p:grpSpPr>
            <a:xfrm rot="20700000">
              <a:off x="2571820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807" name="円/楕円 806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円/楕円 807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0" name="グループ化 769"/>
            <p:cNvGrpSpPr/>
            <p:nvPr/>
          </p:nvGrpSpPr>
          <p:grpSpPr>
            <a:xfrm rot="900000" flipH="1">
              <a:off x="3135519" y="3393861"/>
              <a:ext cx="156785" cy="208380"/>
              <a:chOff x="6084687" y="1853825"/>
              <a:chExt cx="398484" cy="507286"/>
            </a:xfrm>
            <a:solidFill>
              <a:srgbClr val="FFCC99"/>
            </a:solidFill>
          </p:grpSpPr>
          <p:sp>
            <p:nvSpPr>
              <p:cNvPr id="805" name="円/楕円 804"/>
              <p:cNvSpPr/>
              <p:nvPr/>
            </p:nvSpPr>
            <p:spPr bwMode="auto">
              <a:xfrm>
                <a:off x="6084687" y="1853825"/>
                <a:ext cx="398484" cy="507286"/>
              </a:xfrm>
              <a:prstGeom prst="ellipse">
                <a:avLst/>
              </a:prstGeom>
              <a:solidFill>
                <a:srgbClr val="FFFFCC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円/楕円 805"/>
              <p:cNvSpPr/>
              <p:nvPr/>
            </p:nvSpPr>
            <p:spPr bwMode="auto">
              <a:xfrm>
                <a:off x="6183158" y="1927860"/>
                <a:ext cx="248122" cy="3592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1" name="月 770"/>
            <p:cNvSpPr/>
            <p:nvPr/>
          </p:nvSpPr>
          <p:spPr bwMode="auto">
            <a:xfrm rot="21425698">
              <a:off x="2636726" y="326493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月 771"/>
            <p:cNvSpPr/>
            <p:nvPr/>
          </p:nvSpPr>
          <p:spPr bwMode="auto">
            <a:xfrm rot="174302" flipH="1">
              <a:off x="3121779" y="3261489"/>
              <a:ext cx="109252" cy="523274"/>
            </a:xfrm>
            <a:prstGeom prst="moon">
              <a:avLst>
                <a:gd name="adj" fmla="val 50104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円/楕円 772"/>
            <p:cNvSpPr/>
            <p:nvPr/>
          </p:nvSpPr>
          <p:spPr bwMode="auto">
            <a:xfrm>
              <a:off x="2666650" y="3129716"/>
              <a:ext cx="532937" cy="623199"/>
            </a:xfrm>
            <a:prstGeom prst="ellipse">
              <a:avLst/>
            </a:prstGeom>
            <a:solidFill>
              <a:srgbClr val="FFFFCC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4" name="月 773"/>
            <p:cNvSpPr/>
            <p:nvPr/>
          </p:nvSpPr>
          <p:spPr bwMode="auto">
            <a:xfrm rot="5400000">
              <a:off x="2777699" y="2920578"/>
              <a:ext cx="311422" cy="57770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月 774"/>
            <p:cNvSpPr/>
            <p:nvPr/>
          </p:nvSpPr>
          <p:spPr bwMode="auto">
            <a:xfrm rot="5400000">
              <a:off x="2775657" y="2973419"/>
              <a:ext cx="311422" cy="472023"/>
            </a:xfrm>
            <a:prstGeom prst="moon">
              <a:avLst>
                <a:gd name="adj" fmla="val 53653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月 775"/>
            <p:cNvSpPr/>
            <p:nvPr/>
          </p:nvSpPr>
          <p:spPr bwMode="auto">
            <a:xfrm rot="5400000">
              <a:off x="2779329" y="3033249"/>
              <a:ext cx="311422" cy="352366"/>
            </a:xfrm>
            <a:prstGeom prst="moon">
              <a:avLst>
                <a:gd name="adj" fmla="val 52836"/>
              </a:avLst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7" name="グループ化 776"/>
            <p:cNvGrpSpPr/>
            <p:nvPr/>
          </p:nvGrpSpPr>
          <p:grpSpPr>
            <a:xfrm>
              <a:off x="2669611" y="3006407"/>
              <a:ext cx="525643" cy="293746"/>
              <a:chOff x="2678776" y="2142771"/>
              <a:chExt cx="582787" cy="311947"/>
            </a:xfrm>
          </p:grpSpPr>
          <p:sp>
            <p:nvSpPr>
              <p:cNvPr id="799" name="円/楕円 798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円/楕円 799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円/楕円 800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円/楕円 801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円/楕円 802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月 803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8" name="グループ化 777"/>
            <p:cNvGrpSpPr/>
            <p:nvPr/>
          </p:nvGrpSpPr>
          <p:grpSpPr>
            <a:xfrm>
              <a:off x="2699906" y="3356704"/>
              <a:ext cx="175365" cy="169221"/>
              <a:chOff x="1876698" y="3330543"/>
              <a:chExt cx="184402" cy="204539"/>
            </a:xfrm>
          </p:grpSpPr>
          <p:sp>
            <p:nvSpPr>
              <p:cNvPr id="792" name="月 791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月 792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円/楕円 793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月 794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円/楕円 795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円/楕円 796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円/楕円 797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9" name="グループ化 778"/>
            <p:cNvGrpSpPr/>
            <p:nvPr/>
          </p:nvGrpSpPr>
          <p:grpSpPr>
            <a:xfrm flipH="1">
              <a:off x="2986926" y="3356704"/>
              <a:ext cx="175365" cy="169221"/>
              <a:chOff x="1876698" y="3330543"/>
              <a:chExt cx="184402" cy="204539"/>
            </a:xfrm>
          </p:grpSpPr>
          <p:sp>
            <p:nvSpPr>
              <p:cNvPr id="785" name="月 784"/>
              <p:cNvSpPr/>
              <p:nvPr/>
            </p:nvSpPr>
            <p:spPr>
              <a:xfrm rot="16443895">
                <a:off x="1920385" y="32970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6" name="月 785"/>
              <p:cNvSpPr/>
              <p:nvPr/>
            </p:nvSpPr>
            <p:spPr>
              <a:xfrm rot="16443895">
                <a:off x="1910225" y="3322416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7" name="円/楕円 786"/>
              <p:cNvSpPr/>
              <p:nvPr/>
            </p:nvSpPr>
            <p:spPr bwMode="auto">
              <a:xfrm>
                <a:off x="1892660" y="3365144"/>
                <a:ext cx="164452" cy="1699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月 787"/>
              <p:cNvSpPr/>
              <p:nvPr/>
            </p:nvSpPr>
            <p:spPr>
              <a:xfrm rot="5400000">
                <a:off x="1922761" y="3317255"/>
                <a:ext cx="104811" cy="171866"/>
              </a:xfrm>
              <a:prstGeom prst="moon">
                <a:avLst>
                  <a:gd name="adj" fmla="val 2415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9" name="円/楕円 788"/>
              <p:cNvSpPr/>
              <p:nvPr/>
            </p:nvSpPr>
            <p:spPr bwMode="auto">
              <a:xfrm>
                <a:off x="1927537" y="3383619"/>
                <a:ext cx="92056" cy="12989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円/楕円 789"/>
              <p:cNvSpPr/>
              <p:nvPr/>
            </p:nvSpPr>
            <p:spPr bwMode="auto">
              <a:xfrm>
                <a:off x="1942777" y="3416300"/>
                <a:ext cx="61576" cy="83464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円/楕円 790"/>
              <p:cNvSpPr/>
              <p:nvPr/>
            </p:nvSpPr>
            <p:spPr bwMode="auto">
              <a:xfrm>
                <a:off x="1950705" y="340723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0" name="グループ化 779"/>
            <p:cNvGrpSpPr/>
            <p:nvPr/>
          </p:nvGrpSpPr>
          <p:grpSpPr>
            <a:xfrm flipV="1">
              <a:off x="2708395" y="3312810"/>
              <a:ext cx="449445" cy="45719"/>
              <a:chOff x="2772300" y="2592397"/>
              <a:chExt cx="292600" cy="45719"/>
            </a:xfrm>
          </p:grpSpPr>
          <p:sp>
            <p:nvSpPr>
              <p:cNvPr id="783" name="月 782"/>
              <p:cNvSpPr/>
              <p:nvPr/>
            </p:nvSpPr>
            <p:spPr>
              <a:xfrm rot="16200000">
                <a:off x="2986227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月 783"/>
              <p:cNvSpPr/>
              <p:nvPr/>
            </p:nvSpPr>
            <p:spPr>
              <a:xfrm rot="16200000">
                <a:off x="2805253" y="2559444"/>
                <a:ext cx="45719" cy="111626"/>
              </a:xfrm>
              <a:prstGeom prst="moon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1" name="円/楕円 13"/>
            <p:cNvSpPr/>
            <p:nvPr/>
          </p:nvSpPr>
          <p:spPr bwMode="auto">
            <a:xfrm>
              <a:off x="2897197" y="3581918"/>
              <a:ext cx="64478" cy="31459"/>
            </a:xfrm>
            <a:custGeom>
              <a:avLst/>
              <a:gdLst>
                <a:gd name="connsiteX0" fmla="*/ 0 w 64478"/>
                <a:gd name="connsiteY0" fmla="*/ 22860 h 45719"/>
                <a:gd name="connsiteX1" fmla="*/ 32239 w 64478"/>
                <a:gd name="connsiteY1" fmla="*/ 0 h 45719"/>
                <a:gd name="connsiteX2" fmla="*/ 64478 w 64478"/>
                <a:gd name="connsiteY2" fmla="*/ 22860 h 45719"/>
                <a:gd name="connsiteX3" fmla="*/ 32239 w 64478"/>
                <a:gd name="connsiteY3" fmla="*/ 45720 h 45719"/>
                <a:gd name="connsiteX4" fmla="*/ 0 w 64478"/>
                <a:gd name="connsiteY4" fmla="*/ 22860 h 45719"/>
                <a:gd name="connsiteX0" fmla="*/ 0 w 64478"/>
                <a:gd name="connsiteY0" fmla="*/ 22860 h 45720"/>
                <a:gd name="connsiteX1" fmla="*/ 32239 w 64478"/>
                <a:gd name="connsiteY1" fmla="*/ 0 h 45720"/>
                <a:gd name="connsiteX2" fmla="*/ 64478 w 64478"/>
                <a:gd name="connsiteY2" fmla="*/ 22860 h 45720"/>
                <a:gd name="connsiteX3" fmla="*/ 32239 w 64478"/>
                <a:gd name="connsiteY3" fmla="*/ 45720 h 45720"/>
                <a:gd name="connsiteX4" fmla="*/ 0 w 64478"/>
                <a:gd name="connsiteY4" fmla="*/ 22860 h 45720"/>
                <a:gd name="connsiteX0" fmla="*/ 0 w 64478"/>
                <a:gd name="connsiteY0" fmla="*/ 8599 h 31459"/>
                <a:gd name="connsiteX1" fmla="*/ 29699 w 64478"/>
                <a:gd name="connsiteY1" fmla="*/ 979 h 31459"/>
                <a:gd name="connsiteX2" fmla="*/ 64478 w 64478"/>
                <a:gd name="connsiteY2" fmla="*/ 8599 h 31459"/>
                <a:gd name="connsiteX3" fmla="*/ 32239 w 64478"/>
                <a:gd name="connsiteY3" fmla="*/ 31459 h 31459"/>
                <a:gd name="connsiteX4" fmla="*/ 0 w 64478"/>
                <a:gd name="connsiteY4" fmla="*/ 8599 h 3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78" h="31459">
                  <a:moveTo>
                    <a:pt x="0" y="8599"/>
                  </a:moveTo>
                  <a:cubicBezTo>
                    <a:pt x="0" y="-4026"/>
                    <a:pt x="11894" y="979"/>
                    <a:pt x="29699" y="979"/>
                  </a:cubicBezTo>
                  <a:cubicBezTo>
                    <a:pt x="47504" y="979"/>
                    <a:pt x="64478" y="-4026"/>
                    <a:pt x="64478" y="8599"/>
                  </a:cubicBezTo>
                  <a:cubicBezTo>
                    <a:pt x="64478" y="21224"/>
                    <a:pt x="50044" y="31459"/>
                    <a:pt x="32239" y="31459"/>
                  </a:cubicBezTo>
                  <a:cubicBezTo>
                    <a:pt x="14434" y="31459"/>
                    <a:pt x="0" y="21224"/>
                    <a:pt x="0" y="8599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2" name="円/楕円 7"/>
            <p:cNvSpPr/>
            <p:nvPr/>
          </p:nvSpPr>
          <p:spPr bwMode="auto">
            <a:xfrm>
              <a:off x="2861746" y="3642377"/>
              <a:ext cx="137581" cy="43052"/>
            </a:xfrm>
            <a:custGeom>
              <a:avLst/>
              <a:gdLst>
                <a:gd name="connsiteX0" fmla="*/ 0 w 267753"/>
                <a:gd name="connsiteY0" fmla="*/ 35563 h 71126"/>
                <a:gd name="connsiteX1" fmla="*/ 133877 w 267753"/>
                <a:gd name="connsiteY1" fmla="*/ 0 h 71126"/>
                <a:gd name="connsiteX2" fmla="*/ 267754 w 267753"/>
                <a:gd name="connsiteY2" fmla="*/ 35563 h 71126"/>
                <a:gd name="connsiteX3" fmla="*/ 133877 w 267753"/>
                <a:gd name="connsiteY3" fmla="*/ 71126 h 71126"/>
                <a:gd name="connsiteX4" fmla="*/ 0 w 267753"/>
                <a:gd name="connsiteY4" fmla="*/ 35563 h 71126"/>
                <a:gd name="connsiteX0" fmla="*/ 0 w 267754"/>
                <a:gd name="connsiteY0" fmla="*/ 35563 h 71126"/>
                <a:gd name="connsiteX1" fmla="*/ 133877 w 267754"/>
                <a:gd name="connsiteY1" fmla="*/ 0 h 71126"/>
                <a:gd name="connsiteX2" fmla="*/ 267754 w 267754"/>
                <a:gd name="connsiteY2" fmla="*/ 35563 h 71126"/>
                <a:gd name="connsiteX3" fmla="*/ 133877 w 267754"/>
                <a:gd name="connsiteY3" fmla="*/ 71126 h 71126"/>
                <a:gd name="connsiteX4" fmla="*/ 0 w 267754"/>
                <a:gd name="connsiteY4" fmla="*/ 35563 h 71126"/>
                <a:gd name="connsiteX0" fmla="*/ 0 w 267754"/>
                <a:gd name="connsiteY0" fmla="*/ 35563 h 107321"/>
                <a:gd name="connsiteX1" fmla="*/ 133877 w 267754"/>
                <a:gd name="connsiteY1" fmla="*/ 0 h 107321"/>
                <a:gd name="connsiteX2" fmla="*/ 267754 w 267754"/>
                <a:gd name="connsiteY2" fmla="*/ 35563 h 107321"/>
                <a:gd name="connsiteX3" fmla="*/ 133877 w 267754"/>
                <a:gd name="connsiteY3" fmla="*/ 107321 h 107321"/>
                <a:gd name="connsiteX4" fmla="*/ 0 w 267754"/>
                <a:gd name="connsiteY4" fmla="*/ 35563 h 10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754" h="107321">
                  <a:moveTo>
                    <a:pt x="0" y="35563"/>
                  </a:moveTo>
                  <a:cubicBezTo>
                    <a:pt x="0" y="15922"/>
                    <a:pt x="59939" y="0"/>
                    <a:pt x="133877" y="0"/>
                  </a:cubicBezTo>
                  <a:cubicBezTo>
                    <a:pt x="207815" y="0"/>
                    <a:pt x="267754" y="15922"/>
                    <a:pt x="267754" y="35563"/>
                  </a:cubicBezTo>
                  <a:cubicBezTo>
                    <a:pt x="267754" y="55204"/>
                    <a:pt x="207815" y="107321"/>
                    <a:pt x="133877" y="107321"/>
                  </a:cubicBezTo>
                  <a:cubicBezTo>
                    <a:pt x="59939" y="107321"/>
                    <a:pt x="0" y="55204"/>
                    <a:pt x="0" y="35563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836233" y="4767094"/>
            <a:ext cx="748760" cy="1542933"/>
            <a:chOff x="2477725" y="4767094"/>
            <a:chExt cx="902953" cy="1860672"/>
          </a:xfrm>
        </p:grpSpPr>
        <p:grpSp>
          <p:nvGrpSpPr>
            <p:cNvPr id="831" name="グループ化 830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884" name="片側の 2 つの角を丸めた四角形 883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片側の 2 つの角を丸めた四角形 884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882" name="片側の 2 つの角を丸めた四角形 881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片側の 2 つの角を丸めた四角形 882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833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931" name="円/楕円 930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2" name="円/楕円 931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939" name="角丸四角形 938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1" name="グループ化 940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942" name="グループ化 941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946" name="円/楕円 945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7" name="円/楕円 946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8" name="円/楕円 947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9" name="円/楕円 948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3" name="グループ化 942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944" name="角丸四角形 94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フリーフォーム 94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0" name="グループ化 839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866" name="グループ化 865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870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 870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月 872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8" name="円/楕円 867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円/楕円 868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0" name="グループ化 949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951" name="グループ化 950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62" name="円/楕円 961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3" name="円/楕円 962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52" name="グループ化 951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60" name="円/楕円 959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1" name="円/楕円 960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3" name="円/楕円 952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円/楕円 954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円/楕円 955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円/楕円 956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円/楕円 957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965" name="円/楕円 964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6" name="円/楕円 965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7" name="円/楕円 966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8" name="円/楕円 967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9" name="円/楕円 968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月 969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1" name="グループ化 970"/>
          <p:cNvGrpSpPr/>
          <p:nvPr/>
        </p:nvGrpSpPr>
        <p:grpSpPr>
          <a:xfrm>
            <a:off x="2722551" y="4767094"/>
            <a:ext cx="748760" cy="1542933"/>
            <a:chOff x="2477725" y="4767094"/>
            <a:chExt cx="902953" cy="1860672"/>
          </a:xfrm>
        </p:grpSpPr>
        <p:grpSp>
          <p:nvGrpSpPr>
            <p:cNvPr id="972" name="グループ化 971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027" name="片側の 2 つの角を丸めた四角形 1026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片側の 2 つの角を丸めた四角形 1027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3" name="グループ化 972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025" name="片側の 2 つの角を丸めた四角形 102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片側の 2 つの角を丸めた四角形 102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4" name="グループ化 973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022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14" name="グループ化 1013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18" name="円/楕円 1017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9" name="円/楕円 1018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0" name="円/楕円 1019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1" name="円/楕円 1020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5" name="グループ化 1014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16" name="角丸四角形 1015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 1016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6" name="グループ化 975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06" name="グループ化 1005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10" name="円/楕円 1009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1" name="円/楕円 1010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2" name="円/楕円 1011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13" name="円/楕円 1012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07" name="グループ化 1006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08" name="角丸四角形 1007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7" name="グループ化 976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999" name="グループ化 998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002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 1002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 1003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月 1004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0" name="円/楕円 999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円/楕円 1000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8" name="グループ化 977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986" name="グループ化 985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97" name="円/楕円 996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円/楕円 997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87" name="グループ化 986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995" name="円/楕円 994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6" name="円/楕円 995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88" name="円/楕円 987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円/楕円 989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円/楕円 990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円/楕円 991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円/楕円 992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9" name="グループ化 978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980" name="円/楕円 979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1" name="円/楕円 980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2" name="円/楕円 981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3" name="円/楕円 982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円/楕円 983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5" name="月 984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9" name="グループ化 1028"/>
          <p:cNvGrpSpPr/>
          <p:nvPr/>
        </p:nvGrpSpPr>
        <p:grpSpPr>
          <a:xfrm>
            <a:off x="4611454" y="4767094"/>
            <a:ext cx="748760" cy="1542933"/>
            <a:chOff x="2477725" y="4767094"/>
            <a:chExt cx="902953" cy="1860672"/>
          </a:xfrm>
        </p:grpSpPr>
        <p:grpSp>
          <p:nvGrpSpPr>
            <p:cNvPr id="1030" name="グループ化 1029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085" name="片側の 2 つの角を丸めた四角形 1084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片側の 2 つの角を丸めた四角形 1085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1" name="グループ化 1030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083" name="片側の 2 つの角を丸めた四角形 108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片側の 2 つの角を丸めた四角形 108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080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3" name="グループ化 1032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72" name="グループ化 1071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76" name="円/楕円 1075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7" name="円/楕円 1076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8" name="円/楕円 1077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9" name="円/楕円 1078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73" name="グループ化 1072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74" name="角丸四角形 107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4" name="グループ化 1033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064" name="グループ化 1063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068" name="円/楕円 1067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69" name="円/楕円 1068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0" name="円/楕円 1069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1" name="円/楕円 1070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65" name="グループ化 1064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066" name="角丸四角形 1065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5" name="グループ化 1034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057" name="グループ化 1056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060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 1060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 1061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月 1062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8" name="円/楕円 1057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円/楕円 1058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1044" name="グループ化 1043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055" name="円/楕円 1054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6" name="円/楕円 1055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053" name="円/楕円 1052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4" name="円/楕円 1053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6" name="円/楕円 1045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7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円/楕円 1047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円/楕円 1048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円/楕円 1049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円/楕円 1050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7" name="グループ化 1036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1038" name="円/楕円 1037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9" name="円/楕円 1038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円/楕円 1039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1" name="円/楕円 1040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円/楕円 1041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月 1042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7" name="グループ化 1086"/>
          <p:cNvGrpSpPr/>
          <p:nvPr/>
        </p:nvGrpSpPr>
        <p:grpSpPr>
          <a:xfrm>
            <a:off x="6478053" y="4767094"/>
            <a:ext cx="748760" cy="1542933"/>
            <a:chOff x="2477725" y="4767094"/>
            <a:chExt cx="902953" cy="1860672"/>
          </a:xfrm>
        </p:grpSpPr>
        <p:grpSp>
          <p:nvGrpSpPr>
            <p:cNvPr id="1088" name="グループ化 1087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143" name="片側の 2 つの角を丸めた四角形 1142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片側の 2 つの角を丸めた四角形 1143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9" name="グループ化 1088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141" name="片側の 2 つの角を丸めた四角形 114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片側の 2 つの角を丸めた四角形 114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0" name="グループ化 1089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138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1" name="グループ化 1090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30" name="グループ化 1129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34" name="円/楕円 1133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35" name="円/楕円 1134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36" name="円/楕円 1135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37" name="円/楕円 1136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31" name="グループ化 1130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32" name="角丸四角形 1131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 1132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2" name="グループ化 1091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22" name="グループ化 1121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26" name="円/楕円 1125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27" name="円/楕円 1126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28" name="円/楕円 1127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29" name="円/楕円 1128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23" name="グループ化 1122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24" name="角丸四角形 1123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 1124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3" name="グループ化 1092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115" name="グループ化 1114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118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フリーフォーム 1118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フリーフォーム 1119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月 1120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6" name="円/楕円 1115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円/楕円 1116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1102" name="グループ化 1101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13" name="円/楕円 1112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円/楕円 1113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03" name="グループ化 1102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11" name="円/楕円 1110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2" name="円/楕円 1111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04" name="円/楕円 1103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円/楕円 1105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円/楕円 1106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円/楕円 1107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円/楕円 1108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1096" name="円/楕円 1095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円/楕円 1096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円/楕円 1097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円/楕円 1098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円/楕円 1099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月 1100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45" name="グループ化 1144"/>
          <p:cNvGrpSpPr/>
          <p:nvPr/>
        </p:nvGrpSpPr>
        <p:grpSpPr>
          <a:xfrm>
            <a:off x="8328375" y="4767094"/>
            <a:ext cx="748760" cy="1542933"/>
            <a:chOff x="2477725" y="4767094"/>
            <a:chExt cx="902953" cy="1860672"/>
          </a:xfrm>
        </p:grpSpPr>
        <p:grpSp>
          <p:nvGrpSpPr>
            <p:cNvPr id="1146" name="グループ化 1145"/>
            <p:cNvGrpSpPr/>
            <p:nvPr/>
          </p:nvGrpSpPr>
          <p:grpSpPr>
            <a:xfrm>
              <a:off x="2961675" y="6285472"/>
              <a:ext cx="218058" cy="342294"/>
              <a:chOff x="4525454" y="3230695"/>
              <a:chExt cx="315035" cy="473670"/>
            </a:xfrm>
          </p:grpSpPr>
          <p:sp>
            <p:nvSpPr>
              <p:cNvPr id="1201" name="片側の 2 つの角を丸めた四角形 1200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片側の 2 つの角を丸めた四角形 1201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7" name="グループ化 1146"/>
            <p:cNvGrpSpPr/>
            <p:nvPr/>
          </p:nvGrpSpPr>
          <p:grpSpPr>
            <a:xfrm>
              <a:off x="2711144" y="6285472"/>
              <a:ext cx="218058" cy="342294"/>
              <a:chOff x="4525454" y="3230695"/>
              <a:chExt cx="315035" cy="473670"/>
            </a:xfrm>
          </p:grpSpPr>
          <p:sp>
            <p:nvSpPr>
              <p:cNvPr id="1199" name="片側の 2 つの角を丸めた四角形 1198"/>
              <p:cNvSpPr/>
              <p:nvPr/>
            </p:nvSpPr>
            <p:spPr bwMode="auto">
              <a:xfrm>
                <a:off x="4571693" y="3230695"/>
                <a:ext cx="222558" cy="381659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片側の 2 つの角を丸めた四角形 1199"/>
              <p:cNvSpPr/>
              <p:nvPr/>
            </p:nvSpPr>
            <p:spPr bwMode="auto">
              <a:xfrm>
                <a:off x="4525454" y="3501879"/>
                <a:ext cx="315035" cy="202486"/>
              </a:xfrm>
              <a:prstGeom prst="round2SameRect">
                <a:avLst>
                  <a:gd name="adj1" fmla="val 50000"/>
                  <a:gd name="adj2" fmla="val 21776"/>
                </a:avLst>
              </a:prstGeom>
              <a:solidFill>
                <a:srgbClr val="6633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8" name="グループ化 1147"/>
            <p:cNvGrpSpPr/>
            <p:nvPr/>
          </p:nvGrpSpPr>
          <p:grpSpPr>
            <a:xfrm>
              <a:off x="2477725" y="5657759"/>
              <a:ext cx="902953" cy="789176"/>
              <a:chOff x="2477725" y="5657759"/>
              <a:chExt cx="902953" cy="954820"/>
            </a:xfrm>
          </p:grpSpPr>
          <p:sp>
            <p:nvSpPr>
              <p:cNvPr id="1196" name="円/楕円 2"/>
              <p:cNvSpPr/>
              <p:nvPr/>
            </p:nvSpPr>
            <p:spPr bwMode="auto">
              <a:xfrm>
                <a:off x="2477725" y="569446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円/楕円 2"/>
              <p:cNvSpPr/>
              <p:nvPr/>
            </p:nvSpPr>
            <p:spPr bwMode="auto">
              <a:xfrm>
                <a:off x="2477725" y="5657759"/>
                <a:ext cx="902953" cy="918110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円/楕円 2"/>
              <p:cNvSpPr/>
              <p:nvPr/>
            </p:nvSpPr>
            <p:spPr bwMode="auto">
              <a:xfrm>
                <a:off x="2548050" y="5667384"/>
                <a:ext cx="762303" cy="779551"/>
              </a:xfrm>
              <a:custGeom>
                <a:avLst/>
                <a:gdLst>
                  <a:gd name="connsiteX0" fmla="*/ 0 w 855095"/>
                  <a:gd name="connsiteY0" fmla="*/ 427548 h 855095"/>
                  <a:gd name="connsiteX1" fmla="*/ 427548 w 855095"/>
                  <a:gd name="connsiteY1" fmla="*/ 0 h 855095"/>
                  <a:gd name="connsiteX2" fmla="*/ 855096 w 855095"/>
                  <a:gd name="connsiteY2" fmla="*/ 427548 h 855095"/>
                  <a:gd name="connsiteX3" fmla="*/ 427548 w 855095"/>
                  <a:gd name="connsiteY3" fmla="*/ 855096 h 855095"/>
                  <a:gd name="connsiteX4" fmla="*/ 0 w 855095"/>
                  <a:gd name="connsiteY4" fmla="*/ 427548 h 855095"/>
                  <a:gd name="connsiteX0" fmla="*/ 0 w 855096"/>
                  <a:gd name="connsiteY0" fmla="*/ 427548 h 855096"/>
                  <a:gd name="connsiteX1" fmla="*/ 427548 w 855096"/>
                  <a:gd name="connsiteY1" fmla="*/ 0 h 855096"/>
                  <a:gd name="connsiteX2" fmla="*/ 855096 w 855096"/>
                  <a:gd name="connsiteY2" fmla="*/ 427548 h 855096"/>
                  <a:gd name="connsiteX3" fmla="*/ 427548 w 855096"/>
                  <a:gd name="connsiteY3" fmla="*/ 855096 h 855096"/>
                  <a:gd name="connsiteX4" fmla="*/ 0 w 855096"/>
                  <a:gd name="connsiteY4" fmla="*/ 427548 h 855096"/>
                  <a:gd name="connsiteX0" fmla="*/ 0 w 855096"/>
                  <a:gd name="connsiteY0" fmla="*/ 751398 h 1178946"/>
                  <a:gd name="connsiteX1" fmla="*/ 433898 w 855096"/>
                  <a:gd name="connsiteY1" fmla="*/ 0 h 1178946"/>
                  <a:gd name="connsiteX2" fmla="*/ 855096 w 855096"/>
                  <a:gd name="connsiteY2" fmla="*/ 751398 h 1178946"/>
                  <a:gd name="connsiteX3" fmla="*/ 427548 w 855096"/>
                  <a:gd name="connsiteY3" fmla="*/ 1178946 h 1178946"/>
                  <a:gd name="connsiteX4" fmla="*/ 0 w 855096"/>
                  <a:gd name="connsiteY4" fmla="*/ 751398 h 1178946"/>
                  <a:gd name="connsiteX0" fmla="*/ 0 w 855096"/>
                  <a:gd name="connsiteY0" fmla="*/ 751398 h 947154"/>
                  <a:gd name="connsiteX1" fmla="*/ 433898 w 855096"/>
                  <a:gd name="connsiteY1" fmla="*/ 0 h 947154"/>
                  <a:gd name="connsiteX2" fmla="*/ 855096 w 855096"/>
                  <a:gd name="connsiteY2" fmla="*/ 751398 h 947154"/>
                  <a:gd name="connsiteX3" fmla="*/ 440248 w 855096"/>
                  <a:gd name="connsiteY3" fmla="*/ 943996 h 947154"/>
                  <a:gd name="connsiteX4" fmla="*/ 0 w 855096"/>
                  <a:gd name="connsiteY4" fmla="*/ 751398 h 947154"/>
                  <a:gd name="connsiteX0" fmla="*/ 0 w 855096"/>
                  <a:gd name="connsiteY0" fmla="*/ 751398 h 1001181"/>
                  <a:gd name="connsiteX1" fmla="*/ 433898 w 855096"/>
                  <a:gd name="connsiteY1" fmla="*/ 0 h 1001181"/>
                  <a:gd name="connsiteX2" fmla="*/ 855096 w 855096"/>
                  <a:gd name="connsiteY2" fmla="*/ 751398 h 1001181"/>
                  <a:gd name="connsiteX3" fmla="*/ 435483 w 855096"/>
                  <a:gd name="connsiteY3" fmla="*/ 1001181 h 1001181"/>
                  <a:gd name="connsiteX4" fmla="*/ 0 w 855096"/>
                  <a:gd name="connsiteY4" fmla="*/ 751398 h 1001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5096" h="1001181">
                    <a:moveTo>
                      <a:pt x="0" y="751398"/>
                    </a:moveTo>
                    <a:cubicBezTo>
                      <a:pt x="0" y="515270"/>
                      <a:pt x="197770" y="0"/>
                      <a:pt x="433898" y="0"/>
                    </a:cubicBezTo>
                    <a:cubicBezTo>
                      <a:pt x="670026" y="0"/>
                      <a:pt x="855096" y="515270"/>
                      <a:pt x="855096" y="751398"/>
                    </a:cubicBezTo>
                    <a:cubicBezTo>
                      <a:pt x="855096" y="987526"/>
                      <a:pt x="671611" y="1001181"/>
                      <a:pt x="435483" y="1001181"/>
                    </a:cubicBezTo>
                    <a:cubicBezTo>
                      <a:pt x="199355" y="1001181"/>
                      <a:pt x="0" y="987526"/>
                      <a:pt x="0" y="7513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9" name="グループ化 1148"/>
            <p:cNvGrpSpPr/>
            <p:nvPr/>
          </p:nvGrpSpPr>
          <p:grpSpPr>
            <a:xfrm>
              <a:off x="2543009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88" name="グループ化 1187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92" name="円/楕円 1191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3" name="円/楕円 1192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4" name="円/楕円 1193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5" name="円/楕円 1194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89" name="グループ化 1188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90" name="角丸四角形 1189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 1190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0" name="グループ化 1149"/>
            <p:cNvGrpSpPr/>
            <p:nvPr/>
          </p:nvGrpSpPr>
          <p:grpSpPr>
            <a:xfrm flipH="1">
              <a:off x="2853292" y="5427747"/>
              <a:ext cx="477235" cy="634944"/>
              <a:chOff x="1752570" y="5415547"/>
              <a:chExt cx="477235" cy="634944"/>
            </a:xfrm>
          </p:grpSpPr>
          <p:grpSp>
            <p:nvGrpSpPr>
              <p:cNvPr id="1180" name="グループ化 1179"/>
              <p:cNvGrpSpPr/>
              <p:nvPr/>
            </p:nvGrpSpPr>
            <p:grpSpPr>
              <a:xfrm rot="19800000">
                <a:off x="2032921" y="5835551"/>
                <a:ext cx="196884" cy="214940"/>
                <a:chOff x="1981306" y="6016108"/>
                <a:chExt cx="129454" cy="141327"/>
              </a:xfrm>
            </p:grpSpPr>
            <p:sp>
              <p:nvSpPr>
                <p:cNvPr id="1184" name="円/楕円 1183"/>
                <p:cNvSpPr/>
                <p:nvPr/>
              </p:nvSpPr>
              <p:spPr bwMode="auto">
                <a:xfrm rot="14474859">
                  <a:off x="2030637" y="6110774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5" name="円/楕円 1184"/>
                <p:cNvSpPr/>
                <p:nvPr/>
              </p:nvSpPr>
              <p:spPr bwMode="auto">
                <a:xfrm rot="13217450">
                  <a:off x="2054159" y="6082335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6" name="円/楕円 1185"/>
                <p:cNvSpPr/>
                <p:nvPr/>
              </p:nvSpPr>
              <p:spPr bwMode="auto">
                <a:xfrm rot="15732268" flipV="1">
                  <a:off x="1996319" y="6114068"/>
                  <a:ext cx="56601" cy="30134"/>
                </a:xfrm>
                <a:prstGeom prst="ellipse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7" name="円/楕円 1186"/>
                <p:cNvSpPr/>
                <p:nvPr/>
              </p:nvSpPr>
              <p:spPr bwMode="auto">
                <a:xfrm rot="14474859">
                  <a:off x="1972472" y="6024942"/>
                  <a:ext cx="113203" cy="95536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>
                <a:off x="1752570" y="5415547"/>
                <a:ext cx="330610" cy="548724"/>
                <a:chOff x="4371556" y="2515517"/>
                <a:chExt cx="840277" cy="1335828"/>
              </a:xfrm>
            </p:grpSpPr>
            <p:sp>
              <p:nvSpPr>
                <p:cNvPr id="1182" name="角丸四角形 1181"/>
                <p:cNvSpPr/>
                <p:nvPr/>
              </p:nvSpPr>
              <p:spPr bwMode="auto">
                <a:xfrm rot="1800000">
                  <a:off x="4883248" y="3439924"/>
                  <a:ext cx="328585" cy="4114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フリーフォーム 1182"/>
                <p:cNvSpPr/>
                <p:nvPr/>
              </p:nvSpPr>
              <p:spPr bwMode="auto">
                <a:xfrm>
                  <a:off x="4371556" y="2515517"/>
                  <a:ext cx="794730" cy="1316431"/>
                </a:xfrm>
                <a:custGeom>
                  <a:avLst/>
                  <a:gdLst>
                    <a:gd name="connsiteX0" fmla="*/ 430704 w 1010843"/>
                    <a:gd name="connsiteY0" fmla="*/ 68 h 1373532"/>
                    <a:gd name="connsiteX1" fmla="*/ 2079 w 1010843"/>
                    <a:gd name="connsiteY1" fmla="*/ 638243 h 1373532"/>
                    <a:gd name="connsiteX2" fmla="*/ 640254 w 1010843"/>
                    <a:gd name="connsiteY2" fmla="*/ 1362143 h 1373532"/>
                    <a:gd name="connsiteX3" fmla="*/ 1002204 w 1010843"/>
                    <a:gd name="connsiteY3" fmla="*/ 1047818 h 1373532"/>
                    <a:gd name="connsiteX4" fmla="*/ 287829 w 1010843"/>
                    <a:gd name="connsiteY4" fmla="*/ 600143 h 1373532"/>
                    <a:gd name="connsiteX5" fmla="*/ 430704 w 1010843"/>
                    <a:gd name="connsiteY5" fmla="*/ 68 h 1373532"/>
                    <a:gd name="connsiteX0" fmla="*/ 468036 w 1010075"/>
                    <a:gd name="connsiteY0" fmla="*/ 82 h 1297346"/>
                    <a:gd name="connsiteX1" fmla="*/ 1311 w 1010075"/>
                    <a:gd name="connsiteY1" fmla="*/ 562057 h 1297346"/>
                    <a:gd name="connsiteX2" fmla="*/ 639486 w 1010075"/>
                    <a:gd name="connsiteY2" fmla="*/ 1285957 h 1297346"/>
                    <a:gd name="connsiteX3" fmla="*/ 1001436 w 1010075"/>
                    <a:gd name="connsiteY3" fmla="*/ 971632 h 1297346"/>
                    <a:gd name="connsiteX4" fmla="*/ 287061 w 1010075"/>
                    <a:gd name="connsiteY4" fmla="*/ 523957 h 1297346"/>
                    <a:gd name="connsiteX5" fmla="*/ 468036 w 1010075"/>
                    <a:gd name="connsiteY5" fmla="*/ 82 h 1297346"/>
                    <a:gd name="connsiteX0" fmla="*/ 468182 w 1010221"/>
                    <a:gd name="connsiteY0" fmla="*/ 9709 h 1306973"/>
                    <a:gd name="connsiteX1" fmla="*/ 1457 w 1010221"/>
                    <a:gd name="connsiteY1" fmla="*/ 571684 h 1306973"/>
                    <a:gd name="connsiteX2" fmla="*/ 639632 w 1010221"/>
                    <a:gd name="connsiteY2" fmla="*/ 1295584 h 1306973"/>
                    <a:gd name="connsiteX3" fmla="*/ 1001582 w 1010221"/>
                    <a:gd name="connsiteY3" fmla="*/ 981259 h 1306973"/>
                    <a:gd name="connsiteX4" fmla="*/ 287207 w 1010221"/>
                    <a:gd name="connsiteY4" fmla="*/ 533584 h 1306973"/>
                    <a:gd name="connsiteX5" fmla="*/ 468182 w 1010221"/>
                    <a:gd name="connsiteY5" fmla="*/ 9709 h 1306973"/>
                    <a:gd name="connsiteX0" fmla="*/ 563095 w 1105586"/>
                    <a:gd name="connsiteY0" fmla="*/ 46 h 1297741"/>
                    <a:gd name="connsiteX1" fmla="*/ 1120 w 1105586"/>
                    <a:gd name="connsiteY1" fmla="*/ 552496 h 1297741"/>
                    <a:gd name="connsiteX2" fmla="*/ 734545 w 1105586"/>
                    <a:gd name="connsiteY2" fmla="*/ 1285921 h 1297741"/>
                    <a:gd name="connsiteX3" fmla="*/ 1096495 w 1105586"/>
                    <a:gd name="connsiteY3" fmla="*/ 971596 h 1297741"/>
                    <a:gd name="connsiteX4" fmla="*/ 382120 w 1105586"/>
                    <a:gd name="connsiteY4" fmla="*/ 523921 h 1297741"/>
                    <a:gd name="connsiteX5" fmla="*/ 563095 w 1105586"/>
                    <a:gd name="connsiteY5" fmla="*/ 46 h 1297741"/>
                    <a:gd name="connsiteX0" fmla="*/ 619589 w 1104930"/>
                    <a:gd name="connsiteY0" fmla="*/ 40 h 1354885"/>
                    <a:gd name="connsiteX1" fmla="*/ 464 w 1104930"/>
                    <a:gd name="connsiteY1" fmla="*/ 609640 h 1354885"/>
                    <a:gd name="connsiteX2" fmla="*/ 733889 w 1104930"/>
                    <a:gd name="connsiteY2" fmla="*/ 1343065 h 1354885"/>
                    <a:gd name="connsiteX3" fmla="*/ 1095839 w 1104930"/>
                    <a:gd name="connsiteY3" fmla="*/ 1028740 h 1354885"/>
                    <a:gd name="connsiteX4" fmla="*/ 381464 w 1104930"/>
                    <a:gd name="connsiteY4" fmla="*/ 581065 h 1354885"/>
                    <a:gd name="connsiteX5" fmla="*/ 619589 w 1104930"/>
                    <a:gd name="connsiteY5" fmla="*/ 40 h 1354885"/>
                    <a:gd name="connsiteX0" fmla="*/ 619603 w 1104944"/>
                    <a:gd name="connsiteY0" fmla="*/ 5817 h 1360662"/>
                    <a:gd name="connsiteX1" fmla="*/ 478 w 1104944"/>
                    <a:gd name="connsiteY1" fmla="*/ 615417 h 1360662"/>
                    <a:gd name="connsiteX2" fmla="*/ 733903 w 1104944"/>
                    <a:gd name="connsiteY2" fmla="*/ 1348842 h 1360662"/>
                    <a:gd name="connsiteX3" fmla="*/ 1095853 w 1104944"/>
                    <a:gd name="connsiteY3" fmla="*/ 1034517 h 1360662"/>
                    <a:gd name="connsiteX4" fmla="*/ 381478 w 1104944"/>
                    <a:gd name="connsiteY4" fmla="*/ 586842 h 1360662"/>
                    <a:gd name="connsiteX5" fmla="*/ 619603 w 1104944"/>
                    <a:gd name="connsiteY5" fmla="*/ 5817 h 1360662"/>
                    <a:gd name="connsiteX0" fmla="*/ 647960 w 1104726"/>
                    <a:gd name="connsiteY0" fmla="*/ 5468 h 1398413"/>
                    <a:gd name="connsiteX1" fmla="*/ 260 w 1104726"/>
                    <a:gd name="connsiteY1" fmla="*/ 653168 h 1398413"/>
                    <a:gd name="connsiteX2" fmla="*/ 733685 w 1104726"/>
                    <a:gd name="connsiteY2" fmla="*/ 1386593 h 1398413"/>
                    <a:gd name="connsiteX3" fmla="*/ 1095635 w 1104726"/>
                    <a:gd name="connsiteY3" fmla="*/ 1072268 h 1398413"/>
                    <a:gd name="connsiteX4" fmla="*/ 381260 w 1104726"/>
                    <a:gd name="connsiteY4" fmla="*/ 624593 h 1398413"/>
                    <a:gd name="connsiteX5" fmla="*/ 647960 w 1104726"/>
                    <a:gd name="connsiteY5" fmla="*/ 5468 h 1398413"/>
                    <a:gd name="connsiteX0" fmla="*/ 647960 w 1021939"/>
                    <a:gd name="connsiteY0" fmla="*/ 5468 h 1394406"/>
                    <a:gd name="connsiteX1" fmla="*/ 260 w 1021939"/>
                    <a:gd name="connsiteY1" fmla="*/ 653168 h 1394406"/>
                    <a:gd name="connsiteX2" fmla="*/ 733685 w 1021939"/>
                    <a:gd name="connsiteY2" fmla="*/ 1386593 h 1394406"/>
                    <a:gd name="connsiteX3" fmla="*/ 1009910 w 1021939"/>
                    <a:gd name="connsiteY3" fmla="*/ 1015118 h 1394406"/>
                    <a:gd name="connsiteX4" fmla="*/ 381260 w 1021939"/>
                    <a:gd name="connsiteY4" fmla="*/ 624593 h 1394406"/>
                    <a:gd name="connsiteX5" fmla="*/ 647960 w 1021939"/>
                    <a:gd name="connsiteY5" fmla="*/ 5468 h 1394406"/>
                    <a:gd name="connsiteX0" fmla="*/ 647856 w 1017114"/>
                    <a:gd name="connsiteY0" fmla="*/ 5344 h 1320214"/>
                    <a:gd name="connsiteX1" fmla="*/ 156 w 1017114"/>
                    <a:gd name="connsiteY1" fmla="*/ 653044 h 1320214"/>
                    <a:gd name="connsiteX2" fmla="*/ 590706 w 1017114"/>
                    <a:gd name="connsiteY2" fmla="*/ 1310269 h 1320214"/>
                    <a:gd name="connsiteX3" fmla="*/ 1009806 w 1017114"/>
                    <a:gd name="connsiteY3" fmla="*/ 1014994 h 1320214"/>
                    <a:gd name="connsiteX4" fmla="*/ 381156 w 1017114"/>
                    <a:gd name="connsiteY4" fmla="*/ 624469 h 1320214"/>
                    <a:gd name="connsiteX5" fmla="*/ 647856 w 1017114"/>
                    <a:gd name="connsiteY5" fmla="*/ 5344 h 1320214"/>
                    <a:gd name="connsiteX0" fmla="*/ 647850 w 923934"/>
                    <a:gd name="connsiteY0" fmla="*/ 5344 h 1316431"/>
                    <a:gd name="connsiteX1" fmla="*/ 150 w 923934"/>
                    <a:gd name="connsiteY1" fmla="*/ 653044 h 1316431"/>
                    <a:gd name="connsiteX2" fmla="*/ 590700 w 923934"/>
                    <a:gd name="connsiteY2" fmla="*/ 1310269 h 1316431"/>
                    <a:gd name="connsiteX3" fmla="*/ 914550 w 923934"/>
                    <a:gd name="connsiteY3" fmla="*/ 957844 h 1316431"/>
                    <a:gd name="connsiteX4" fmla="*/ 381150 w 923934"/>
                    <a:gd name="connsiteY4" fmla="*/ 624469 h 1316431"/>
                    <a:gd name="connsiteX5" fmla="*/ 647850 w 923934"/>
                    <a:gd name="connsiteY5" fmla="*/ 5344 h 1316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3934" h="1316431">
                      <a:moveTo>
                        <a:pt x="647850" y="5344"/>
                      </a:moveTo>
                      <a:cubicBezTo>
                        <a:pt x="565300" y="-56569"/>
                        <a:pt x="9675" y="435557"/>
                        <a:pt x="150" y="653044"/>
                      </a:cubicBezTo>
                      <a:cubicBezTo>
                        <a:pt x="-9375" y="870532"/>
                        <a:pt x="438300" y="1259469"/>
                        <a:pt x="590700" y="1310269"/>
                      </a:cubicBezTo>
                      <a:cubicBezTo>
                        <a:pt x="743100" y="1361069"/>
                        <a:pt x="973288" y="1084844"/>
                        <a:pt x="914550" y="957844"/>
                      </a:cubicBezTo>
                      <a:cubicBezTo>
                        <a:pt x="855813" y="830844"/>
                        <a:pt x="425600" y="783219"/>
                        <a:pt x="381150" y="624469"/>
                      </a:cubicBezTo>
                      <a:cubicBezTo>
                        <a:pt x="336700" y="465719"/>
                        <a:pt x="730400" y="67257"/>
                        <a:pt x="647850" y="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1" name="グループ化 1150"/>
            <p:cNvGrpSpPr/>
            <p:nvPr/>
          </p:nvGrpSpPr>
          <p:grpSpPr>
            <a:xfrm>
              <a:off x="2589521" y="5349602"/>
              <a:ext cx="673756" cy="451127"/>
              <a:chOff x="4472370" y="2294084"/>
              <a:chExt cx="1712418" cy="1098237"/>
            </a:xfrm>
            <a:solidFill>
              <a:schemeClr val="accent6">
                <a:lumMod val="75000"/>
              </a:schemeClr>
            </a:solidFill>
          </p:grpSpPr>
          <p:grpSp>
            <p:nvGrpSpPr>
              <p:cNvPr id="1173" name="グループ化 1172"/>
              <p:cNvGrpSpPr/>
              <p:nvPr/>
            </p:nvGrpSpPr>
            <p:grpSpPr>
              <a:xfrm>
                <a:off x="4472370" y="2294084"/>
                <a:ext cx="1712418" cy="1098237"/>
                <a:chOff x="4349744" y="1673805"/>
                <a:chExt cx="973396" cy="866195"/>
              </a:xfrm>
              <a:grpFill/>
            </p:grpSpPr>
            <p:sp>
              <p:nvSpPr>
                <p:cNvPr id="1176" name="円/楕円 2"/>
                <p:cNvSpPr/>
                <p:nvPr/>
              </p:nvSpPr>
              <p:spPr bwMode="auto">
                <a:xfrm>
                  <a:off x="4480328" y="1673805"/>
                  <a:ext cx="720322" cy="844746"/>
                </a:xfrm>
                <a:custGeom>
                  <a:avLst/>
                  <a:gdLst>
                    <a:gd name="connsiteX0" fmla="*/ 0 w 855095"/>
                    <a:gd name="connsiteY0" fmla="*/ 427548 h 855095"/>
                    <a:gd name="connsiteX1" fmla="*/ 427548 w 855095"/>
                    <a:gd name="connsiteY1" fmla="*/ 0 h 855095"/>
                    <a:gd name="connsiteX2" fmla="*/ 855096 w 855095"/>
                    <a:gd name="connsiteY2" fmla="*/ 427548 h 855095"/>
                    <a:gd name="connsiteX3" fmla="*/ 427548 w 855095"/>
                    <a:gd name="connsiteY3" fmla="*/ 855096 h 855095"/>
                    <a:gd name="connsiteX4" fmla="*/ 0 w 855095"/>
                    <a:gd name="connsiteY4" fmla="*/ 427548 h 855095"/>
                    <a:gd name="connsiteX0" fmla="*/ 0 w 855096"/>
                    <a:gd name="connsiteY0" fmla="*/ 427548 h 855096"/>
                    <a:gd name="connsiteX1" fmla="*/ 427548 w 855096"/>
                    <a:gd name="connsiteY1" fmla="*/ 0 h 855096"/>
                    <a:gd name="connsiteX2" fmla="*/ 855096 w 855096"/>
                    <a:gd name="connsiteY2" fmla="*/ 427548 h 855096"/>
                    <a:gd name="connsiteX3" fmla="*/ 427548 w 855096"/>
                    <a:gd name="connsiteY3" fmla="*/ 855096 h 855096"/>
                    <a:gd name="connsiteX4" fmla="*/ 0 w 855096"/>
                    <a:gd name="connsiteY4" fmla="*/ 427548 h 855096"/>
                    <a:gd name="connsiteX0" fmla="*/ 0 w 855096"/>
                    <a:gd name="connsiteY0" fmla="*/ 249748 h 677296"/>
                    <a:gd name="connsiteX1" fmla="*/ 421198 w 855096"/>
                    <a:gd name="connsiteY1" fmla="*/ 0 h 677296"/>
                    <a:gd name="connsiteX2" fmla="*/ 855096 w 855096"/>
                    <a:gd name="connsiteY2" fmla="*/ 249748 h 677296"/>
                    <a:gd name="connsiteX3" fmla="*/ 427548 w 855096"/>
                    <a:gd name="connsiteY3" fmla="*/ 677296 h 677296"/>
                    <a:gd name="connsiteX4" fmla="*/ 0 w 855096"/>
                    <a:gd name="connsiteY4" fmla="*/ 249748 h 677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5096" h="677296">
                      <a:moveTo>
                        <a:pt x="0" y="249748"/>
                      </a:moveTo>
                      <a:cubicBezTo>
                        <a:pt x="0" y="13620"/>
                        <a:pt x="185070" y="0"/>
                        <a:pt x="421198" y="0"/>
                      </a:cubicBezTo>
                      <a:cubicBezTo>
                        <a:pt x="657326" y="0"/>
                        <a:pt x="855096" y="13620"/>
                        <a:pt x="855096" y="249748"/>
                      </a:cubicBezTo>
                      <a:cubicBezTo>
                        <a:pt x="855096" y="485876"/>
                        <a:pt x="663676" y="677296"/>
                        <a:pt x="427548" y="677296"/>
                      </a:cubicBezTo>
                      <a:cubicBezTo>
                        <a:pt x="191420" y="677296"/>
                        <a:pt x="0" y="485876"/>
                        <a:pt x="0" y="249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 bwMode="auto">
                <a:xfrm>
                  <a:off x="4907996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フリーフォーム 1177"/>
                <p:cNvSpPr/>
                <p:nvPr/>
              </p:nvSpPr>
              <p:spPr bwMode="auto">
                <a:xfrm flipH="1">
                  <a:off x="4349744" y="1676400"/>
                  <a:ext cx="415144" cy="757238"/>
                </a:xfrm>
                <a:custGeom>
                  <a:avLst/>
                  <a:gdLst>
                    <a:gd name="connsiteX0" fmla="*/ 119063 w 481013"/>
                    <a:gd name="connsiteY0" fmla="*/ 0 h 809625"/>
                    <a:gd name="connsiteX1" fmla="*/ 195263 w 481013"/>
                    <a:gd name="connsiteY1" fmla="*/ 404813 h 809625"/>
                    <a:gd name="connsiteX2" fmla="*/ 0 w 481013"/>
                    <a:gd name="connsiteY2" fmla="*/ 809625 h 809625"/>
                    <a:gd name="connsiteX3" fmla="*/ 233363 w 481013"/>
                    <a:gd name="connsiteY3" fmla="*/ 752475 h 809625"/>
                    <a:gd name="connsiteX4" fmla="*/ 371475 w 481013"/>
                    <a:gd name="connsiteY4" fmla="*/ 614363 h 809625"/>
                    <a:gd name="connsiteX5" fmla="*/ 338138 w 481013"/>
                    <a:gd name="connsiteY5" fmla="*/ 514350 h 809625"/>
                    <a:gd name="connsiteX6" fmla="*/ 438150 w 481013"/>
                    <a:gd name="connsiteY6" fmla="*/ 352425 h 809625"/>
                    <a:gd name="connsiteX7" fmla="*/ 352425 w 481013"/>
                    <a:gd name="connsiteY7" fmla="*/ 228600 h 809625"/>
                    <a:gd name="connsiteX8" fmla="*/ 481013 w 481013"/>
                    <a:gd name="connsiteY8" fmla="*/ 71438 h 809625"/>
                    <a:gd name="connsiteX9" fmla="*/ 280988 w 481013"/>
                    <a:gd name="connsiteY9" fmla="*/ 23813 h 809625"/>
                    <a:gd name="connsiteX10" fmla="*/ 119063 w 481013"/>
                    <a:gd name="connsiteY10" fmla="*/ 0 h 809625"/>
                    <a:gd name="connsiteX0" fmla="*/ 52388 w 414338"/>
                    <a:gd name="connsiteY0" fmla="*/ 0 h 781050"/>
                    <a:gd name="connsiteX1" fmla="*/ 128588 w 414338"/>
                    <a:gd name="connsiteY1" fmla="*/ 4048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128588 w 414338"/>
                    <a:gd name="connsiteY1" fmla="*/ 442913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14338"/>
                    <a:gd name="connsiteY0" fmla="*/ 0 h 781050"/>
                    <a:gd name="connsiteX1" fmla="*/ 90488 w 414338"/>
                    <a:gd name="connsiteY1" fmla="*/ 400051 h 781050"/>
                    <a:gd name="connsiteX2" fmla="*/ 0 w 414338"/>
                    <a:gd name="connsiteY2" fmla="*/ 781050 h 781050"/>
                    <a:gd name="connsiteX3" fmla="*/ 166688 w 414338"/>
                    <a:gd name="connsiteY3" fmla="*/ 752475 h 781050"/>
                    <a:gd name="connsiteX4" fmla="*/ 304800 w 414338"/>
                    <a:gd name="connsiteY4" fmla="*/ 614363 h 781050"/>
                    <a:gd name="connsiteX5" fmla="*/ 271463 w 414338"/>
                    <a:gd name="connsiteY5" fmla="*/ 514350 h 781050"/>
                    <a:gd name="connsiteX6" fmla="*/ 371475 w 414338"/>
                    <a:gd name="connsiteY6" fmla="*/ 352425 h 781050"/>
                    <a:gd name="connsiteX7" fmla="*/ 285750 w 414338"/>
                    <a:gd name="connsiteY7" fmla="*/ 228600 h 781050"/>
                    <a:gd name="connsiteX8" fmla="*/ 414338 w 414338"/>
                    <a:gd name="connsiteY8" fmla="*/ 71438 h 781050"/>
                    <a:gd name="connsiteX9" fmla="*/ 214313 w 414338"/>
                    <a:gd name="connsiteY9" fmla="*/ 23813 h 781050"/>
                    <a:gd name="connsiteX10" fmla="*/ 52388 w 414338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51435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24471"/>
                    <a:gd name="connsiteY0" fmla="*/ 0 h 781050"/>
                    <a:gd name="connsiteX1" fmla="*/ 90488 w 424471"/>
                    <a:gd name="connsiteY1" fmla="*/ 400051 h 781050"/>
                    <a:gd name="connsiteX2" fmla="*/ 0 w 424471"/>
                    <a:gd name="connsiteY2" fmla="*/ 781050 h 781050"/>
                    <a:gd name="connsiteX3" fmla="*/ 166688 w 424471"/>
                    <a:gd name="connsiteY3" fmla="*/ 752475 h 781050"/>
                    <a:gd name="connsiteX4" fmla="*/ 304800 w 424471"/>
                    <a:gd name="connsiteY4" fmla="*/ 614363 h 781050"/>
                    <a:gd name="connsiteX5" fmla="*/ 271463 w 424471"/>
                    <a:gd name="connsiteY5" fmla="*/ 457200 h 781050"/>
                    <a:gd name="connsiteX6" fmla="*/ 371475 w 424471"/>
                    <a:gd name="connsiteY6" fmla="*/ 352425 h 781050"/>
                    <a:gd name="connsiteX7" fmla="*/ 285750 w 424471"/>
                    <a:gd name="connsiteY7" fmla="*/ 228600 h 781050"/>
                    <a:gd name="connsiteX8" fmla="*/ 414338 w 424471"/>
                    <a:gd name="connsiteY8" fmla="*/ 71438 h 781050"/>
                    <a:gd name="connsiteX9" fmla="*/ 214313 w 424471"/>
                    <a:gd name="connsiteY9" fmla="*/ 23813 h 781050"/>
                    <a:gd name="connsiteX10" fmla="*/ 52388 w 424471"/>
                    <a:gd name="connsiteY10" fmla="*/ 0 h 781050"/>
                    <a:gd name="connsiteX0" fmla="*/ 52388 w 415511"/>
                    <a:gd name="connsiteY0" fmla="*/ 0 h 781050"/>
                    <a:gd name="connsiteX1" fmla="*/ 90488 w 415511"/>
                    <a:gd name="connsiteY1" fmla="*/ 400051 h 781050"/>
                    <a:gd name="connsiteX2" fmla="*/ 0 w 415511"/>
                    <a:gd name="connsiteY2" fmla="*/ 781050 h 781050"/>
                    <a:gd name="connsiteX3" fmla="*/ 166688 w 415511"/>
                    <a:gd name="connsiteY3" fmla="*/ 752475 h 781050"/>
                    <a:gd name="connsiteX4" fmla="*/ 304800 w 415511"/>
                    <a:gd name="connsiteY4" fmla="*/ 614363 h 781050"/>
                    <a:gd name="connsiteX5" fmla="*/ 271463 w 415511"/>
                    <a:gd name="connsiteY5" fmla="*/ 457200 h 781050"/>
                    <a:gd name="connsiteX6" fmla="*/ 371475 w 415511"/>
                    <a:gd name="connsiteY6" fmla="*/ 352425 h 781050"/>
                    <a:gd name="connsiteX7" fmla="*/ 290512 w 415511"/>
                    <a:gd name="connsiteY7" fmla="*/ 261938 h 781050"/>
                    <a:gd name="connsiteX8" fmla="*/ 414338 w 415511"/>
                    <a:gd name="connsiteY8" fmla="*/ 71438 h 781050"/>
                    <a:gd name="connsiteX9" fmla="*/ 214313 w 415511"/>
                    <a:gd name="connsiteY9" fmla="*/ 23813 h 781050"/>
                    <a:gd name="connsiteX10" fmla="*/ 52388 w 415511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71463 w 415144"/>
                    <a:gd name="connsiteY5" fmla="*/ 4572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14363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71475 w 415144"/>
                    <a:gd name="connsiteY6" fmla="*/ 352425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495300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  <a:gd name="connsiteX0" fmla="*/ 52388 w 415144"/>
                    <a:gd name="connsiteY0" fmla="*/ 0 h 781050"/>
                    <a:gd name="connsiteX1" fmla="*/ 90488 w 415144"/>
                    <a:gd name="connsiteY1" fmla="*/ 400051 h 781050"/>
                    <a:gd name="connsiteX2" fmla="*/ 0 w 415144"/>
                    <a:gd name="connsiteY2" fmla="*/ 781050 h 781050"/>
                    <a:gd name="connsiteX3" fmla="*/ 166688 w 415144"/>
                    <a:gd name="connsiteY3" fmla="*/ 752475 h 781050"/>
                    <a:gd name="connsiteX4" fmla="*/ 304800 w 415144"/>
                    <a:gd name="connsiteY4" fmla="*/ 638175 h 781050"/>
                    <a:gd name="connsiteX5" fmla="*/ 257175 w 415144"/>
                    <a:gd name="connsiteY5" fmla="*/ 528638 h 781050"/>
                    <a:gd name="connsiteX6" fmla="*/ 357188 w 415144"/>
                    <a:gd name="connsiteY6" fmla="*/ 395287 h 781050"/>
                    <a:gd name="connsiteX7" fmla="*/ 290512 w 415144"/>
                    <a:gd name="connsiteY7" fmla="*/ 261938 h 781050"/>
                    <a:gd name="connsiteX8" fmla="*/ 414338 w 415144"/>
                    <a:gd name="connsiteY8" fmla="*/ 71438 h 781050"/>
                    <a:gd name="connsiteX9" fmla="*/ 228600 w 415144"/>
                    <a:gd name="connsiteY9" fmla="*/ 9526 h 781050"/>
                    <a:gd name="connsiteX10" fmla="*/ 52388 w 415144"/>
                    <a:gd name="connsiteY10" fmla="*/ 0 h 781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5144" h="781050">
                      <a:moveTo>
                        <a:pt x="52388" y="0"/>
                      </a:moveTo>
                      <a:cubicBezTo>
                        <a:pt x="77788" y="147638"/>
                        <a:pt x="103188" y="209550"/>
                        <a:pt x="90488" y="400051"/>
                      </a:cubicBezTo>
                      <a:cubicBezTo>
                        <a:pt x="77788" y="590552"/>
                        <a:pt x="42863" y="668338"/>
                        <a:pt x="0" y="781050"/>
                      </a:cubicBezTo>
                      <a:lnTo>
                        <a:pt x="166688" y="752475"/>
                      </a:lnTo>
                      <a:cubicBezTo>
                        <a:pt x="212725" y="706438"/>
                        <a:pt x="289719" y="675481"/>
                        <a:pt x="304800" y="638175"/>
                      </a:cubicBezTo>
                      <a:cubicBezTo>
                        <a:pt x="319881" y="600869"/>
                        <a:pt x="268287" y="561976"/>
                        <a:pt x="257175" y="528638"/>
                      </a:cubicBezTo>
                      <a:cubicBezTo>
                        <a:pt x="290512" y="474663"/>
                        <a:pt x="351632" y="439737"/>
                        <a:pt x="357188" y="395287"/>
                      </a:cubicBezTo>
                      <a:cubicBezTo>
                        <a:pt x="362744" y="350837"/>
                        <a:pt x="319087" y="303213"/>
                        <a:pt x="290512" y="261938"/>
                      </a:cubicBezTo>
                      <a:cubicBezTo>
                        <a:pt x="333375" y="209551"/>
                        <a:pt x="424657" y="113507"/>
                        <a:pt x="414338" y="71438"/>
                      </a:cubicBezTo>
                      <a:cubicBezTo>
                        <a:pt x="404019" y="29369"/>
                        <a:pt x="333375" y="15876"/>
                        <a:pt x="228600" y="9526"/>
                      </a:cubicBezTo>
                      <a:cubicBezTo>
                        <a:pt x="123825" y="3176"/>
                        <a:pt x="106363" y="7938"/>
                        <a:pt x="5238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月 1178"/>
                <p:cNvSpPr/>
                <p:nvPr/>
              </p:nvSpPr>
              <p:spPr bwMode="auto">
                <a:xfrm rot="16200000">
                  <a:off x="4758676" y="2186926"/>
                  <a:ext cx="163622" cy="542526"/>
                </a:xfrm>
                <a:prstGeom prst="moon">
                  <a:avLst>
                    <a:gd name="adj" fmla="val 74747"/>
                  </a:avLst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4" name="円/楕円 1173"/>
              <p:cNvSpPr/>
              <p:nvPr/>
            </p:nvSpPr>
            <p:spPr bwMode="auto">
              <a:xfrm>
                <a:off x="5268191" y="2694590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円/楕円 1174"/>
              <p:cNvSpPr/>
              <p:nvPr/>
            </p:nvSpPr>
            <p:spPr bwMode="auto">
              <a:xfrm>
                <a:off x="5268191" y="2932687"/>
                <a:ext cx="135015" cy="135015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/>
            <p:cNvGrpSpPr/>
            <p:nvPr/>
          </p:nvGrpSpPr>
          <p:grpSpPr>
            <a:xfrm>
              <a:off x="2610777" y="4809059"/>
              <a:ext cx="630070" cy="618688"/>
              <a:chOff x="1802650" y="5228551"/>
              <a:chExt cx="514430" cy="505137"/>
            </a:xfrm>
          </p:grpSpPr>
          <p:grpSp>
            <p:nvGrpSpPr>
              <p:cNvPr id="1160" name="グループ化 1159"/>
              <p:cNvGrpSpPr/>
              <p:nvPr/>
            </p:nvGrpSpPr>
            <p:grpSpPr>
              <a:xfrm>
                <a:off x="1802650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71" name="円/楕円 1170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2" name="円/楕円 1171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1" name="グループ化 1160"/>
              <p:cNvGrpSpPr/>
              <p:nvPr/>
            </p:nvGrpSpPr>
            <p:grpSpPr>
              <a:xfrm flipH="1">
                <a:off x="2168678" y="5228551"/>
                <a:ext cx="148402" cy="151921"/>
                <a:chOff x="4399553" y="3454368"/>
                <a:chExt cx="467722" cy="478814"/>
              </a:xfrm>
            </p:grpSpPr>
            <p:sp>
              <p:nvSpPr>
                <p:cNvPr id="1169" name="円/楕円 1168"/>
                <p:cNvSpPr/>
                <p:nvPr/>
              </p:nvSpPr>
              <p:spPr>
                <a:xfrm>
                  <a:off x="4399553" y="3454368"/>
                  <a:ext cx="467722" cy="478814"/>
                </a:xfrm>
                <a:prstGeom prst="ellipse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0" name="円/楕円 1169"/>
                <p:cNvSpPr/>
                <p:nvPr/>
              </p:nvSpPr>
              <p:spPr>
                <a:xfrm>
                  <a:off x="4525379" y="3582448"/>
                  <a:ext cx="309335" cy="31667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2" name="円/楕円 1161"/>
              <p:cNvSpPr/>
              <p:nvPr/>
            </p:nvSpPr>
            <p:spPr>
              <a:xfrm>
                <a:off x="1802976" y="5254874"/>
                <a:ext cx="513504" cy="478814"/>
              </a:xfrm>
              <a:prstGeom prst="ellipse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3" name="円/楕円 6"/>
              <p:cNvSpPr/>
              <p:nvPr/>
            </p:nvSpPr>
            <p:spPr bwMode="auto">
              <a:xfrm>
                <a:off x="2018650" y="5558144"/>
                <a:ext cx="90010" cy="45719"/>
              </a:xfrm>
              <a:custGeom>
                <a:avLst/>
                <a:gdLst>
                  <a:gd name="connsiteX0" fmla="*/ 0 w 270030"/>
                  <a:gd name="connsiteY0" fmla="*/ 108022 h 216043"/>
                  <a:gd name="connsiteX1" fmla="*/ 135015 w 270030"/>
                  <a:gd name="connsiteY1" fmla="*/ 0 h 216043"/>
                  <a:gd name="connsiteX2" fmla="*/ 270030 w 270030"/>
                  <a:gd name="connsiteY2" fmla="*/ 108022 h 216043"/>
                  <a:gd name="connsiteX3" fmla="*/ 135015 w 270030"/>
                  <a:gd name="connsiteY3" fmla="*/ 216044 h 216043"/>
                  <a:gd name="connsiteX4" fmla="*/ 0 w 270030"/>
                  <a:gd name="connsiteY4" fmla="*/ 108022 h 216043"/>
                  <a:gd name="connsiteX0" fmla="*/ 0 w 270030"/>
                  <a:gd name="connsiteY0" fmla="*/ 108022 h 216044"/>
                  <a:gd name="connsiteX1" fmla="*/ 135015 w 270030"/>
                  <a:gd name="connsiteY1" fmla="*/ 0 h 216044"/>
                  <a:gd name="connsiteX2" fmla="*/ 270030 w 270030"/>
                  <a:gd name="connsiteY2" fmla="*/ 108022 h 216044"/>
                  <a:gd name="connsiteX3" fmla="*/ 135015 w 270030"/>
                  <a:gd name="connsiteY3" fmla="*/ 216044 h 216044"/>
                  <a:gd name="connsiteX4" fmla="*/ 0 w 270030"/>
                  <a:gd name="connsiteY4" fmla="*/ 108022 h 216044"/>
                  <a:gd name="connsiteX0" fmla="*/ 0 w 270030"/>
                  <a:gd name="connsiteY0" fmla="*/ 49712 h 157734"/>
                  <a:gd name="connsiteX1" fmla="*/ 136920 w 270030"/>
                  <a:gd name="connsiteY1" fmla="*/ 745 h 157734"/>
                  <a:gd name="connsiteX2" fmla="*/ 270030 w 270030"/>
                  <a:gd name="connsiteY2" fmla="*/ 49712 h 157734"/>
                  <a:gd name="connsiteX3" fmla="*/ 135015 w 270030"/>
                  <a:gd name="connsiteY3" fmla="*/ 157734 h 157734"/>
                  <a:gd name="connsiteX4" fmla="*/ 0 w 270030"/>
                  <a:gd name="connsiteY4" fmla="*/ 49712 h 15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157734">
                    <a:moveTo>
                      <a:pt x="0" y="49712"/>
                    </a:moveTo>
                    <a:cubicBezTo>
                      <a:pt x="0" y="-9947"/>
                      <a:pt x="62353" y="745"/>
                      <a:pt x="136920" y="745"/>
                    </a:cubicBezTo>
                    <a:cubicBezTo>
                      <a:pt x="211487" y="745"/>
                      <a:pt x="270030" y="-9947"/>
                      <a:pt x="270030" y="49712"/>
                    </a:cubicBezTo>
                    <a:cubicBezTo>
                      <a:pt x="270030" y="109371"/>
                      <a:pt x="209582" y="157734"/>
                      <a:pt x="135015" y="157734"/>
                    </a:cubicBezTo>
                    <a:cubicBezTo>
                      <a:pt x="60448" y="157734"/>
                      <a:pt x="0" y="109371"/>
                      <a:pt x="0" y="49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円/楕円 1163"/>
              <p:cNvSpPr/>
              <p:nvPr/>
            </p:nvSpPr>
            <p:spPr bwMode="auto">
              <a:xfrm>
                <a:off x="188465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円/楕円 1164"/>
              <p:cNvSpPr/>
              <p:nvPr/>
            </p:nvSpPr>
            <p:spPr bwMode="auto">
              <a:xfrm>
                <a:off x="2174210" y="5415548"/>
                <a:ext cx="65904" cy="989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円/楕円 1165"/>
              <p:cNvSpPr/>
              <p:nvPr/>
            </p:nvSpPr>
            <p:spPr bwMode="auto">
              <a:xfrm>
                <a:off x="189827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円/楕円 1166"/>
              <p:cNvSpPr/>
              <p:nvPr/>
            </p:nvSpPr>
            <p:spPr bwMode="auto">
              <a:xfrm>
                <a:off x="2185298" y="541958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円/楕円 7"/>
              <p:cNvSpPr/>
              <p:nvPr/>
            </p:nvSpPr>
            <p:spPr bwMode="auto">
              <a:xfrm>
                <a:off x="1999252" y="5642874"/>
                <a:ext cx="137581" cy="43052"/>
              </a:xfrm>
              <a:custGeom>
                <a:avLst/>
                <a:gdLst>
                  <a:gd name="connsiteX0" fmla="*/ 0 w 267753"/>
                  <a:gd name="connsiteY0" fmla="*/ 35563 h 71126"/>
                  <a:gd name="connsiteX1" fmla="*/ 133877 w 267753"/>
                  <a:gd name="connsiteY1" fmla="*/ 0 h 71126"/>
                  <a:gd name="connsiteX2" fmla="*/ 267754 w 267753"/>
                  <a:gd name="connsiteY2" fmla="*/ 35563 h 71126"/>
                  <a:gd name="connsiteX3" fmla="*/ 133877 w 267753"/>
                  <a:gd name="connsiteY3" fmla="*/ 71126 h 71126"/>
                  <a:gd name="connsiteX4" fmla="*/ 0 w 267753"/>
                  <a:gd name="connsiteY4" fmla="*/ 35563 h 71126"/>
                  <a:gd name="connsiteX0" fmla="*/ 0 w 267754"/>
                  <a:gd name="connsiteY0" fmla="*/ 35563 h 71126"/>
                  <a:gd name="connsiteX1" fmla="*/ 133877 w 267754"/>
                  <a:gd name="connsiteY1" fmla="*/ 0 h 71126"/>
                  <a:gd name="connsiteX2" fmla="*/ 267754 w 267754"/>
                  <a:gd name="connsiteY2" fmla="*/ 35563 h 71126"/>
                  <a:gd name="connsiteX3" fmla="*/ 133877 w 267754"/>
                  <a:gd name="connsiteY3" fmla="*/ 71126 h 71126"/>
                  <a:gd name="connsiteX4" fmla="*/ 0 w 267754"/>
                  <a:gd name="connsiteY4" fmla="*/ 35563 h 71126"/>
                  <a:gd name="connsiteX0" fmla="*/ 0 w 267754"/>
                  <a:gd name="connsiteY0" fmla="*/ 35563 h 107321"/>
                  <a:gd name="connsiteX1" fmla="*/ 133877 w 267754"/>
                  <a:gd name="connsiteY1" fmla="*/ 0 h 107321"/>
                  <a:gd name="connsiteX2" fmla="*/ 267754 w 267754"/>
                  <a:gd name="connsiteY2" fmla="*/ 35563 h 107321"/>
                  <a:gd name="connsiteX3" fmla="*/ 133877 w 267754"/>
                  <a:gd name="connsiteY3" fmla="*/ 107321 h 107321"/>
                  <a:gd name="connsiteX4" fmla="*/ 0 w 267754"/>
                  <a:gd name="connsiteY4" fmla="*/ 35563 h 10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754" h="107321">
                    <a:moveTo>
                      <a:pt x="0" y="35563"/>
                    </a:moveTo>
                    <a:cubicBezTo>
                      <a:pt x="0" y="15922"/>
                      <a:pt x="59939" y="0"/>
                      <a:pt x="133877" y="0"/>
                    </a:cubicBezTo>
                    <a:cubicBezTo>
                      <a:pt x="207815" y="0"/>
                      <a:pt x="267754" y="15922"/>
                      <a:pt x="267754" y="35563"/>
                    </a:cubicBezTo>
                    <a:cubicBezTo>
                      <a:pt x="267754" y="55204"/>
                      <a:pt x="207815" y="107321"/>
                      <a:pt x="133877" y="107321"/>
                    </a:cubicBezTo>
                    <a:cubicBezTo>
                      <a:pt x="59939" y="107321"/>
                      <a:pt x="0" y="55204"/>
                      <a:pt x="0" y="355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3" name="グループ化 1152"/>
            <p:cNvGrpSpPr/>
            <p:nvPr/>
          </p:nvGrpSpPr>
          <p:grpSpPr>
            <a:xfrm>
              <a:off x="2706867" y="4767094"/>
              <a:ext cx="430034" cy="201996"/>
              <a:chOff x="2678776" y="2142771"/>
              <a:chExt cx="582787" cy="311947"/>
            </a:xfrm>
            <a:solidFill>
              <a:srgbClr val="99CCFF"/>
            </a:solidFill>
          </p:grpSpPr>
          <p:sp>
            <p:nvSpPr>
              <p:cNvPr id="1154" name="円/楕円 1153"/>
              <p:cNvSpPr/>
              <p:nvPr/>
            </p:nvSpPr>
            <p:spPr bwMode="auto">
              <a:xfrm>
                <a:off x="2904459" y="2142771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5" name="円/楕円 1154"/>
              <p:cNvSpPr/>
              <p:nvPr/>
            </p:nvSpPr>
            <p:spPr bwMode="auto">
              <a:xfrm>
                <a:off x="2783086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6" name="円/楕円 1155"/>
              <p:cNvSpPr/>
              <p:nvPr/>
            </p:nvSpPr>
            <p:spPr bwMode="auto">
              <a:xfrm>
                <a:off x="2678776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円/楕円 1156"/>
              <p:cNvSpPr/>
              <p:nvPr/>
            </p:nvSpPr>
            <p:spPr bwMode="auto">
              <a:xfrm>
                <a:off x="3028022" y="2175437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円/楕円 1157"/>
              <p:cNvSpPr/>
              <p:nvPr/>
            </p:nvSpPr>
            <p:spPr bwMode="auto">
              <a:xfrm>
                <a:off x="3135167" y="2242208"/>
                <a:ext cx="126396" cy="126396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月 1158"/>
              <p:cNvSpPr/>
              <p:nvPr/>
            </p:nvSpPr>
            <p:spPr bwMode="auto">
              <a:xfrm rot="5400000">
                <a:off x="2845142" y="2044216"/>
                <a:ext cx="250688" cy="570316"/>
              </a:xfrm>
              <a:prstGeom prst="moon">
                <a:avLst>
                  <a:gd name="adj" fmla="val 7056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214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PPTX285_メイドさん</dc:title>
  <dc:subject>PPTX285_メイドさん</dc:subject>
  <dc:creator>http://www.digipot.net</dc:creator>
  <cp:lastModifiedBy/>
  <cp:revision>1</cp:revision>
  <dcterms:created xsi:type="dcterms:W3CDTF">2014-01-30T05:12:09Z</dcterms:created>
  <dcterms:modified xsi:type="dcterms:W3CDTF">2015-03-26T05:41:25Z</dcterms:modified>
  <cp:category/>
  <cp:version>1</cp:version>
</cp:coreProperties>
</file>