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3" r:id="rId2"/>
    <p:sldId id="284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99"/>
    <a:srgbClr val="99CCFF"/>
    <a:srgbClr val="FFCCCC"/>
    <a:srgbClr val="CC6600"/>
    <a:srgbClr val="FFCC00"/>
    <a:srgbClr val="FFFFCC"/>
    <a:srgbClr val="663300"/>
    <a:srgbClr val="FF9966"/>
    <a:srgbClr val="FFCC99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>
        <p:scale>
          <a:sx n="75" d="100"/>
          <a:sy n="75" d="100"/>
        </p:scale>
        <p:origin x="-1930" y="-317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Copyright©2015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グループ化 9"/>
          <p:cNvGrpSpPr/>
          <p:nvPr/>
        </p:nvGrpSpPr>
        <p:grpSpPr>
          <a:xfrm>
            <a:off x="893449" y="845300"/>
            <a:ext cx="669352" cy="1577224"/>
            <a:chOff x="2477725" y="2136146"/>
            <a:chExt cx="1001115" cy="2259504"/>
          </a:xfrm>
        </p:grpSpPr>
        <p:sp>
          <p:nvSpPr>
            <p:cNvPr id="34" name="フローチャート : 論理積ゲート 33"/>
            <p:cNvSpPr/>
            <p:nvPr/>
          </p:nvSpPr>
          <p:spPr bwMode="auto">
            <a:xfrm rot="16200000">
              <a:off x="2558955" y="2189226"/>
              <a:ext cx="831077" cy="748370"/>
            </a:xfrm>
            <a:prstGeom prst="flowChartDelay">
              <a:avLst/>
            </a:prstGeom>
            <a:solidFill>
              <a:srgbClr val="66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6" name="グループ化 25"/>
            <p:cNvGrpSpPr/>
            <p:nvPr/>
          </p:nvGrpSpPr>
          <p:grpSpPr>
            <a:xfrm>
              <a:off x="3014286" y="4032147"/>
              <a:ext cx="241764" cy="363503"/>
              <a:chOff x="4525454" y="3230695"/>
              <a:chExt cx="315035" cy="473670"/>
            </a:xfrm>
          </p:grpSpPr>
          <p:sp>
            <p:nvSpPr>
              <p:cNvPr id="27" name="片側の 2 つの角を丸めた四角形 26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片側の 2 つの角を丸めた四角形 27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5" name="グループ化 24"/>
            <p:cNvGrpSpPr/>
            <p:nvPr/>
          </p:nvGrpSpPr>
          <p:grpSpPr>
            <a:xfrm>
              <a:off x="2736519" y="4032147"/>
              <a:ext cx="241764" cy="363503"/>
              <a:chOff x="4525454" y="3230695"/>
              <a:chExt cx="315035" cy="473670"/>
            </a:xfrm>
          </p:grpSpPr>
          <p:sp>
            <p:nvSpPr>
              <p:cNvPr id="23" name="片側の 2 つの角を丸めた四角形 22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片側の 2 つの角を丸めた四角形 23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" name="円/楕円 2"/>
            <p:cNvSpPr/>
            <p:nvPr/>
          </p:nvSpPr>
          <p:spPr bwMode="auto">
            <a:xfrm>
              <a:off x="2477725" y="3203596"/>
              <a:ext cx="1001115" cy="974998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" name="円/楕円 2"/>
            <p:cNvSpPr/>
            <p:nvPr/>
          </p:nvSpPr>
          <p:spPr bwMode="auto">
            <a:xfrm>
              <a:off x="2477725" y="3164611"/>
              <a:ext cx="1001115" cy="974998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accent6">
                <a:lumMod val="7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円/楕円 2"/>
            <p:cNvSpPr/>
            <p:nvPr/>
          </p:nvSpPr>
          <p:spPr bwMode="auto">
            <a:xfrm>
              <a:off x="2555695" y="3174833"/>
              <a:ext cx="845175" cy="827853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6" name="円/楕円 135"/>
            <p:cNvSpPr/>
            <p:nvPr/>
          </p:nvSpPr>
          <p:spPr bwMode="auto">
            <a:xfrm>
              <a:off x="2781554" y="4274795"/>
              <a:ext cx="147579" cy="19944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7" name="円/楕円 136"/>
            <p:cNvSpPr/>
            <p:nvPr/>
          </p:nvSpPr>
          <p:spPr bwMode="auto">
            <a:xfrm>
              <a:off x="3061378" y="4274795"/>
              <a:ext cx="147579" cy="19944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02" name="グループ化 101"/>
            <p:cNvGrpSpPr/>
            <p:nvPr/>
          </p:nvGrpSpPr>
          <p:grpSpPr>
            <a:xfrm flipH="1">
              <a:off x="2556373" y="2907393"/>
              <a:ext cx="546995" cy="654335"/>
              <a:chOff x="2833683" y="2933955"/>
              <a:chExt cx="546995" cy="654335"/>
            </a:xfrm>
          </p:grpSpPr>
          <p:sp>
            <p:nvSpPr>
              <p:cNvPr id="103" name="フリーフォーム 102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04" name="グループ化 103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105" name="角丸四角形 104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5" name="フリーフォーム 124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206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68" name="グループ化 167"/>
            <p:cNvGrpSpPr/>
            <p:nvPr/>
          </p:nvGrpSpPr>
          <p:grpSpPr>
            <a:xfrm>
              <a:off x="2833683" y="2907393"/>
              <a:ext cx="546995" cy="654335"/>
              <a:chOff x="2833683" y="2933955"/>
              <a:chExt cx="546995" cy="654335"/>
            </a:xfrm>
          </p:grpSpPr>
          <p:sp>
            <p:nvSpPr>
              <p:cNvPr id="169" name="フリーフォーム 168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70" name="グループ化 169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171" name="角丸四角形 170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2" name="フリーフォーム 171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206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73" name="グループ化 172"/>
            <p:cNvGrpSpPr/>
            <p:nvPr/>
          </p:nvGrpSpPr>
          <p:grpSpPr>
            <a:xfrm>
              <a:off x="2601675" y="2837360"/>
              <a:ext cx="747002" cy="479080"/>
              <a:chOff x="4472370" y="2294084"/>
              <a:chExt cx="1712418" cy="1098237"/>
            </a:xfrm>
            <a:solidFill>
              <a:schemeClr val="accent6">
                <a:lumMod val="75000"/>
              </a:schemeClr>
            </a:solidFill>
          </p:grpSpPr>
          <p:grpSp>
            <p:nvGrpSpPr>
              <p:cNvPr id="174" name="グループ化 173"/>
              <p:cNvGrpSpPr/>
              <p:nvPr/>
            </p:nvGrpSpPr>
            <p:grpSpPr>
              <a:xfrm>
                <a:off x="4472370" y="2294084"/>
                <a:ext cx="1712418" cy="1098237"/>
                <a:chOff x="4349744" y="1673805"/>
                <a:chExt cx="973396" cy="866195"/>
              </a:xfrm>
              <a:grpFill/>
            </p:grpSpPr>
            <p:sp>
              <p:nvSpPr>
                <p:cNvPr id="178" name="円/楕円 2"/>
                <p:cNvSpPr/>
                <p:nvPr/>
              </p:nvSpPr>
              <p:spPr bwMode="auto">
                <a:xfrm>
                  <a:off x="4480328" y="1673805"/>
                  <a:ext cx="720322" cy="844746"/>
                </a:xfrm>
                <a:custGeom>
                  <a:avLst/>
                  <a:gdLst>
                    <a:gd name="connsiteX0" fmla="*/ 0 w 855095"/>
                    <a:gd name="connsiteY0" fmla="*/ 427548 h 855095"/>
                    <a:gd name="connsiteX1" fmla="*/ 427548 w 855095"/>
                    <a:gd name="connsiteY1" fmla="*/ 0 h 855095"/>
                    <a:gd name="connsiteX2" fmla="*/ 855096 w 855095"/>
                    <a:gd name="connsiteY2" fmla="*/ 427548 h 855095"/>
                    <a:gd name="connsiteX3" fmla="*/ 427548 w 855095"/>
                    <a:gd name="connsiteY3" fmla="*/ 855096 h 855095"/>
                    <a:gd name="connsiteX4" fmla="*/ 0 w 855095"/>
                    <a:gd name="connsiteY4" fmla="*/ 427548 h 855095"/>
                    <a:gd name="connsiteX0" fmla="*/ 0 w 855096"/>
                    <a:gd name="connsiteY0" fmla="*/ 427548 h 855096"/>
                    <a:gd name="connsiteX1" fmla="*/ 427548 w 855096"/>
                    <a:gd name="connsiteY1" fmla="*/ 0 h 855096"/>
                    <a:gd name="connsiteX2" fmla="*/ 855096 w 855096"/>
                    <a:gd name="connsiteY2" fmla="*/ 427548 h 855096"/>
                    <a:gd name="connsiteX3" fmla="*/ 427548 w 855096"/>
                    <a:gd name="connsiteY3" fmla="*/ 855096 h 855096"/>
                    <a:gd name="connsiteX4" fmla="*/ 0 w 855096"/>
                    <a:gd name="connsiteY4" fmla="*/ 427548 h 855096"/>
                    <a:gd name="connsiteX0" fmla="*/ 0 w 855096"/>
                    <a:gd name="connsiteY0" fmla="*/ 249748 h 677296"/>
                    <a:gd name="connsiteX1" fmla="*/ 421198 w 855096"/>
                    <a:gd name="connsiteY1" fmla="*/ 0 h 677296"/>
                    <a:gd name="connsiteX2" fmla="*/ 855096 w 855096"/>
                    <a:gd name="connsiteY2" fmla="*/ 249748 h 677296"/>
                    <a:gd name="connsiteX3" fmla="*/ 427548 w 855096"/>
                    <a:gd name="connsiteY3" fmla="*/ 677296 h 677296"/>
                    <a:gd name="connsiteX4" fmla="*/ 0 w 855096"/>
                    <a:gd name="connsiteY4" fmla="*/ 249748 h 6772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55096" h="677296">
                      <a:moveTo>
                        <a:pt x="0" y="249748"/>
                      </a:moveTo>
                      <a:cubicBezTo>
                        <a:pt x="0" y="13620"/>
                        <a:pt x="185070" y="0"/>
                        <a:pt x="421198" y="0"/>
                      </a:cubicBezTo>
                      <a:cubicBezTo>
                        <a:pt x="657326" y="0"/>
                        <a:pt x="855096" y="13620"/>
                        <a:pt x="855096" y="249748"/>
                      </a:cubicBezTo>
                      <a:cubicBezTo>
                        <a:pt x="855096" y="485876"/>
                        <a:pt x="663676" y="677296"/>
                        <a:pt x="427548" y="677296"/>
                      </a:cubicBezTo>
                      <a:cubicBezTo>
                        <a:pt x="191420" y="677296"/>
                        <a:pt x="0" y="485876"/>
                        <a:pt x="0" y="2497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9" name="フリーフォーム 178"/>
                <p:cNvSpPr/>
                <p:nvPr/>
              </p:nvSpPr>
              <p:spPr bwMode="auto">
                <a:xfrm>
                  <a:off x="4907996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0" name="フリーフォーム 179"/>
                <p:cNvSpPr/>
                <p:nvPr/>
              </p:nvSpPr>
              <p:spPr bwMode="auto">
                <a:xfrm flipH="1">
                  <a:off x="4349744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1" name="月 180"/>
                <p:cNvSpPr/>
                <p:nvPr/>
              </p:nvSpPr>
              <p:spPr bwMode="auto">
                <a:xfrm rot="16200000">
                  <a:off x="4758676" y="2186926"/>
                  <a:ext cx="163622" cy="542526"/>
                </a:xfrm>
                <a:prstGeom prst="moon">
                  <a:avLst>
                    <a:gd name="adj" fmla="val 74747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75" name="円/楕円 174"/>
              <p:cNvSpPr/>
              <p:nvPr/>
            </p:nvSpPr>
            <p:spPr bwMode="auto">
              <a:xfrm>
                <a:off x="5268191" y="2427512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6" name="円/楕円 175"/>
              <p:cNvSpPr/>
              <p:nvPr/>
            </p:nvSpPr>
            <p:spPr bwMode="auto">
              <a:xfrm>
                <a:off x="5268191" y="2694590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7" name="円/楕円 176"/>
              <p:cNvSpPr/>
              <p:nvPr/>
            </p:nvSpPr>
            <p:spPr bwMode="auto">
              <a:xfrm>
                <a:off x="5268191" y="2932687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82" name="グループ化 181"/>
            <p:cNvGrpSpPr/>
            <p:nvPr/>
          </p:nvGrpSpPr>
          <p:grpSpPr>
            <a:xfrm rot="20700000">
              <a:off x="2582049" y="2523474"/>
              <a:ext cx="173829" cy="221292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183" name="円/楕円 182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4" name="円/楕円 183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85" name="グループ化 184"/>
            <p:cNvGrpSpPr/>
            <p:nvPr/>
          </p:nvGrpSpPr>
          <p:grpSpPr>
            <a:xfrm rot="900000" flipH="1">
              <a:off x="3207029" y="2523474"/>
              <a:ext cx="173829" cy="221292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186" name="円/楕円 185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7" name="円/楕円 186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88" name="グループ化 187"/>
            <p:cNvGrpSpPr/>
            <p:nvPr/>
          </p:nvGrpSpPr>
          <p:grpSpPr>
            <a:xfrm>
              <a:off x="2630294" y="2176036"/>
              <a:ext cx="688859" cy="683937"/>
              <a:chOff x="4537974" y="793262"/>
              <a:chExt cx="1579130" cy="1567849"/>
            </a:xfrm>
          </p:grpSpPr>
          <p:sp>
            <p:nvSpPr>
              <p:cNvPr id="189" name="円/楕円 188"/>
              <p:cNvSpPr/>
              <p:nvPr/>
            </p:nvSpPr>
            <p:spPr bwMode="auto">
              <a:xfrm>
                <a:off x="4583546" y="856810"/>
                <a:ext cx="1504301" cy="1504301"/>
              </a:xfrm>
              <a:prstGeom prst="ellipse">
                <a:avLst/>
              </a:prstGeom>
              <a:solidFill>
                <a:srgbClr val="FFCC99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0" name="月 189"/>
              <p:cNvSpPr/>
              <p:nvPr/>
            </p:nvSpPr>
            <p:spPr bwMode="auto">
              <a:xfrm rot="5400000">
                <a:off x="5017530" y="396334"/>
                <a:ext cx="600591" cy="1504301"/>
              </a:xfrm>
              <a:prstGeom prst="moon">
                <a:avLst>
                  <a:gd name="adj" fmla="val 73227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1" name="月 190"/>
              <p:cNvSpPr/>
              <p:nvPr/>
            </p:nvSpPr>
            <p:spPr bwMode="auto">
              <a:xfrm rot="14400000">
                <a:off x="4833567" y="721199"/>
                <a:ext cx="450050" cy="1041235"/>
              </a:xfrm>
              <a:prstGeom prst="moon">
                <a:avLst>
                  <a:gd name="adj" fmla="val 87500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2" name="月 191"/>
              <p:cNvSpPr/>
              <p:nvPr/>
            </p:nvSpPr>
            <p:spPr bwMode="auto">
              <a:xfrm rot="7200000" flipH="1">
                <a:off x="5371462" y="721199"/>
                <a:ext cx="450050" cy="1041235"/>
              </a:xfrm>
              <a:prstGeom prst="moon">
                <a:avLst>
                  <a:gd name="adj" fmla="val 87500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93" name="グループ化 192"/>
              <p:cNvGrpSpPr/>
              <p:nvPr/>
            </p:nvGrpSpPr>
            <p:grpSpPr>
              <a:xfrm>
                <a:off x="4602487" y="793262"/>
                <a:ext cx="1122116" cy="903741"/>
                <a:chOff x="4602487" y="793262"/>
                <a:chExt cx="1122116" cy="1041235"/>
              </a:xfrm>
            </p:grpSpPr>
            <p:sp>
              <p:nvSpPr>
                <p:cNvPr id="195" name="月 194"/>
                <p:cNvSpPr/>
                <p:nvPr/>
              </p:nvSpPr>
              <p:spPr bwMode="auto">
                <a:xfrm rot="13500000">
                  <a:off x="4898080" y="793263"/>
                  <a:ext cx="450050" cy="1041235"/>
                </a:xfrm>
                <a:prstGeom prst="moon">
                  <a:avLst>
                    <a:gd name="adj" fmla="val 87500"/>
                  </a:avLst>
                </a:prstGeom>
                <a:solidFill>
                  <a:srgbClr val="66330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6" name="月 195"/>
                <p:cNvSpPr/>
                <p:nvPr/>
              </p:nvSpPr>
              <p:spPr bwMode="auto">
                <a:xfrm rot="8100000" flipH="1">
                  <a:off x="5274553" y="793262"/>
                  <a:ext cx="450050" cy="1041235"/>
                </a:xfrm>
                <a:prstGeom prst="moon">
                  <a:avLst>
                    <a:gd name="adj" fmla="val 87500"/>
                  </a:avLst>
                </a:prstGeom>
                <a:solidFill>
                  <a:srgbClr val="66330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5" name="グループ化 4"/>
            <p:cNvGrpSpPr/>
            <p:nvPr/>
          </p:nvGrpSpPr>
          <p:grpSpPr>
            <a:xfrm>
              <a:off x="2678776" y="2136146"/>
              <a:ext cx="582787" cy="311947"/>
              <a:chOff x="2678776" y="2142771"/>
              <a:chExt cx="582787" cy="311947"/>
            </a:xfrm>
          </p:grpSpPr>
          <p:sp>
            <p:nvSpPr>
              <p:cNvPr id="3" name="円/楕円 2"/>
              <p:cNvSpPr/>
              <p:nvPr/>
            </p:nvSpPr>
            <p:spPr bwMode="auto">
              <a:xfrm>
                <a:off x="2904459" y="2142771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99" name="円/楕円 198"/>
              <p:cNvSpPr/>
              <p:nvPr/>
            </p:nvSpPr>
            <p:spPr bwMode="auto">
              <a:xfrm>
                <a:off x="2783086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00" name="円/楕円 199"/>
              <p:cNvSpPr/>
              <p:nvPr/>
            </p:nvSpPr>
            <p:spPr bwMode="auto">
              <a:xfrm>
                <a:off x="2678776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01" name="円/楕円 200"/>
              <p:cNvSpPr/>
              <p:nvPr/>
            </p:nvSpPr>
            <p:spPr bwMode="auto">
              <a:xfrm>
                <a:off x="3028022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02" name="円/楕円 201"/>
              <p:cNvSpPr/>
              <p:nvPr/>
            </p:nvSpPr>
            <p:spPr bwMode="auto">
              <a:xfrm>
                <a:off x="3135167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03" name="月 202"/>
              <p:cNvSpPr/>
              <p:nvPr/>
            </p:nvSpPr>
            <p:spPr bwMode="auto">
              <a:xfrm rot="5400000">
                <a:off x="2845142" y="2044216"/>
                <a:ext cx="250688" cy="570316"/>
              </a:xfrm>
              <a:prstGeom prst="moon">
                <a:avLst>
                  <a:gd name="adj" fmla="val 70560"/>
                </a:avLst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8" name="円/楕円 7"/>
            <p:cNvSpPr/>
            <p:nvPr/>
          </p:nvSpPr>
          <p:spPr bwMode="auto">
            <a:xfrm>
              <a:off x="2898002" y="2763656"/>
              <a:ext cx="152538" cy="45720"/>
            </a:xfrm>
            <a:custGeom>
              <a:avLst/>
              <a:gdLst>
                <a:gd name="connsiteX0" fmla="*/ 0 w 267753"/>
                <a:gd name="connsiteY0" fmla="*/ 35563 h 71126"/>
                <a:gd name="connsiteX1" fmla="*/ 133877 w 267753"/>
                <a:gd name="connsiteY1" fmla="*/ 0 h 71126"/>
                <a:gd name="connsiteX2" fmla="*/ 267754 w 267753"/>
                <a:gd name="connsiteY2" fmla="*/ 35563 h 71126"/>
                <a:gd name="connsiteX3" fmla="*/ 133877 w 267753"/>
                <a:gd name="connsiteY3" fmla="*/ 71126 h 71126"/>
                <a:gd name="connsiteX4" fmla="*/ 0 w 267753"/>
                <a:gd name="connsiteY4" fmla="*/ 35563 h 71126"/>
                <a:gd name="connsiteX0" fmla="*/ 0 w 267754"/>
                <a:gd name="connsiteY0" fmla="*/ 35563 h 71126"/>
                <a:gd name="connsiteX1" fmla="*/ 133877 w 267754"/>
                <a:gd name="connsiteY1" fmla="*/ 0 h 71126"/>
                <a:gd name="connsiteX2" fmla="*/ 267754 w 267754"/>
                <a:gd name="connsiteY2" fmla="*/ 35563 h 71126"/>
                <a:gd name="connsiteX3" fmla="*/ 133877 w 267754"/>
                <a:gd name="connsiteY3" fmla="*/ 71126 h 71126"/>
                <a:gd name="connsiteX4" fmla="*/ 0 w 267754"/>
                <a:gd name="connsiteY4" fmla="*/ 35563 h 71126"/>
                <a:gd name="connsiteX0" fmla="*/ 0 w 267754"/>
                <a:gd name="connsiteY0" fmla="*/ 35563 h 107321"/>
                <a:gd name="connsiteX1" fmla="*/ 133877 w 267754"/>
                <a:gd name="connsiteY1" fmla="*/ 0 h 107321"/>
                <a:gd name="connsiteX2" fmla="*/ 267754 w 267754"/>
                <a:gd name="connsiteY2" fmla="*/ 35563 h 107321"/>
                <a:gd name="connsiteX3" fmla="*/ 133877 w 267754"/>
                <a:gd name="connsiteY3" fmla="*/ 107321 h 107321"/>
                <a:gd name="connsiteX4" fmla="*/ 0 w 267754"/>
                <a:gd name="connsiteY4" fmla="*/ 35563 h 1073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7754" h="107321">
                  <a:moveTo>
                    <a:pt x="0" y="35563"/>
                  </a:moveTo>
                  <a:cubicBezTo>
                    <a:pt x="0" y="15922"/>
                    <a:pt x="59939" y="0"/>
                    <a:pt x="133877" y="0"/>
                  </a:cubicBezTo>
                  <a:cubicBezTo>
                    <a:pt x="207815" y="0"/>
                    <a:pt x="267754" y="15922"/>
                    <a:pt x="267754" y="35563"/>
                  </a:cubicBezTo>
                  <a:cubicBezTo>
                    <a:pt x="267754" y="55204"/>
                    <a:pt x="207815" y="107321"/>
                    <a:pt x="133877" y="107321"/>
                  </a:cubicBezTo>
                  <a:cubicBezTo>
                    <a:pt x="59939" y="107321"/>
                    <a:pt x="0" y="55204"/>
                    <a:pt x="0" y="35563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9" name="グループ化 8"/>
            <p:cNvGrpSpPr/>
            <p:nvPr/>
          </p:nvGrpSpPr>
          <p:grpSpPr>
            <a:xfrm>
              <a:off x="2721333" y="2563380"/>
              <a:ext cx="498305" cy="61218"/>
              <a:chOff x="2772300" y="2592397"/>
              <a:chExt cx="292600" cy="45719"/>
            </a:xfrm>
          </p:grpSpPr>
          <p:sp>
            <p:nvSpPr>
              <p:cNvPr id="204" name="月 203"/>
              <p:cNvSpPr/>
              <p:nvPr/>
            </p:nvSpPr>
            <p:spPr>
              <a:xfrm rot="16200000">
                <a:off x="2986227" y="2559444"/>
                <a:ext cx="45719" cy="111626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05" name="月 204"/>
              <p:cNvSpPr/>
              <p:nvPr/>
            </p:nvSpPr>
            <p:spPr>
              <a:xfrm rot="16200000">
                <a:off x="2805253" y="2559444"/>
                <a:ext cx="45719" cy="111626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206" name="グループ化 205"/>
          <p:cNvGrpSpPr/>
          <p:nvPr/>
        </p:nvGrpSpPr>
        <p:grpSpPr>
          <a:xfrm>
            <a:off x="2752145" y="845300"/>
            <a:ext cx="669352" cy="1577224"/>
            <a:chOff x="2477725" y="2136146"/>
            <a:chExt cx="1001115" cy="2259504"/>
          </a:xfrm>
        </p:grpSpPr>
        <p:sp>
          <p:nvSpPr>
            <p:cNvPr id="207" name="フローチャート : 論理積ゲート 206"/>
            <p:cNvSpPr/>
            <p:nvPr/>
          </p:nvSpPr>
          <p:spPr bwMode="auto">
            <a:xfrm rot="16200000">
              <a:off x="2558955" y="2189226"/>
              <a:ext cx="831077" cy="748370"/>
            </a:xfrm>
            <a:prstGeom prst="flowChartDelay">
              <a:avLst/>
            </a:prstGeom>
            <a:solidFill>
              <a:srgbClr val="66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08" name="グループ化 207"/>
            <p:cNvGrpSpPr/>
            <p:nvPr/>
          </p:nvGrpSpPr>
          <p:grpSpPr>
            <a:xfrm>
              <a:off x="3014286" y="4032147"/>
              <a:ext cx="241764" cy="363503"/>
              <a:chOff x="4525454" y="3230695"/>
              <a:chExt cx="315035" cy="473670"/>
            </a:xfrm>
          </p:grpSpPr>
          <p:sp>
            <p:nvSpPr>
              <p:cNvPr id="261" name="片側の 2 つの角を丸めた四角形 260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2" name="片側の 2 つの角を丸めた四角形 261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09" name="グループ化 208"/>
            <p:cNvGrpSpPr/>
            <p:nvPr/>
          </p:nvGrpSpPr>
          <p:grpSpPr>
            <a:xfrm>
              <a:off x="2736519" y="4032147"/>
              <a:ext cx="241764" cy="363503"/>
              <a:chOff x="4525454" y="3230695"/>
              <a:chExt cx="315035" cy="473670"/>
            </a:xfrm>
          </p:grpSpPr>
          <p:sp>
            <p:nvSpPr>
              <p:cNvPr id="259" name="片側の 2 つの角を丸めた四角形 258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0" name="片側の 2 つの角を丸めた四角形 259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10" name="円/楕円 2"/>
            <p:cNvSpPr/>
            <p:nvPr/>
          </p:nvSpPr>
          <p:spPr bwMode="auto">
            <a:xfrm>
              <a:off x="2477725" y="3203596"/>
              <a:ext cx="1001115" cy="974998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1" name="円/楕円 2"/>
            <p:cNvSpPr/>
            <p:nvPr/>
          </p:nvSpPr>
          <p:spPr bwMode="auto">
            <a:xfrm>
              <a:off x="2477725" y="3164611"/>
              <a:ext cx="1001115" cy="974998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rgbClr val="FF3399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2" name="円/楕円 2"/>
            <p:cNvSpPr/>
            <p:nvPr/>
          </p:nvSpPr>
          <p:spPr bwMode="auto">
            <a:xfrm>
              <a:off x="2555695" y="3174833"/>
              <a:ext cx="845175" cy="827853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3" name="円/楕円 212"/>
            <p:cNvSpPr/>
            <p:nvPr/>
          </p:nvSpPr>
          <p:spPr bwMode="auto">
            <a:xfrm>
              <a:off x="2781554" y="4274795"/>
              <a:ext cx="147579" cy="19944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4" name="円/楕円 213"/>
            <p:cNvSpPr/>
            <p:nvPr/>
          </p:nvSpPr>
          <p:spPr bwMode="auto">
            <a:xfrm>
              <a:off x="3061378" y="4274795"/>
              <a:ext cx="147579" cy="19944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15" name="グループ化 214"/>
            <p:cNvGrpSpPr/>
            <p:nvPr/>
          </p:nvGrpSpPr>
          <p:grpSpPr>
            <a:xfrm flipH="1">
              <a:off x="2556373" y="2907393"/>
              <a:ext cx="546995" cy="654335"/>
              <a:chOff x="2833683" y="2933955"/>
              <a:chExt cx="546995" cy="654335"/>
            </a:xfrm>
          </p:grpSpPr>
          <p:sp>
            <p:nvSpPr>
              <p:cNvPr id="255" name="フリーフォーム 254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256" name="グループ化 255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257" name="角丸四角形 256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58" name="フリーフォーム 257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16" name="グループ化 215"/>
            <p:cNvGrpSpPr/>
            <p:nvPr/>
          </p:nvGrpSpPr>
          <p:grpSpPr>
            <a:xfrm>
              <a:off x="2833683" y="2907393"/>
              <a:ext cx="546995" cy="654335"/>
              <a:chOff x="2833683" y="2933955"/>
              <a:chExt cx="546995" cy="654335"/>
            </a:xfrm>
          </p:grpSpPr>
          <p:sp>
            <p:nvSpPr>
              <p:cNvPr id="251" name="フリーフォーム 250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252" name="グループ化 251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253" name="角丸四角形 252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54" name="フリーフォーム 253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17" name="グループ化 216"/>
            <p:cNvGrpSpPr/>
            <p:nvPr/>
          </p:nvGrpSpPr>
          <p:grpSpPr>
            <a:xfrm>
              <a:off x="2601675" y="2837360"/>
              <a:ext cx="747002" cy="479080"/>
              <a:chOff x="4472370" y="2294084"/>
              <a:chExt cx="1712418" cy="1098237"/>
            </a:xfrm>
            <a:solidFill>
              <a:schemeClr val="accent6">
                <a:lumMod val="75000"/>
              </a:schemeClr>
            </a:solidFill>
          </p:grpSpPr>
          <p:grpSp>
            <p:nvGrpSpPr>
              <p:cNvPr id="243" name="グループ化 242"/>
              <p:cNvGrpSpPr/>
              <p:nvPr/>
            </p:nvGrpSpPr>
            <p:grpSpPr>
              <a:xfrm>
                <a:off x="4472370" y="2294084"/>
                <a:ext cx="1712418" cy="1098237"/>
                <a:chOff x="4349744" y="1673805"/>
                <a:chExt cx="973396" cy="866195"/>
              </a:xfrm>
              <a:grpFill/>
            </p:grpSpPr>
            <p:sp>
              <p:nvSpPr>
                <p:cNvPr id="247" name="円/楕円 2"/>
                <p:cNvSpPr/>
                <p:nvPr/>
              </p:nvSpPr>
              <p:spPr bwMode="auto">
                <a:xfrm>
                  <a:off x="4480328" y="1673805"/>
                  <a:ext cx="720322" cy="844746"/>
                </a:xfrm>
                <a:custGeom>
                  <a:avLst/>
                  <a:gdLst>
                    <a:gd name="connsiteX0" fmla="*/ 0 w 855095"/>
                    <a:gd name="connsiteY0" fmla="*/ 427548 h 855095"/>
                    <a:gd name="connsiteX1" fmla="*/ 427548 w 855095"/>
                    <a:gd name="connsiteY1" fmla="*/ 0 h 855095"/>
                    <a:gd name="connsiteX2" fmla="*/ 855096 w 855095"/>
                    <a:gd name="connsiteY2" fmla="*/ 427548 h 855095"/>
                    <a:gd name="connsiteX3" fmla="*/ 427548 w 855095"/>
                    <a:gd name="connsiteY3" fmla="*/ 855096 h 855095"/>
                    <a:gd name="connsiteX4" fmla="*/ 0 w 855095"/>
                    <a:gd name="connsiteY4" fmla="*/ 427548 h 855095"/>
                    <a:gd name="connsiteX0" fmla="*/ 0 w 855096"/>
                    <a:gd name="connsiteY0" fmla="*/ 427548 h 855096"/>
                    <a:gd name="connsiteX1" fmla="*/ 427548 w 855096"/>
                    <a:gd name="connsiteY1" fmla="*/ 0 h 855096"/>
                    <a:gd name="connsiteX2" fmla="*/ 855096 w 855096"/>
                    <a:gd name="connsiteY2" fmla="*/ 427548 h 855096"/>
                    <a:gd name="connsiteX3" fmla="*/ 427548 w 855096"/>
                    <a:gd name="connsiteY3" fmla="*/ 855096 h 855096"/>
                    <a:gd name="connsiteX4" fmla="*/ 0 w 855096"/>
                    <a:gd name="connsiteY4" fmla="*/ 427548 h 855096"/>
                    <a:gd name="connsiteX0" fmla="*/ 0 w 855096"/>
                    <a:gd name="connsiteY0" fmla="*/ 249748 h 677296"/>
                    <a:gd name="connsiteX1" fmla="*/ 421198 w 855096"/>
                    <a:gd name="connsiteY1" fmla="*/ 0 h 677296"/>
                    <a:gd name="connsiteX2" fmla="*/ 855096 w 855096"/>
                    <a:gd name="connsiteY2" fmla="*/ 249748 h 677296"/>
                    <a:gd name="connsiteX3" fmla="*/ 427548 w 855096"/>
                    <a:gd name="connsiteY3" fmla="*/ 677296 h 677296"/>
                    <a:gd name="connsiteX4" fmla="*/ 0 w 855096"/>
                    <a:gd name="connsiteY4" fmla="*/ 249748 h 6772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55096" h="677296">
                      <a:moveTo>
                        <a:pt x="0" y="249748"/>
                      </a:moveTo>
                      <a:cubicBezTo>
                        <a:pt x="0" y="13620"/>
                        <a:pt x="185070" y="0"/>
                        <a:pt x="421198" y="0"/>
                      </a:cubicBezTo>
                      <a:cubicBezTo>
                        <a:pt x="657326" y="0"/>
                        <a:pt x="855096" y="13620"/>
                        <a:pt x="855096" y="249748"/>
                      </a:cubicBezTo>
                      <a:cubicBezTo>
                        <a:pt x="855096" y="485876"/>
                        <a:pt x="663676" y="677296"/>
                        <a:pt x="427548" y="677296"/>
                      </a:cubicBezTo>
                      <a:cubicBezTo>
                        <a:pt x="191420" y="677296"/>
                        <a:pt x="0" y="485876"/>
                        <a:pt x="0" y="2497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48" name="フリーフォーム 247"/>
                <p:cNvSpPr/>
                <p:nvPr/>
              </p:nvSpPr>
              <p:spPr bwMode="auto">
                <a:xfrm>
                  <a:off x="4907996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49" name="フリーフォーム 248"/>
                <p:cNvSpPr/>
                <p:nvPr/>
              </p:nvSpPr>
              <p:spPr bwMode="auto">
                <a:xfrm flipH="1">
                  <a:off x="4349744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50" name="月 249"/>
                <p:cNvSpPr/>
                <p:nvPr/>
              </p:nvSpPr>
              <p:spPr bwMode="auto">
                <a:xfrm rot="16200000">
                  <a:off x="4758676" y="2186926"/>
                  <a:ext cx="163622" cy="542526"/>
                </a:xfrm>
                <a:prstGeom prst="moon">
                  <a:avLst>
                    <a:gd name="adj" fmla="val 74747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44" name="円/楕円 243"/>
              <p:cNvSpPr/>
              <p:nvPr/>
            </p:nvSpPr>
            <p:spPr bwMode="auto">
              <a:xfrm>
                <a:off x="5268191" y="2427512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5" name="円/楕円 244"/>
              <p:cNvSpPr/>
              <p:nvPr/>
            </p:nvSpPr>
            <p:spPr bwMode="auto">
              <a:xfrm>
                <a:off x="5268191" y="2694590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6" name="円/楕円 245"/>
              <p:cNvSpPr/>
              <p:nvPr/>
            </p:nvSpPr>
            <p:spPr bwMode="auto">
              <a:xfrm>
                <a:off x="5268191" y="2932687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18" name="グループ化 217"/>
            <p:cNvGrpSpPr/>
            <p:nvPr/>
          </p:nvGrpSpPr>
          <p:grpSpPr>
            <a:xfrm rot="20700000">
              <a:off x="2582049" y="2523474"/>
              <a:ext cx="173829" cy="221292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241" name="円/楕円 240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2" name="円/楕円 241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19" name="グループ化 218"/>
            <p:cNvGrpSpPr/>
            <p:nvPr/>
          </p:nvGrpSpPr>
          <p:grpSpPr>
            <a:xfrm rot="900000" flipH="1">
              <a:off x="3207029" y="2523474"/>
              <a:ext cx="173829" cy="221292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239" name="円/楕円 238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0" name="円/楕円 239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20" name="グループ化 219"/>
            <p:cNvGrpSpPr/>
            <p:nvPr/>
          </p:nvGrpSpPr>
          <p:grpSpPr>
            <a:xfrm>
              <a:off x="2630294" y="2176036"/>
              <a:ext cx="688859" cy="683937"/>
              <a:chOff x="4537974" y="793262"/>
              <a:chExt cx="1579130" cy="1567849"/>
            </a:xfrm>
          </p:grpSpPr>
          <p:sp>
            <p:nvSpPr>
              <p:cNvPr id="232" name="円/楕円 231"/>
              <p:cNvSpPr/>
              <p:nvPr/>
            </p:nvSpPr>
            <p:spPr bwMode="auto">
              <a:xfrm>
                <a:off x="4583546" y="856810"/>
                <a:ext cx="1504301" cy="1504301"/>
              </a:xfrm>
              <a:prstGeom prst="ellipse">
                <a:avLst/>
              </a:prstGeom>
              <a:solidFill>
                <a:srgbClr val="FFCC99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3" name="月 232"/>
              <p:cNvSpPr/>
              <p:nvPr/>
            </p:nvSpPr>
            <p:spPr bwMode="auto">
              <a:xfrm rot="5400000">
                <a:off x="5017530" y="396334"/>
                <a:ext cx="600591" cy="1504301"/>
              </a:xfrm>
              <a:prstGeom prst="moon">
                <a:avLst>
                  <a:gd name="adj" fmla="val 73227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4" name="月 233"/>
              <p:cNvSpPr/>
              <p:nvPr/>
            </p:nvSpPr>
            <p:spPr bwMode="auto">
              <a:xfrm rot="14400000">
                <a:off x="4833567" y="721199"/>
                <a:ext cx="450050" cy="1041235"/>
              </a:xfrm>
              <a:prstGeom prst="moon">
                <a:avLst>
                  <a:gd name="adj" fmla="val 87500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5" name="月 234"/>
              <p:cNvSpPr/>
              <p:nvPr/>
            </p:nvSpPr>
            <p:spPr bwMode="auto">
              <a:xfrm rot="7200000" flipH="1">
                <a:off x="5371462" y="721199"/>
                <a:ext cx="450050" cy="1041235"/>
              </a:xfrm>
              <a:prstGeom prst="moon">
                <a:avLst>
                  <a:gd name="adj" fmla="val 87500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36" name="グループ化 235"/>
              <p:cNvGrpSpPr/>
              <p:nvPr/>
            </p:nvGrpSpPr>
            <p:grpSpPr>
              <a:xfrm>
                <a:off x="4602487" y="793262"/>
                <a:ext cx="1122116" cy="903741"/>
                <a:chOff x="4602487" y="793262"/>
                <a:chExt cx="1122116" cy="1041235"/>
              </a:xfrm>
            </p:grpSpPr>
            <p:sp>
              <p:nvSpPr>
                <p:cNvPr id="237" name="月 236"/>
                <p:cNvSpPr/>
                <p:nvPr/>
              </p:nvSpPr>
              <p:spPr bwMode="auto">
                <a:xfrm rot="13500000">
                  <a:off x="4898080" y="793263"/>
                  <a:ext cx="450050" cy="1041235"/>
                </a:xfrm>
                <a:prstGeom prst="moon">
                  <a:avLst>
                    <a:gd name="adj" fmla="val 87500"/>
                  </a:avLst>
                </a:prstGeom>
                <a:solidFill>
                  <a:srgbClr val="66330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8" name="月 237"/>
                <p:cNvSpPr/>
                <p:nvPr/>
              </p:nvSpPr>
              <p:spPr bwMode="auto">
                <a:xfrm rot="8100000" flipH="1">
                  <a:off x="5274553" y="793262"/>
                  <a:ext cx="450050" cy="1041235"/>
                </a:xfrm>
                <a:prstGeom prst="moon">
                  <a:avLst>
                    <a:gd name="adj" fmla="val 87500"/>
                  </a:avLst>
                </a:prstGeom>
                <a:solidFill>
                  <a:srgbClr val="66330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21" name="グループ化 220"/>
            <p:cNvGrpSpPr/>
            <p:nvPr/>
          </p:nvGrpSpPr>
          <p:grpSpPr>
            <a:xfrm>
              <a:off x="2678776" y="2136146"/>
              <a:ext cx="582787" cy="311947"/>
              <a:chOff x="2678776" y="2142771"/>
              <a:chExt cx="582787" cy="311947"/>
            </a:xfrm>
          </p:grpSpPr>
          <p:sp>
            <p:nvSpPr>
              <p:cNvPr id="226" name="円/楕円 225"/>
              <p:cNvSpPr/>
              <p:nvPr/>
            </p:nvSpPr>
            <p:spPr bwMode="auto">
              <a:xfrm>
                <a:off x="2904459" y="2142771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27" name="円/楕円 226"/>
              <p:cNvSpPr/>
              <p:nvPr/>
            </p:nvSpPr>
            <p:spPr bwMode="auto">
              <a:xfrm>
                <a:off x="2783086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28" name="円/楕円 227"/>
              <p:cNvSpPr/>
              <p:nvPr/>
            </p:nvSpPr>
            <p:spPr bwMode="auto">
              <a:xfrm>
                <a:off x="2678776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29" name="円/楕円 228"/>
              <p:cNvSpPr/>
              <p:nvPr/>
            </p:nvSpPr>
            <p:spPr bwMode="auto">
              <a:xfrm>
                <a:off x="3028022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30" name="円/楕円 229"/>
              <p:cNvSpPr/>
              <p:nvPr/>
            </p:nvSpPr>
            <p:spPr bwMode="auto">
              <a:xfrm>
                <a:off x="3135167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31" name="月 230"/>
              <p:cNvSpPr/>
              <p:nvPr/>
            </p:nvSpPr>
            <p:spPr bwMode="auto">
              <a:xfrm rot="5400000">
                <a:off x="2845142" y="2044216"/>
                <a:ext cx="250688" cy="570316"/>
              </a:xfrm>
              <a:prstGeom prst="moon">
                <a:avLst>
                  <a:gd name="adj" fmla="val 70560"/>
                </a:avLst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22" name="円/楕円 7"/>
            <p:cNvSpPr/>
            <p:nvPr/>
          </p:nvSpPr>
          <p:spPr bwMode="auto">
            <a:xfrm>
              <a:off x="2898002" y="2763656"/>
              <a:ext cx="152538" cy="45720"/>
            </a:xfrm>
            <a:custGeom>
              <a:avLst/>
              <a:gdLst>
                <a:gd name="connsiteX0" fmla="*/ 0 w 267753"/>
                <a:gd name="connsiteY0" fmla="*/ 35563 h 71126"/>
                <a:gd name="connsiteX1" fmla="*/ 133877 w 267753"/>
                <a:gd name="connsiteY1" fmla="*/ 0 h 71126"/>
                <a:gd name="connsiteX2" fmla="*/ 267754 w 267753"/>
                <a:gd name="connsiteY2" fmla="*/ 35563 h 71126"/>
                <a:gd name="connsiteX3" fmla="*/ 133877 w 267753"/>
                <a:gd name="connsiteY3" fmla="*/ 71126 h 71126"/>
                <a:gd name="connsiteX4" fmla="*/ 0 w 267753"/>
                <a:gd name="connsiteY4" fmla="*/ 35563 h 71126"/>
                <a:gd name="connsiteX0" fmla="*/ 0 w 267754"/>
                <a:gd name="connsiteY0" fmla="*/ 35563 h 71126"/>
                <a:gd name="connsiteX1" fmla="*/ 133877 w 267754"/>
                <a:gd name="connsiteY1" fmla="*/ 0 h 71126"/>
                <a:gd name="connsiteX2" fmla="*/ 267754 w 267754"/>
                <a:gd name="connsiteY2" fmla="*/ 35563 h 71126"/>
                <a:gd name="connsiteX3" fmla="*/ 133877 w 267754"/>
                <a:gd name="connsiteY3" fmla="*/ 71126 h 71126"/>
                <a:gd name="connsiteX4" fmla="*/ 0 w 267754"/>
                <a:gd name="connsiteY4" fmla="*/ 35563 h 71126"/>
                <a:gd name="connsiteX0" fmla="*/ 0 w 267754"/>
                <a:gd name="connsiteY0" fmla="*/ 35563 h 107321"/>
                <a:gd name="connsiteX1" fmla="*/ 133877 w 267754"/>
                <a:gd name="connsiteY1" fmla="*/ 0 h 107321"/>
                <a:gd name="connsiteX2" fmla="*/ 267754 w 267754"/>
                <a:gd name="connsiteY2" fmla="*/ 35563 h 107321"/>
                <a:gd name="connsiteX3" fmla="*/ 133877 w 267754"/>
                <a:gd name="connsiteY3" fmla="*/ 107321 h 107321"/>
                <a:gd name="connsiteX4" fmla="*/ 0 w 267754"/>
                <a:gd name="connsiteY4" fmla="*/ 35563 h 1073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7754" h="107321">
                  <a:moveTo>
                    <a:pt x="0" y="35563"/>
                  </a:moveTo>
                  <a:cubicBezTo>
                    <a:pt x="0" y="15922"/>
                    <a:pt x="59939" y="0"/>
                    <a:pt x="133877" y="0"/>
                  </a:cubicBezTo>
                  <a:cubicBezTo>
                    <a:pt x="207815" y="0"/>
                    <a:pt x="267754" y="15922"/>
                    <a:pt x="267754" y="35563"/>
                  </a:cubicBezTo>
                  <a:cubicBezTo>
                    <a:pt x="267754" y="55204"/>
                    <a:pt x="207815" y="107321"/>
                    <a:pt x="133877" y="107321"/>
                  </a:cubicBezTo>
                  <a:cubicBezTo>
                    <a:pt x="59939" y="107321"/>
                    <a:pt x="0" y="55204"/>
                    <a:pt x="0" y="35563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23" name="グループ化 222"/>
            <p:cNvGrpSpPr/>
            <p:nvPr/>
          </p:nvGrpSpPr>
          <p:grpSpPr>
            <a:xfrm>
              <a:off x="2721333" y="2563380"/>
              <a:ext cx="498305" cy="61218"/>
              <a:chOff x="2772300" y="2592397"/>
              <a:chExt cx="292600" cy="45719"/>
            </a:xfrm>
          </p:grpSpPr>
          <p:sp>
            <p:nvSpPr>
              <p:cNvPr id="224" name="月 223"/>
              <p:cNvSpPr/>
              <p:nvPr/>
            </p:nvSpPr>
            <p:spPr>
              <a:xfrm rot="16200000">
                <a:off x="2986227" y="2559444"/>
                <a:ext cx="45719" cy="111626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25" name="月 224"/>
              <p:cNvSpPr/>
              <p:nvPr/>
            </p:nvSpPr>
            <p:spPr>
              <a:xfrm rot="16200000">
                <a:off x="2805253" y="2559444"/>
                <a:ext cx="45719" cy="111626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263" name="グループ化 262"/>
          <p:cNvGrpSpPr/>
          <p:nvPr/>
        </p:nvGrpSpPr>
        <p:grpSpPr>
          <a:xfrm>
            <a:off x="4633808" y="845300"/>
            <a:ext cx="669352" cy="1577224"/>
            <a:chOff x="2477725" y="2136146"/>
            <a:chExt cx="1001115" cy="2259504"/>
          </a:xfrm>
        </p:grpSpPr>
        <p:sp>
          <p:nvSpPr>
            <p:cNvPr id="264" name="フローチャート : 論理積ゲート 263"/>
            <p:cNvSpPr/>
            <p:nvPr/>
          </p:nvSpPr>
          <p:spPr bwMode="auto">
            <a:xfrm rot="16200000">
              <a:off x="2558955" y="2189226"/>
              <a:ext cx="831077" cy="748370"/>
            </a:xfrm>
            <a:prstGeom prst="flowChartDelay">
              <a:avLst/>
            </a:prstGeom>
            <a:solidFill>
              <a:srgbClr val="66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65" name="グループ化 264"/>
            <p:cNvGrpSpPr/>
            <p:nvPr/>
          </p:nvGrpSpPr>
          <p:grpSpPr>
            <a:xfrm>
              <a:off x="3014286" y="4032147"/>
              <a:ext cx="241764" cy="363503"/>
              <a:chOff x="4525454" y="3230695"/>
              <a:chExt cx="315035" cy="473670"/>
            </a:xfrm>
          </p:grpSpPr>
          <p:sp>
            <p:nvSpPr>
              <p:cNvPr id="318" name="片側の 2 つの角を丸めた四角形 317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9" name="片側の 2 つの角を丸めた四角形 318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66" name="グループ化 265"/>
            <p:cNvGrpSpPr/>
            <p:nvPr/>
          </p:nvGrpSpPr>
          <p:grpSpPr>
            <a:xfrm>
              <a:off x="2736519" y="4032147"/>
              <a:ext cx="241764" cy="363503"/>
              <a:chOff x="4525454" y="3230695"/>
              <a:chExt cx="315035" cy="473670"/>
            </a:xfrm>
          </p:grpSpPr>
          <p:sp>
            <p:nvSpPr>
              <p:cNvPr id="316" name="片側の 2 つの角を丸めた四角形 315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7" name="片側の 2 つの角を丸めた四角形 316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67" name="円/楕円 2"/>
            <p:cNvSpPr/>
            <p:nvPr/>
          </p:nvSpPr>
          <p:spPr bwMode="auto">
            <a:xfrm>
              <a:off x="2477725" y="3203596"/>
              <a:ext cx="1001115" cy="974998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8" name="円/楕円 2"/>
            <p:cNvSpPr/>
            <p:nvPr/>
          </p:nvSpPr>
          <p:spPr bwMode="auto">
            <a:xfrm>
              <a:off x="2477725" y="3164611"/>
              <a:ext cx="1001115" cy="974998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rgbClr val="00B05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9" name="円/楕円 2"/>
            <p:cNvSpPr/>
            <p:nvPr/>
          </p:nvSpPr>
          <p:spPr bwMode="auto">
            <a:xfrm>
              <a:off x="2555695" y="3174833"/>
              <a:ext cx="845175" cy="827853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0" name="円/楕円 269"/>
            <p:cNvSpPr/>
            <p:nvPr/>
          </p:nvSpPr>
          <p:spPr bwMode="auto">
            <a:xfrm>
              <a:off x="2781554" y="4274795"/>
              <a:ext cx="147579" cy="19944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1" name="円/楕円 270"/>
            <p:cNvSpPr/>
            <p:nvPr/>
          </p:nvSpPr>
          <p:spPr bwMode="auto">
            <a:xfrm>
              <a:off x="3061378" y="4274795"/>
              <a:ext cx="147579" cy="19944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72" name="グループ化 271"/>
            <p:cNvGrpSpPr/>
            <p:nvPr/>
          </p:nvGrpSpPr>
          <p:grpSpPr>
            <a:xfrm flipH="1">
              <a:off x="2556373" y="2907393"/>
              <a:ext cx="546995" cy="654335"/>
              <a:chOff x="2833683" y="2933955"/>
              <a:chExt cx="546995" cy="654335"/>
            </a:xfrm>
          </p:grpSpPr>
          <p:sp>
            <p:nvSpPr>
              <p:cNvPr id="312" name="フリーフォーム 311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313" name="グループ化 312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314" name="角丸四角形 313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5" name="フリーフォーム 314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73" name="グループ化 272"/>
            <p:cNvGrpSpPr/>
            <p:nvPr/>
          </p:nvGrpSpPr>
          <p:grpSpPr>
            <a:xfrm>
              <a:off x="2833683" y="2907393"/>
              <a:ext cx="546995" cy="654335"/>
              <a:chOff x="2833683" y="2933955"/>
              <a:chExt cx="546995" cy="654335"/>
            </a:xfrm>
          </p:grpSpPr>
          <p:sp>
            <p:nvSpPr>
              <p:cNvPr id="308" name="フリーフォーム 307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309" name="グループ化 308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310" name="角丸四角形 309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1" name="フリーフォーム 310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74" name="グループ化 273"/>
            <p:cNvGrpSpPr/>
            <p:nvPr/>
          </p:nvGrpSpPr>
          <p:grpSpPr>
            <a:xfrm>
              <a:off x="2601675" y="2837360"/>
              <a:ext cx="747002" cy="479080"/>
              <a:chOff x="4472370" y="2294084"/>
              <a:chExt cx="1712418" cy="1098237"/>
            </a:xfrm>
            <a:solidFill>
              <a:schemeClr val="accent6">
                <a:lumMod val="75000"/>
              </a:schemeClr>
            </a:solidFill>
          </p:grpSpPr>
          <p:grpSp>
            <p:nvGrpSpPr>
              <p:cNvPr id="300" name="グループ化 299"/>
              <p:cNvGrpSpPr/>
              <p:nvPr/>
            </p:nvGrpSpPr>
            <p:grpSpPr>
              <a:xfrm>
                <a:off x="4472370" y="2294084"/>
                <a:ext cx="1712418" cy="1098237"/>
                <a:chOff x="4349744" y="1673805"/>
                <a:chExt cx="973396" cy="866195"/>
              </a:xfrm>
              <a:grpFill/>
            </p:grpSpPr>
            <p:sp>
              <p:nvSpPr>
                <p:cNvPr id="304" name="円/楕円 2"/>
                <p:cNvSpPr/>
                <p:nvPr/>
              </p:nvSpPr>
              <p:spPr bwMode="auto">
                <a:xfrm>
                  <a:off x="4480328" y="1673805"/>
                  <a:ext cx="720322" cy="844746"/>
                </a:xfrm>
                <a:custGeom>
                  <a:avLst/>
                  <a:gdLst>
                    <a:gd name="connsiteX0" fmla="*/ 0 w 855095"/>
                    <a:gd name="connsiteY0" fmla="*/ 427548 h 855095"/>
                    <a:gd name="connsiteX1" fmla="*/ 427548 w 855095"/>
                    <a:gd name="connsiteY1" fmla="*/ 0 h 855095"/>
                    <a:gd name="connsiteX2" fmla="*/ 855096 w 855095"/>
                    <a:gd name="connsiteY2" fmla="*/ 427548 h 855095"/>
                    <a:gd name="connsiteX3" fmla="*/ 427548 w 855095"/>
                    <a:gd name="connsiteY3" fmla="*/ 855096 h 855095"/>
                    <a:gd name="connsiteX4" fmla="*/ 0 w 855095"/>
                    <a:gd name="connsiteY4" fmla="*/ 427548 h 855095"/>
                    <a:gd name="connsiteX0" fmla="*/ 0 w 855096"/>
                    <a:gd name="connsiteY0" fmla="*/ 427548 h 855096"/>
                    <a:gd name="connsiteX1" fmla="*/ 427548 w 855096"/>
                    <a:gd name="connsiteY1" fmla="*/ 0 h 855096"/>
                    <a:gd name="connsiteX2" fmla="*/ 855096 w 855096"/>
                    <a:gd name="connsiteY2" fmla="*/ 427548 h 855096"/>
                    <a:gd name="connsiteX3" fmla="*/ 427548 w 855096"/>
                    <a:gd name="connsiteY3" fmla="*/ 855096 h 855096"/>
                    <a:gd name="connsiteX4" fmla="*/ 0 w 855096"/>
                    <a:gd name="connsiteY4" fmla="*/ 427548 h 855096"/>
                    <a:gd name="connsiteX0" fmla="*/ 0 w 855096"/>
                    <a:gd name="connsiteY0" fmla="*/ 249748 h 677296"/>
                    <a:gd name="connsiteX1" fmla="*/ 421198 w 855096"/>
                    <a:gd name="connsiteY1" fmla="*/ 0 h 677296"/>
                    <a:gd name="connsiteX2" fmla="*/ 855096 w 855096"/>
                    <a:gd name="connsiteY2" fmla="*/ 249748 h 677296"/>
                    <a:gd name="connsiteX3" fmla="*/ 427548 w 855096"/>
                    <a:gd name="connsiteY3" fmla="*/ 677296 h 677296"/>
                    <a:gd name="connsiteX4" fmla="*/ 0 w 855096"/>
                    <a:gd name="connsiteY4" fmla="*/ 249748 h 6772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55096" h="677296">
                      <a:moveTo>
                        <a:pt x="0" y="249748"/>
                      </a:moveTo>
                      <a:cubicBezTo>
                        <a:pt x="0" y="13620"/>
                        <a:pt x="185070" y="0"/>
                        <a:pt x="421198" y="0"/>
                      </a:cubicBezTo>
                      <a:cubicBezTo>
                        <a:pt x="657326" y="0"/>
                        <a:pt x="855096" y="13620"/>
                        <a:pt x="855096" y="249748"/>
                      </a:cubicBezTo>
                      <a:cubicBezTo>
                        <a:pt x="855096" y="485876"/>
                        <a:pt x="663676" y="677296"/>
                        <a:pt x="427548" y="677296"/>
                      </a:cubicBezTo>
                      <a:cubicBezTo>
                        <a:pt x="191420" y="677296"/>
                        <a:pt x="0" y="485876"/>
                        <a:pt x="0" y="2497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5" name="フリーフォーム 304"/>
                <p:cNvSpPr/>
                <p:nvPr/>
              </p:nvSpPr>
              <p:spPr bwMode="auto">
                <a:xfrm>
                  <a:off x="4907996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6" name="フリーフォーム 305"/>
                <p:cNvSpPr/>
                <p:nvPr/>
              </p:nvSpPr>
              <p:spPr bwMode="auto">
                <a:xfrm flipH="1">
                  <a:off x="4349744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7" name="月 306"/>
                <p:cNvSpPr/>
                <p:nvPr/>
              </p:nvSpPr>
              <p:spPr bwMode="auto">
                <a:xfrm rot="16200000">
                  <a:off x="4758676" y="2186926"/>
                  <a:ext cx="163622" cy="542526"/>
                </a:xfrm>
                <a:prstGeom prst="moon">
                  <a:avLst>
                    <a:gd name="adj" fmla="val 74747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301" name="円/楕円 300"/>
              <p:cNvSpPr/>
              <p:nvPr/>
            </p:nvSpPr>
            <p:spPr bwMode="auto">
              <a:xfrm>
                <a:off x="5268191" y="2427512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2" name="円/楕円 301"/>
              <p:cNvSpPr/>
              <p:nvPr/>
            </p:nvSpPr>
            <p:spPr bwMode="auto">
              <a:xfrm>
                <a:off x="5268191" y="2694590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3" name="円/楕円 302"/>
              <p:cNvSpPr/>
              <p:nvPr/>
            </p:nvSpPr>
            <p:spPr bwMode="auto">
              <a:xfrm>
                <a:off x="5268191" y="2932687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75" name="グループ化 274"/>
            <p:cNvGrpSpPr/>
            <p:nvPr/>
          </p:nvGrpSpPr>
          <p:grpSpPr>
            <a:xfrm rot="20700000">
              <a:off x="2582049" y="2523474"/>
              <a:ext cx="173829" cy="221292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298" name="円/楕円 297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9" name="円/楕円 298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76" name="グループ化 275"/>
            <p:cNvGrpSpPr/>
            <p:nvPr/>
          </p:nvGrpSpPr>
          <p:grpSpPr>
            <a:xfrm rot="900000" flipH="1">
              <a:off x="3207029" y="2523474"/>
              <a:ext cx="173829" cy="221292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296" name="円/楕円 295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7" name="円/楕円 296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77" name="グループ化 276"/>
            <p:cNvGrpSpPr/>
            <p:nvPr/>
          </p:nvGrpSpPr>
          <p:grpSpPr>
            <a:xfrm>
              <a:off x="2630294" y="2176036"/>
              <a:ext cx="688859" cy="683937"/>
              <a:chOff x="4537974" y="793262"/>
              <a:chExt cx="1579130" cy="1567849"/>
            </a:xfrm>
          </p:grpSpPr>
          <p:sp>
            <p:nvSpPr>
              <p:cNvPr id="289" name="円/楕円 288"/>
              <p:cNvSpPr/>
              <p:nvPr/>
            </p:nvSpPr>
            <p:spPr bwMode="auto">
              <a:xfrm>
                <a:off x="4583546" y="856810"/>
                <a:ext cx="1504301" cy="1504301"/>
              </a:xfrm>
              <a:prstGeom prst="ellipse">
                <a:avLst/>
              </a:prstGeom>
              <a:solidFill>
                <a:srgbClr val="FFCC99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0" name="月 289"/>
              <p:cNvSpPr/>
              <p:nvPr/>
            </p:nvSpPr>
            <p:spPr bwMode="auto">
              <a:xfrm rot="5400000">
                <a:off x="5017530" y="396334"/>
                <a:ext cx="600591" cy="1504301"/>
              </a:xfrm>
              <a:prstGeom prst="moon">
                <a:avLst>
                  <a:gd name="adj" fmla="val 73227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1" name="月 290"/>
              <p:cNvSpPr/>
              <p:nvPr/>
            </p:nvSpPr>
            <p:spPr bwMode="auto">
              <a:xfrm rot="14400000">
                <a:off x="4833567" y="721199"/>
                <a:ext cx="450050" cy="1041235"/>
              </a:xfrm>
              <a:prstGeom prst="moon">
                <a:avLst>
                  <a:gd name="adj" fmla="val 87500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2" name="月 291"/>
              <p:cNvSpPr/>
              <p:nvPr/>
            </p:nvSpPr>
            <p:spPr bwMode="auto">
              <a:xfrm rot="7200000" flipH="1">
                <a:off x="5371462" y="721199"/>
                <a:ext cx="450050" cy="1041235"/>
              </a:xfrm>
              <a:prstGeom prst="moon">
                <a:avLst>
                  <a:gd name="adj" fmla="val 87500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93" name="グループ化 292"/>
              <p:cNvGrpSpPr/>
              <p:nvPr/>
            </p:nvGrpSpPr>
            <p:grpSpPr>
              <a:xfrm>
                <a:off x="4602487" y="793262"/>
                <a:ext cx="1122116" cy="903741"/>
                <a:chOff x="4602487" y="793262"/>
                <a:chExt cx="1122116" cy="1041235"/>
              </a:xfrm>
            </p:grpSpPr>
            <p:sp>
              <p:nvSpPr>
                <p:cNvPr id="294" name="月 293"/>
                <p:cNvSpPr/>
                <p:nvPr/>
              </p:nvSpPr>
              <p:spPr bwMode="auto">
                <a:xfrm rot="13500000">
                  <a:off x="4898080" y="793263"/>
                  <a:ext cx="450050" cy="1041235"/>
                </a:xfrm>
                <a:prstGeom prst="moon">
                  <a:avLst>
                    <a:gd name="adj" fmla="val 87500"/>
                  </a:avLst>
                </a:prstGeom>
                <a:solidFill>
                  <a:srgbClr val="66330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5" name="月 294"/>
                <p:cNvSpPr/>
                <p:nvPr/>
              </p:nvSpPr>
              <p:spPr bwMode="auto">
                <a:xfrm rot="8100000" flipH="1">
                  <a:off x="5274553" y="793262"/>
                  <a:ext cx="450050" cy="1041235"/>
                </a:xfrm>
                <a:prstGeom prst="moon">
                  <a:avLst>
                    <a:gd name="adj" fmla="val 87500"/>
                  </a:avLst>
                </a:prstGeom>
                <a:solidFill>
                  <a:srgbClr val="66330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78" name="グループ化 277"/>
            <p:cNvGrpSpPr/>
            <p:nvPr/>
          </p:nvGrpSpPr>
          <p:grpSpPr>
            <a:xfrm>
              <a:off x="2678776" y="2136146"/>
              <a:ext cx="582787" cy="311947"/>
              <a:chOff x="2678776" y="2142771"/>
              <a:chExt cx="582787" cy="311947"/>
            </a:xfrm>
          </p:grpSpPr>
          <p:sp>
            <p:nvSpPr>
              <p:cNvPr id="283" name="円/楕円 282"/>
              <p:cNvSpPr/>
              <p:nvPr/>
            </p:nvSpPr>
            <p:spPr bwMode="auto">
              <a:xfrm>
                <a:off x="2904459" y="2142771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84" name="円/楕円 283"/>
              <p:cNvSpPr/>
              <p:nvPr/>
            </p:nvSpPr>
            <p:spPr bwMode="auto">
              <a:xfrm>
                <a:off x="2783086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85" name="円/楕円 284"/>
              <p:cNvSpPr/>
              <p:nvPr/>
            </p:nvSpPr>
            <p:spPr bwMode="auto">
              <a:xfrm>
                <a:off x="2678776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86" name="円/楕円 285"/>
              <p:cNvSpPr/>
              <p:nvPr/>
            </p:nvSpPr>
            <p:spPr bwMode="auto">
              <a:xfrm>
                <a:off x="3028022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87" name="円/楕円 286"/>
              <p:cNvSpPr/>
              <p:nvPr/>
            </p:nvSpPr>
            <p:spPr bwMode="auto">
              <a:xfrm>
                <a:off x="3135167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88" name="月 287"/>
              <p:cNvSpPr/>
              <p:nvPr/>
            </p:nvSpPr>
            <p:spPr bwMode="auto">
              <a:xfrm rot="5400000">
                <a:off x="2845142" y="2044216"/>
                <a:ext cx="250688" cy="570316"/>
              </a:xfrm>
              <a:prstGeom prst="moon">
                <a:avLst>
                  <a:gd name="adj" fmla="val 70560"/>
                </a:avLst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79" name="円/楕円 7"/>
            <p:cNvSpPr/>
            <p:nvPr/>
          </p:nvSpPr>
          <p:spPr bwMode="auto">
            <a:xfrm>
              <a:off x="2898002" y="2763656"/>
              <a:ext cx="152538" cy="45720"/>
            </a:xfrm>
            <a:custGeom>
              <a:avLst/>
              <a:gdLst>
                <a:gd name="connsiteX0" fmla="*/ 0 w 267753"/>
                <a:gd name="connsiteY0" fmla="*/ 35563 h 71126"/>
                <a:gd name="connsiteX1" fmla="*/ 133877 w 267753"/>
                <a:gd name="connsiteY1" fmla="*/ 0 h 71126"/>
                <a:gd name="connsiteX2" fmla="*/ 267754 w 267753"/>
                <a:gd name="connsiteY2" fmla="*/ 35563 h 71126"/>
                <a:gd name="connsiteX3" fmla="*/ 133877 w 267753"/>
                <a:gd name="connsiteY3" fmla="*/ 71126 h 71126"/>
                <a:gd name="connsiteX4" fmla="*/ 0 w 267753"/>
                <a:gd name="connsiteY4" fmla="*/ 35563 h 71126"/>
                <a:gd name="connsiteX0" fmla="*/ 0 w 267754"/>
                <a:gd name="connsiteY0" fmla="*/ 35563 h 71126"/>
                <a:gd name="connsiteX1" fmla="*/ 133877 w 267754"/>
                <a:gd name="connsiteY1" fmla="*/ 0 h 71126"/>
                <a:gd name="connsiteX2" fmla="*/ 267754 w 267754"/>
                <a:gd name="connsiteY2" fmla="*/ 35563 h 71126"/>
                <a:gd name="connsiteX3" fmla="*/ 133877 w 267754"/>
                <a:gd name="connsiteY3" fmla="*/ 71126 h 71126"/>
                <a:gd name="connsiteX4" fmla="*/ 0 w 267754"/>
                <a:gd name="connsiteY4" fmla="*/ 35563 h 71126"/>
                <a:gd name="connsiteX0" fmla="*/ 0 w 267754"/>
                <a:gd name="connsiteY0" fmla="*/ 35563 h 107321"/>
                <a:gd name="connsiteX1" fmla="*/ 133877 w 267754"/>
                <a:gd name="connsiteY1" fmla="*/ 0 h 107321"/>
                <a:gd name="connsiteX2" fmla="*/ 267754 w 267754"/>
                <a:gd name="connsiteY2" fmla="*/ 35563 h 107321"/>
                <a:gd name="connsiteX3" fmla="*/ 133877 w 267754"/>
                <a:gd name="connsiteY3" fmla="*/ 107321 h 107321"/>
                <a:gd name="connsiteX4" fmla="*/ 0 w 267754"/>
                <a:gd name="connsiteY4" fmla="*/ 35563 h 1073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7754" h="107321">
                  <a:moveTo>
                    <a:pt x="0" y="35563"/>
                  </a:moveTo>
                  <a:cubicBezTo>
                    <a:pt x="0" y="15922"/>
                    <a:pt x="59939" y="0"/>
                    <a:pt x="133877" y="0"/>
                  </a:cubicBezTo>
                  <a:cubicBezTo>
                    <a:pt x="207815" y="0"/>
                    <a:pt x="267754" y="15922"/>
                    <a:pt x="267754" y="35563"/>
                  </a:cubicBezTo>
                  <a:cubicBezTo>
                    <a:pt x="267754" y="55204"/>
                    <a:pt x="207815" y="107321"/>
                    <a:pt x="133877" y="107321"/>
                  </a:cubicBezTo>
                  <a:cubicBezTo>
                    <a:pt x="59939" y="107321"/>
                    <a:pt x="0" y="55204"/>
                    <a:pt x="0" y="35563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80" name="グループ化 279"/>
            <p:cNvGrpSpPr/>
            <p:nvPr/>
          </p:nvGrpSpPr>
          <p:grpSpPr>
            <a:xfrm>
              <a:off x="2721333" y="2563380"/>
              <a:ext cx="498305" cy="61218"/>
              <a:chOff x="2772300" y="2592397"/>
              <a:chExt cx="292600" cy="45719"/>
            </a:xfrm>
          </p:grpSpPr>
          <p:sp>
            <p:nvSpPr>
              <p:cNvPr id="281" name="月 280"/>
              <p:cNvSpPr/>
              <p:nvPr/>
            </p:nvSpPr>
            <p:spPr>
              <a:xfrm rot="16200000">
                <a:off x="2986227" y="2559444"/>
                <a:ext cx="45719" cy="111626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82" name="月 281"/>
              <p:cNvSpPr/>
              <p:nvPr/>
            </p:nvSpPr>
            <p:spPr>
              <a:xfrm rot="16200000">
                <a:off x="2805253" y="2559444"/>
                <a:ext cx="45719" cy="111626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320" name="グループ化 319"/>
          <p:cNvGrpSpPr/>
          <p:nvPr/>
        </p:nvGrpSpPr>
        <p:grpSpPr>
          <a:xfrm>
            <a:off x="6498483" y="845300"/>
            <a:ext cx="669352" cy="1577224"/>
            <a:chOff x="2477725" y="2136146"/>
            <a:chExt cx="1001115" cy="2259504"/>
          </a:xfrm>
        </p:grpSpPr>
        <p:sp>
          <p:nvSpPr>
            <p:cNvPr id="321" name="フローチャート : 論理積ゲート 320"/>
            <p:cNvSpPr/>
            <p:nvPr/>
          </p:nvSpPr>
          <p:spPr bwMode="auto">
            <a:xfrm rot="16200000">
              <a:off x="2558955" y="2189226"/>
              <a:ext cx="831077" cy="748370"/>
            </a:xfrm>
            <a:prstGeom prst="flowChartDelay">
              <a:avLst/>
            </a:prstGeom>
            <a:solidFill>
              <a:srgbClr val="66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22" name="グループ化 321"/>
            <p:cNvGrpSpPr/>
            <p:nvPr/>
          </p:nvGrpSpPr>
          <p:grpSpPr>
            <a:xfrm>
              <a:off x="3014286" y="4032147"/>
              <a:ext cx="241764" cy="363503"/>
              <a:chOff x="4525454" y="3230695"/>
              <a:chExt cx="315035" cy="473670"/>
            </a:xfrm>
          </p:grpSpPr>
          <p:sp>
            <p:nvSpPr>
              <p:cNvPr id="375" name="片側の 2 つの角を丸めた四角形 374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6" name="片側の 2 つの角を丸めた四角形 375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23" name="グループ化 322"/>
            <p:cNvGrpSpPr/>
            <p:nvPr/>
          </p:nvGrpSpPr>
          <p:grpSpPr>
            <a:xfrm>
              <a:off x="2736519" y="4032147"/>
              <a:ext cx="241764" cy="363503"/>
              <a:chOff x="4525454" y="3230695"/>
              <a:chExt cx="315035" cy="473670"/>
            </a:xfrm>
          </p:grpSpPr>
          <p:sp>
            <p:nvSpPr>
              <p:cNvPr id="373" name="片側の 2 つの角を丸めた四角形 372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4" name="片側の 2 つの角を丸めた四角形 373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24" name="円/楕円 2"/>
            <p:cNvSpPr/>
            <p:nvPr/>
          </p:nvSpPr>
          <p:spPr bwMode="auto">
            <a:xfrm>
              <a:off x="2477725" y="3203596"/>
              <a:ext cx="1001115" cy="974998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5" name="円/楕円 2"/>
            <p:cNvSpPr/>
            <p:nvPr/>
          </p:nvSpPr>
          <p:spPr bwMode="auto">
            <a:xfrm>
              <a:off x="2477725" y="3164611"/>
              <a:ext cx="1001115" cy="974998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6" name="円/楕円 2"/>
            <p:cNvSpPr/>
            <p:nvPr/>
          </p:nvSpPr>
          <p:spPr bwMode="auto">
            <a:xfrm>
              <a:off x="2555695" y="3174833"/>
              <a:ext cx="845175" cy="827853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7" name="円/楕円 326"/>
            <p:cNvSpPr/>
            <p:nvPr/>
          </p:nvSpPr>
          <p:spPr bwMode="auto">
            <a:xfrm>
              <a:off x="2781554" y="4274795"/>
              <a:ext cx="147579" cy="19944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8" name="円/楕円 327"/>
            <p:cNvSpPr/>
            <p:nvPr/>
          </p:nvSpPr>
          <p:spPr bwMode="auto">
            <a:xfrm>
              <a:off x="3061378" y="4274795"/>
              <a:ext cx="147579" cy="19944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29" name="グループ化 328"/>
            <p:cNvGrpSpPr/>
            <p:nvPr/>
          </p:nvGrpSpPr>
          <p:grpSpPr>
            <a:xfrm flipH="1">
              <a:off x="2556373" y="2907393"/>
              <a:ext cx="546995" cy="654335"/>
              <a:chOff x="2833683" y="2933955"/>
              <a:chExt cx="546995" cy="654335"/>
            </a:xfrm>
          </p:grpSpPr>
          <p:sp>
            <p:nvSpPr>
              <p:cNvPr id="369" name="フリーフォーム 368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370" name="グループ化 369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371" name="角丸四角形 370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2" name="フリーフォーム 371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330" name="グループ化 329"/>
            <p:cNvGrpSpPr/>
            <p:nvPr/>
          </p:nvGrpSpPr>
          <p:grpSpPr>
            <a:xfrm>
              <a:off x="2833683" y="2907393"/>
              <a:ext cx="546995" cy="654335"/>
              <a:chOff x="2833683" y="2933955"/>
              <a:chExt cx="546995" cy="654335"/>
            </a:xfrm>
          </p:grpSpPr>
          <p:sp>
            <p:nvSpPr>
              <p:cNvPr id="365" name="フリーフォーム 364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366" name="グループ化 365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367" name="角丸四角形 366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8" name="フリーフォーム 367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331" name="グループ化 330"/>
            <p:cNvGrpSpPr/>
            <p:nvPr/>
          </p:nvGrpSpPr>
          <p:grpSpPr>
            <a:xfrm>
              <a:off x="2601675" y="2837360"/>
              <a:ext cx="747002" cy="479080"/>
              <a:chOff x="4472370" y="2294084"/>
              <a:chExt cx="1712418" cy="1098237"/>
            </a:xfrm>
            <a:solidFill>
              <a:schemeClr val="accent6">
                <a:lumMod val="75000"/>
              </a:schemeClr>
            </a:solidFill>
          </p:grpSpPr>
          <p:grpSp>
            <p:nvGrpSpPr>
              <p:cNvPr id="357" name="グループ化 356"/>
              <p:cNvGrpSpPr/>
              <p:nvPr/>
            </p:nvGrpSpPr>
            <p:grpSpPr>
              <a:xfrm>
                <a:off x="4472370" y="2294084"/>
                <a:ext cx="1712418" cy="1098237"/>
                <a:chOff x="4349744" y="1673805"/>
                <a:chExt cx="973396" cy="866195"/>
              </a:xfrm>
              <a:grpFill/>
            </p:grpSpPr>
            <p:sp>
              <p:nvSpPr>
                <p:cNvPr id="361" name="円/楕円 2"/>
                <p:cNvSpPr/>
                <p:nvPr/>
              </p:nvSpPr>
              <p:spPr bwMode="auto">
                <a:xfrm>
                  <a:off x="4480328" y="1673805"/>
                  <a:ext cx="720322" cy="844746"/>
                </a:xfrm>
                <a:custGeom>
                  <a:avLst/>
                  <a:gdLst>
                    <a:gd name="connsiteX0" fmla="*/ 0 w 855095"/>
                    <a:gd name="connsiteY0" fmla="*/ 427548 h 855095"/>
                    <a:gd name="connsiteX1" fmla="*/ 427548 w 855095"/>
                    <a:gd name="connsiteY1" fmla="*/ 0 h 855095"/>
                    <a:gd name="connsiteX2" fmla="*/ 855096 w 855095"/>
                    <a:gd name="connsiteY2" fmla="*/ 427548 h 855095"/>
                    <a:gd name="connsiteX3" fmla="*/ 427548 w 855095"/>
                    <a:gd name="connsiteY3" fmla="*/ 855096 h 855095"/>
                    <a:gd name="connsiteX4" fmla="*/ 0 w 855095"/>
                    <a:gd name="connsiteY4" fmla="*/ 427548 h 855095"/>
                    <a:gd name="connsiteX0" fmla="*/ 0 w 855096"/>
                    <a:gd name="connsiteY0" fmla="*/ 427548 h 855096"/>
                    <a:gd name="connsiteX1" fmla="*/ 427548 w 855096"/>
                    <a:gd name="connsiteY1" fmla="*/ 0 h 855096"/>
                    <a:gd name="connsiteX2" fmla="*/ 855096 w 855096"/>
                    <a:gd name="connsiteY2" fmla="*/ 427548 h 855096"/>
                    <a:gd name="connsiteX3" fmla="*/ 427548 w 855096"/>
                    <a:gd name="connsiteY3" fmla="*/ 855096 h 855096"/>
                    <a:gd name="connsiteX4" fmla="*/ 0 w 855096"/>
                    <a:gd name="connsiteY4" fmla="*/ 427548 h 855096"/>
                    <a:gd name="connsiteX0" fmla="*/ 0 w 855096"/>
                    <a:gd name="connsiteY0" fmla="*/ 249748 h 677296"/>
                    <a:gd name="connsiteX1" fmla="*/ 421198 w 855096"/>
                    <a:gd name="connsiteY1" fmla="*/ 0 h 677296"/>
                    <a:gd name="connsiteX2" fmla="*/ 855096 w 855096"/>
                    <a:gd name="connsiteY2" fmla="*/ 249748 h 677296"/>
                    <a:gd name="connsiteX3" fmla="*/ 427548 w 855096"/>
                    <a:gd name="connsiteY3" fmla="*/ 677296 h 677296"/>
                    <a:gd name="connsiteX4" fmla="*/ 0 w 855096"/>
                    <a:gd name="connsiteY4" fmla="*/ 249748 h 6772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55096" h="677296">
                      <a:moveTo>
                        <a:pt x="0" y="249748"/>
                      </a:moveTo>
                      <a:cubicBezTo>
                        <a:pt x="0" y="13620"/>
                        <a:pt x="185070" y="0"/>
                        <a:pt x="421198" y="0"/>
                      </a:cubicBezTo>
                      <a:cubicBezTo>
                        <a:pt x="657326" y="0"/>
                        <a:pt x="855096" y="13620"/>
                        <a:pt x="855096" y="249748"/>
                      </a:cubicBezTo>
                      <a:cubicBezTo>
                        <a:pt x="855096" y="485876"/>
                        <a:pt x="663676" y="677296"/>
                        <a:pt x="427548" y="677296"/>
                      </a:cubicBezTo>
                      <a:cubicBezTo>
                        <a:pt x="191420" y="677296"/>
                        <a:pt x="0" y="485876"/>
                        <a:pt x="0" y="2497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2" name="フリーフォーム 361"/>
                <p:cNvSpPr/>
                <p:nvPr/>
              </p:nvSpPr>
              <p:spPr bwMode="auto">
                <a:xfrm>
                  <a:off x="4907996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3" name="フリーフォーム 362"/>
                <p:cNvSpPr/>
                <p:nvPr/>
              </p:nvSpPr>
              <p:spPr bwMode="auto">
                <a:xfrm flipH="1">
                  <a:off x="4349744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4" name="月 363"/>
                <p:cNvSpPr/>
                <p:nvPr/>
              </p:nvSpPr>
              <p:spPr bwMode="auto">
                <a:xfrm rot="16200000">
                  <a:off x="4758676" y="2186926"/>
                  <a:ext cx="163622" cy="542526"/>
                </a:xfrm>
                <a:prstGeom prst="moon">
                  <a:avLst>
                    <a:gd name="adj" fmla="val 74747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358" name="円/楕円 357"/>
              <p:cNvSpPr/>
              <p:nvPr/>
            </p:nvSpPr>
            <p:spPr bwMode="auto">
              <a:xfrm>
                <a:off x="5268191" y="2427512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9" name="円/楕円 358"/>
              <p:cNvSpPr/>
              <p:nvPr/>
            </p:nvSpPr>
            <p:spPr bwMode="auto">
              <a:xfrm>
                <a:off x="5268191" y="2694590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0" name="円/楕円 359"/>
              <p:cNvSpPr/>
              <p:nvPr/>
            </p:nvSpPr>
            <p:spPr bwMode="auto">
              <a:xfrm>
                <a:off x="5268191" y="2932687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32" name="グループ化 331"/>
            <p:cNvGrpSpPr/>
            <p:nvPr/>
          </p:nvGrpSpPr>
          <p:grpSpPr>
            <a:xfrm rot="20700000">
              <a:off x="2582049" y="2523474"/>
              <a:ext cx="173829" cy="221292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355" name="円/楕円 354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6" name="円/楕円 355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33" name="グループ化 332"/>
            <p:cNvGrpSpPr/>
            <p:nvPr/>
          </p:nvGrpSpPr>
          <p:grpSpPr>
            <a:xfrm rot="900000" flipH="1">
              <a:off x="3207029" y="2523474"/>
              <a:ext cx="173829" cy="221292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353" name="円/楕円 352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4" name="円/楕円 353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34" name="グループ化 333"/>
            <p:cNvGrpSpPr/>
            <p:nvPr/>
          </p:nvGrpSpPr>
          <p:grpSpPr>
            <a:xfrm>
              <a:off x="2630294" y="2176036"/>
              <a:ext cx="688859" cy="683937"/>
              <a:chOff x="4537974" y="793262"/>
              <a:chExt cx="1579130" cy="1567849"/>
            </a:xfrm>
          </p:grpSpPr>
          <p:sp>
            <p:nvSpPr>
              <p:cNvPr id="346" name="円/楕円 345"/>
              <p:cNvSpPr/>
              <p:nvPr/>
            </p:nvSpPr>
            <p:spPr bwMode="auto">
              <a:xfrm>
                <a:off x="4583546" y="856810"/>
                <a:ext cx="1504301" cy="1504301"/>
              </a:xfrm>
              <a:prstGeom prst="ellipse">
                <a:avLst/>
              </a:prstGeom>
              <a:solidFill>
                <a:srgbClr val="FFCC99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7" name="月 346"/>
              <p:cNvSpPr/>
              <p:nvPr/>
            </p:nvSpPr>
            <p:spPr bwMode="auto">
              <a:xfrm rot="5400000">
                <a:off x="5017530" y="396334"/>
                <a:ext cx="600591" cy="1504301"/>
              </a:xfrm>
              <a:prstGeom prst="moon">
                <a:avLst>
                  <a:gd name="adj" fmla="val 73227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8" name="月 347"/>
              <p:cNvSpPr/>
              <p:nvPr/>
            </p:nvSpPr>
            <p:spPr bwMode="auto">
              <a:xfrm rot="14400000">
                <a:off x="4833567" y="721199"/>
                <a:ext cx="450050" cy="1041235"/>
              </a:xfrm>
              <a:prstGeom prst="moon">
                <a:avLst>
                  <a:gd name="adj" fmla="val 87500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9" name="月 348"/>
              <p:cNvSpPr/>
              <p:nvPr/>
            </p:nvSpPr>
            <p:spPr bwMode="auto">
              <a:xfrm rot="7200000" flipH="1">
                <a:off x="5371462" y="721199"/>
                <a:ext cx="450050" cy="1041235"/>
              </a:xfrm>
              <a:prstGeom prst="moon">
                <a:avLst>
                  <a:gd name="adj" fmla="val 87500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50" name="グループ化 349"/>
              <p:cNvGrpSpPr/>
              <p:nvPr/>
            </p:nvGrpSpPr>
            <p:grpSpPr>
              <a:xfrm>
                <a:off x="4602487" y="793262"/>
                <a:ext cx="1122116" cy="903741"/>
                <a:chOff x="4602487" y="793262"/>
                <a:chExt cx="1122116" cy="1041235"/>
              </a:xfrm>
            </p:grpSpPr>
            <p:sp>
              <p:nvSpPr>
                <p:cNvPr id="351" name="月 350"/>
                <p:cNvSpPr/>
                <p:nvPr/>
              </p:nvSpPr>
              <p:spPr bwMode="auto">
                <a:xfrm rot="13500000">
                  <a:off x="4898080" y="793263"/>
                  <a:ext cx="450050" cy="1041235"/>
                </a:xfrm>
                <a:prstGeom prst="moon">
                  <a:avLst>
                    <a:gd name="adj" fmla="val 87500"/>
                  </a:avLst>
                </a:prstGeom>
                <a:solidFill>
                  <a:srgbClr val="66330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2" name="月 351"/>
                <p:cNvSpPr/>
                <p:nvPr/>
              </p:nvSpPr>
              <p:spPr bwMode="auto">
                <a:xfrm rot="8100000" flipH="1">
                  <a:off x="5274553" y="793262"/>
                  <a:ext cx="450050" cy="1041235"/>
                </a:xfrm>
                <a:prstGeom prst="moon">
                  <a:avLst>
                    <a:gd name="adj" fmla="val 87500"/>
                  </a:avLst>
                </a:prstGeom>
                <a:solidFill>
                  <a:srgbClr val="66330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335" name="グループ化 334"/>
            <p:cNvGrpSpPr/>
            <p:nvPr/>
          </p:nvGrpSpPr>
          <p:grpSpPr>
            <a:xfrm>
              <a:off x="2678776" y="2136146"/>
              <a:ext cx="582787" cy="311947"/>
              <a:chOff x="2678776" y="2142771"/>
              <a:chExt cx="582787" cy="311947"/>
            </a:xfrm>
          </p:grpSpPr>
          <p:sp>
            <p:nvSpPr>
              <p:cNvPr id="340" name="円/楕円 339"/>
              <p:cNvSpPr/>
              <p:nvPr/>
            </p:nvSpPr>
            <p:spPr bwMode="auto">
              <a:xfrm>
                <a:off x="2904459" y="2142771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41" name="円/楕円 340"/>
              <p:cNvSpPr/>
              <p:nvPr/>
            </p:nvSpPr>
            <p:spPr bwMode="auto">
              <a:xfrm>
                <a:off x="2783086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42" name="円/楕円 341"/>
              <p:cNvSpPr/>
              <p:nvPr/>
            </p:nvSpPr>
            <p:spPr bwMode="auto">
              <a:xfrm>
                <a:off x="2678776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43" name="円/楕円 342"/>
              <p:cNvSpPr/>
              <p:nvPr/>
            </p:nvSpPr>
            <p:spPr bwMode="auto">
              <a:xfrm>
                <a:off x="3028022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44" name="円/楕円 343"/>
              <p:cNvSpPr/>
              <p:nvPr/>
            </p:nvSpPr>
            <p:spPr bwMode="auto">
              <a:xfrm>
                <a:off x="3135167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45" name="月 344"/>
              <p:cNvSpPr/>
              <p:nvPr/>
            </p:nvSpPr>
            <p:spPr bwMode="auto">
              <a:xfrm rot="5400000">
                <a:off x="2845142" y="2044216"/>
                <a:ext cx="250688" cy="570316"/>
              </a:xfrm>
              <a:prstGeom prst="moon">
                <a:avLst>
                  <a:gd name="adj" fmla="val 70560"/>
                </a:avLst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36" name="円/楕円 7"/>
            <p:cNvSpPr/>
            <p:nvPr/>
          </p:nvSpPr>
          <p:spPr bwMode="auto">
            <a:xfrm>
              <a:off x="2898002" y="2763656"/>
              <a:ext cx="152538" cy="45720"/>
            </a:xfrm>
            <a:custGeom>
              <a:avLst/>
              <a:gdLst>
                <a:gd name="connsiteX0" fmla="*/ 0 w 267753"/>
                <a:gd name="connsiteY0" fmla="*/ 35563 h 71126"/>
                <a:gd name="connsiteX1" fmla="*/ 133877 w 267753"/>
                <a:gd name="connsiteY1" fmla="*/ 0 h 71126"/>
                <a:gd name="connsiteX2" fmla="*/ 267754 w 267753"/>
                <a:gd name="connsiteY2" fmla="*/ 35563 h 71126"/>
                <a:gd name="connsiteX3" fmla="*/ 133877 w 267753"/>
                <a:gd name="connsiteY3" fmla="*/ 71126 h 71126"/>
                <a:gd name="connsiteX4" fmla="*/ 0 w 267753"/>
                <a:gd name="connsiteY4" fmla="*/ 35563 h 71126"/>
                <a:gd name="connsiteX0" fmla="*/ 0 w 267754"/>
                <a:gd name="connsiteY0" fmla="*/ 35563 h 71126"/>
                <a:gd name="connsiteX1" fmla="*/ 133877 w 267754"/>
                <a:gd name="connsiteY1" fmla="*/ 0 h 71126"/>
                <a:gd name="connsiteX2" fmla="*/ 267754 w 267754"/>
                <a:gd name="connsiteY2" fmla="*/ 35563 h 71126"/>
                <a:gd name="connsiteX3" fmla="*/ 133877 w 267754"/>
                <a:gd name="connsiteY3" fmla="*/ 71126 h 71126"/>
                <a:gd name="connsiteX4" fmla="*/ 0 w 267754"/>
                <a:gd name="connsiteY4" fmla="*/ 35563 h 71126"/>
                <a:gd name="connsiteX0" fmla="*/ 0 w 267754"/>
                <a:gd name="connsiteY0" fmla="*/ 35563 h 107321"/>
                <a:gd name="connsiteX1" fmla="*/ 133877 w 267754"/>
                <a:gd name="connsiteY1" fmla="*/ 0 h 107321"/>
                <a:gd name="connsiteX2" fmla="*/ 267754 w 267754"/>
                <a:gd name="connsiteY2" fmla="*/ 35563 h 107321"/>
                <a:gd name="connsiteX3" fmla="*/ 133877 w 267754"/>
                <a:gd name="connsiteY3" fmla="*/ 107321 h 107321"/>
                <a:gd name="connsiteX4" fmla="*/ 0 w 267754"/>
                <a:gd name="connsiteY4" fmla="*/ 35563 h 1073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7754" h="107321">
                  <a:moveTo>
                    <a:pt x="0" y="35563"/>
                  </a:moveTo>
                  <a:cubicBezTo>
                    <a:pt x="0" y="15922"/>
                    <a:pt x="59939" y="0"/>
                    <a:pt x="133877" y="0"/>
                  </a:cubicBezTo>
                  <a:cubicBezTo>
                    <a:pt x="207815" y="0"/>
                    <a:pt x="267754" y="15922"/>
                    <a:pt x="267754" y="35563"/>
                  </a:cubicBezTo>
                  <a:cubicBezTo>
                    <a:pt x="267754" y="55204"/>
                    <a:pt x="207815" y="107321"/>
                    <a:pt x="133877" y="107321"/>
                  </a:cubicBezTo>
                  <a:cubicBezTo>
                    <a:pt x="59939" y="107321"/>
                    <a:pt x="0" y="55204"/>
                    <a:pt x="0" y="35563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37" name="グループ化 336"/>
            <p:cNvGrpSpPr/>
            <p:nvPr/>
          </p:nvGrpSpPr>
          <p:grpSpPr>
            <a:xfrm>
              <a:off x="2721333" y="2563380"/>
              <a:ext cx="498305" cy="61218"/>
              <a:chOff x="2772300" y="2592397"/>
              <a:chExt cx="292600" cy="45719"/>
            </a:xfrm>
          </p:grpSpPr>
          <p:sp>
            <p:nvSpPr>
              <p:cNvPr id="338" name="月 337"/>
              <p:cNvSpPr/>
              <p:nvPr/>
            </p:nvSpPr>
            <p:spPr>
              <a:xfrm rot="16200000">
                <a:off x="2986227" y="2559444"/>
                <a:ext cx="45719" cy="111626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39" name="月 338"/>
              <p:cNvSpPr/>
              <p:nvPr/>
            </p:nvSpPr>
            <p:spPr>
              <a:xfrm rot="16200000">
                <a:off x="2805253" y="2559444"/>
                <a:ext cx="45719" cy="111626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377" name="グループ化 376"/>
          <p:cNvGrpSpPr/>
          <p:nvPr/>
        </p:nvGrpSpPr>
        <p:grpSpPr>
          <a:xfrm>
            <a:off x="8400833" y="845300"/>
            <a:ext cx="669352" cy="1577224"/>
            <a:chOff x="2477725" y="2136146"/>
            <a:chExt cx="1001115" cy="2259504"/>
          </a:xfrm>
        </p:grpSpPr>
        <p:sp>
          <p:nvSpPr>
            <p:cNvPr id="378" name="フローチャート : 論理積ゲート 377"/>
            <p:cNvSpPr/>
            <p:nvPr/>
          </p:nvSpPr>
          <p:spPr bwMode="auto">
            <a:xfrm rot="16200000">
              <a:off x="2558955" y="2189226"/>
              <a:ext cx="831077" cy="748370"/>
            </a:xfrm>
            <a:prstGeom prst="flowChartDelay">
              <a:avLst/>
            </a:prstGeom>
            <a:solidFill>
              <a:srgbClr val="66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79" name="グループ化 378"/>
            <p:cNvGrpSpPr/>
            <p:nvPr/>
          </p:nvGrpSpPr>
          <p:grpSpPr>
            <a:xfrm>
              <a:off x="3014286" y="4032147"/>
              <a:ext cx="241764" cy="363503"/>
              <a:chOff x="4525454" y="3230695"/>
              <a:chExt cx="315035" cy="473670"/>
            </a:xfrm>
          </p:grpSpPr>
          <p:sp>
            <p:nvSpPr>
              <p:cNvPr id="432" name="片側の 2 つの角を丸めた四角形 431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3" name="片側の 2 つの角を丸めた四角形 432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80" name="グループ化 379"/>
            <p:cNvGrpSpPr/>
            <p:nvPr/>
          </p:nvGrpSpPr>
          <p:grpSpPr>
            <a:xfrm>
              <a:off x="2736519" y="4032147"/>
              <a:ext cx="241764" cy="363503"/>
              <a:chOff x="4525454" y="3230695"/>
              <a:chExt cx="315035" cy="473670"/>
            </a:xfrm>
          </p:grpSpPr>
          <p:sp>
            <p:nvSpPr>
              <p:cNvPr id="430" name="片側の 2 つの角を丸めた四角形 429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1" name="片側の 2 つの角を丸めた四角形 430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81" name="円/楕円 2"/>
            <p:cNvSpPr/>
            <p:nvPr/>
          </p:nvSpPr>
          <p:spPr bwMode="auto">
            <a:xfrm>
              <a:off x="2477725" y="3203596"/>
              <a:ext cx="1001115" cy="974998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2" name="円/楕円 2"/>
            <p:cNvSpPr/>
            <p:nvPr/>
          </p:nvSpPr>
          <p:spPr bwMode="auto">
            <a:xfrm>
              <a:off x="2477725" y="3164611"/>
              <a:ext cx="1001115" cy="974998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rgbClr val="00B0F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3" name="円/楕円 2"/>
            <p:cNvSpPr/>
            <p:nvPr/>
          </p:nvSpPr>
          <p:spPr bwMode="auto">
            <a:xfrm>
              <a:off x="2555695" y="3174833"/>
              <a:ext cx="845175" cy="827853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4" name="円/楕円 383"/>
            <p:cNvSpPr/>
            <p:nvPr/>
          </p:nvSpPr>
          <p:spPr bwMode="auto">
            <a:xfrm>
              <a:off x="2781554" y="4274795"/>
              <a:ext cx="147579" cy="19944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5" name="円/楕円 384"/>
            <p:cNvSpPr/>
            <p:nvPr/>
          </p:nvSpPr>
          <p:spPr bwMode="auto">
            <a:xfrm>
              <a:off x="3061378" y="4274795"/>
              <a:ext cx="147579" cy="19944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86" name="グループ化 385"/>
            <p:cNvGrpSpPr/>
            <p:nvPr/>
          </p:nvGrpSpPr>
          <p:grpSpPr>
            <a:xfrm flipH="1">
              <a:off x="2556373" y="2907393"/>
              <a:ext cx="546995" cy="654335"/>
              <a:chOff x="2833683" y="2933955"/>
              <a:chExt cx="546995" cy="654335"/>
            </a:xfrm>
          </p:grpSpPr>
          <p:sp>
            <p:nvSpPr>
              <p:cNvPr id="426" name="フリーフォーム 425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427" name="グループ化 426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428" name="角丸四角形 427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9" name="フリーフォーム 428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387" name="グループ化 386"/>
            <p:cNvGrpSpPr/>
            <p:nvPr/>
          </p:nvGrpSpPr>
          <p:grpSpPr>
            <a:xfrm>
              <a:off x="2833683" y="2907393"/>
              <a:ext cx="546995" cy="654335"/>
              <a:chOff x="2833683" y="2933955"/>
              <a:chExt cx="546995" cy="654335"/>
            </a:xfrm>
          </p:grpSpPr>
          <p:sp>
            <p:nvSpPr>
              <p:cNvPr id="422" name="フリーフォーム 421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423" name="グループ化 422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424" name="角丸四角形 423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5" name="フリーフォーム 424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388" name="グループ化 387"/>
            <p:cNvGrpSpPr/>
            <p:nvPr/>
          </p:nvGrpSpPr>
          <p:grpSpPr>
            <a:xfrm>
              <a:off x="2601675" y="2837360"/>
              <a:ext cx="747002" cy="479080"/>
              <a:chOff x="4472370" y="2294084"/>
              <a:chExt cx="1712418" cy="1098237"/>
            </a:xfrm>
            <a:solidFill>
              <a:schemeClr val="accent6">
                <a:lumMod val="75000"/>
              </a:schemeClr>
            </a:solidFill>
          </p:grpSpPr>
          <p:grpSp>
            <p:nvGrpSpPr>
              <p:cNvPr id="414" name="グループ化 413"/>
              <p:cNvGrpSpPr/>
              <p:nvPr/>
            </p:nvGrpSpPr>
            <p:grpSpPr>
              <a:xfrm>
                <a:off x="4472370" y="2294084"/>
                <a:ext cx="1712418" cy="1098237"/>
                <a:chOff x="4349744" y="1673805"/>
                <a:chExt cx="973396" cy="866195"/>
              </a:xfrm>
              <a:grpFill/>
            </p:grpSpPr>
            <p:sp>
              <p:nvSpPr>
                <p:cNvPr id="418" name="円/楕円 2"/>
                <p:cNvSpPr/>
                <p:nvPr/>
              </p:nvSpPr>
              <p:spPr bwMode="auto">
                <a:xfrm>
                  <a:off x="4480328" y="1673805"/>
                  <a:ext cx="720322" cy="844746"/>
                </a:xfrm>
                <a:custGeom>
                  <a:avLst/>
                  <a:gdLst>
                    <a:gd name="connsiteX0" fmla="*/ 0 w 855095"/>
                    <a:gd name="connsiteY0" fmla="*/ 427548 h 855095"/>
                    <a:gd name="connsiteX1" fmla="*/ 427548 w 855095"/>
                    <a:gd name="connsiteY1" fmla="*/ 0 h 855095"/>
                    <a:gd name="connsiteX2" fmla="*/ 855096 w 855095"/>
                    <a:gd name="connsiteY2" fmla="*/ 427548 h 855095"/>
                    <a:gd name="connsiteX3" fmla="*/ 427548 w 855095"/>
                    <a:gd name="connsiteY3" fmla="*/ 855096 h 855095"/>
                    <a:gd name="connsiteX4" fmla="*/ 0 w 855095"/>
                    <a:gd name="connsiteY4" fmla="*/ 427548 h 855095"/>
                    <a:gd name="connsiteX0" fmla="*/ 0 w 855096"/>
                    <a:gd name="connsiteY0" fmla="*/ 427548 h 855096"/>
                    <a:gd name="connsiteX1" fmla="*/ 427548 w 855096"/>
                    <a:gd name="connsiteY1" fmla="*/ 0 h 855096"/>
                    <a:gd name="connsiteX2" fmla="*/ 855096 w 855096"/>
                    <a:gd name="connsiteY2" fmla="*/ 427548 h 855096"/>
                    <a:gd name="connsiteX3" fmla="*/ 427548 w 855096"/>
                    <a:gd name="connsiteY3" fmla="*/ 855096 h 855096"/>
                    <a:gd name="connsiteX4" fmla="*/ 0 w 855096"/>
                    <a:gd name="connsiteY4" fmla="*/ 427548 h 855096"/>
                    <a:gd name="connsiteX0" fmla="*/ 0 w 855096"/>
                    <a:gd name="connsiteY0" fmla="*/ 249748 h 677296"/>
                    <a:gd name="connsiteX1" fmla="*/ 421198 w 855096"/>
                    <a:gd name="connsiteY1" fmla="*/ 0 h 677296"/>
                    <a:gd name="connsiteX2" fmla="*/ 855096 w 855096"/>
                    <a:gd name="connsiteY2" fmla="*/ 249748 h 677296"/>
                    <a:gd name="connsiteX3" fmla="*/ 427548 w 855096"/>
                    <a:gd name="connsiteY3" fmla="*/ 677296 h 677296"/>
                    <a:gd name="connsiteX4" fmla="*/ 0 w 855096"/>
                    <a:gd name="connsiteY4" fmla="*/ 249748 h 6772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55096" h="677296">
                      <a:moveTo>
                        <a:pt x="0" y="249748"/>
                      </a:moveTo>
                      <a:cubicBezTo>
                        <a:pt x="0" y="13620"/>
                        <a:pt x="185070" y="0"/>
                        <a:pt x="421198" y="0"/>
                      </a:cubicBezTo>
                      <a:cubicBezTo>
                        <a:pt x="657326" y="0"/>
                        <a:pt x="855096" y="13620"/>
                        <a:pt x="855096" y="249748"/>
                      </a:cubicBezTo>
                      <a:cubicBezTo>
                        <a:pt x="855096" y="485876"/>
                        <a:pt x="663676" y="677296"/>
                        <a:pt x="427548" y="677296"/>
                      </a:cubicBezTo>
                      <a:cubicBezTo>
                        <a:pt x="191420" y="677296"/>
                        <a:pt x="0" y="485876"/>
                        <a:pt x="0" y="2497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9" name="フリーフォーム 418"/>
                <p:cNvSpPr/>
                <p:nvPr/>
              </p:nvSpPr>
              <p:spPr bwMode="auto">
                <a:xfrm>
                  <a:off x="4907996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0" name="フリーフォーム 419"/>
                <p:cNvSpPr/>
                <p:nvPr/>
              </p:nvSpPr>
              <p:spPr bwMode="auto">
                <a:xfrm flipH="1">
                  <a:off x="4349744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1" name="月 420"/>
                <p:cNvSpPr/>
                <p:nvPr/>
              </p:nvSpPr>
              <p:spPr bwMode="auto">
                <a:xfrm rot="16200000">
                  <a:off x="4758676" y="2186926"/>
                  <a:ext cx="163622" cy="542526"/>
                </a:xfrm>
                <a:prstGeom prst="moon">
                  <a:avLst>
                    <a:gd name="adj" fmla="val 74747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415" name="円/楕円 414"/>
              <p:cNvSpPr/>
              <p:nvPr/>
            </p:nvSpPr>
            <p:spPr bwMode="auto">
              <a:xfrm>
                <a:off x="5268191" y="2427512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6" name="円/楕円 415"/>
              <p:cNvSpPr/>
              <p:nvPr/>
            </p:nvSpPr>
            <p:spPr bwMode="auto">
              <a:xfrm>
                <a:off x="5268191" y="2694590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7" name="円/楕円 416"/>
              <p:cNvSpPr/>
              <p:nvPr/>
            </p:nvSpPr>
            <p:spPr bwMode="auto">
              <a:xfrm>
                <a:off x="5268191" y="2932687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89" name="グループ化 388"/>
            <p:cNvGrpSpPr/>
            <p:nvPr/>
          </p:nvGrpSpPr>
          <p:grpSpPr>
            <a:xfrm rot="20700000">
              <a:off x="2582049" y="2523474"/>
              <a:ext cx="173829" cy="221292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412" name="円/楕円 411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3" name="円/楕円 412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90" name="グループ化 389"/>
            <p:cNvGrpSpPr/>
            <p:nvPr/>
          </p:nvGrpSpPr>
          <p:grpSpPr>
            <a:xfrm rot="900000" flipH="1">
              <a:off x="3207029" y="2523474"/>
              <a:ext cx="173829" cy="221292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410" name="円/楕円 409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1" name="円/楕円 410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91" name="グループ化 390"/>
            <p:cNvGrpSpPr/>
            <p:nvPr/>
          </p:nvGrpSpPr>
          <p:grpSpPr>
            <a:xfrm>
              <a:off x="2630294" y="2176036"/>
              <a:ext cx="688859" cy="683937"/>
              <a:chOff x="4537974" y="793262"/>
              <a:chExt cx="1579130" cy="1567849"/>
            </a:xfrm>
          </p:grpSpPr>
          <p:sp>
            <p:nvSpPr>
              <p:cNvPr id="403" name="円/楕円 402"/>
              <p:cNvSpPr/>
              <p:nvPr/>
            </p:nvSpPr>
            <p:spPr bwMode="auto">
              <a:xfrm>
                <a:off x="4583546" y="856810"/>
                <a:ext cx="1504301" cy="1504301"/>
              </a:xfrm>
              <a:prstGeom prst="ellipse">
                <a:avLst/>
              </a:prstGeom>
              <a:solidFill>
                <a:srgbClr val="FFCC99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4" name="月 403"/>
              <p:cNvSpPr/>
              <p:nvPr/>
            </p:nvSpPr>
            <p:spPr bwMode="auto">
              <a:xfrm rot="5400000">
                <a:off x="5017530" y="396334"/>
                <a:ext cx="600591" cy="1504301"/>
              </a:xfrm>
              <a:prstGeom prst="moon">
                <a:avLst>
                  <a:gd name="adj" fmla="val 73227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5" name="月 404"/>
              <p:cNvSpPr/>
              <p:nvPr/>
            </p:nvSpPr>
            <p:spPr bwMode="auto">
              <a:xfrm rot="14400000">
                <a:off x="4833567" y="721199"/>
                <a:ext cx="450050" cy="1041235"/>
              </a:xfrm>
              <a:prstGeom prst="moon">
                <a:avLst>
                  <a:gd name="adj" fmla="val 87500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6" name="月 405"/>
              <p:cNvSpPr/>
              <p:nvPr/>
            </p:nvSpPr>
            <p:spPr bwMode="auto">
              <a:xfrm rot="7200000" flipH="1">
                <a:off x="5371462" y="721199"/>
                <a:ext cx="450050" cy="1041235"/>
              </a:xfrm>
              <a:prstGeom prst="moon">
                <a:avLst>
                  <a:gd name="adj" fmla="val 87500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07" name="グループ化 406"/>
              <p:cNvGrpSpPr/>
              <p:nvPr/>
            </p:nvGrpSpPr>
            <p:grpSpPr>
              <a:xfrm>
                <a:off x="4602487" y="793262"/>
                <a:ext cx="1122116" cy="903741"/>
                <a:chOff x="4602487" y="793262"/>
                <a:chExt cx="1122116" cy="1041235"/>
              </a:xfrm>
            </p:grpSpPr>
            <p:sp>
              <p:nvSpPr>
                <p:cNvPr id="408" name="月 407"/>
                <p:cNvSpPr/>
                <p:nvPr/>
              </p:nvSpPr>
              <p:spPr bwMode="auto">
                <a:xfrm rot="13500000">
                  <a:off x="4898080" y="793263"/>
                  <a:ext cx="450050" cy="1041235"/>
                </a:xfrm>
                <a:prstGeom prst="moon">
                  <a:avLst>
                    <a:gd name="adj" fmla="val 87500"/>
                  </a:avLst>
                </a:prstGeom>
                <a:solidFill>
                  <a:srgbClr val="66330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09" name="月 408"/>
                <p:cNvSpPr/>
                <p:nvPr/>
              </p:nvSpPr>
              <p:spPr bwMode="auto">
                <a:xfrm rot="8100000" flipH="1">
                  <a:off x="5274553" y="793262"/>
                  <a:ext cx="450050" cy="1041235"/>
                </a:xfrm>
                <a:prstGeom prst="moon">
                  <a:avLst>
                    <a:gd name="adj" fmla="val 87500"/>
                  </a:avLst>
                </a:prstGeom>
                <a:solidFill>
                  <a:srgbClr val="66330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392" name="グループ化 391"/>
            <p:cNvGrpSpPr/>
            <p:nvPr/>
          </p:nvGrpSpPr>
          <p:grpSpPr>
            <a:xfrm>
              <a:off x="2678776" y="2136146"/>
              <a:ext cx="582787" cy="311947"/>
              <a:chOff x="2678776" y="2142771"/>
              <a:chExt cx="582787" cy="311947"/>
            </a:xfrm>
          </p:grpSpPr>
          <p:sp>
            <p:nvSpPr>
              <p:cNvPr id="397" name="円/楕円 396"/>
              <p:cNvSpPr/>
              <p:nvPr/>
            </p:nvSpPr>
            <p:spPr bwMode="auto">
              <a:xfrm>
                <a:off x="2904459" y="2142771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98" name="円/楕円 397"/>
              <p:cNvSpPr/>
              <p:nvPr/>
            </p:nvSpPr>
            <p:spPr bwMode="auto">
              <a:xfrm>
                <a:off x="2783086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99" name="円/楕円 398"/>
              <p:cNvSpPr/>
              <p:nvPr/>
            </p:nvSpPr>
            <p:spPr bwMode="auto">
              <a:xfrm>
                <a:off x="2678776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00" name="円/楕円 399"/>
              <p:cNvSpPr/>
              <p:nvPr/>
            </p:nvSpPr>
            <p:spPr bwMode="auto">
              <a:xfrm>
                <a:off x="3028022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01" name="円/楕円 400"/>
              <p:cNvSpPr/>
              <p:nvPr/>
            </p:nvSpPr>
            <p:spPr bwMode="auto">
              <a:xfrm>
                <a:off x="3135167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02" name="月 401"/>
              <p:cNvSpPr/>
              <p:nvPr/>
            </p:nvSpPr>
            <p:spPr bwMode="auto">
              <a:xfrm rot="5400000">
                <a:off x="2845142" y="2044216"/>
                <a:ext cx="250688" cy="570316"/>
              </a:xfrm>
              <a:prstGeom prst="moon">
                <a:avLst>
                  <a:gd name="adj" fmla="val 70560"/>
                </a:avLst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93" name="円/楕円 7"/>
            <p:cNvSpPr/>
            <p:nvPr/>
          </p:nvSpPr>
          <p:spPr bwMode="auto">
            <a:xfrm>
              <a:off x="2898002" y="2763656"/>
              <a:ext cx="152538" cy="45720"/>
            </a:xfrm>
            <a:custGeom>
              <a:avLst/>
              <a:gdLst>
                <a:gd name="connsiteX0" fmla="*/ 0 w 267753"/>
                <a:gd name="connsiteY0" fmla="*/ 35563 h 71126"/>
                <a:gd name="connsiteX1" fmla="*/ 133877 w 267753"/>
                <a:gd name="connsiteY1" fmla="*/ 0 h 71126"/>
                <a:gd name="connsiteX2" fmla="*/ 267754 w 267753"/>
                <a:gd name="connsiteY2" fmla="*/ 35563 h 71126"/>
                <a:gd name="connsiteX3" fmla="*/ 133877 w 267753"/>
                <a:gd name="connsiteY3" fmla="*/ 71126 h 71126"/>
                <a:gd name="connsiteX4" fmla="*/ 0 w 267753"/>
                <a:gd name="connsiteY4" fmla="*/ 35563 h 71126"/>
                <a:gd name="connsiteX0" fmla="*/ 0 w 267754"/>
                <a:gd name="connsiteY0" fmla="*/ 35563 h 71126"/>
                <a:gd name="connsiteX1" fmla="*/ 133877 w 267754"/>
                <a:gd name="connsiteY1" fmla="*/ 0 h 71126"/>
                <a:gd name="connsiteX2" fmla="*/ 267754 w 267754"/>
                <a:gd name="connsiteY2" fmla="*/ 35563 h 71126"/>
                <a:gd name="connsiteX3" fmla="*/ 133877 w 267754"/>
                <a:gd name="connsiteY3" fmla="*/ 71126 h 71126"/>
                <a:gd name="connsiteX4" fmla="*/ 0 w 267754"/>
                <a:gd name="connsiteY4" fmla="*/ 35563 h 71126"/>
                <a:gd name="connsiteX0" fmla="*/ 0 w 267754"/>
                <a:gd name="connsiteY0" fmla="*/ 35563 h 107321"/>
                <a:gd name="connsiteX1" fmla="*/ 133877 w 267754"/>
                <a:gd name="connsiteY1" fmla="*/ 0 h 107321"/>
                <a:gd name="connsiteX2" fmla="*/ 267754 w 267754"/>
                <a:gd name="connsiteY2" fmla="*/ 35563 h 107321"/>
                <a:gd name="connsiteX3" fmla="*/ 133877 w 267754"/>
                <a:gd name="connsiteY3" fmla="*/ 107321 h 107321"/>
                <a:gd name="connsiteX4" fmla="*/ 0 w 267754"/>
                <a:gd name="connsiteY4" fmla="*/ 35563 h 1073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7754" h="107321">
                  <a:moveTo>
                    <a:pt x="0" y="35563"/>
                  </a:moveTo>
                  <a:cubicBezTo>
                    <a:pt x="0" y="15922"/>
                    <a:pt x="59939" y="0"/>
                    <a:pt x="133877" y="0"/>
                  </a:cubicBezTo>
                  <a:cubicBezTo>
                    <a:pt x="207815" y="0"/>
                    <a:pt x="267754" y="15922"/>
                    <a:pt x="267754" y="35563"/>
                  </a:cubicBezTo>
                  <a:cubicBezTo>
                    <a:pt x="267754" y="55204"/>
                    <a:pt x="207815" y="107321"/>
                    <a:pt x="133877" y="107321"/>
                  </a:cubicBezTo>
                  <a:cubicBezTo>
                    <a:pt x="59939" y="107321"/>
                    <a:pt x="0" y="55204"/>
                    <a:pt x="0" y="35563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94" name="グループ化 393"/>
            <p:cNvGrpSpPr/>
            <p:nvPr/>
          </p:nvGrpSpPr>
          <p:grpSpPr>
            <a:xfrm>
              <a:off x="2721333" y="2563380"/>
              <a:ext cx="498305" cy="61218"/>
              <a:chOff x="2772300" y="2592397"/>
              <a:chExt cx="292600" cy="45719"/>
            </a:xfrm>
          </p:grpSpPr>
          <p:sp>
            <p:nvSpPr>
              <p:cNvPr id="395" name="月 394"/>
              <p:cNvSpPr/>
              <p:nvPr/>
            </p:nvSpPr>
            <p:spPr>
              <a:xfrm rot="16200000">
                <a:off x="2986227" y="2559444"/>
                <a:ext cx="45719" cy="111626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96" name="月 395"/>
              <p:cNvSpPr/>
              <p:nvPr/>
            </p:nvSpPr>
            <p:spPr>
              <a:xfrm rot="16200000">
                <a:off x="2805253" y="2559444"/>
                <a:ext cx="45719" cy="111626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6" name="グループ化 15"/>
          <p:cNvGrpSpPr/>
          <p:nvPr/>
        </p:nvGrpSpPr>
        <p:grpSpPr>
          <a:xfrm>
            <a:off x="900461" y="2701249"/>
            <a:ext cx="688464" cy="1669628"/>
            <a:chOff x="2477725" y="3006407"/>
            <a:chExt cx="902953" cy="2189797"/>
          </a:xfrm>
        </p:grpSpPr>
        <p:sp>
          <p:nvSpPr>
            <p:cNvPr id="536" name="円/楕円 535"/>
            <p:cNvSpPr/>
            <p:nvPr/>
          </p:nvSpPr>
          <p:spPr bwMode="auto">
            <a:xfrm>
              <a:off x="2608720" y="3006408"/>
              <a:ext cx="652640" cy="646350"/>
            </a:xfrm>
            <a:prstGeom prst="ellipse">
              <a:avLst/>
            </a:prstGeom>
            <a:solidFill>
              <a:srgbClr val="FFFF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" name="円/楕円 14"/>
            <p:cNvSpPr/>
            <p:nvPr/>
          </p:nvSpPr>
          <p:spPr bwMode="auto">
            <a:xfrm>
              <a:off x="2627008" y="3262506"/>
              <a:ext cx="616064" cy="780502"/>
            </a:xfrm>
            <a:prstGeom prst="ellipse">
              <a:avLst/>
            </a:prstGeom>
            <a:solidFill>
              <a:srgbClr val="FFCC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436" name="グループ化 435"/>
            <p:cNvGrpSpPr/>
            <p:nvPr/>
          </p:nvGrpSpPr>
          <p:grpSpPr>
            <a:xfrm>
              <a:off x="2961675" y="4853910"/>
              <a:ext cx="218058" cy="342294"/>
              <a:chOff x="4525454" y="3230695"/>
              <a:chExt cx="315035" cy="473670"/>
            </a:xfrm>
          </p:grpSpPr>
          <p:sp>
            <p:nvSpPr>
              <p:cNvPr id="489" name="片側の 2 つの角を丸めた四角形 488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0" name="片側の 2 つの角を丸めた四角形 489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37" name="グループ化 436"/>
            <p:cNvGrpSpPr/>
            <p:nvPr/>
          </p:nvGrpSpPr>
          <p:grpSpPr>
            <a:xfrm>
              <a:off x="2711144" y="4853910"/>
              <a:ext cx="218058" cy="342294"/>
              <a:chOff x="4525454" y="3230695"/>
              <a:chExt cx="315035" cy="473670"/>
            </a:xfrm>
          </p:grpSpPr>
          <p:sp>
            <p:nvSpPr>
              <p:cNvPr id="487" name="片側の 2 つの角を丸めた四角形 486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8" name="片側の 2 つの角を丸めた四角形 487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38" name="円/楕円 2"/>
            <p:cNvSpPr/>
            <p:nvPr/>
          </p:nvSpPr>
          <p:spPr bwMode="auto">
            <a:xfrm>
              <a:off x="2477725" y="4073702"/>
              <a:ext cx="902953" cy="918110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9" name="円/楕円 2"/>
            <p:cNvSpPr/>
            <p:nvPr/>
          </p:nvSpPr>
          <p:spPr bwMode="auto">
            <a:xfrm>
              <a:off x="2477725" y="4036992"/>
              <a:ext cx="902953" cy="918110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accent6">
                <a:lumMod val="7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0" name="円/楕円 2"/>
            <p:cNvSpPr/>
            <p:nvPr/>
          </p:nvSpPr>
          <p:spPr bwMode="auto">
            <a:xfrm>
              <a:off x="2548050" y="4046617"/>
              <a:ext cx="762303" cy="779551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1" name="円/楕円 440"/>
            <p:cNvSpPr/>
            <p:nvPr/>
          </p:nvSpPr>
          <p:spPr bwMode="auto">
            <a:xfrm>
              <a:off x="2751763" y="5082400"/>
              <a:ext cx="133108" cy="18780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2" name="円/楕円 441"/>
            <p:cNvSpPr/>
            <p:nvPr/>
          </p:nvSpPr>
          <p:spPr bwMode="auto">
            <a:xfrm>
              <a:off x="3004149" y="5082400"/>
              <a:ext cx="133108" cy="18780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43" name="グループ化 442"/>
            <p:cNvGrpSpPr/>
            <p:nvPr/>
          </p:nvGrpSpPr>
          <p:grpSpPr>
            <a:xfrm flipH="1">
              <a:off x="2548661" y="3794781"/>
              <a:ext cx="493361" cy="616157"/>
              <a:chOff x="2833683" y="2933955"/>
              <a:chExt cx="546995" cy="654335"/>
            </a:xfrm>
          </p:grpSpPr>
          <p:sp>
            <p:nvSpPr>
              <p:cNvPr id="483" name="フリーフォーム 482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FFCC"/>
              </a:solidFill>
              <a:ln w="127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484" name="グループ化 483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485" name="角丸四角形 484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6" name="フリーフォーム 485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206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444" name="グループ化 443"/>
            <p:cNvGrpSpPr/>
            <p:nvPr/>
          </p:nvGrpSpPr>
          <p:grpSpPr>
            <a:xfrm>
              <a:off x="2798780" y="3794781"/>
              <a:ext cx="493361" cy="616157"/>
              <a:chOff x="2833683" y="2933955"/>
              <a:chExt cx="546995" cy="654335"/>
            </a:xfrm>
          </p:grpSpPr>
          <p:sp>
            <p:nvSpPr>
              <p:cNvPr id="479" name="フリーフォーム 478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FFCC"/>
              </a:solidFill>
              <a:ln w="127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480" name="グループ化 479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481" name="角丸四角形 480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2" name="フリーフォーム 481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206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445" name="グループ化 444"/>
            <p:cNvGrpSpPr/>
            <p:nvPr/>
          </p:nvGrpSpPr>
          <p:grpSpPr>
            <a:xfrm>
              <a:off x="2589521" y="3728835"/>
              <a:ext cx="673756" cy="451127"/>
              <a:chOff x="4472370" y="2294084"/>
              <a:chExt cx="1712418" cy="1098237"/>
            </a:xfrm>
            <a:solidFill>
              <a:schemeClr val="accent6">
                <a:lumMod val="75000"/>
              </a:schemeClr>
            </a:solidFill>
          </p:grpSpPr>
          <p:grpSp>
            <p:nvGrpSpPr>
              <p:cNvPr id="471" name="グループ化 470"/>
              <p:cNvGrpSpPr/>
              <p:nvPr/>
            </p:nvGrpSpPr>
            <p:grpSpPr>
              <a:xfrm>
                <a:off x="4472370" y="2294084"/>
                <a:ext cx="1712418" cy="1098237"/>
                <a:chOff x="4349744" y="1673805"/>
                <a:chExt cx="973396" cy="866195"/>
              </a:xfrm>
              <a:grpFill/>
            </p:grpSpPr>
            <p:sp>
              <p:nvSpPr>
                <p:cNvPr id="475" name="円/楕円 2"/>
                <p:cNvSpPr/>
                <p:nvPr/>
              </p:nvSpPr>
              <p:spPr bwMode="auto">
                <a:xfrm>
                  <a:off x="4480328" y="1673805"/>
                  <a:ext cx="720322" cy="844746"/>
                </a:xfrm>
                <a:custGeom>
                  <a:avLst/>
                  <a:gdLst>
                    <a:gd name="connsiteX0" fmla="*/ 0 w 855095"/>
                    <a:gd name="connsiteY0" fmla="*/ 427548 h 855095"/>
                    <a:gd name="connsiteX1" fmla="*/ 427548 w 855095"/>
                    <a:gd name="connsiteY1" fmla="*/ 0 h 855095"/>
                    <a:gd name="connsiteX2" fmla="*/ 855096 w 855095"/>
                    <a:gd name="connsiteY2" fmla="*/ 427548 h 855095"/>
                    <a:gd name="connsiteX3" fmla="*/ 427548 w 855095"/>
                    <a:gd name="connsiteY3" fmla="*/ 855096 h 855095"/>
                    <a:gd name="connsiteX4" fmla="*/ 0 w 855095"/>
                    <a:gd name="connsiteY4" fmla="*/ 427548 h 855095"/>
                    <a:gd name="connsiteX0" fmla="*/ 0 w 855096"/>
                    <a:gd name="connsiteY0" fmla="*/ 427548 h 855096"/>
                    <a:gd name="connsiteX1" fmla="*/ 427548 w 855096"/>
                    <a:gd name="connsiteY1" fmla="*/ 0 h 855096"/>
                    <a:gd name="connsiteX2" fmla="*/ 855096 w 855096"/>
                    <a:gd name="connsiteY2" fmla="*/ 427548 h 855096"/>
                    <a:gd name="connsiteX3" fmla="*/ 427548 w 855096"/>
                    <a:gd name="connsiteY3" fmla="*/ 855096 h 855096"/>
                    <a:gd name="connsiteX4" fmla="*/ 0 w 855096"/>
                    <a:gd name="connsiteY4" fmla="*/ 427548 h 855096"/>
                    <a:gd name="connsiteX0" fmla="*/ 0 w 855096"/>
                    <a:gd name="connsiteY0" fmla="*/ 249748 h 677296"/>
                    <a:gd name="connsiteX1" fmla="*/ 421198 w 855096"/>
                    <a:gd name="connsiteY1" fmla="*/ 0 h 677296"/>
                    <a:gd name="connsiteX2" fmla="*/ 855096 w 855096"/>
                    <a:gd name="connsiteY2" fmla="*/ 249748 h 677296"/>
                    <a:gd name="connsiteX3" fmla="*/ 427548 w 855096"/>
                    <a:gd name="connsiteY3" fmla="*/ 677296 h 677296"/>
                    <a:gd name="connsiteX4" fmla="*/ 0 w 855096"/>
                    <a:gd name="connsiteY4" fmla="*/ 249748 h 6772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55096" h="677296">
                      <a:moveTo>
                        <a:pt x="0" y="249748"/>
                      </a:moveTo>
                      <a:cubicBezTo>
                        <a:pt x="0" y="13620"/>
                        <a:pt x="185070" y="0"/>
                        <a:pt x="421198" y="0"/>
                      </a:cubicBezTo>
                      <a:cubicBezTo>
                        <a:pt x="657326" y="0"/>
                        <a:pt x="855096" y="13620"/>
                        <a:pt x="855096" y="249748"/>
                      </a:cubicBezTo>
                      <a:cubicBezTo>
                        <a:pt x="855096" y="485876"/>
                        <a:pt x="663676" y="677296"/>
                        <a:pt x="427548" y="677296"/>
                      </a:cubicBezTo>
                      <a:cubicBezTo>
                        <a:pt x="191420" y="677296"/>
                        <a:pt x="0" y="485876"/>
                        <a:pt x="0" y="2497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76" name="フリーフォーム 475"/>
                <p:cNvSpPr/>
                <p:nvPr/>
              </p:nvSpPr>
              <p:spPr bwMode="auto">
                <a:xfrm>
                  <a:off x="4907996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77" name="フリーフォーム 476"/>
                <p:cNvSpPr/>
                <p:nvPr/>
              </p:nvSpPr>
              <p:spPr bwMode="auto">
                <a:xfrm flipH="1">
                  <a:off x="4349744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78" name="月 477"/>
                <p:cNvSpPr/>
                <p:nvPr/>
              </p:nvSpPr>
              <p:spPr bwMode="auto">
                <a:xfrm rot="16200000">
                  <a:off x="4758676" y="2186926"/>
                  <a:ext cx="163622" cy="542526"/>
                </a:xfrm>
                <a:prstGeom prst="moon">
                  <a:avLst>
                    <a:gd name="adj" fmla="val 74747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472" name="円/楕円 471"/>
              <p:cNvSpPr/>
              <p:nvPr/>
            </p:nvSpPr>
            <p:spPr bwMode="auto">
              <a:xfrm>
                <a:off x="5268191" y="2427512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3" name="円/楕円 472"/>
              <p:cNvSpPr/>
              <p:nvPr/>
            </p:nvSpPr>
            <p:spPr bwMode="auto">
              <a:xfrm>
                <a:off x="5268191" y="2694590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4" name="円/楕円 473"/>
              <p:cNvSpPr/>
              <p:nvPr/>
            </p:nvSpPr>
            <p:spPr bwMode="auto">
              <a:xfrm>
                <a:off x="5268191" y="2932687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46" name="グループ化 445"/>
            <p:cNvGrpSpPr/>
            <p:nvPr/>
          </p:nvGrpSpPr>
          <p:grpSpPr>
            <a:xfrm rot="20700000">
              <a:off x="2571820" y="3393861"/>
              <a:ext cx="156785" cy="208380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469" name="円/楕円 468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solidFill>
                <a:srgbClr val="FFFFCC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0" name="円/楕円 469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47" name="グループ化 446"/>
            <p:cNvGrpSpPr/>
            <p:nvPr/>
          </p:nvGrpSpPr>
          <p:grpSpPr>
            <a:xfrm rot="900000" flipH="1">
              <a:off x="3135519" y="3393861"/>
              <a:ext cx="156785" cy="208380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467" name="円/楕円 466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solidFill>
                <a:srgbClr val="FFFFCC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8" name="円/楕円 467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00" name="月 499"/>
            <p:cNvSpPr/>
            <p:nvPr/>
          </p:nvSpPr>
          <p:spPr bwMode="auto">
            <a:xfrm rot="21425698">
              <a:off x="2636726" y="3264939"/>
              <a:ext cx="109252" cy="523274"/>
            </a:xfrm>
            <a:prstGeom prst="moon">
              <a:avLst>
                <a:gd name="adj" fmla="val 50104"/>
              </a:avLst>
            </a:prstGeom>
            <a:solidFill>
              <a:srgbClr val="FFFF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1" name="月 500"/>
            <p:cNvSpPr/>
            <p:nvPr/>
          </p:nvSpPr>
          <p:spPr bwMode="auto">
            <a:xfrm rot="174302" flipH="1">
              <a:off x="3121779" y="3261489"/>
              <a:ext cx="109252" cy="523274"/>
            </a:xfrm>
            <a:prstGeom prst="moon">
              <a:avLst>
                <a:gd name="adj" fmla="val 50104"/>
              </a:avLst>
            </a:prstGeom>
            <a:solidFill>
              <a:srgbClr val="FFFF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3" name="円/楕円 502"/>
            <p:cNvSpPr/>
            <p:nvPr/>
          </p:nvSpPr>
          <p:spPr bwMode="auto">
            <a:xfrm>
              <a:off x="2666650" y="3129716"/>
              <a:ext cx="532937" cy="623199"/>
            </a:xfrm>
            <a:prstGeom prst="ellipse">
              <a:avLst/>
            </a:prstGeom>
            <a:solidFill>
              <a:srgbClr val="FFFFCC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05" name="月 504"/>
            <p:cNvSpPr/>
            <p:nvPr/>
          </p:nvSpPr>
          <p:spPr bwMode="auto">
            <a:xfrm rot="5400000">
              <a:off x="2777699" y="2920578"/>
              <a:ext cx="311422" cy="577706"/>
            </a:xfrm>
            <a:prstGeom prst="moon">
              <a:avLst>
                <a:gd name="adj" fmla="val 52836"/>
              </a:avLst>
            </a:prstGeom>
            <a:solidFill>
              <a:srgbClr val="FFFF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6" name="月 505"/>
            <p:cNvSpPr/>
            <p:nvPr/>
          </p:nvSpPr>
          <p:spPr bwMode="auto">
            <a:xfrm rot="5400000">
              <a:off x="2775657" y="2973419"/>
              <a:ext cx="311422" cy="472023"/>
            </a:xfrm>
            <a:prstGeom prst="moon">
              <a:avLst>
                <a:gd name="adj" fmla="val 53653"/>
              </a:avLst>
            </a:prstGeom>
            <a:solidFill>
              <a:srgbClr val="FFFF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7" name="月 506"/>
            <p:cNvSpPr/>
            <p:nvPr/>
          </p:nvSpPr>
          <p:spPr bwMode="auto">
            <a:xfrm rot="5400000">
              <a:off x="2779329" y="3033249"/>
              <a:ext cx="311422" cy="352366"/>
            </a:xfrm>
            <a:prstGeom prst="moon">
              <a:avLst>
                <a:gd name="adj" fmla="val 52836"/>
              </a:avLst>
            </a:prstGeom>
            <a:solidFill>
              <a:srgbClr val="FFFF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08" name="グループ化 507"/>
            <p:cNvGrpSpPr/>
            <p:nvPr/>
          </p:nvGrpSpPr>
          <p:grpSpPr>
            <a:xfrm>
              <a:off x="2669611" y="3006407"/>
              <a:ext cx="525643" cy="293746"/>
              <a:chOff x="2678776" y="2142771"/>
              <a:chExt cx="582787" cy="311947"/>
            </a:xfrm>
          </p:grpSpPr>
          <p:sp>
            <p:nvSpPr>
              <p:cNvPr id="509" name="円/楕円 508"/>
              <p:cNvSpPr/>
              <p:nvPr/>
            </p:nvSpPr>
            <p:spPr bwMode="auto">
              <a:xfrm>
                <a:off x="2904459" y="2142771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10" name="円/楕円 509"/>
              <p:cNvSpPr/>
              <p:nvPr/>
            </p:nvSpPr>
            <p:spPr bwMode="auto">
              <a:xfrm>
                <a:off x="2783086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11" name="円/楕円 510"/>
              <p:cNvSpPr/>
              <p:nvPr/>
            </p:nvSpPr>
            <p:spPr bwMode="auto">
              <a:xfrm>
                <a:off x="2678776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12" name="円/楕円 511"/>
              <p:cNvSpPr/>
              <p:nvPr/>
            </p:nvSpPr>
            <p:spPr bwMode="auto">
              <a:xfrm>
                <a:off x="3028022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13" name="円/楕円 512"/>
              <p:cNvSpPr/>
              <p:nvPr/>
            </p:nvSpPr>
            <p:spPr bwMode="auto">
              <a:xfrm>
                <a:off x="3135167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14" name="月 513"/>
              <p:cNvSpPr/>
              <p:nvPr/>
            </p:nvSpPr>
            <p:spPr bwMode="auto">
              <a:xfrm rot="5400000">
                <a:off x="2845142" y="2044216"/>
                <a:ext cx="250688" cy="570316"/>
              </a:xfrm>
              <a:prstGeom prst="moon">
                <a:avLst>
                  <a:gd name="adj" fmla="val 70560"/>
                </a:avLst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3" name="グループ化 12"/>
            <p:cNvGrpSpPr/>
            <p:nvPr/>
          </p:nvGrpSpPr>
          <p:grpSpPr>
            <a:xfrm>
              <a:off x="2699906" y="3356704"/>
              <a:ext cx="175365" cy="169221"/>
              <a:chOff x="1876698" y="3330543"/>
              <a:chExt cx="184402" cy="204539"/>
            </a:xfrm>
          </p:grpSpPr>
          <p:sp>
            <p:nvSpPr>
              <p:cNvPr id="522" name="月 521"/>
              <p:cNvSpPr/>
              <p:nvPr/>
            </p:nvSpPr>
            <p:spPr>
              <a:xfrm rot="16443895">
                <a:off x="1920385" y="32970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23" name="月 522"/>
              <p:cNvSpPr/>
              <p:nvPr/>
            </p:nvSpPr>
            <p:spPr>
              <a:xfrm rot="16443895">
                <a:off x="1910225" y="33224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" name="円/楕円 10"/>
              <p:cNvSpPr/>
              <p:nvPr/>
            </p:nvSpPr>
            <p:spPr bwMode="auto">
              <a:xfrm>
                <a:off x="1892660" y="3365144"/>
                <a:ext cx="164452" cy="169938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8" name="月 517"/>
              <p:cNvSpPr/>
              <p:nvPr/>
            </p:nvSpPr>
            <p:spPr>
              <a:xfrm rot="5400000">
                <a:off x="1922761" y="3317255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" name="円/楕円 11"/>
              <p:cNvSpPr/>
              <p:nvPr/>
            </p:nvSpPr>
            <p:spPr bwMode="auto">
              <a:xfrm>
                <a:off x="1927537" y="3383619"/>
                <a:ext cx="92056" cy="129896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9" name="円/楕円 518"/>
              <p:cNvSpPr/>
              <p:nvPr/>
            </p:nvSpPr>
            <p:spPr bwMode="auto">
              <a:xfrm>
                <a:off x="1942777" y="3416300"/>
                <a:ext cx="61576" cy="83464"/>
              </a:xfrm>
              <a:prstGeom prst="ellipse">
                <a:avLst/>
              </a:prstGeom>
              <a:solidFill>
                <a:srgbClr val="92D05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0" name="円/楕円 519"/>
              <p:cNvSpPr/>
              <p:nvPr/>
            </p:nvSpPr>
            <p:spPr bwMode="auto">
              <a:xfrm>
                <a:off x="1950705" y="3407232"/>
                <a:ext cx="45720" cy="4572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24" name="グループ化 523"/>
            <p:cNvGrpSpPr/>
            <p:nvPr/>
          </p:nvGrpSpPr>
          <p:grpSpPr>
            <a:xfrm flipH="1">
              <a:off x="2986926" y="3356704"/>
              <a:ext cx="175365" cy="169221"/>
              <a:chOff x="1876698" y="3330543"/>
              <a:chExt cx="184402" cy="204539"/>
            </a:xfrm>
          </p:grpSpPr>
          <p:sp>
            <p:nvSpPr>
              <p:cNvPr id="525" name="月 524"/>
              <p:cNvSpPr/>
              <p:nvPr/>
            </p:nvSpPr>
            <p:spPr>
              <a:xfrm rot="16443895">
                <a:off x="1920385" y="32970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26" name="月 525"/>
              <p:cNvSpPr/>
              <p:nvPr/>
            </p:nvSpPr>
            <p:spPr>
              <a:xfrm rot="16443895">
                <a:off x="1910225" y="33224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27" name="円/楕円 526"/>
              <p:cNvSpPr/>
              <p:nvPr/>
            </p:nvSpPr>
            <p:spPr bwMode="auto">
              <a:xfrm>
                <a:off x="1892660" y="3365144"/>
                <a:ext cx="164452" cy="169938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8" name="月 527"/>
              <p:cNvSpPr/>
              <p:nvPr/>
            </p:nvSpPr>
            <p:spPr>
              <a:xfrm rot="5400000">
                <a:off x="1922761" y="3317255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29" name="円/楕円 528"/>
              <p:cNvSpPr/>
              <p:nvPr/>
            </p:nvSpPr>
            <p:spPr bwMode="auto">
              <a:xfrm>
                <a:off x="1927537" y="3383619"/>
                <a:ext cx="92056" cy="129896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0" name="円/楕円 529"/>
              <p:cNvSpPr/>
              <p:nvPr/>
            </p:nvSpPr>
            <p:spPr bwMode="auto">
              <a:xfrm>
                <a:off x="1942777" y="3416300"/>
                <a:ext cx="61576" cy="83464"/>
              </a:xfrm>
              <a:prstGeom prst="ellipse">
                <a:avLst/>
              </a:prstGeom>
              <a:solidFill>
                <a:srgbClr val="92D05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1" name="円/楕円 530"/>
              <p:cNvSpPr/>
              <p:nvPr/>
            </p:nvSpPr>
            <p:spPr bwMode="auto">
              <a:xfrm>
                <a:off x="1950705" y="3407232"/>
                <a:ext cx="45720" cy="4572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32" name="グループ化 531"/>
            <p:cNvGrpSpPr/>
            <p:nvPr/>
          </p:nvGrpSpPr>
          <p:grpSpPr>
            <a:xfrm flipV="1">
              <a:off x="2708395" y="3312810"/>
              <a:ext cx="449445" cy="45719"/>
              <a:chOff x="2772300" y="2592397"/>
              <a:chExt cx="292600" cy="45719"/>
            </a:xfrm>
          </p:grpSpPr>
          <p:sp>
            <p:nvSpPr>
              <p:cNvPr id="533" name="月 532"/>
              <p:cNvSpPr/>
              <p:nvPr/>
            </p:nvSpPr>
            <p:spPr>
              <a:xfrm rot="16200000">
                <a:off x="2986227" y="2559444"/>
                <a:ext cx="45719" cy="111626"/>
              </a:xfrm>
              <a:prstGeom prst="moon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34" name="月 533"/>
              <p:cNvSpPr/>
              <p:nvPr/>
            </p:nvSpPr>
            <p:spPr>
              <a:xfrm rot="16200000">
                <a:off x="2805253" y="2559444"/>
                <a:ext cx="45719" cy="111626"/>
              </a:xfrm>
              <a:prstGeom prst="moon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4" name="円/楕円 13"/>
            <p:cNvSpPr/>
            <p:nvPr/>
          </p:nvSpPr>
          <p:spPr bwMode="auto">
            <a:xfrm>
              <a:off x="2897197" y="3581918"/>
              <a:ext cx="64478" cy="31459"/>
            </a:xfrm>
            <a:custGeom>
              <a:avLst/>
              <a:gdLst>
                <a:gd name="connsiteX0" fmla="*/ 0 w 64478"/>
                <a:gd name="connsiteY0" fmla="*/ 22860 h 45719"/>
                <a:gd name="connsiteX1" fmla="*/ 32239 w 64478"/>
                <a:gd name="connsiteY1" fmla="*/ 0 h 45719"/>
                <a:gd name="connsiteX2" fmla="*/ 64478 w 64478"/>
                <a:gd name="connsiteY2" fmla="*/ 22860 h 45719"/>
                <a:gd name="connsiteX3" fmla="*/ 32239 w 64478"/>
                <a:gd name="connsiteY3" fmla="*/ 45720 h 45719"/>
                <a:gd name="connsiteX4" fmla="*/ 0 w 64478"/>
                <a:gd name="connsiteY4" fmla="*/ 22860 h 45719"/>
                <a:gd name="connsiteX0" fmla="*/ 0 w 64478"/>
                <a:gd name="connsiteY0" fmla="*/ 22860 h 45720"/>
                <a:gd name="connsiteX1" fmla="*/ 32239 w 64478"/>
                <a:gd name="connsiteY1" fmla="*/ 0 h 45720"/>
                <a:gd name="connsiteX2" fmla="*/ 64478 w 64478"/>
                <a:gd name="connsiteY2" fmla="*/ 22860 h 45720"/>
                <a:gd name="connsiteX3" fmla="*/ 32239 w 64478"/>
                <a:gd name="connsiteY3" fmla="*/ 45720 h 45720"/>
                <a:gd name="connsiteX4" fmla="*/ 0 w 64478"/>
                <a:gd name="connsiteY4" fmla="*/ 22860 h 45720"/>
                <a:gd name="connsiteX0" fmla="*/ 0 w 64478"/>
                <a:gd name="connsiteY0" fmla="*/ 8599 h 31459"/>
                <a:gd name="connsiteX1" fmla="*/ 29699 w 64478"/>
                <a:gd name="connsiteY1" fmla="*/ 979 h 31459"/>
                <a:gd name="connsiteX2" fmla="*/ 64478 w 64478"/>
                <a:gd name="connsiteY2" fmla="*/ 8599 h 31459"/>
                <a:gd name="connsiteX3" fmla="*/ 32239 w 64478"/>
                <a:gd name="connsiteY3" fmla="*/ 31459 h 31459"/>
                <a:gd name="connsiteX4" fmla="*/ 0 w 64478"/>
                <a:gd name="connsiteY4" fmla="*/ 8599 h 314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478" h="31459">
                  <a:moveTo>
                    <a:pt x="0" y="8599"/>
                  </a:moveTo>
                  <a:cubicBezTo>
                    <a:pt x="0" y="-4026"/>
                    <a:pt x="11894" y="979"/>
                    <a:pt x="29699" y="979"/>
                  </a:cubicBezTo>
                  <a:cubicBezTo>
                    <a:pt x="47504" y="979"/>
                    <a:pt x="64478" y="-4026"/>
                    <a:pt x="64478" y="8599"/>
                  </a:cubicBezTo>
                  <a:cubicBezTo>
                    <a:pt x="64478" y="21224"/>
                    <a:pt x="50044" y="31459"/>
                    <a:pt x="32239" y="31459"/>
                  </a:cubicBezTo>
                  <a:cubicBezTo>
                    <a:pt x="14434" y="31459"/>
                    <a:pt x="0" y="21224"/>
                    <a:pt x="0" y="8599"/>
                  </a:cubicBezTo>
                  <a:close/>
                </a:path>
              </a:pathLst>
            </a:custGeom>
            <a:solidFill>
              <a:srgbClr val="FF9966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35" name="円/楕円 7"/>
            <p:cNvSpPr/>
            <p:nvPr/>
          </p:nvSpPr>
          <p:spPr bwMode="auto">
            <a:xfrm>
              <a:off x="2861746" y="3642377"/>
              <a:ext cx="137581" cy="43052"/>
            </a:xfrm>
            <a:custGeom>
              <a:avLst/>
              <a:gdLst>
                <a:gd name="connsiteX0" fmla="*/ 0 w 267753"/>
                <a:gd name="connsiteY0" fmla="*/ 35563 h 71126"/>
                <a:gd name="connsiteX1" fmla="*/ 133877 w 267753"/>
                <a:gd name="connsiteY1" fmla="*/ 0 h 71126"/>
                <a:gd name="connsiteX2" fmla="*/ 267754 w 267753"/>
                <a:gd name="connsiteY2" fmla="*/ 35563 h 71126"/>
                <a:gd name="connsiteX3" fmla="*/ 133877 w 267753"/>
                <a:gd name="connsiteY3" fmla="*/ 71126 h 71126"/>
                <a:gd name="connsiteX4" fmla="*/ 0 w 267753"/>
                <a:gd name="connsiteY4" fmla="*/ 35563 h 71126"/>
                <a:gd name="connsiteX0" fmla="*/ 0 w 267754"/>
                <a:gd name="connsiteY0" fmla="*/ 35563 h 71126"/>
                <a:gd name="connsiteX1" fmla="*/ 133877 w 267754"/>
                <a:gd name="connsiteY1" fmla="*/ 0 h 71126"/>
                <a:gd name="connsiteX2" fmla="*/ 267754 w 267754"/>
                <a:gd name="connsiteY2" fmla="*/ 35563 h 71126"/>
                <a:gd name="connsiteX3" fmla="*/ 133877 w 267754"/>
                <a:gd name="connsiteY3" fmla="*/ 71126 h 71126"/>
                <a:gd name="connsiteX4" fmla="*/ 0 w 267754"/>
                <a:gd name="connsiteY4" fmla="*/ 35563 h 71126"/>
                <a:gd name="connsiteX0" fmla="*/ 0 w 267754"/>
                <a:gd name="connsiteY0" fmla="*/ 35563 h 107321"/>
                <a:gd name="connsiteX1" fmla="*/ 133877 w 267754"/>
                <a:gd name="connsiteY1" fmla="*/ 0 h 107321"/>
                <a:gd name="connsiteX2" fmla="*/ 267754 w 267754"/>
                <a:gd name="connsiteY2" fmla="*/ 35563 h 107321"/>
                <a:gd name="connsiteX3" fmla="*/ 133877 w 267754"/>
                <a:gd name="connsiteY3" fmla="*/ 107321 h 107321"/>
                <a:gd name="connsiteX4" fmla="*/ 0 w 267754"/>
                <a:gd name="connsiteY4" fmla="*/ 35563 h 1073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7754" h="107321">
                  <a:moveTo>
                    <a:pt x="0" y="35563"/>
                  </a:moveTo>
                  <a:cubicBezTo>
                    <a:pt x="0" y="15922"/>
                    <a:pt x="59939" y="0"/>
                    <a:pt x="133877" y="0"/>
                  </a:cubicBezTo>
                  <a:cubicBezTo>
                    <a:pt x="207815" y="0"/>
                    <a:pt x="267754" y="15922"/>
                    <a:pt x="267754" y="35563"/>
                  </a:cubicBezTo>
                  <a:cubicBezTo>
                    <a:pt x="267754" y="55204"/>
                    <a:pt x="207815" y="107321"/>
                    <a:pt x="133877" y="107321"/>
                  </a:cubicBezTo>
                  <a:cubicBezTo>
                    <a:pt x="59939" y="107321"/>
                    <a:pt x="0" y="55204"/>
                    <a:pt x="0" y="35563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37" name="グループ化 536"/>
          <p:cNvGrpSpPr/>
          <p:nvPr/>
        </p:nvGrpSpPr>
        <p:grpSpPr>
          <a:xfrm>
            <a:off x="2766991" y="2701249"/>
            <a:ext cx="688464" cy="1669628"/>
            <a:chOff x="2477725" y="3006407"/>
            <a:chExt cx="902953" cy="2189797"/>
          </a:xfrm>
        </p:grpSpPr>
        <p:sp>
          <p:nvSpPr>
            <p:cNvPr id="538" name="円/楕円 537"/>
            <p:cNvSpPr/>
            <p:nvPr/>
          </p:nvSpPr>
          <p:spPr bwMode="auto">
            <a:xfrm>
              <a:off x="2608720" y="3006408"/>
              <a:ext cx="652640" cy="646350"/>
            </a:xfrm>
            <a:prstGeom prst="ellipse">
              <a:avLst/>
            </a:prstGeom>
            <a:solidFill>
              <a:srgbClr val="FFFF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39" name="円/楕円 538"/>
            <p:cNvSpPr/>
            <p:nvPr/>
          </p:nvSpPr>
          <p:spPr bwMode="auto">
            <a:xfrm>
              <a:off x="2627008" y="3262506"/>
              <a:ext cx="616064" cy="780502"/>
            </a:xfrm>
            <a:prstGeom prst="ellipse">
              <a:avLst/>
            </a:prstGeom>
            <a:solidFill>
              <a:srgbClr val="FFCC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540" name="グループ化 539"/>
            <p:cNvGrpSpPr/>
            <p:nvPr/>
          </p:nvGrpSpPr>
          <p:grpSpPr>
            <a:xfrm>
              <a:off x="2961675" y="4853910"/>
              <a:ext cx="218058" cy="342294"/>
              <a:chOff x="4525454" y="3230695"/>
              <a:chExt cx="315035" cy="473670"/>
            </a:xfrm>
          </p:grpSpPr>
          <p:sp>
            <p:nvSpPr>
              <p:cNvPr id="608" name="片側の 2 つの角を丸めた四角形 607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9" name="片側の 2 つの角を丸めた四角形 608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41" name="グループ化 540"/>
            <p:cNvGrpSpPr/>
            <p:nvPr/>
          </p:nvGrpSpPr>
          <p:grpSpPr>
            <a:xfrm>
              <a:off x="2711144" y="4853910"/>
              <a:ext cx="218058" cy="342294"/>
              <a:chOff x="4525454" y="3230695"/>
              <a:chExt cx="315035" cy="473670"/>
            </a:xfrm>
          </p:grpSpPr>
          <p:sp>
            <p:nvSpPr>
              <p:cNvPr id="606" name="片側の 2 つの角を丸めた四角形 605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7" name="片側の 2 つの角を丸めた四角形 606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42" name="円/楕円 2"/>
            <p:cNvSpPr/>
            <p:nvPr/>
          </p:nvSpPr>
          <p:spPr bwMode="auto">
            <a:xfrm>
              <a:off x="2477725" y="4073702"/>
              <a:ext cx="902953" cy="918110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3" name="円/楕円 2"/>
            <p:cNvSpPr/>
            <p:nvPr/>
          </p:nvSpPr>
          <p:spPr bwMode="auto">
            <a:xfrm>
              <a:off x="2477725" y="4036992"/>
              <a:ext cx="902953" cy="918110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rgbClr val="FF3399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4" name="円/楕円 2"/>
            <p:cNvSpPr/>
            <p:nvPr/>
          </p:nvSpPr>
          <p:spPr bwMode="auto">
            <a:xfrm>
              <a:off x="2548050" y="4046617"/>
              <a:ext cx="762303" cy="779551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5" name="円/楕円 544"/>
            <p:cNvSpPr/>
            <p:nvPr/>
          </p:nvSpPr>
          <p:spPr bwMode="auto">
            <a:xfrm>
              <a:off x="2751763" y="5082400"/>
              <a:ext cx="133108" cy="18780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6" name="円/楕円 545"/>
            <p:cNvSpPr/>
            <p:nvPr/>
          </p:nvSpPr>
          <p:spPr bwMode="auto">
            <a:xfrm>
              <a:off x="3004149" y="5082400"/>
              <a:ext cx="133108" cy="18780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47" name="グループ化 546"/>
            <p:cNvGrpSpPr/>
            <p:nvPr/>
          </p:nvGrpSpPr>
          <p:grpSpPr>
            <a:xfrm flipH="1">
              <a:off x="2548661" y="3794781"/>
              <a:ext cx="493361" cy="616157"/>
              <a:chOff x="2833683" y="2933955"/>
              <a:chExt cx="546995" cy="654335"/>
            </a:xfrm>
          </p:grpSpPr>
          <p:sp>
            <p:nvSpPr>
              <p:cNvPr id="602" name="フリーフォーム 601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FFCC"/>
              </a:solidFill>
              <a:ln w="127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603" name="グループ化 602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604" name="角丸四角形 603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05" name="フリーフォーム 604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548" name="グループ化 547"/>
            <p:cNvGrpSpPr/>
            <p:nvPr/>
          </p:nvGrpSpPr>
          <p:grpSpPr>
            <a:xfrm>
              <a:off x="2798780" y="3794781"/>
              <a:ext cx="493361" cy="616157"/>
              <a:chOff x="2833683" y="2933955"/>
              <a:chExt cx="546995" cy="654335"/>
            </a:xfrm>
          </p:grpSpPr>
          <p:sp>
            <p:nvSpPr>
              <p:cNvPr id="598" name="フリーフォーム 597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FFCC"/>
              </a:solidFill>
              <a:ln w="127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599" name="グループ化 598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600" name="角丸四角形 599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01" name="フリーフォーム 600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549" name="グループ化 548"/>
            <p:cNvGrpSpPr/>
            <p:nvPr/>
          </p:nvGrpSpPr>
          <p:grpSpPr>
            <a:xfrm>
              <a:off x="2589521" y="3728835"/>
              <a:ext cx="673756" cy="451127"/>
              <a:chOff x="4472370" y="2294084"/>
              <a:chExt cx="1712418" cy="1098237"/>
            </a:xfrm>
            <a:solidFill>
              <a:schemeClr val="accent6">
                <a:lumMod val="75000"/>
              </a:schemeClr>
            </a:solidFill>
          </p:grpSpPr>
          <p:grpSp>
            <p:nvGrpSpPr>
              <p:cNvPr id="590" name="グループ化 589"/>
              <p:cNvGrpSpPr/>
              <p:nvPr/>
            </p:nvGrpSpPr>
            <p:grpSpPr>
              <a:xfrm>
                <a:off x="4472370" y="2294084"/>
                <a:ext cx="1712418" cy="1098237"/>
                <a:chOff x="4349744" y="1673805"/>
                <a:chExt cx="973396" cy="866195"/>
              </a:xfrm>
              <a:grpFill/>
            </p:grpSpPr>
            <p:sp>
              <p:nvSpPr>
                <p:cNvPr id="594" name="円/楕円 2"/>
                <p:cNvSpPr/>
                <p:nvPr/>
              </p:nvSpPr>
              <p:spPr bwMode="auto">
                <a:xfrm>
                  <a:off x="4480328" y="1673805"/>
                  <a:ext cx="720322" cy="844746"/>
                </a:xfrm>
                <a:custGeom>
                  <a:avLst/>
                  <a:gdLst>
                    <a:gd name="connsiteX0" fmla="*/ 0 w 855095"/>
                    <a:gd name="connsiteY0" fmla="*/ 427548 h 855095"/>
                    <a:gd name="connsiteX1" fmla="*/ 427548 w 855095"/>
                    <a:gd name="connsiteY1" fmla="*/ 0 h 855095"/>
                    <a:gd name="connsiteX2" fmla="*/ 855096 w 855095"/>
                    <a:gd name="connsiteY2" fmla="*/ 427548 h 855095"/>
                    <a:gd name="connsiteX3" fmla="*/ 427548 w 855095"/>
                    <a:gd name="connsiteY3" fmla="*/ 855096 h 855095"/>
                    <a:gd name="connsiteX4" fmla="*/ 0 w 855095"/>
                    <a:gd name="connsiteY4" fmla="*/ 427548 h 855095"/>
                    <a:gd name="connsiteX0" fmla="*/ 0 w 855096"/>
                    <a:gd name="connsiteY0" fmla="*/ 427548 h 855096"/>
                    <a:gd name="connsiteX1" fmla="*/ 427548 w 855096"/>
                    <a:gd name="connsiteY1" fmla="*/ 0 h 855096"/>
                    <a:gd name="connsiteX2" fmla="*/ 855096 w 855096"/>
                    <a:gd name="connsiteY2" fmla="*/ 427548 h 855096"/>
                    <a:gd name="connsiteX3" fmla="*/ 427548 w 855096"/>
                    <a:gd name="connsiteY3" fmla="*/ 855096 h 855096"/>
                    <a:gd name="connsiteX4" fmla="*/ 0 w 855096"/>
                    <a:gd name="connsiteY4" fmla="*/ 427548 h 855096"/>
                    <a:gd name="connsiteX0" fmla="*/ 0 w 855096"/>
                    <a:gd name="connsiteY0" fmla="*/ 249748 h 677296"/>
                    <a:gd name="connsiteX1" fmla="*/ 421198 w 855096"/>
                    <a:gd name="connsiteY1" fmla="*/ 0 h 677296"/>
                    <a:gd name="connsiteX2" fmla="*/ 855096 w 855096"/>
                    <a:gd name="connsiteY2" fmla="*/ 249748 h 677296"/>
                    <a:gd name="connsiteX3" fmla="*/ 427548 w 855096"/>
                    <a:gd name="connsiteY3" fmla="*/ 677296 h 677296"/>
                    <a:gd name="connsiteX4" fmla="*/ 0 w 855096"/>
                    <a:gd name="connsiteY4" fmla="*/ 249748 h 6772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55096" h="677296">
                      <a:moveTo>
                        <a:pt x="0" y="249748"/>
                      </a:moveTo>
                      <a:cubicBezTo>
                        <a:pt x="0" y="13620"/>
                        <a:pt x="185070" y="0"/>
                        <a:pt x="421198" y="0"/>
                      </a:cubicBezTo>
                      <a:cubicBezTo>
                        <a:pt x="657326" y="0"/>
                        <a:pt x="855096" y="13620"/>
                        <a:pt x="855096" y="249748"/>
                      </a:cubicBezTo>
                      <a:cubicBezTo>
                        <a:pt x="855096" y="485876"/>
                        <a:pt x="663676" y="677296"/>
                        <a:pt x="427548" y="677296"/>
                      </a:cubicBezTo>
                      <a:cubicBezTo>
                        <a:pt x="191420" y="677296"/>
                        <a:pt x="0" y="485876"/>
                        <a:pt x="0" y="2497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95" name="フリーフォーム 594"/>
                <p:cNvSpPr/>
                <p:nvPr/>
              </p:nvSpPr>
              <p:spPr bwMode="auto">
                <a:xfrm>
                  <a:off x="4907996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96" name="フリーフォーム 595"/>
                <p:cNvSpPr/>
                <p:nvPr/>
              </p:nvSpPr>
              <p:spPr bwMode="auto">
                <a:xfrm flipH="1">
                  <a:off x="4349744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97" name="月 596"/>
                <p:cNvSpPr/>
                <p:nvPr/>
              </p:nvSpPr>
              <p:spPr bwMode="auto">
                <a:xfrm rot="16200000">
                  <a:off x="4758676" y="2186926"/>
                  <a:ext cx="163622" cy="542526"/>
                </a:xfrm>
                <a:prstGeom prst="moon">
                  <a:avLst>
                    <a:gd name="adj" fmla="val 74747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591" name="円/楕円 590"/>
              <p:cNvSpPr/>
              <p:nvPr/>
            </p:nvSpPr>
            <p:spPr bwMode="auto">
              <a:xfrm>
                <a:off x="5268191" y="2427512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2" name="円/楕円 591"/>
              <p:cNvSpPr/>
              <p:nvPr/>
            </p:nvSpPr>
            <p:spPr bwMode="auto">
              <a:xfrm>
                <a:off x="5268191" y="2694590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3" name="円/楕円 592"/>
              <p:cNvSpPr/>
              <p:nvPr/>
            </p:nvSpPr>
            <p:spPr bwMode="auto">
              <a:xfrm>
                <a:off x="5268191" y="2932687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50" name="グループ化 549"/>
            <p:cNvGrpSpPr/>
            <p:nvPr/>
          </p:nvGrpSpPr>
          <p:grpSpPr>
            <a:xfrm rot="20700000">
              <a:off x="2571820" y="3393861"/>
              <a:ext cx="156785" cy="208380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588" name="円/楕円 587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solidFill>
                <a:srgbClr val="FFFFCC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9" name="円/楕円 588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51" name="グループ化 550"/>
            <p:cNvGrpSpPr/>
            <p:nvPr/>
          </p:nvGrpSpPr>
          <p:grpSpPr>
            <a:xfrm rot="900000" flipH="1">
              <a:off x="3135519" y="3393861"/>
              <a:ext cx="156785" cy="208380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586" name="円/楕円 585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solidFill>
                <a:srgbClr val="FFFFCC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7" name="円/楕円 586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52" name="月 551"/>
            <p:cNvSpPr/>
            <p:nvPr/>
          </p:nvSpPr>
          <p:spPr bwMode="auto">
            <a:xfrm rot="21425698">
              <a:off x="2636726" y="3264939"/>
              <a:ext cx="109252" cy="523274"/>
            </a:xfrm>
            <a:prstGeom prst="moon">
              <a:avLst>
                <a:gd name="adj" fmla="val 50104"/>
              </a:avLst>
            </a:prstGeom>
            <a:solidFill>
              <a:srgbClr val="FFFF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53" name="月 552"/>
            <p:cNvSpPr/>
            <p:nvPr/>
          </p:nvSpPr>
          <p:spPr bwMode="auto">
            <a:xfrm rot="174302" flipH="1">
              <a:off x="3121779" y="3261489"/>
              <a:ext cx="109252" cy="523274"/>
            </a:xfrm>
            <a:prstGeom prst="moon">
              <a:avLst>
                <a:gd name="adj" fmla="val 50104"/>
              </a:avLst>
            </a:prstGeom>
            <a:solidFill>
              <a:srgbClr val="FFFF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54" name="円/楕円 553"/>
            <p:cNvSpPr/>
            <p:nvPr/>
          </p:nvSpPr>
          <p:spPr bwMode="auto">
            <a:xfrm>
              <a:off x="2666650" y="3129716"/>
              <a:ext cx="532937" cy="623199"/>
            </a:xfrm>
            <a:prstGeom prst="ellipse">
              <a:avLst/>
            </a:prstGeom>
            <a:solidFill>
              <a:srgbClr val="FFFFCC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55" name="月 554"/>
            <p:cNvSpPr/>
            <p:nvPr/>
          </p:nvSpPr>
          <p:spPr bwMode="auto">
            <a:xfrm rot="5400000">
              <a:off x="2777699" y="2920578"/>
              <a:ext cx="311422" cy="577706"/>
            </a:xfrm>
            <a:prstGeom prst="moon">
              <a:avLst>
                <a:gd name="adj" fmla="val 52836"/>
              </a:avLst>
            </a:prstGeom>
            <a:solidFill>
              <a:srgbClr val="FFFF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56" name="月 555"/>
            <p:cNvSpPr/>
            <p:nvPr/>
          </p:nvSpPr>
          <p:spPr bwMode="auto">
            <a:xfrm rot="5400000">
              <a:off x="2775657" y="2973419"/>
              <a:ext cx="311422" cy="472023"/>
            </a:xfrm>
            <a:prstGeom prst="moon">
              <a:avLst>
                <a:gd name="adj" fmla="val 53653"/>
              </a:avLst>
            </a:prstGeom>
            <a:solidFill>
              <a:srgbClr val="FFFF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57" name="月 556"/>
            <p:cNvSpPr/>
            <p:nvPr/>
          </p:nvSpPr>
          <p:spPr bwMode="auto">
            <a:xfrm rot="5400000">
              <a:off x="2779329" y="3033249"/>
              <a:ext cx="311422" cy="352366"/>
            </a:xfrm>
            <a:prstGeom prst="moon">
              <a:avLst>
                <a:gd name="adj" fmla="val 52836"/>
              </a:avLst>
            </a:prstGeom>
            <a:solidFill>
              <a:srgbClr val="FFFF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58" name="グループ化 557"/>
            <p:cNvGrpSpPr/>
            <p:nvPr/>
          </p:nvGrpSpPr>
          <p:grpSpPr>
            <a:xfrm>
              <a:off x="2669611" y="3006407"/>
              <a:ext cx="525643" cy="293746"/>
              <a:chOff x="2678776" y="2142771"/>
              <a:chExt cx="582787" cy="311947"/>
            </a:xfrm>
          </p:grpSpPr>
          <p:sp>
            <p:nvSpPr>
              <p:cNvPr id="580" name="円/楕円 579"/>
              <p:cNvSpPr/>
              <p:nvPr/>
            </p:nvSpPr>
            <p:spPr bwMode="auto">
              <a:xfrm>
                <a:off x="2904459" y="2142771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81" name="円/楕円 580"/>
              <p:cNvSpPr/>
              <p:nvPr/>
            </p:nvSpPr>
            <p:spPr bwMode="auto">
              <a:xfrm>
                <a:off x="2783086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82" name="円/楕円 581"/>
              <p:cNvSpPr/>
              <p:nvPr/>
            </p:nvSpPr>
            <p:spPr bwMode="auto">
              <a:xfrm>
                <a:off x="2678776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83" name="円/楕円 582"/>
              <p:cNvSpPr/>
              <p:nvPr/>
            </p:nvSpPr>
            <p:spPr bwMode="auto">
              <a:xfrm>
                <a:off x="3028022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84" name="円/楕円 583"/>
              <p:cNvSpPr/>
              <p:nvPr/>
            </p:nvSpPr>
            <p:spPr bwMode="auto">
              <a:xfrm>
                <a:off x="3135167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85" name="月 584"/>
              <p:cNvSpPr/>
              <p:nvPr/>
            </p:nvSpPr>
            <p:spPr bwMode="auto">
              <a:xfrm rot="5400000">
                <a:off x="2845142" y="2044216"/>
                <a:ext cx="250688" cy="570316"/>
              </a:xfrm>
              <a:prstGeom prst="moon">
                <a:avLst>
                  <a:gd name="adj" fmla="val 70560"/>
                </a:avLst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59" name="グループ化 558"/>
            <p:cNvGrpSpPr/>
            <p:nvPr/>
          </p:nvGrpSpPr>
          <p:grpSpPr>
            <a:xfrm>
              <a:off x="2699906" y="3356704"/>
              <a:ext cx="175365" cy="169221"/>
              <a:chOff x="1876698" y="3330543"/>
              <a:chExt cx="184402" cy="204539"/>
            </a:xfrm>
          </p:grpSpPr>
          <p:sp>
            <p:nvSpPr>
              <p:cNvPr id="573" name="月 572"/>
              <p:cNvSpPr/>
              <p:nvPr/>
            </p:nvSpPr>
            <p:spPr>
              <a:xfrm rot="16443895">
                <a:off x="1920385" y="32970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74" name="月 573"/>
              <p:cNvSpPr/>
              <p:nvPr/>
            </p:nvSpPr>
            <p:spPr>
              <a:xfrm rot="16443895">
                <a:off x="1910225" y="33224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75" name="円/楕円 574"/>
              <p:cNvSpPr/>
              <p:nvPr/>
            </p:nvSpPr>
            <p:spPr bwMode="auto">
              <a:xfrm>
                <a:off x="1892660" y="3365144"/>
                <a:ext cx="164452" cy="169938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6" name="月 575"/>
              <p:cNvSpPr/>
              <p:nvPr/>
            </p:nvSpPr>
            <p:spPr>
              <a:xfrm rot="5400000">
                <a:off x="1922761" y="3317255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77" name="円/楕円 576"/>
              <p:cNvSpPr/>
              <p:nvPr/>
            </p:nvSpPr>
            <p:spPr bwMode="auto">
              <a:xfrm>
                <a:off x="1927537" y="3383619"/>
                <a:ext cx="92056" cy="129896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8" name="円/楕円 577"/>
              <p:cNvSpPr/>
              <p:nvPr/>
            </p:nvSpPr>
            <p:spPr bwMode="auto">
              <a:xfrm>
                <a:off x="1942777" y="3416300"/>
                <a:ext cx="61576" cy="83464"/>
              </a:xfrm>
              <a:prstGeom prst="ellipse">
                <a:avLst/>
              </a:prstGeom>
              <a:solidFill>
                <a:srgbClr val="92D05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9" name="円/楕円 578"/>
              <p:cNvSpPr/>
              <p:nvPr/>
            </p:nvSpPr>
            <p:spPr bwMode="auto">
              <a:xfrm>
                <a:off x="1950705" y="3407232"/>
                <a:ext cx="45720" cy="4572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60" name="グループ化 559"/>
            <p:cNvGrpSpPr/>
            <p:nvPr/>
          </p:nvGrpSpPr>
          <p:grpSpPr>
            <a:xfrm flipH="1">
              <a:off x="2986926" y="3356704"/>
              <a:ext cx="175365" cy="169221"/>
              <a:chOff x="1876698" y="3330543"/>
              <a:chExt cx="184402" cy="204539"/>
            </a:xfrm>
          </p:grpSpPr>
          <p:sp>
            <p:nvSpPr>
              <p:cNvPr id="566" name="月 565"/>
              <p:cNvSpPr/>
              <p:nvPr/>
            </p:nvSpPr>
            <p:spPr>
              <a:xfrm rot="16443895">
                <a:off x="1920385" y="32970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67" name="月 566"/>
              <p:cNvSpPr/>
              <p:nvPr/>
            </p:nvSpPr>
            <p:spPr>
              <a:xfrm rot="16443895">
                <a:off x="1910225" y="33224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68" name="円/楕円 567"/>
              <p:cNvSpPr/>
              <p:nvPr/>
            </p:nvSpPr>
            <p:spPr bwMode="auto">
              <a:xfrm>
                <a:off x="1892660" y="3365144"/>
                <a:ext cx="164452" cy="169938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9" name="月 568"/>
              <p:cNvSpPr/>
              <p:nvPr/>
            </p:nvSpPr>
            <p:spPr>
              <a:xfrm rot="5400000">
                <a:off x="1922761" y="3317255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70" name="円/楕円 569"/>
              <p:cNvSpPr/>
              <p:nvPr/>
            </p:nvSpPr>
            <p:spPr bwMode="auto">
              <a:xfrm>
                <a:off x="1927537" y="3383619"/>
                <a:ext cx="92056" cy="129896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1" name="円/楕円 570"/>
              <p:cNvSpPr/>
              <p:nvPr/>
            </p:nvSpPr>
            <p:spPr bwMode="auto">
              <a:xfrm>
                <a:off x="1942777" y="3416300"/>
                <a:ext cx="61576" cy="83464"/>
              </a:xfrm>
              <a:prstGeom prst="ellipse">
                <a:avLst/>
              </a:prstGeom>
              <a:solidFill>
                <a:srgbClr val="92D05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2" name="円/楕円 571"/>
              <p:cNvSpPr/>
              <p:nvPr/>
            </p:nvSpPr>
            <p:spPr bwMode="auto">
              <a:xfrm>
                <a:off x="1950705" y="3407232"/>
                <a:ext cx="45720" cy="4572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61" name="グループ化 560"/>
            <p:cNvGrpSpPr/>
            <p:nvPr/>
          </p:nvGrpSpPr>
          <p:grpSpPr>
            <a:xfrm flipV="1">
              <a:off x="2708395" y="3312810"/>
              <a:ext cx="449445" cy="45719"/>
              <a:chOff x="2772300" y="2592397"/>
              <a:chExt cx="292600" cy="45719"/>
            </a:xfrm>
          </p:grpSpPr>
          <p:sp>
            <p:nvSpPr>
              <p:cNvPr id="564" name="月 563"/>
              <p:cNvSpPr/>
              <p:nvPr/>
            </p:nvSpPr>
            <p:spPr>
              <a:xfrm rot="16200000">
                <a:off x="2986227" y="2559444"/>
                <a:ext cx="45719" cy="111626"/>
              </a:xfrm>
              <a:prstGeom prst="moon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65" name="月 564"/>
              <p:cNvSpPr/>
              <p:nvPr/>
            </p:nvSpPr>
            <p:spPr>
              <a:xfrm rot="16200000">
                <a:off x="2805253" y="2559444"/>
                <a:ext cx="45719" cy="111626"/>
              </a:xfrm>
              <a:prstGeom prst="moon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562" name="円/楕円 13"/>
            <p:cNvSpPr/>
            <p:nvPr/>
          </p:nvSpPr>
          <p:spPr bwMode="auto">
            <a:xfrm>
              <a:off x="2897197" y="3581918"/>
              <a:ext cx="64478" cy="31459"/>
            </a:xfrm>
            <a:custGeom>
              <a:avLst/>
              <a:gdLst>
                <a:gd name="connsiteX0" fmla="*/ 0 w 64478"/>
                <a:gd name="connsiteY0" fmla="*/ 22860 h 45719"/>
                <a:gd name="connsiteX1" fmla="*/ 32239 w 64478"/>
                <a:gd name="connsiteY1" fmla="*/ 0 h 45719"/>
                <a:gd name="connsiteX2" fmla="*/ 64478 w 64478"/>
                <a:gd name="connsiteY2" fmla="*/ 22860 h 45719"/>
                <a:gd name="connsiteX3" fmla="*/ 32239 w 64478"/>
                <a:gd name="connsiteY3" fmla="*/ 45720 h 45719"/>
                <a:gd name="connsiteX4" fmla="*/ 0 w 64478"/>
                <a:gd name="connsiteY4" fmla="*/ 22860 h 45719"/>
                <a:gd name="connsiteX0" fmla="*/ 0 w 64478"/>
                <a:gd name="connsiteY0" fmla="*/ 22860 h 45720"/>
                <a:gd name="connsiteX1" fmla="*/ 32239 w 64478"/>
                <a:gd name="connsiteY1" fmla="*/ 0 h 45720"/>
                <a:gd name="connsiteX2" fmla="*/ 64478 w 64478"/>
                <a:gd name="connsiteY2" fmla="*/ 22860 h 45720"/>
                <a:gd name="connsiteX3" fmla="*/ 32239 w 64478"/>
                <a:gd name="connsiteY3" fmla="*/ 45720 h 45720"/>
                <a:gd name="connsiteX4" fmla="*/ 0 w 64478"/>
                <a:gd name="connsiteY4" fmla="*/ 22860 h 45720"/>
                <a:gd name="connsiteX0" fmla="*/ 0 w 64478"/>
                <a:gd name="connsiteY0" fmla="*/ 8599 h 31459"/>
                <a:gd name="connsiteX1" fmla="*/ 29699 w 64478"/>
                <a:gd name="connsiteY1" fmla="*/ 979 h 31459"/>
                <a:gd name="connsiteX2" fmla="*/ 64478 w 64478"/>
                <a:gd name="connsiteY2" fmla="*/ 8599 h 31459"/>
                <a:gd name="connsiteX3" fmla="*/ 32239 w 64478"/>
                <a:gd name="connsiteY3" fmla="*/ 31459 h 31459"/>
                <a:gd name="connsiteX4" fmla="*/ 0 w 64478"/>
                <a:gd name="connsiteY4" fmla="*/ 8599 h 314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478" h="31459">
                  <a:moveTo>
                    <a:pt x="0" y="8599"/>
                  </a:moveTo>
                  <a:cubicBezTo>
                    <a:pt x="0" y="-4026"/>
                    <a:pt x="11894" y="979"/>
                    <a:pt x="29699" y="979"/>
                  </a:cubicBezTo>
                  <a:cubicBezTo>
                    <a:pt x="47504" y="979"/>
                    <a:pt x="64478" y="-4026"/>
                    <a:pt x="64478" y="8599"/>
                  </a:cubicBezTo>
                  <a:cubicBezTo>
                    <a:pt x="64478" y="21224"/>
                    <a:pt x="50044" y="31459"/>
                    <a:pt x="32239" y="31459"/>
                  </a:cubicBezTo>
                  <a:cubicBezTo>
                    <a:pt x="14434" y="31459"/>
                    <a:pt x="0" y="21224"/>
                    <a:pt x="0" y="8599"/>
                  </a:cubicBezTo>
                  <a:close/>
                </a:path>
              </a:pathLst>
            </a:custGeom>
            <a:solidFill>
              <a:srgbClr val="FF9966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63" name="円/楕円 7"/>
            <p:cNvSpPr/>
            <p:nvPr/>
          </p:nvSpPr>
          <p:spPr bwMode="auto">
            <a:xfrm>
              <a:off x="2861746" y="3642377"/>
              <a:ext cx="137581" cy="43052"/>
            </a:xfrm>
            <a:custGeom>
              <a:avLst/>
              <a:gdLst>
                <a:gd name="connsiteX0" fmla="*/ 0 w 267753"/>
                <a:gd name="connsiteY0" fmla="*/ 35563 h 71126"/>
                <a:gd name="connsiteX1" fmla="*/ 133877 w 267753"/>
                <a:gd name="connsiteY1" fmla="*/ 0 h 71126"/>
                <a:gd name="connsiteX2" fmla="*/ 267754 w 267753"/>
                <a:gd name="connsiteY2" fmla="*/ 35563 h 71126"/>
                <a:gd name="connsiteX3" fmla="*/ 133877 w 267753"/>
                <a:gd name="connsiteY3" fmla="*/ 71126 h 71126"/>
                <a:gd name="connsiteX4" fmla="*/ 0 w 267753"/>
                <a:gd name="connsiteY4" fmla="*/ 35563 h 71126"/>
                <a:gd name="connsiteX0" fmla="*/ 0 w 267754"/>
                <a:gd name="connsiteY0" fmla="*/ 35563 h 71126"/>
                <a:gd name="connsiteX1" fmla="*/ 133877 w 267754"/>
                <a:gd name="connsiteY1" fmla="*/ 0 h 71126"/>
                <a:gd name="connsiteX2" fmla="*/ 267754 w 267754"/>
                <a:gd name="connsiteY2" fmla="*/ 35563 h 71126"/>
                <a:gd name="connsiteX3" fmla="*/ 133877 w 267754"/>
                <a:gd name="connsiteY3" fmla="*/ 71126 h 71126"/>
                <a:gd name="connsiteX4" fmla="*/ 0 w 267754"/>
                <a:gd name="connsiteY4" fmla="*/ 35563 h 71126"/>
                <a:gd name="connsiteX0" fmla="*/ 0 w 267754"/>
                <a:gd name="connsiteY0" fmla="*/ 35563 h 107321"/>
                <a:gd name="connsiteX1" fmla="*/ 133877 w 267754"/>
                <a:gd name="connsiteY1" fmla="*/ 0 h 107321"/>
                <a:gd name="connsiteX2" fmla="*/ 267754 w 267754"/>
                <a:gd name="connsiteY2" fmla="*/ 35563 h 107321"/>
                <a:gd name="connsiteX3" fmla="*/ 133877 w 267754"/>
                <a:gd name="connsiteY3" fmla="*/ 107321 h 107321"/>
                <a:gd name="connsiteX4" fmla="*/ 0 w 267754"/>
                <a:gd name="connsiteY4" fmla="*/ 35563 h 1073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7754" h="107321">
                  <a:moveTo>
                    <a:pt x="0" y="35563"/>
                  </a:moveTo>
                  <a:cubicBezTo>
                    <a:pt x="0" y="15922"/>
                    <a:pt x="59939" y="0"/>
                    <a:pt x="133877" y="0"/>
                  </a:cubicBezTo>
                  <a:cubicBezTo>
                    <a:pt x="207815" y="0"/>
                    <a:pt x="267754" y="15922"/>
                    <a:pt x="267754" y="35563"/>
                  </a:cubicBezTo>
                  <a:cubicBezTo>
                    <a:pt x="267754" y="55204"/>
                    <a:pt x="207815" y="107321"/>
                    <a:pt x="133877" y="107321"/>
                  </a:cubicBezTo>
                  <a:cubicBezTo>
                    <a:pt x="59939" y="107321"/>
                    <a:pt x="0" y="55204"/>
                    <a:pt x="0" y="35563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610" name="グループ化 609"/>
          <p:cNvGrpSpPr/>
          <p:nvPr/>
        </p:nvGrpSpPr>
        <p:grpSpPr>
          <a:xfrm>
            <a:off x="4630163" y="2701249"/>
            <a:ext cx="688464" cy="1669628"/>
            <a:chOff x="2477725" y="3006407"/>
            <a:chExt cx="902953" cy="2189797"/>
          </a:xfrm>
        </p:grpSpPr>
        <p:sp>
          <p:nvSpPr>
            <p:cNvPr id="611" name="円/楕円 610"/>
            <p:cNvSpPr/>
            <p:nvPr/>
          </p:nvSpPr>
          <p:spPr bwMode="auto">
            <a:xfrm>
              <a:off x="2608720" y="3006408"/>
              <a:ext cx="652640" cy="646350"/>
            </a:xfrm>
            <a:prstGeom prst="ellipse">
              <a:avLst/>
            </a:prstGeom>
            <a:solidFill>
              <a:srgbClr val="FFFF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12" name="円/楕円 611"/>
            <p:cNvSpPr/>
            <p:nvPr/>
          </p:nvSpPr>
          <p:spPr bwMode="auto">
            <a:xfrm>
              <a:off x="2627008" y="3262506"/>
              <a:ext cx="616064" cy="780502"/>
            </a:xfrm>
            <a:prstGeom prst="ellipse">
              <a:avLst/>
            </a:prstGeom>
            <a:solidFill>
              <a:srgbClr val="FFCC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613" name="グループ化 612"/>
            <p:cNvGrpSpPr/>
            <p:nvPr/>
          </p:nvGrpSpPr>
          <p:grpSpPr>
            <a:xfrm>
              <a:off x="2961675" y="4853910"/>
              <a:ext cx="218058" cy="342294"/>
              <a:chOff x="4525454" y="3230695"/>
              <a:chExt cx="315035" cy="473670"/>
            </a:xfrm>
          </p:grpSpPr>
          <p:sp>
            <p:nvSpPr>
              <p:cNvPr id="681" name="片側の 2 つの角を丸めた四角形 680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82" name="片側の 2 つの角を丸めた四角形 681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14" name="グループ化 613"/>
            <p:cNvGrpSpPr/>
            <p:nvPr/>
          </p:nvGrpSpPr>
          <p:grpSpPr>
            <a:xfrm>
              <a:off x="2711144" y="4853910"/>
              <a:ext cx="218058" cy="342294"/>
              <a:chOff x="4525454" y="3230695"/>
              <a:chExt cx="315035" cy="473670"/>
            </a:xfrm>
          </p:grpSpPr>
          <p:sp>
            <p:nvSpPr>
              <p:cNvPr id="679" name="片側の 2 つの角を丸めた四角形 678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80" name="片側の 2 つの角を丸めた四角形 679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615" name="円/楕円 2"/>
            <p:cNvSpPr/>
            <p:nvPr/>
          </p:nvSpPr>
          <p:spPr bwMode="auto">
            <a:xfrm>
              <a:off x="2477725" y="4073702"/>
              <a:ext cx="902953" cy="918110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16" name="円/楕円 2"/>
            <p:cNvSpPr/>
            <p:nvPr/>
          </p:nvSpPr>
          <p:spPr bwMode="auto">
            <a:xfrm>
              <a:off x="2477725" y="4036992"/>
              <a:ext cx="902953" cy="918110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rgbClr val="00B05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17" name="円/楕円 2"/>
            <p:cNvSpPr/>
            <p:nvPr/>
          </p:nvSpPr>
          <p:spPr bwMode="auto">
            <a:xfrm>
              <a:off x="2548050" y="4046617"/>
              <a:ext cx="762303" cy="779551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18" name="円/楕円 617"/>
            <p:cNvSpPr/>
            <p:nvPr/>
          </p:nvSpPr>
          <p:spPr bwMode="auto">
            <a:xfrm>
              <a:off x="2751763" y="5082400"/>
              <a:ext cx="133108" cy="18780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19" name="円/楕円 618"/>
            <p:cNvSpPr/>
            <p:nvPr/>
          </p:nvSpPr>
          <p:spPr bwMode="auto">
            <a:xfrm>
              <a:off x="3004149" y="5082400"/>
              <a:ext cx="133108" cy="18780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620" name="グループ化 619"/>
            <p:cNvGrpSpPr/>
            <p:nvPr/>
          </p:nvGrpSpPr>
          <p:grpSpPr>
            <a:xfrm flipH="1">
              <a:off x="2548661" y="3794781"/>
              <a:ext cx="493361" cy="616157"/>
              <a:chOff x="2833683" y="2933955"/>
              <a:chExt cx="546995" cy="654335"/>
            </a:xfrm>
          </p:grpSpPr>
          <p:sp>
            <p:nvSpPr>
              <p:cNvPr id="675" name="フリーフォーム 674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FFCC"/>
              </a:solidFill>
              <a:ln w="127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676" name="グループ化 675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677" name="角丸四角形 676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78" name="フリーフォーム 677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621" name="グループ化 620"/>
            <p:cNvGrpSpPr/>
            <p:nvPr/>
          </p:nvGrpSpPr>
          <p:grpSpPr>
            <a:xfrm>
              <a:off x="2798780" y="3794781"/>
              <a:ext cx="493361" cy="616157"/>
              <a:chOff x="2833683" y="2933955"/>
              <a:chExt cx="546995" cy="654335"/>
            </a:xfrm>
          </p:grpSpPr>
          <p:sp>
            <p:nvSpPr>
              <p:cNvPr id="671" name="フリーフォーム 670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FFCC"/>
              </a:solidFill>
              <a:ln w="127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672" name="グループ化 671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673" name="角丸四角形 672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74" name="フリーフォーム 673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622" name="グループ化 621"/>
            <p:cNvGrpSpPr/>
            <p:nvPr/>
          </p:nvGrpSpPr>
          <p:grpSpPr>
            <a:xfrm>
              <a:off x="2589521" y="3728835"/>
              <a:ext cx="673756" cy="451127"/>
              <a:chOff x="4472370" y="2294084"/>
              <a:chExt cx="1712418" cy="1098237"/>
            </a:xfrm>
            <a:solidFill>
              <a:schemeClr val="accent6">
                <a:lumMod val="75000"/>
              </a:schemeClr>
            </a:solidFill>
          </p:grpSpPr>
          <p:grpSp>
            <p:nvGrpSpPr>
              <p:cNvPr id="663" name="グループ化 662"/>
              <p:cNvGrpSpPr/>
              <p:nvPr/>
            </p:nvGrpSpPr>
            <p:grpSpPr>
              <a:xfrm>
                <a:off x="4472370" y="2294084"/>
                <a:ext cx="1712418" cy="1098237"/>
                <a:chOff x="4349744" y="1673805"/>
                <a:chExt cx="973396" cy="866195"/>
              </a:xfrm>
              <a:grpFill/>
            </p:grpSpPr>
            <p:sp>
              <p:nvSpPr>
                <p:cNvPr id="667" name="円/楕円 2"/>
                <p:cNvSpPr/>
                <p:nvPr/>
              </p:nvSpPr>
              <p:spPr bwMode="auto">
                <a:xfrm>
                  <a:off x="4480328" y="1673805"/>
                  <a:ext cx="720322" cy="844746"/>
                </a:xfrm>
                <a:custGeom>
                  <a:avLst/>
                  <a:gdLst>
                    <a:gd name="connsiteX0" fmla="*/ 0 w 855095"/>
                    <a:gd name="connsiteY0" fmla="*/ 427548 h 855095"/>
                    <a:gd name="connsiteX1" fmla="*/ 427548 w 855095"/>
                    <a:gd name="connsiteY1" fmla="*/ 0 h 855095"/>
                    <a:gd name="connsiteX2" fmla="*/ 855096 w 855095"/>
                    <a:gd name="connsiteY2" fmla="*/ 427548 h 855095"/>
                    <a:gd name="connsiteX3" fmla="*/ 427548 w 855095"/>
                    <a:gd name="connsiteY3" fmla="*/ 855096 h 855095"/>
                    <a:gd name="connsiteX4" fmla="*/ 0 w 855095"/>
                    <a:gd name="connsiteY4" fmla="*/ 427548 h 855095"/>
                    <a:gd name="connsiteX0" fmla="*/ 0 w 855096"/>
                    <a:gd name="connsiteY0" fmla="*/ 427548 h 855096"/>
                    <a:gd name="connsiteX1" fmla="*/ 427548 w 855096"/>
                    <a:gd name="connsiteY1" fmla="*/ 0 h 855096"/>
                    <a:gd name="connsiteX2" fmla="*/ 855096 w 855096"/>
                    <a:gd name="connsiteY2" fmla="*/ 427548 h 855096"/>
                    <a:gd name="connsiteX3" fmla="*/ 427548 w 855096"/>
                    <a:gd name="connsiteY3" fmla="*/ 855096 h 855096"/>
                    <a:gd name="connsiteX4" fmla="*/ 0 w 855096"/>
                    <a:gd name="connsiteY4" fmla="*/ 427548 h 855096"/>
                    <a:gd name="connsiteX0" fmla="*/ 0 w 855096"/>
                    <a:gd name="connsiteY0" fmla="*/ 249748 h 677296"/>
                    <a:gd name="connsiteX1" fmla="*/ 421198 w 855096"/>
                    <a:gd name="connsiteY1" fmla="*/ 0 h 677296"/>
                    <a:gd name="connsiteX2" fmla="*/ 855096 w 855096"/>
                    <a:gd name="connsiteY2" fmla="*/ 249748 h 677296"/>
                    <a:gd name="connsiteX3" fmla="*/ 427548 w 855096"/>
                    <a:gd name="connsiteY3" fmla="*/ 677296 h 677296"/>
                    <a:gd name="connsiteX4" fmla="*/ 0 w 855096"/>
                    <a:gd name="connsiteY4" fmla="*/ 249748 h 6772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55096" h="677296">
                      <a:moveTo>
                        <a:pt x="0" y="249748"/>
                      </a:moveTo>
                      <a:cubicBezTo>
                        <a:pt x="0" y="13620"/>
                        <a:pt x="185070" y="0"/>
                        <a:pt x="421198" y="0"/>
                      </a:cubicBezTo>
                      <a:cubicBezTo>
                        <a:pt x="657326" y="0"/>
                        <a:pt x="855096" y="13620"/>
                        <a:pt x="855096" y="249748"/>
                      </a:cubicBezTo>
                      <a:cubicBezTo>
                        <a:pt x="855096" y="485876"/>
                        <a:pt x="663676" y="677296"/>
                        <a:pt x="427548" y="677296"/>
                      </a:cubicBezTo>
                      <a:cubicBezTo>
                        <a:pt x="191420" y="677296"/>
                        <a:pt x="0" y="485876"/>
                        <a:pt x="0" y="2497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68" name="フリーフォーム 667"/>
                <p:cNvSpPr/>
                <p:nvPr/>
              </p:nvSpPr>
              <p:spPr bwMode="auto">
                <a:xfrm>
                  <a:off x="4907996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69" name="フリーフォーム 668"/>
                <p:cNvSpPr/>
                <p:nvPr/>
              </p:nvSpPr>
              <p:spPr bwMode="auto">
                <a:xfrm flipH="1">
                  <a:off x="4349744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70" name="月 669"/>
                <p:cNvSpPr/>
                <p:nvPr/>
              </p:nvSpPr>
              <p:spPr bwMode="auto">
                <a:xfrm rot="16200000">
                  <a:off x="4758676" y="2186926"/>
                  <a:ext cx="163622" cy="542526"/>
                </a:xfrm>
                <a:prstGeom prst="moon">
                  <a:avLst>
                    <a:gd name="adj" fmla="val 74747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664" name="円/楕円 663"/>
              <p:cNvSpPr/>
              <p:nvPr/>
            </p:nvSpPr>
            <p:spPr bwMode="auto">
              <a:xfrm>
                <a:off x="5268191" y="2427512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5" name="円/楕円 664"/>
              <p:cNvSpPr/>
              <p:nvPr/>
            </p:nvSpPr>
            <p:spPr bwMode="auto">
              <a:xfrm>
                <a:off x="5268191" y="2694590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6" name="円/楕円 665"/>
              <p:cNvSpPr/>
              <p:nvPr/>
            </p:nvSpPr>
            <p:spPr bwMode="auto">
              <a:xfrm>
                <a:off x="5268191" y="2932687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23" name="グループ化 622"/>
            <p:cNvGrpSpPr/>
            <p:nvPr/>
          </p:nvGrpSpPr>
          <p:grpSpPr>
            <a:xfrm rot="20700000">
              <a:off x="2571820" y="3393861"/>
              <a:ext cx="156785" cy="208380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661" name="円/楕円 660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solidFill>
                <a:srgbClr val="FFFFCC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2" name="円/楕円 661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24" name="グループ化 623"/>
            <p:cNvGrpSpPr/>
            <p:nvPr/>
          </p:nvGrpSpPr>
          <p:grpSpPr>
            <a:xfrm rot="900000" flipH="1">
              <a:off x="3135519" y="3393861"/>
              <a:ext cx="156785" cy="208380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659" name="円/楕円 658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solidFill>
                <a:srgbClr val="FFFFCC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0" name="円/楕円 659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625" name="月 624"/>
            <p:cNvSpPr/>
            <p:nvPr/>
          </p:nvSpPr>
          <p:spPr bwMode="auto">
            <a:xfrm rot="21425698">
              <a:off x="2636726" y="3264939"/>
              <a:ext cx="109252" cy="523274"/>
            </a:xfrm>
            <a:prstGeom prst="moon">
              <a:avLst>
                <a:gd name="adj" fmla="val 50104"/>
              </a:avLst>
            </a:prstGeom>
            <a:solidFill>
              <a:srgbClr val="FFFF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26" name="月 625"/>
            <p:cNvSpPr/>
            <p:nvPr/>
          </p:nvSpPr>
          <p:spPr bwMode="auto">
            <a:xfrm rot="174302" flipH="1">
              <a:off x="3121779" y="3261489"/>
              <a:ext cx="109252" cy="523274"/>
            </a:xfrm>
            <a:prstGeom prst="moon">
              <a:avLst>
                <a:gd name="adj" fmla="val 50104"/>
              </a:avLst>
            </a:prstGeom>
            <a:solidFill>
              <a:srgbClr val="FFFF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27" name="円/楕円 626"/>
            <p:cNvSpPr/>
            <p:nvPr/>
          </p:nvSpPr>
          <p:spPr bwMode="auto">
            <a:xfrm>
              <a:off x="2666650" y="3129716"/>
              <a:ext cx="532937" cy="623199"/>
            </a:xfrm>
            <a:prstGeom prst="ellipse">
              <a:avLst/>
            </a:prstGeom>
            <a:solidFill>
              <a:srgbClr val="FFFFCC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28" name="月 627"/>
            <p:cNvSpPr/>
            <p:nvPr/>
          </p:nvSpPr>
          <p:spPr bwMode="auto">
            <a:xfrm rot="5400000">
              <a:off x="2777699" y="2920578"/>
              <a:ext cx="311422" cy="577706"/>
            </a:xfrm>
            <a:prstGeom prst="moon">
              <a:avLst>
                <a:gd name="adj" fmla="val 52836"/>
              </a:avLst>
            </a:prstGeom>
            <a:solidFill>
              <a:srgbClr val="FFFF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29" name="月 628"/>
            <p:cNvSpPr/>
            <p:nvPr/>
          </p:nvSpPr>
          <p:spPr bwMode="auto">
            <a:xfrm rot="5400000">
              <a:off x="2775657" y="2973419"/>
              <a:ext cx="311422" cy="472023"/>
            </a:xfrm>
            <a:prstGeom prst="moon">
              <a:avLst>
                <a:gd name="adj" fmla="val 53653"/>
              </a:avLst>
            </a:prstGeom>
            <a:solidFill>
              <a:srgbClr val="FFFF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30" name="月 629"/>
            <p:cNvSpPr/>
            <p:nvPr/>
          </p:nvSpPr>
          <p:spPr bwMode="auto">
            <a:xfrm rot="5400000">
              <a:off x="2779329" y="3033249"/>
              <a:ext cx="311422" cy="352366"/>
            </a:xfrm>
            <a:prstGeom prst="moon">
              <a:avLst>
                <a:gd name="adj" fmla="val 52836"/>
              </a:avLst>
            </a:prstGeom>
            <a:solidFill>
              <a:srgbClr val="FFFF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631" name="グループ化 630"/>
            <p:cNvGrpSpPr/>
            <p:nvPr/>
          </p:nvGrpSpPr>
          <p:grpSpPr>
            <a:xfrm>
              <a:off x="2669611" y="3006407"/>
              <a:ext cx="525643" cy="293746"/>
              <a:chOff x="2678776" y="2142771"/>
              <a:chExt cx="582787" cy="311947"/>
            </a:xfrm>
          </p:grpSpPr>
          <p:sp>
            <p:nvSpPr>
              <p:cNvPr id="653" name="円/楕円 652"/>
              <p:cNvSpPr/>
              <p:nvPr/>
            </p:nvSpPr>
            <p:spPr bwMode="auto">
              <a:xfrm>
                <a:off x="2904459" y="2142771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54" name="円/楕円 653"/>
              <p:cNvSpPr/>
              <p:nvPr/>
            </p:nvSpPr>
            <p:spPr bwMode="auto">
              <a:xfrm>
                <a:off x="2783086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55" name="円/楕円 654"/>
              <p:cNvSpPr/>
              <p:nvPr/>
            </p:nvSpPr>
            <p:spPr bwMode="auto">
              <a:xfrm>
                <a:off x="2678776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56" name="円/楕円 655"/>
              <p:cNvSpPr/>
              <p:nvPr/>
            </p:nvSpPr>
            <p:spPr bwMode="auto">
              <a:xfrm>
                <a:off x="3028022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57" name="円/楕円 656"/>
              <p:cNvSpPr/>
              <p:nvPr/>
            </p:nvSpPr>
            <p:spPr bwMode="auto">
              <a:xfrm>
                <a:off x="3135167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58" name="月 657"/>
              <p:cNvSpPr/>
              <p:nvPr/>
            </p:nvSpPr>
            <p:spPr bwMode="auto">
              <a:xfrm rot="5400000">
                <a:off x="2845142" y="2044216"/>
                <a:ext cx="250688" cy="570316"/>
              </a:xfrm>
              <a:prstGeom prst="moon">
                <a:avLst>
                  <a:gd name="adj" fmla="val 70560"/>
                </a:avLst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32" name="グループ化 631"/>
            <p:cNvGrpSpPr/>
            <p:nvPr/>
          </p:nvGrpSpPr>
          <p:grpSpPr>
            <a:xfrm>
              <a:off x="2699906" y="3356704"/>
              <a:ext cx="175365" cy="169221"/>
              <a:chOff x="1876698" y="3330543"/>
              <a:chExt cx="184402" cy="204539"/>
            </a:xfrm>
          </p:grpSpPr>
          <p:sp>
            <p:nvSpPr>
              <p:cNvPr id="646" name="月 645"/>
              <p:cNvSpPr/>
              <p:nvPr/>
            </p:nvSpPr>
            <p:spPr>
              <a:xfrm rot="16443895">
                <a:off x="1920385" y="32970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47" name="月 646"/>
              <p:cNvSpPr/>
              <p:nvPr/>
            </p:nvSpPr>
            <p:spPr>
              <a:xfrm rot="16443895">
                <a:off x="1910225" y="33224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48" name="円/楕円 647"/>
              <p:cNvSpPr/>
              <p:nvPr/>
            </p:nvSpPr>
            <p:spPr bwMode="auto">
              <a:xfrm>
                <a:off x="1892660" y="3365144"/>
                <a:ext cx="164452" cy="169938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9" name="月 648"/>
              <p:cNvSpPr/>
              <p:nvPr/>
            </p:nvSpPr>
            <p:spPr>
              <a:xfrm rot="5400000">
                <a:off x="1922761" y="3317255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50" name="円/楕円 649"/>
              <p:cNvSpPr/>
              <p:nvPr/>
            </p:nvSpPr>
            <p:spPr bwMode="auto">
              <a:xfrm>
                <a:off x="1927537" y="3383619"/>
                <a:ext cx="92056" cy="129896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1" name="円/楕円 650"/>
              <p:cNvSpPr/>
              <p:nvPr/>
            </p:nvSpPr>
            <p:spPr bwMode="auto">
              <a:xfrm>
                <a:off x="1942777" y="3416300"/>
                <a:ext cx="61576" cy="83464"/>
              </a:xfrm>
              <a:prstGeom prst="ellipse">
                <a:avLst/>
              </a:prstGeom>
              <a:solidFill>
                <a:srgbClr val="92D05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2" name="円/楕円 651"/>
              <p:cNvSpPr/>
              <p:nvPr/>
            </p:nvSpPr>
            <p:spPr bwMode="auto">
              <a:xfrm>
                <a:off x="1950705" y="3407232"/>
                <a:ext cx="45720" cy="4572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33" name="グループ化 632"/>
            <p:cNvGrpSpPr/>
            <p:nvPr/>
          </p:nvGrpSpPr>
          <p:grpSpPr>
            <a:xfrm flipH="1">
              <a:off x="2986926" y="3356704"/>
              <a:ext cx="175365" cy="169221"/>
              <a:chOff x="1876698" y="3330543"/>
              <a:chExt cx="184402" cy="204539"/>
            </a:xfrm>
          </p:grpSpPr>
          <p:sp>
            <p:nvSpPr>
              <p:cNvPr id="639" name="月 638"/>
              <p:cNvSpPr/>
              <p:nvPr/>
            </p:nvSpPr>
            <p:spPr>
              <a:xfrm rot="16443895">
                <a:off x="1920385" y="32970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40" name="月 639"/>
              <p:cNvSpPr/>
              <p:nvPr/>
            </p:nvSpPr>
            <p:spPr>
              <a:xfrm rot="16443895">
                <a:off x="1910225" y="33224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41" name="円/楕円 640"/>
              <p:cNvSpPr/>
              <p:nvPr/>
            </p:nvSpPr>
            <p:spPr bwMode="auto">
              <a:xfrm>
                <a:off x="1892660" y="3365144"/>
                <a:ext cx="164452" cy="169938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2" name="月 641"/>
              <p:cNvSpPr/>
              <p:nvPr/>
            </p:nvSpPr>
            <p:spPr>
              <a:xfrm rot="5400000">
                <a:off x="1922761" y="3317255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43" name="円/楕円 642"/>
              <p:cNvSpPr/>
              <p:nvPr/>
            </p:nvSpPr>
            <p:spPr bwMode="auto">
              <a:xfrm>
                <a:off x="1927537" y="3383619"/>
                <a:ext cx="92056" cy="129896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4" name="円/楕円 643"/>
              <p:cNvSpPr/>
              <p:nvPr/>
            </p:nvSpPr>
            <p:spPr bwMode="auto">
              <a:xfrm>
                <a:off x="1942777" y="3416300"/>
                <a:ext cx="61576" cy="83464"/>
              </a:xfrm>
              <a:prstGeom prst="ellipse">
                <a:avLst/>
              </a:prstGeom>
              <a:solidFill>
                <a:srgbClr val="92D05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5" name="円/楕円 644"/>
              <p:cNvSpPr/>
              <p:nvPr/>
            </p:nvSpPr>
            <p:spPr bwMode="auto">
              <a:xfrm>
                <a:off x="1950705" y="3407232"/>
                <a:ext cx="45720" cy="4572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34" name="グループ化 633"/>
            <p:cNvGrpSpPr/>
            <p:nvPr/>
          </p:nvGrpSpPr>
          <p:grpSpPr>
            <a:xfrm flipV="1">
              <a:off x="2708395" y="3312810"/>
              <a:ext cx="449445" cy="45719"/>
              <a:chOff x="2772300" y="2592397"/>
              <a:chExt cx="292600" cy="45719"/>
            </a:xfrm>
          </p:grpSpPr>
          <p:sp>
            <p:nvSpPr>
              <p:cNvPr id="637" name="月 636"/>
              <p:cNvSpPr/>
              <p:nvPr/>
            </p:nvSpPr>
            <p:spPr>
              <a:xfrm rot="16200000">
                <a:off x="2986227" y="2559444"/>
                <a:ext cx="45719" cy="111626"/>
              </a:xfrm>
              <a:prstGeom prst="moon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38" name="月 637"/>
              <p:cNvSpPr/>
              <p:nvPr/>
            </p:nvSpPr>
            <p:spPr>
              <a:xfrm rot="16200000">
                <a:off x="2805253" y="2559444"/>
                <a:ext cx="45719" cy="111626"/>
              </a:xfrm>
              <a:prstGeom prst="moon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635" name="円/楕円 13"/>
            <p:cNvSpPr/>
            <p:nvPr/>
          </p:nvSpPr>
          <p:spPr bwMode="auto">
            <a:xfrm>
              <a:off x="2897197" y="3581918"/>
              <a:ext cx="64478" cy="31459"/>
            </a:xfrm>
            <a:custGeom>
              <a:avLst/>
              <a:gdLst>
                <a:gd name="connsiteX0" fmla="*/ 0 w 64478"/>
                <a:gd name="connsiteY0" fmla="*/ 22860 h 45719"/>
                <a:gd name="connsiteX1" fmla="*/ 32239 w 64478"/>
                <a:gd name="connsiteY1" fmla="*/ 0 h 45719"/>
                <a:gd name="connsiteX2" fmla="*/ 64478 w 64478"/>
                <a:gd name="connsiteY2" fmla="*/ 22860 h 45719"/>
                <a:gd name="connsiteX3" fmla="*/ 32239 w 64478"/>
                <a:gd name="connsiteY3" fmla="*/ 45720 h 45719"/>
                <a:gd name="connsiteX4" fmla="*/ 0 w 64478"/>
                <a:gd name="connsiteY4" fmla="*/ 22860 h 45719"/>
                <a:gd name="connsiteX0" fmla="*/ 0 w 64478"/>
                <a:gd name="connsiteY0" fmla="*/ 22860 h 45720"/>
                <a:gd name="connsiteX1" fmla="*/ 32239 w 64478"/>
                <a:gd name="connsiteY1" fmla="*/ 0 h 45720"/>
                <a:gd name="connsiteX2" fmla="*/ 64478 w 64478"/>
                <a:gd name="connsiteY2" fmla="*/ 22860 h 45720"/>
                <a:gd name="connsiteX3" fmla="*/ 32239 w 64478"/>
                <a:gd name="connsiteY3" fmla="*/ 45720 h 45720"/>
                <a:gd name="connsiteX4" fmla="*/ 0 w 64478"/>
                <a:gd name="connsiteY4" fmla="*/ 22860 h 45720"/>
                <a:gd name="connsiteX0" fmla="*/ 0 w 64478"/>
                <a:gd name="connsiteY0" fmla="*/ 8599 h 31459"/>
                <a:gd name="connsiteX1" fmla="*/ 29699 w 64478"/>
                <a:gd name="connsiteY1" fmla="*/ 979 h 31459"/>
                <a:gd name="connsiteX2" fmla="*/ 64478 w 64478"/>
                <a:gd name="connsiteY2" fmla="*/ 8599 h 31459"/>
                <a:gd name="connsiteX3" fmla="*/ 32239 w 64478"/>
                <a:gd name="connsiteY3" fmla="*/ 31459 h 31459"/>
                <a:gd name="connsiteX4" fmla="*/ 0 w 64478"/>
                <a:gd name="connsiteY4" fmla="*/ 8599 h 314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478" h="31459">
                  <a:moveTo>
                    <a:pt x="0" y="8599"/>
                  </a:moveTo>
                  <a:cubicBezTo>
                    <a:pt x="0" y="-4026"/>
                    <a:pt x="11894" y="979"/>
                    <a:pt x="29699" y="979"/>
                  </a:cubicBezTo>
                  <a:cubicBezTo>
                    <a:pt x="47504" y="979"/>
                    <a:pt x="64478" y="-4026"/>
                    <a:pt x="64478" y="8599"/>
                  </a:cubicBezTo>
                  <a:cubicBezTo>
                    <a:pt x="64478" y="21224"/>
                    <a:pt x="50044" y="31459"/>
                    <a:pt x="32239" y="31459"/>
                  </a:cubicBezTo>
                  <a:cubicBezTo>
                    <a:pt x="14434" y="31459"/>
                    <a:pt x="0" y="21224"/>
                    <a:pt x="0" y="8599"/>
                  </a:cubicBezTo>
                  <a:close/>
                </a:path>
              </a:pathLst>
            </a:custGeom>
            <a:solidFill>
              <a:srgbClr val="FF9966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36" name="円/楕円 7"/>
            <p:cNvSpPr/>
            <p:nvPr/>
          </p:nvSpPr>
          <p:spPr bwMode="auto">
            <a:xfrm>
              <a:off x="2861746" y="3642377"/>
              <a:ext cx="137581" cy="43052"/>
            </a:xfrm>
            <a:custGeom>
              <a:avLst/>
              <a:gdLst>
                <a:gd name="connsiteX0" fmla="*/ 0 w 267753"/>
                <a:gd name="connsiteY0" fmla="*/ 35563 h 71126"/>
                <a:gd name="connsiteX1" fmla="*/ 133877 w 267753"/>
                <a:gd name="connsiteY1" fmla="*/ 0 h 71126"/>
                <a:gd name="connsiteX2" fmla="*/ 267754 w 267753"/>
                <a:gd name="connsiteY2" fmla="*/ 35563 h 71126"/>
                <a:gd name="connsiteX3" fmla="*/ 133877 w 267753"/>
                <a:gd name="connsiteY3" fmla="*/ 71126 h 71126"/>
                <a:gd name="connsiteX4" fmla="*/ 0 w 267753"/>
                <a:gd name="connsiteY4" fmla="*/ 35563 h 71126"/>
                <a:gd name="connsiteX0" fmla="*/ 0 w 267754"/>
                <a:gd name="connsiteY0" fmla="*/ 35563 h 71126"/>
                <a:gd name="connsiteX1" fmla="*/ 133877 w 267754"/>
                <a:gd name="connsiteY1" fmla="*/ 0 h 71126"/>
                <a:gd name="connsiteX2" fmla="*/ 267754 w 267754"/>
                <a:gd name="connsiteY2" fmla="*/ 35563 h 71126"/>
                <a:gd name="connsiteX3" fmla="*/ 133877 w 267754"/>
                <a:gd name="connsiteY3" fmla="*/ 71126 h 71126"/>
                <a:gd name="connsiteX4" fmla="*/ 0 w 267754"/>
                <a:gd name="connsiteY4" fmla="*/ 35563 h 71126"/>
                <a:gd name="connsiteX0" fmla="*/ 0 w 267754"/>
                <a:gd name="connsiteY0" fmla="*/ 35563 h 107321"/>
                <a:gd name="connsiteX1" fmla="*/ 133877 w 267754"/>
                <a:gd name="connsiteY1" fmla="*/ 0 h 107321"/>
                <a:gd name="connsiteX2" fmla="*/ 267754 w 267754"/>
                <a:gd name="connsiteY2" fmla="*/ 35563 h 107321"/>
                <a:gd name="connsiteX3" fmla="*/ 133877 w 267754"/>
                <a:gd name="connsiteY3" fmla="*/ 107321 h 107321"/>
                <a:gd name="connsiteX4" fmla="*/ 0 w 267754"/>
                <a:gd name="connsiteY4" fmla="*/ 35563 h 1073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7754" h="107321">
                  <a:moveTo>
                    <a:pt x="0" y="35563"/>
                  </a:moveTo>
                  <a:cubicBezTo>
                    <a:pt x="0" y="15922"/>
                    <a:pt x="59939" y="0"/>
                    <a:pt x="133877" y="0"/>
                  </a:cubicBezTo>
                  <a:cubicBezTo>
                    <a:pt x="207815" y="0"/>
                    <a:pt x="267754" y="15922"/>
                    <a:pt x="267754" y="35563"/>
                  </a:cubicBezTo>
                  <a:cubicBezTo>
                    <a:pt x="267754" y="55204"/>
                    <a:pt x="207815" y="107321"/>
                    <a:pt x="133877" y="107321"/>
                  </a:cubicBezTo>
                  <a:cubicBezTo>
                    <a:pt x="59939" y="107321"/>
                    <a:pt x="0" y="55204"/>
                    <a:pt x="0" y="35563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683" name="グループ化 682"/>
          <p:cNvGrpSpPr/>
          <p:nvPr/>
        </p:nvGrpSpPr>
        <p:grpSpPr>
          <a:xfrm>
            <a:off x="6505391" y="2701249"/>
            <a:ext cx="688464" cy="1669628"/>
            <a:chOff x="2477725" y="3006407"/>
            <a:chExt cx="902953" cy="2189797"/>
          </a:xfrm>
        </p:grpSpPr>
        <p:sp>
          <p:nvSpPr>
            <p:cNvPr id="684" name="円/楕円 683"/>
            <p:cNvSpPr/>
            <p:nvPr/>
          </p:nvSpPr>
          <p:spPr bwMode="auto">
            <a:xfrm>
              <a:off x="2608720" y="3006408"/>
              <a:ext cx="652640" cy="646350"/>
            </a:xfrm>
            <a:prstGeom prst="ellipse">
              <a:avLst/>
            </a:prstGeom>
            <a:solidFill>
              <a:srgbClr val="FFFF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85" name="円/楕円 684"/>
            <p:cNvSpPr/>
            <p:nvPr/>
          </p:nvSpPr>
          <p:spPr bwMode="auto">
            <a:xfrm>
              <a:off x="2627008" y="3262506"/>
              <a:ext cx="616064" cy="780502"/>
            </a:xfrm>
            <a:prstGeom prst="ellipse">
              <a:avLst/>
            </a:prstGeom>
            <a:solidFill>
              <a:srgbClr val="FFCC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686" name="グループ化 685"/>
            <p:cNvGrpSpPr/>
            <p:nvPr/>
          </p:nvGrpSpPr>
          <p:grpSpPr>
            <a:xfrm>
              <a:off x="2961675" y="4853910"/>
              <a:ext cx="218058" cy="342294"/>
              <a:chOff x="4525454" y="3230695"/>
              <a:chExt cx="315035" cy="473670"/>
            </a:xfrm>
          </p:grpSpPr>
          <p:sp>
            <p:nvSpPr>
              <p:cNvPr id="754" name="片側の 2 つの角を丸めた四角形 753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55" name="片側の 2 つの角を丸めた四角形 754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87" name="グループ化 686"/>
            <p:cNvGrpSpPr/>
            <p:nvPr/>
          </p:nvGrpSpPr>
          <p:grpSpPr>
            <a:xfrm>
              <a:off x="2711144" y="4853910"/>
              <a:ext cx="218058" cy="342294"/>
              <a:chOff x="4525454" y="3230695"/>
              <a:chExt cx="315035" cy="473670"/>
            </a:xfrm>
          </p:grpSpPr>
          <p:sp>
            <p:nvSpPr>
              <p:cNvPr id="752" name="片側の 2 つの角を丸めた四角形 751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53" name="片側の 2 つの角を丸めた四角形 752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688" name="円/楕円 2"/>
            <p:cNvSpPr/>
            <p:nvPr/>
          </p:nvSpPr>
          <p:spPr bwMode="auto">
            <a:xfrm>
              <a:off x="2477725" y="4073702"/>
              <a:ext cx="902953" cy="918110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89" name="円/楕円 2"/>
            <p:cNvSpPr/>
            <p:nvPr/>
          </p:nvSpPr>
          <p:spPr bwMode="auto">
            <a:xfrm>
              <a:off x="2477725" y="4036992"/>
              <a:ext cx="902953" cy="918110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90" name="円/楕円 2"/>
            <p:cNvSpPr/>
            <p:nvPr/>
          </p:nvSpPr>
          <p:spPr bwMode="auto">
            <a:xfrm>
              <a:off x="2548050" y="4046617"/>
              <a:ext cx="762303" cy="779551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91" name="円/楕円 690"/>
            <p:cNvSpPr/>
            <p:nvPr/>
          </p:nvSpPr>
          <p:spPr bwMode="auto">
            <a:xfrm>
              <a:off x="2751763" y="5082400"/>
              <a:ext cx="133108" cy="18780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92" name="円/楕円 691"/>
            <p:cNvSpPr/>
            <p:nvPr/>
          </p:nvSpPr>
          <p:spPr bwMode="auto">
            <a:xfrm>
              <a:off x="3004149" y="5082400"/>
              <a:ext cx="133108" cy="18780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693" name="グループ化 692"/>
            <p:cNvGrpSpPr/>
            <p:nvPr/>
          </p:nvGrpSpPr>
          <p:grpSpPr>
            <a:xfrm flipH="1">
              <a:off x="2548661" y="3794781"/>
              <a:ext cx="493361" cy="616157"/>
              <a:chOff x="2833683" y="2933955"/>
              <a:chExt cx="546995" cy="654335"/>
            </a:xfrm>
          </p:grpSpPr>
          <p:sp>
            <p:nvSpPr>
              <p:cNvPr id="748" name="フリーフォーム 747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FFCC"/>
              </a:solidFill>
              <a:ln w="127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749" name="グループ化 748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750" name="角丸四角形 749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51" name="フリーフォーム 750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694" name="グループ化 693"/>
            <p:cNvGrpSpPr/>
            <p:nvPr/>
          </p:nvGrpSpPr>
          <p:grpSpPr>
            <a:xfrm>
              <a:off x="2798780" y="3794781"/>
              <a:ext cx="493361" cy="616157"/>
              <a:chOff x="2833683" y="2933955"/>
              <a:chExt cx="546995" cy="654335"/>
            </a:xfrm>
          </p:grpSpPr>
          <p:sp>
            <p:nvSpPr>
              <p:cNvPr id="744" name="フリーフォーム 743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FFCC"/>
              </a:solidFill>
              <a:ln w="127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745" name="グループ化 744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746" name="角丸四角形 745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47" name="フリーフォーム 746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695" name="グループ化 694"/>
            <p:cNvGrpSpPr/>
            <p:nvPr/>
          </p:nvGrpSpPr>
          <p:grpSpPr>
            <a:xfrm>
              <a:off x="2589521" y="3728835"/>
              <a:ext cx="673756" cy="451127"/>
              <a:chOff x="4472370" y="2294084"/>
              <a:chExt cx="1712418" cy="1098237"/>
            </a:xfrm>
            <a:solidFill>
              <a:schemeClr val="accent6">
                <a:lumMod val="75000"/>
              </a:schemeClr>
            </a:solidFill>
          </p:grpSpPr>
          <p:grpSp>
            <p:nvGrpSpPr>
              <p:cNvPr id="736" name="グループ化 735"/>
              <p:cNvGrpSpPr/>
              <p:nvPr/>
            </p:nvGrpSpPr>
            <p:grpSpPr>
              <a:xfrm>
                <a:off x="4472370" y="2294084"/>
                <a:ext cx="1712418" cy="1098237"/>
                <a:chOff x="4349744" y="1673805"/>
                <a:chExt cx="973396" cy="866195"/>
              </a:xfrm>
              <a:grpFill/>
            </p:grpSpPr>
            <p:sp>
              <p:nvSpPr>
                <p:cNvPr id="740" name="円/楕円 2"/>
                <p:cNvSpPr/>
                <p:nvPr/>
              </p:nvSpPr>
              <p:spPr bwMode="auto">
                <a:xfrm>
                  <a:off x="4480328" y="1673805"/>
                  <a:ext cx="720322" cy="844746"/>
                </a:xfrm>
                <a:custGeom>
                  <a:avLst/>
                  <a:gdLst>
                    <a:gd name="connsiteX0" fmla="*/ 0 w 855095"/>
                    <a:gd name="connsiteY0" fmla="*/ 427548 h 855095"/>
                    <a:gd name="connsiteX1" fmla="*/ 427548 w 855095"/>
                    <a:gd name="connsiteY1" fmla="*/ 0 h 855095"/>
                    <a:gd name="connsiteX2" fmla="*/ 855096 w 855095"/>
                    <a:gd name="connsiteY2" fmla="*/ 427548 h 855095"/>
                    <a:gd name="connsiteX3" fmla="*/ 427548 w 855095"/>
                    <a:gd name="connsiteY3" fmla="*/ 855096 h 855095"/>
                    <a:gd name="connsiteX4" fmla="*/ 0 w 855095"/>
                    <a:gd name="connsiteY4" fmla="*/ 427548 h 855095"/>
                    <a:gd name="connsiteX0" fmla="*/ 0 w 855096"/>
                    <a:gd name="connsiteY0" fmla="*/ 427548 h 855096"/>
                    <a:gd name="connsiteX1" fmla="*/ 427548 w 855096"/>
                    <a:gd name="connsiteY1" fmla="*/ 0 h 855096"/>
                    <a:gd name="connsiteX2" fmla="*/ 855096 w 855096"/>
                    <a:gd name="connsiteY2" fmla="*/ 427548 h 855096"/>
                    <a:gd name="connsiteX3" fmla="*/ 427548 w 855096"/>
                    <a:gd name="connsiteY3" fmla="*/ 855096 h 855096"/>
                    <a:gd name="connsiteX4" fmla="*/ 0 w 855096"/>
                    <a:gd name="connsiteY4" fmla="*/ 427548 h 855096"/>
                    <a:gd name="connsiteX0" fmla="*/ 0 w 855096"/>
                    <a:gd name="connsiteY0" fmla="*/ 249748 h 677296"/>
                    <a:gd name="connsiteX1" fmla="*/ 421198 w 855096"/>
                    <a:gd name="connsiteY1" fmla="*/ 0 h 677296"/>
                    <a:gd name="connsiteX2" fmla="*/ 855096 w 855096"/>
                    <a:gd name="connsiteY2" fmla="*/ 249748 h 677296"/>
                    <a:gd name="connsiteX3" fmla="*/ 427548 w 855096"/>
                    <a:gd name="connsiteY3" fmla="*/ 677296 h 677296"/>
                    <a:gd name="connsiteX4" fmla="*/ 0 w 855096"/>
                    <a:gd name="connsiteY4" fmla="*/ 249748 h 6772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55096" h="677296">
                      <a:moveTo>
                        <a:pt x="0" y="249748"/>
                      </a:moveTo>
                      <a:cubicBezTo>
                        <a:pt x="0" y="13620"/>
                        <a:pt x="185070" y="0"/>
                        <a:pt x="421198" y="0"/>
                      </a:cubicBezTo>
                      <a:cubicBezTo>
                        <a:pt x="657326" y="0"/>
                        <a:pt x="855096" y="13620"/>
                        <a:pt x="855096" y="249748"/>
                      </a:cubicBezTo>
                      <a:cubicBezTo>
                        <a:pt x="855096" y="485876"/>
                        <a:pt x="663676" y="677296"/>
                        <a:pt x="427548" y="677296"/>
                      </a:cubicBezTo>
                      <a:cubicBezTo>
                        <a:pt x="191420" y="677296"/>
                        <a:pt x="0" y="485876"/>
                        <a:pt x="0" y="2497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41" name="フリーフォーム 740"/>
                <p:cNvSpPr/>
                <p:nvPr/>
              </p:nvSpPr>
              <p:spPr bwMode="auto">
                <a:xfrm>
                  <a:off x="4907996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42" name="フリーフォーム 741"/>
                <p:cNvSpPr/>
                <p:nvPr/>
              </p:nvSpPr>
              <p:spPr bwMode="auto">
                <a:xfrm flipH="1">
                  <a:off x="4349744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43" name="月 742"/>
                <p:cNvSpPr/>
                <p:nvPr/>
              </p:nvSpPr>
              <p:spPr bwMode="auto">
                <a:xfrm rot="16200000">
                  <a:off x="4758676" y="2186926"/>
                  <a:ext cx="163622" cy="542526"/>
                </a:xfrm>
                <a:prstGeom prst="moon">
                  <a:avLst>
                    <a:gd name="adj" fmla="val 74747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737" name="円/楕円 736"/>
              <p:cNvSpPr/>
              <p:nvPr/>
            </p:nvSpPr>
            <p:spPr bwMode="auto">
              <a:xfrm>
                <a:off x="5268191" y="2427512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8" name="円/楕円 737"/>
              <p:cNvSpPr/>
              <p:nvPr/>
            </p:nvSpPr>
            <p:spPr bwMode="auto">
              <a:xfrm>
                <a:off x="5268191" y="2694590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9" name="円/楕円 738"/>
              <p:cNvSpPr/>
              <p:nvPr/>
            </p:nvSpPr>
            <p:spPr bwMode="auto">
              <a:xfrm>
                <a:off x="5268191" y="2932687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96" name="グループ化 695"/>
            <p:cNvGrpSpPr/>
            <p:nvPr/>
          </p:nvGrpSpPr>
          <p:grpSpPr>
            <a:xfrm rot="20700000">
              <a:off x="2571820" y="3393861"/>
              <a:ext cx="156785" cy="208380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734" name="円/楕円 733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solidFill>
                <a:srgbClr val="FFFFCC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5" name="円/楕円 734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97" name="グループ化 696"/>
            <p:cNvGrpSpPr/>
            <p:nvPr/>
          </p:nvGrpSpPr>
          <p:grpSpPr>
            <a:xfrm rot="900000" flipH="1">
              <a:off x="3135519" y="3393861"/>
              <a:ext cx="156785" cy="208380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732" name="円/楕円 731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solidFill>
                <a:srgbClr val="FFFFCC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3" name="円/楕円 732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698" name="月 697"/>
            <p:cNvSpPr/>
            <p:nvPr/>
          </p:nvSpPr>
          <p:spPr bwMode="auto">
            <a:xfrm rot="21425698">
              <a:off x="2636726" y="3264939"/>
              <a:ext cx="109252" cy="523274"/>
            </a:xfrm>
            <a:prstGeom prst="moon">
              <a:avLst>
                <a:gd name="adj" fmla="val 50104"/>
              </a:avLst>
            </a:prstGeom>
            <a:solidFill>
              <a:srgbClr val="FFFF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99" name="月 698"/>
            <p:cNvSpPr/>
            <p:nvPr/>
          </p:nvSpPr>
          <p:spPr bwMode="auto">
            <a:xfrm rot="174302" flipH="1">
              <a:off x="3121779" y="3261489"/>
              <a:ext cx="109252" cy="523274"/>
            </a:xfrm>
            <a:prstGeom prst="moon">
              <a:avLst>
                <a:gd name="adj" fmla="val 50104"/>
              </a:avLst>
            </a:prstGeom>
            <a:solidFill>
              <a:srgbClr val="FFFF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00" name="円/楕円 699"/>
            <p:cNvSpPr/>
            <p:nvPr/>
          </p:nvSpPr>
          <p:spPr bwMode="auto">
            <a:xfrm>
              <a:off x="2666650" y="3129716"/>
              <a:ext cx="532937" cy="623199"/>
            </a:xfrm>
            <a:prstGeom prst="ellipse">
              <a:avLst/>
            </a:prstGeom>
            <a:solidFill>
              <a:srgbClr val="FFFFCC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01" name="月 700"/>
            <p:cNvSpPr/>
            <p:nvPr/>
          </p:nvSpPr>
          <p:spPr bwMode="auto">
            <a:xfrm rot="5400000">
              <a:off x="2777699" y="2920578"/>
              <a:ext cx="311422" cy="577706"/>
            </a:xfrm>
            <a:prstGeom prst="moon">
              <a:avLst>
                <a:gd name="adj" fmla="val 52836"/>
              </a:avLst>
            </a:prstGeom>
            <a:solidFill>
              <a:srgbClr val="FFFF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02" name="月 701"/>
            <p:cNvSpPr/>
            <p:nvPr/>
          </p:nvSpPr>
          <p:spPr bwMode="auto">
            <a:xfrm rot="5400000">
              <a:off x="2775657" y="2973419"/>
              <a:ext cx="311422" cy="472023"/>
            </a:xfrm>
            <a:prstGeom prst="moon">
              <a:avLst>
                <a:gd name="adj" fmla="val 53653"/>
              </a:avLst>
            </a:prstGeom>
            <a:solidFill>
              <a:srgbClr val="FFFF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03" name="月 702"/>
            <p:cNvSpPr/>
            <p:nvPr/>
          </p:nvSpPr>
          <p:spPr bwMode="auto">
            <a:xfrm rot="5400000">
              <a:off x="2779329" y="3033249"/>
              <a:ext cx="311422" cy="352366"/>
            </a:xfrm>
            <a:prstGeom prst="moon">
              <a:avLst>
                <a:gd name="adj" fmla="val 52836"/>
              </a:avLst>
            </a:prstGeom>
            <a:solidFill>
              <a:srgbClr val="FFFF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704" name="グループ化 703"/>
            <p:cNvGrpSpPr/>
            <p:nvPr/>
          </p:nvGrpSpPr>
          <p:grpSpPr>
            <a:xfrm>
              <a:off x="2669611" y="3006407"/>
              <a:ext cx="525643" cy="293746"/>
              <a:chOff x="2678776" y="2142771"/>
              <a:chExt cx="582787" cy="311947"/>
            </a:xfrm>
          </p:grpSpPr>
          <p:sp>
            <p:nvSpPr>
              <p:cNvPr id="726" name="円/楕円 725"/>
              <p:cNvSpPr/>
              <p:nvPr/>
            </p:nvSpPr>
            <p:spPr bwMode="auto">
              <a:xfrm>
                <a:off x="2904459" y="2142771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27" name="円/楕円 726"/>
              <p:cNvSpPr/>
              <p:nvPr/>
            </p:nvSpPr>
            <p:spPr bwMode="auto">
              <a:xfrm>
                <a:off x="2783086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28" name="円/楕円 727"/>
              <p:cNvSpPr/>
              <p:nvPr/>
            </p:nvSpPr>
            <p:spPr bwMode="auto">
              <a:xfrm>
                <a:off x="2678776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29" name="円/楕円 728"/>
              <p:cNvSpPr/>
              <p:nvPr/>
            </p:nvSpPr>
            <p:spPr bwMode="auto">
              <a:xfrm>
                <a:off x="3028022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30" name="円/楕円 729"/>
              <p:cNvSpPr/>
              <p:nvPr/>
            </p:nvSpPr>
            <p:spPr bwMode="auto">
              <a:xfrm>
                <a:off x="3135167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31" name="月 730"/>
              <p:cNvSpPr/>
              <p:nvPr/>
            </p:nvSpPr>
            <p:spPr bwMode="auto">
              <a:xfrm rot="5400000">
                <a:off x="2845142" y="2044216"/>
                <a:ext cx="250688" cy="570316"/>
              </a:xfrm>
              <a:prstGeom prst="moon">
                <a:avLst>
                  <a:gd name="adj" fmla="val 70560"/>
                </a:avLst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05" name="グループ化 704"/>
            <p:cNvGrpSpPr/>
            <p:nvPr/>
          </p:nvGrpSpPr>
          <p:grpSpPr>
            <a:xfrm>
              <a:off x="2699906" y="3356704"/>
              <a:ext cx="175365" cy="169221"/>
              <a:chOff x="1876698" y="3330543"/>
              <a:chExt cx="184402" cy="204539"/>
            </a:xfrm>
          </p:grpSpPr>
          <p:sp>
            <p:nvSpPr>
              <p:cNvPr id="719" name="月 718"/>
              <p:cNvSpPr/>
              <p:nvPr/>
            </p:nvSpPr>
            <p:spPr>
              <a:xfrm rot="16443895">
                <a:off x="1920385" y="32970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20" name="月 719"/>
              <p:cNvSpPr/>
              <p:nvPr/>
            </p:nvSpPr>
            <p:spPr>
              <a:xfrm rot="16443895">
                <a:off x="1910225" y="33224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21" name="円/楕円 720"/>
              <p:cNvSpPr/>
              <p:nvPr/>
            </p:nvSpPr>
            <p:spPr bwMode="auto">
              <a:xfrm>
                <a:off x="1892660" y="3365144"/>
                <a:ext cx="164452" cy="169938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22" name="月 721"/>
              <p:cNvSpPr/>
              <p:nvPr/>
            </p:nvSpPr>
            <p:spPr>
              <a:xfrm rot="5400000">
                <a:off x="1922761" y="3317255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23" name="円/楕円 722"/>
              <p:cNvSpPr/>
              <p:nvPr/>
            </p:nvSpPr>
            <p:spPr bwMode="auto">
              <a:xfrm>
                <a:off x="1927537" y="3383619"/>
                <a:ext cx="92056" cy="129896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24" name="円/楕円 723"/>
              <p:cNvSpPr/>
              <p:nvPr/>
            </p:nvSpPr>
            <p:spPr bwMode="auto">
              <a:xfrm>
                <a:off x="1942777" y="3416300"/>
                <a:ext cx="61576" cy="83464"/>
              </a:xfrm>
              <a:prstGeom prst="ellipse">
                <a:avLst/>
              </a:prstGeom>
              <a:solidFill>
                <a:srgbClr val="92D05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25" name="円/楕円 724"/>
              <p:cNvSpPr/>
              <p:nvPr/>
            </p:nvSpPr>
            <p:spPr bwMode="auto">
              <a:xfrm>
                <a:off x="1950705" y="3407232"/>
                <a:ext cx="45720" cy="4572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06" name="グループ化 705"/>
            <p:cNvGrpSpPr/>
            <p:nvPr/>
          </p:nvGrpSpPr>
          <p:grpSpPr>
            <a:xfrm flipH="1">
              <a:off x="2986926" y="3356704"/>
              <a:ext cx="175365" cy="169221"/>
              <a:chOff x="1876698" y="3330543"/>
              <a:chExt cx="184402" cy="204539"/>
            </a:xfrm>
          </p:grpSpPr>
          <p:sp>
            <p:nvSpPr>
              <p:cNvPr id="712" name="月 711"/>
              <p:cNvSpPr/>
              <p:nvPr/>
            </p:nvSpPr>
            <p:spPr>
              <a:xfrm rot="16443895">
                <a:off x="1920385" y="32970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13" name="月 712"/>
              <p:cNvSpPr/>
              <p:nvPr/>
            </p:nvSpPr>
            <p:spPr>
              <a:xfrm rot="16443895">
                <a:off x="1910225" y="33224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14" name="円/楕円 713"/>
              <p:cNvSpPr/>
              <p:nvPr/>
            </p:nvSpPr>
            <p:spPr bwMode="auto">
              <a:xfrm>
                <a:off x="1892660" y="3365144"/>
                <a:ext cx="164452" cy="169938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5" name="月 714"/>
              <p:cNvSpPr/>
              <p:nvPr/>
            </p:nvSpPr>
            <p:spPr>
              <a:xfrm rot="5400000">
                <a:off x="1922761" y="3317255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16" name="円/楕円 715"/>
              <p:cNvSpPr/>
              <p:nvPr/>
            </p:nvSpPr>
            <p:spPr bwMode="auto">
              <a:xfrm>
                <a:off x="1927537" y="3383619"/>
                <a:ext cx="92056" cy="129896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7" name="円/楕円 716"/>
              <p:cNvSpPr/>
              <p:nvPr/>
            </p:nvSpPr>
            <p:spPr bwMode="auto">
              <a:xfrm>
                <a:off x="1942777" y="3416300"/>
                <a:ext cx="61576" cy="83464"/>
              </a:xfrm>
              <a:prstGeom prst="ellipse">
                <a:avLst/>
              </a:prstGeom>
              <a:solidFill>
                <a:srgbClr val="92D05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8" name="円/楕円 717"/>
              <p:cNvSpPr/>
              <p:nvPr/>
            </p:nvSpPr>
            <p:spPr bwMode="auto">
              <a:xfrm>
                <a:off x="1950705" y="3407232"/>
                <a:ext cx="45720" cy="4572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07" name="グループ化 706"/>
            <p:cNvGrpSpPr/>
            <p:nvPr/>
          </p:nvGrpSpPr>
          <p:grpSpPr>
            <a:xfrm flipV="1">
              <a:off x="2708395" y="3312810"/>
              <a:ext cx="449445" cy="45719"/>
              <a:chOff x="2772300" y="2592397"/>
              <a:chExt cx="292600" cy="45719"/>
            </a:xfrm>
          </p:grpSpPr>
          <p:sp>
            <p:nvSpPr>
              <p:cNvPr id="710" name="月 709"/>
              <p:cNvSpPr/>
              <p:nvPr/>
            </p:nvSpPr>
            <p:spPr>
              <a:xfrm rot="16200000">
                <a:off x="2986227" y="2559444"/>
                <a:ext cx="45719" cy="111626"/>
              </a:xfrm>
              <a:prstGeom prst="moon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11" name="月 710"/>
              <p:cNvSpPr/>
              <p:nvPr/>
            </p:nvSpPr>
            <p:spPr>
              <a:xfrm rot="16200000">
                <a:off x="2805253" y="2559444"/>
                <a:ext cx="45719" cy="111626"/>
              </a:xfrm>
              <a:prstGeom prst="moon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08" name="円/楕円 13"/>
            <p:cNvSpPr/>
            <p:nvPr/>
          </p:nvSpPr>
          <p:spPr bwMode="auto">
            <a:xfrm>
              <a:off x="2897197" y="3581918"/>
              <a:ext cx="64478" cy="31459"/>
            </a:xfrm>
            <a:custGeom>
              <a:avLst/>
              <a:gdLst>
                <a:gd name="connsiteX0" fmla="*/ 0 w 64478"/>
                <a:gd name="connsiteY0" fmla="*/ 22860 h 45719"/>
                <a:gd name="connsiteX1" fmla="*/ 32239 w 64478"/>
                <a:gd name="connsiteY1" fmla="*/ 0 h 45719"/>
                <a:gd name="connsiteX2" fmla="*/ 64478 w 64478"/>
                <a:gd name="connsiteY2" fmla="*/ 22860 h 45719"/>
                <a:gd name="connsiteX3" fmla="*/ 32239 w 64478"/>
                <a:gd name="connsiteY3" fmla="*/ 45720 h 45719"/>
                <a:gd name="connsiteX4" fmla="*/ 0 w 64478"/>
                <a:gd name="connsiteY4" fmla="*/ 22860 h 45719"/>
                <a:gd name="connsiteX0" fmla="*/ 0 w 64478"/>
                <a:gd name="connsiteY0" fmla="*/ 22860 h 45720"/>
                <a:gd name="connsiteX1" fmla="*/ 32239 w 64478"/>
                <a:gd name="connsiteY1" fmla="*/ 0 h 45720"/>
                <a:gd name="connsiteX2" fmla="*/ 64478 w 64478"/>
                <a:gd name="connsiteY2" fmla="*/ 22860 h 45720"/>
                <a:gd name="connsiteX3" fmla="*/ 32239 w 64478"/>
                <a:gd name="connsiteY3" fmla="*/ 45720 h 45720"/>
                <a:gd name="connsiteX4" fmla="*/ 0 w 64478"/>
                <a:gd name="connsiteY4" fmla="*/ 22860 h 45720"/>
                <a:gd name="connsiteX0" fmla="*/ 0 w 64478"/>
                <a:gd name="connsiteY0" fmla="*/ 8599 h 31459"/>
                <a:gd name="connsiteX1" fmla="*/ 29699 w 64478"/>
                <a:gd name="connsiteY1" fmla="*/ 979 h 31459"/>
                <a:gd name="connsiteX2" fmla="*/ 64478 w 64478"/>
                <a:gd name="connsiteY2" fmla="*/ 8599 h 31459"/>
                <a:gd name="connsiteX3" fmla="*/ 32239 w 64478"/>
                <a:gd name="connsiteY3" fmla="*/ 31459 h 31459"/>
                <a:gd name="connsiteX4" fmla="*/ 0 w 64478"/>
                <a:gd name="connsiteY4" fmla="*/ 8599 h 314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478" h="31459">
                  <a:moveTo>
                    <a:pt x="0" y="8599"/>
                  </a:moveTo>
                  <a:cubicBezTo>
                    <a:pt x="0" y="-4026"/>
                    <a:pt x="11894" y="979"/>
                    <a:pt x="29699" y="979"/>
                  </a:cubicBezTo>
                  <a:cubicBezTo>
                    <a:pt x="47504" y="979"/>
                    <a:pt x="64478" y="-4026"/>
                    <a:pt x="64478" y="8599"/>
                  </a:cubicBezTo>
                  <a:cubicBezTo>
                    <a:pt x="64478" y="21224"/>
                    <a:pt x="50044" y="31459"/>
                    <a:pt x="32239" y="31459"/>
                  </a:cubicBezTo>
                  <a:cubicBezTo>
                    <a:pt x="14434" y="31459"/>
                    <a:pt x="0" y="21224"/>
                    <a:pt x="0" y="8599"/>
                  </a:cubicBezTo>
                  <a:close/>
                </a:path>
              </a:pathLst>
            </a:custGeom>
            <a:solidFill>
              <a:srgbClr val="FF9966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09" name="円/楕円 7"/>
            <p:cNvSpPr/>
            <p:nvPr/>
          </p:nvSpPr>
          <p:spPr bwMode="auto">
            <a:xfrm>
              <a:off x="2861746" y="3642377"/>
              <a:ext cx="137581" cy="43052"/>
            </a:xfrm>
            <a:custGeom>
              <a:avLst/>
              <a:gdLst>
                <a:gd name="connsiteX0" fmla="*/ 0 w 267753"/>
                <a:gd name="connsiteY0" fmla="*/ 35563 h 71126"/>
                <a:gd name="connsiteX1" fmla="*/ 133877 w 267753"/>
                <a:gd name="connsiteY1" fmla="*/ 0 h 71126"/>
                <a:gd name="connsiteX2" fmla="*/ 267754 w 267753"/>
                <a:gd name="connsiteY2" fmla="*/ 35563 h 71126"/>
                <a:gd name="connsiteX3" fmla="*/ 133877 w 267753"/>
                <a:gd name="connsiteY3" fmla="*/ 71126 h 71126"/>
                <a:gd name="connsiteX4" fmla="*/ 0 w 267753"/>
                <a:gd name="connsiteY4" fmla="*/ 35563 h 71126"/>
                <a:gd name="connsiteX0" fmla="*/ 0 w 267754"/>
                <a:gd name="connsiteY0" fmla="*/ 35563 h 71126"/>
                <a:gd name="connsiteX1" fmla="*/ 133877 w 267754"/>
                <a:gd name="connsiteY1" fmla="*/ 0 h 71126"/>
                <a:gd name="connsiteX2" fmla="*/ 267754 w 267754"/>
                <a:gd name="connsiteY2" fmla="*/ 35563 h 71126"/>
                <a:gd name="connsiteX3" fmla="*/ 133877 w 267754"/>
                <a:gd name="connsiteY3" fmla="*/ 71126 h 71126"/>
                <a:gd name="connsiteX4" fmla="*/ 0 w 267754"/>
                <a:gd name="connsiteY4" fmla="*/ 35563 h 71126"/>
                <a:gd name="connsiteX0" fmla="*/ 0 w 267754"/>
                <a:gd name="connsiteY0" fmla="*/ 35563 h 107321"/>
                <a:gd name="connsiteX1" fmla="*/ 133877 w 267754"/>
                <a:gd name="connsiteY1" fmla="*/ 0 h 107321"/>
                <a:gd name="connsiteX2" fmla="*/ 267754 w 267754"/>
                <a:gd name="connsiteY2" fmla="*/ 35563 h 107321"/>
                <a:gd name="connsiteX3" fmla="*/ 133877 w 267754"/>
                <a:gd name="connsiteY3" fmla="*/ 107321 h 107321"/>
                <a:gd name="connsiteX4" fmla="*/ 0 w 267754"/>
                <a:gd name="connsiteY4" fmla="*/ 35563 h 1073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7754" h="107321">
                  <a:moveTo>
                    <a:pt x="0" y="35563"/>
                  </a:moveTo>
                  <a:cubicBezTo>
                    <a:pt x="0" y="15922"/>
                    <a:pt x="59939" y="0"/>
                    <a:pt x="133877" y="0"/>
                  </a:cubicBezTo>
                  <a:cubicBezTo>
                    <a:pt x="207815" y="0"/>
                    <a:pt x="267754" y="15922"/>
                    <a:pt x="267754" y="35563"/>
                  </a:cubicBezTo>
                  <a:cubicBezTo>
                    <a:pt x="267754" y="55204"/>
                    <a:pt x="207815" y="107321"/>
                    <a:pt x="133877" y="107321"/>
                  </a:cubicBezTo>
                  <a:cubicBezTo>
                    <a:pt x="59939" y="107321"/>
                    <a:pt x="0" y="55204"/>
                    <a:pt x="0" y="35563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756" name="グループ化 755"/>
          <p:cNvGrpSpPr/>
          <p:nvPr/>
        </p:nvGrpSpPr>
        <p:grpSpPr>
          <a:xfrm>
            <a:off x="8405270" y="2701249"/>
            <a:ext cx="688464" cy="1669628"/>
            <a:chOff x="2477725" y="3006407"/>
            <a:chExt cx="902953" cy="2189797"/>
          </a:xfrm>
        </p:grpSpPr>
        <p:sp>
          <p:nvSpPr>
            <p:cNvPr id="757" name="円/楕円 756"/>
            <p:cNvSpPr/>
            <p:nvPr/>
          </p:nvSpPr>
          <p:spPr bwMode="auto">
            <a:xfrm>
              <a:off x="2608720" y="3006408"/>
              <a:ext cx="652640" cy="646350"/>
            </a:xfrm>
            <a:prstGeom prst="ellipse">
              <a:avLst/>
            </a:prstGeom>
            <a:solidFill>
              <a:srgbClr val="FFFF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58" name="円/楕円 757"/>
            <p:cNvSpPr/>
            <p:nvPr/>
          </p:nvSpPr>
          <p:spPr bwMode="auto">
            <a:xfrm>
              <a:off x="2627008" y="3262506"/>
              <a:ext cx="616064" cy="780502"/>
            </a:xfrm>
            <a:prstGeom prst="ellipse">
              <a:avLst/>
            </a:prstGeom>
            <a:solidFill>
              <a:srgbClr val="FFCC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759" name="グループ化 758"/>
            <p:cNvGrpSpPr/>
            <p:nvPr/>
          </p:nvGrpSpPr>
          <p:grpSpPr>
            <a:xfrm>
              <a:off x="2961675" y="4853910"/>
              <a:ext cx="218058" cy="342294"/>
              <a:chOff x="4525454" y="3230695"/>
              <a:chExt cx="315035" cy="473670"/>
            </a:xfrm>
          </p:grpSpPr>
          <p:sp>
            <p:nvSpPr>
              <p:cNvPr id="827" name="片側の 2 つの角を丸めた四角形 826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8" name="片側の 2 つの角を丸めた四角形 827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60" name="グループ化 759"/>
            <p:cNvGrpSpPr/>
            <p:nvPr/>
          </p:nvGrpSpPr>
          <p:grpSpPr>
            <a:xfrm>
              <a:off x="2711144" y="4853910"/>
              <a:ext cx="218058" cy="342294"/>
              <a:chOff x="4525454" y="3230695"/>
              <a:chExt cx="315035" cy="473670"/>
            </a:xfrm>
          </p:grpSpPr>
          <p:sp>
            <p:nvSpPr>
              <p:cNvPr id="825" name="片側の 2 つの角を丸めた四角形 824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6" name="片側の 2 つの角を丸めた四角形 825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761" name="円/楕円 2"/>
            <p:cNvSpPr/>
            <p:nvPr/>
          </p:nvSpPr>
          <p:spPr bwMode="auto">
            <a:xfrm>
              <a:off x="2477725" y="4073702"/>
              <a:ext cx="902953" cy="918110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62" name="円/楕円 2"/>
            <p:cNvSpPr/>
            <p:nvPr/>
          </p:nvSpPr>
          <p:spPr bwMode="auto">
            <a:xfrm>
              <a:off x="2477725" y="4036992"/>
              <a:ext cx="902953" cy="918110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rgbClr val="00B0F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63" name="円/楕円 2"/>
            <p:cNvSpPr/>
            <p:nvPr/>
          </p:nvSpPr>
          <p:spPr bwMode="auto">
            <a:xfrm>
              <a:off x="2548050" y="4046617"/>
              <a:ext cx="762303" cy="779551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64" name="円/楕円 763"/>
            <p:cNvSpPr/>
            <p:nvPr/>
          </p:nvSpPr>
          <p:spPr bwMode="auto">
            <a:xfrm>
              <a:off x="2751763" y="5082400"/>
              <a:ext cx="133108" cy="18780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65" name="円/楕円 764"/>
            <p:cNvSpPr/>
            <p:nvPr/>
          </p:nvSpPr>
          <p:spPr bwMode="auto">
            <a:xfrm>
              <a:off x="3004149" y="5082400"/>
              <a:ext cx="133108" cy="18780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766" name="グループ化 765"/>
            <p:cNvGrpSpPr/>
            <p:nvPr/>
          </p:nvGrpSpPr>
          <p:grpSpPr>
            <a:xfrm flipH="1">
              <a:off x="2548661" y="3794781"/>
              <a:ext cx="493361" cy="616157"/>
              <a:chOff x="2833683" y="2933955"/>
              <a:chExt cx="546995" cy="654335"/>
            </a:xfrm>
          </p:grpSpPr>
          <p:sp>
            <p:nvSpPr>
              <p:cNvPr id="821" name="フリーフォーム 820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FFCC"/>
              </a:solidFill>
              <a:ln w="127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822" name="グループ化 821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823" name="角丸四角形 822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24" name="フリーフォーム 823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767" name="グループ化 766"/>
            <p:cNvGrpSpPr/>
            <p:nvPr/>
          </p:nvGrpSpPr>
          <p:grpSpPr>
            <a:xfrm>
              <a:off x="2798780" y="3794781"/>
              <a:ext cx="493361" cy="616157"/>
              <a:chOff x="2833683" y="2933955"/>
              <a:chExt cx="546995" cy="654335"/>
            </a:xfrm>
          </p:grpSpPr>
          <p:sp>
            <p:nvSpPr>
              <p:cNvPr id="817" name="フリーフォーム 816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FFCC"/>
              </a:solidFill>
              <a:ln w="127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818" name="グループ化 817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819" name="角丸四角形 818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20" name="フリーフォーム 819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768" name="グループ化 767"/>
            <p:cNvGrpSpPr/>
            <p:nvPr/>
          </p:nvGrpSpPr>
          <p:grpSpPr>
            <a:xfrm>
              <a:off x="2589521" y="3728835"/>
              <a:ext cx="673756" cy="451127"/>
              <a:chOff x="4472370" y="2294084"/>
              <a:chExt cx="1712418" cy="1098237"/>
            </a:xfrm>
            <a:solidFill>
              <a:schemeClr val="accent6">
                <a:lumMod val="75000"/>
              </a:schemeClr>
            </a:solidFill>
          </p:grpSpPr>
          <p:grpSp>
            <p:nvGrpSpPr>
              <p:cNvPr id="809" name="グループ化 808"/>
              <p:cNvGrpSpPr/>
              <p:nvPr/>
            </p:nvGrpSpPr>
            <p:grpSpPr>
              <a:xfrm>
                <a:off x="4472370" y="2294084"/>
                <a:ext cx="1712418" cy="1098237"/>
                <a:chOff x="4349744" y="1673805"/>
                <a:chExt cx="973396" cy="866195"/>
              </a:xfrm>
              <a:grpFill/>
            </p:grpSpPr>
            <p:sp>
              <p:nvSpPr>
                <p:cNvPr id="813" name="円/楕円 2"/>
                <p:cNvSpPr/>
                <p:nvPr/>
              </p:nvSpPr>
              <p:spPr bwMode="auto">
                <a:xfrm>
                  <a:off x="4480328" y="1673805"/>
                  <a:ext cx="720322" cy="844746"/>
                </a:xfrm>
                <a:custGeom>
                  <a:avLst/>
                  <a:gdLst>
                    <a:gd name="connsiteX0" fmla="*/ 0 w 855095"/>
                    <a:gd name="connsiteY0" fmla="*/ 427548 h 855095"/>
                    <a:gd name="connsiteX1" fmla="*/ 427548 w 855095"/>
                    <a:gd name="connsiteY1" fmla="*/ 0 h 855095"/>
                    <a:gd name="connsiteX2" fmla="*/ 855096 w 855095"/>
                    <a:gd name="connsiteY2" fmla="*/ 427548 h 855095"/>
                    <a:gd name="connsiteX3" fmla="*/ 427548 w 855095"/>
                    <a:gd name="connsiteY3" fmla="*/ 855096 h 855095"/>
                    <a:gd name="connsiteX4" fmla="*/ 0 w 855095"/>
                    <a:gd name="connsiteY4" fmla="*/ 427548 h 855095"/>
                    <a:gd name="connsiteX0" fmla="*/ 0 w 855096"/>
                    <a:gd name="connsiteY0" fmla="*/ 427548 h 855096"/>
                    <a:gd name="connsiteX1" fmla="*/ 427548 w 855096"/>
                    <a:gd name="connsiteY1" fmla="*/ 0 h 855096"/>
                    <a:gd name="connsiteX2" fmla="*/ 855096 w 855096"/>
                    <a:gd name="connsiteY2" fmla="*/ 427548 h 855096"/>
                    <a:gd name="connsiteX3" fmla="*/ 427548 w 855096"/>
                    <a:gd name="connsiteY3" fmla="*/ 855096 h 855096"/>
                    <a:gd name="connsiteX4" fmla="*/ 0 w 855096"/>
                    <a:gd name="connsiteY4" fmla="*/ 427548 h 855096"/>
                    <a:gd name="connsiteX0" fmla="*/ 0 w 855096"/>
                    <a:gd name="connsiteY0" fmla="*/ 249748 h 677296"/>
                    <a:gd name="connsiteX1" fmla="*/ 421198 w 855096"/>
                    <a:gd name="connsiteY1" fmla="*/ 0 h 677296"/>
                    <a:gd name="connsiteX2" fmla="*/ 855096 w 855096"/>
                    <a:gd name="connsiteY2" fmla="*/ 249748 h 677296"/>
                    <a:gd name="connsiteX3" fmla="*/ 427548 w 855096"/>
                    <a:gd name="connsiteY3" fmla="*/ 677296 h 677296"/>
                    <a:gd name="connsiteX4" fmla="*/ 0 w 855096"/>
                    <a:gd name="connsiteY4" fmla="*/ 249748 h 6772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55096" h="677296">
                      <a:moveTo>
                        <a:pt x="0" y="249748"/>
                      </a:moveTo>
                      <a:cubicBezTo>
                        <a:pt x="0" y="13620"/>
                        <a:pt x="185070" y="0"/>
                        <a:pt x="421198" y="0"/>
                      </a:cubicBezTo>
                      <a:cubicBezTo>
                        <a:pt x="657326" y="0"/>
                        <a:pt x="855096" y="13620"/>
                        <a:pt x="855096" y="249748"/>
                      </a:cubicBezTo>
                      <a:cubicBezTo>
                        <a:pt x="855096" y="485876"/>
                        <a:pt x="663676" y="677296"/>
                        <a:pt x="427548" y="677296"/>
                      </a:cubicBezTo>
                      <a:cubicBezTo>
                        <a:pt x="191420" y="677296"/>
                        <a:pt x="0" y="485876"/>
                        <a:pt x="0" y="2497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14" name="フリーフォーム 813"/>
                <p:cNvSpPr/>
                <p:nvPr/>
              </p:nvSpPr>
              <p:spPr bwMode="auto">
                <a:xfrm>
                  <a:off x="4907996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15" name="フリーフォーム 814"/>
                <p:cNvSpPr/>
                <p:nvPr/>
              </p:nvSpPr>
              <p:spPr bwMode="auto">
                <a:xfrm flipH="1">
                  <a:off x="4349744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16" name="月 815"/>
                <p:cNvSpPr/>
                <p:nvPr/>
              </p:nvSpPr>
              <p:spPr bwMode="auto">
                <a:xfrm rot="16200000">
                  <a:off x="4758676" y="2186926"/>
                  <a:ext cx="163622" cy="542526"/>
                </a:xfrm>
                <a:prstGeom prst="moon">
                  <a:avLst>
                    <a:gd name="adj" fmla="val 74747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810" name="円/楕円 809"/>
              <p:cNvSpPr/>
              <p:nvPr/>
            </p:nvSpPr>
            <p:spPr bwMode="auto">
              <a:xfrm>
                <a:off x="5268191" y="2427512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11" name="円/楕円 810"/>
              <p:cNvSpPr/>
              <p:nvPr/>
            </p:nvSpPr>
            <p:spPr bwMode="auto">
              <a:xfrm>
                <a:off x="5268191" y="2694590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12" name="円/楕円 811"/>
              <p:cNvSpPr/>
              <p:nvPr/>
            </p:nvSpPr>
            <p:spPr bwMode="auto">
              <a:xfrm>
                <a:off x="5268191" y="2932687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69" name="グループ化 768"/>
            <p:cNvGrpSpPr/>
            <p:nvPr/>
          </p:nvGrpSpPr>
          <p:grpSpPr>
            <a:xfrm rot="20700000">
              <a:off x="2571820" y="3393861"/>
              <a:ext cx="156785" cy="208380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807" name="円/楕円 806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solidFill>
                <a:srgbClr val="FFFFCC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08" name="円/楕円 807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70" name="グループ化 769"/>
            <p:cNvGrpSpPr/>
            <p:nvPr/>
          </p:nvGrpSpPr>
          <p:grpSpPr>
            <a:xfrm rot="900000" flipH="1">
              <a:off x="3135519" y="3393861"/>
              <a:ext cx="156785" cy="208380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805" name="円/楕円 804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solidFill>
                <a:srgbClr val="FFFFCC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06" name="円/楕円 805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771" name="月 770"/>
            <p:cNvSpPr/>
            <p:nvPr/>
          </p:nvSpPr>
          <p:spPr bwMode="auto">
            <a:xfrm rot="21425698">
              <a:off x="2636726" y="3264939"/>
              <a:ext cx="109252" cy="523274"/>
            </a:xfrm>
            <a:prstGeom prst="moon">
              <a:avLst>
                <a:gd name="adj" fmla="val 50104"/>
              </a:avLst>
            </a:prstGeom>
            <a:solidFill>
              <a:srgbClr val="FFFF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72" name="月 771"/>
            <p:cNvSpPr/>
            <p:nvPr/>
          </p:nvSpPr>
          <p:spPr bwMode="auto">
            <a:xfrm rot="174302" flipH="1">
              <a:off x="3121779" y="3261489"/>
              <a:ext cx="109252" cy="523274"/>
            </a:xfrm>
            <a:prstGeom prst="moon">
              <a:avLst>
                <a:gd name="adj" fmla="val 50104"/>
              </a:avLst>
            </a:prstGeom>
            <a:solidFill>
              <a:srgbClr val="FFFF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73" name="円/楕円 772"/>
            <p:cNvSpPr/>
            <p:nvPr/>
          </p:nvSpPr>
          <p:spPr bwMode="auto">
            <a:xfrm>
              <a:off x="2666650" y="3129716"/>
              <a:ext cx="532937" cy="623199"/>
            </a:xfrm>
            <a:prstGeom prst="ellipse">
              <a:avLst/>
            </a:prstGeom>
            <a:solidFill>
              <a:srgbClr val="FFFFCC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74" name="月 773"/>
            <p:cNvSpPr/>
            <p:nvPr/>
          </p:nvSpPr>
          <p:spPr bwMode="auto">
            <a:xfrm rot="5400000">
              <a:off x="2777699" y="2920578"/>
              <a:ext cx="311422" cy="577706"/>
            </a:xfrm>
            <a:prstGeom prst="moon">
              <a:avLst>
                <a:gd name="adj" fmla="val 52836"/>
              </a:avLst>
            </a:prstGeom>
            <a:solidFill>
              <a:srgbClr val="FFFF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75" name="月 774"/>
            <p:cNvSpPr/>
            <p:nvPr/>
          </p:nvSpPr>
          <p:spPr bwMode="auto">
            <a:xfrm rot="5400000">
              <a:off x="2775657" y="2973419"/>
              <a:ext cx="311422" cy="472023"/>
            </a:xfrm>
            <a:prstGeom prst="moon">
              <a:avLst>
                <a:gd name="adj" fmla="val 53653"/>
              </a:avLst>
            </a:prstGeom>
            <a:solidFill>
              <a:srgbClr val="FFFF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76" name="月 775"/>
            <p:cNvSpPr/>
            <p:nvPr/>
          </p:nvSpPr>
          <p:spPr bwMode="auto">
            <a:xfrm rot="5400000">
              <a:off x="2779329" y="3033249"/>
              <a:ext cx="311422" cy="352366"/>
            </a:xfrm>
            <a:prstGeom prst="moon">
              <a:avLst>
                <a:gd name="adj" fmla="val 52836"/>
              </a:avLst>
            </a:prstGeom>
            <a:solidFill>
              <a:srgbClr val="FFFF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777" name="グループ化 776"/>
            <p:cNvGrpSpPr/>
            <p:nvPr/>
          </p:nvGrpSpPr>
          <p:grpSpPr>
            <a:xfrm>
              <a:off x="2669611" y="3006407"/>
              <a:ext cx="525643" cy="293746"/>
              <a:chOff x="2678776" y="2142771"/>
              <a:chExt cx="582787" cy="311947"/>
            </a:xfrm>
          </p:grpSpPr>
          <p:sp>
            <p:nvSpPr>
              <p:cNvPr id="799" name="円/楕円 798"/>
              <p:cNvSpPr/>
              <p:nvPr/>
            </p:nvSpPr>
            <p:spPr bwMode="auto">
              <a:xfrm>
                <a:off x="2904459" y="2142771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00" name="円/楕円 799"/>
              <p:cNvSpPr/>
              <p:nvPr/>
            </p:nvSpPr>
            <p:spPr bwMode="auto">
              <a:xfrm>
                <a:off x="2783086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01" name="円/楕円 800"/>
              <p:cNvSpPr/>
              <p:nvPr/>
            </p:nvSpPr>
            <p:spPr bwMode="auto">
              <a:xfrm>
                <a:off x="2678776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02" name="円/楕円 801"/>
              <p:cNvSpPr/>
              <p:nvPr/>
            </p:nvSpPr>
            <p:spPr bwMode="auto">
              <a:xfrm>
                <a:off x="3028022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03" name="円/楕円 802"/>
              <p:cNvSpPr/>
              <p:nvPr/>
            </p:nvSpPr>
            <p:spPr bwMode="auto">
              <a:xfrm>
                <a:off x="3135167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04" name="月 803"/>
              <p:cNvSpPr/>
              <p:nvPr/>
            </p:nvSpPr>
            <p:spPr bwMode="auto">
              <a:xfrm rot="5400000">
                <a:off x="2845142" y="2044216"/>
                <a:ext cx="250688" cy="570316"/>
              </a:xfrm>
              <a:prstGeom prst="moon">
                <a:avLst>
                  <a:gd name="adj" fmla="val 70560"/>
                </a:avLst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78" name="グループ化 777"/>
            <p:cNvGrpSpPr/>
            <p:nvPr/>
          </p:nvGrpSpPr>
          <p:grpSpPr>
            <a:xfrm>
              <a:off x="2699906" y="3356704"/>
              <a:ext cx="175365" cy="169221"/>
              <a:chOff x="1876698" y="3330543"/>
              <a:chExt cx="184402" cy="204539"/>
            </a:xfrm>
          </p:grpSpPr>
          <p:sp>
            <p:nvSpPr>
              <p:cNvPr id="792" name="月 791"/>
              <p:cNvSpPr/>
              <p:nvPr/>
            </p:nvSpPr>
            <p:spPr>
              <a:xfrm rot="16443895">
                <a:off x="1920385" y="32970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93" name="月 792"/>
              <p:cNvSpPr/>
              <p:nvPr/>
            </p:nvSpPr>
            <p:spPr>
              <a:xfrm rot="16443895">
                <a:off x="1910225" y="33224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94" name="円/楕円 793"/>
              <p:cNvSpPr/>
              <p:nvPr/>
            </p:nvSpPr>
            <p:spPr bwMode="auto">
              <a:xfrm>
                <a:off x="1892660" y="3365144"/>
                <a:ext cx="164452" cy="169938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5" name="月 794"/>
              <p:cNvSpPr/>
              <p:nvPr/>
            </p:nvSpPr>
            <p:spPr>
              <a:xfrm rot="5400000">
                <a:off x="1922761" y="3317255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96" name="円/楕円 795"/>
              <p:cNvSpPr/>
              <p:nvPr/>
            </p:nvSpPr>
            <p:spPr bwMode="auto">
              <a:xfrm>
                <a:off x="1927537" y="3383619"/>
                <a:ext cx="92056" cy="129896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7" name="円/楕円 796"/>
              <p:cNvSpPr/>
              <p:nvPr/>
            </p:nvSpPr>
            <p:spPr bwMode="auto">
              <a:xfrm>
                <a:off x="1942777" y="3416300"/>
                <a:ext cx="61576" cy="83464"/>
              </a:xfrm>
              <a:prstGeom prst="ellipse">
                <a:avLst/>
              </a:prstGeom>
              <a:solidFill>
                <a:srgbClr val="92D05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8" name="円/楕円 797"/>
              <p:cNvSpPr/>
              <p:nvPr/>
            </p:nvSpPr>
            <p:spPr bwMode="auto">
              <a:xfrm>
                <a:off x="1950705" y="3407232"/>
                <a:ext cx="45720" cy="4572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79" name="グループ化 778"/>
            <p:cNvGrpSpPr/>
            <p:nvPr/>
          </p:nvGrpSpPr>
          <p:grpSpPr>
            <a:xfrm flipH="1">
              <a:off x="2986926" y="3356704"/>
              <a:ext cx="175365" cy="169221"/>
              <a:chOff x="1876698" y="3330543"/>
              <a:chExt cx="184402" cy="204539"/>
            </a:xfrm>
          </p:grpSpPr>
          <p:sp>
            <p:nvSpPr>
              <p:cNvPr id="785" name="月 784"/>
              <p:cNvSpPr/>
              <p:nvPr/>
            </p:nvSpPr>
            <p:spPr>
              <a:xfrm rot="16443895">
                <a:off x="1920385" y="32970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86" name="月 785"/>
              <p:cNvSpPr/>
              <p:nvPr/>
            </p:nvSpPr>
            <p:spPr>
              <a:xfrm rot="16443895">
                <a:off x="1910225" y="33224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87" name="円/楕円 786"/>
              <p:cNvSpPr/>
              <p:nvPr/>
            </p:nvSpPr>
            <p:spPr bwMode="auto">
              <a:xfrm>
                <a:off x="1892660" y="3365144"/>
                <a:ext cx="164452" cy="169938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8" name="月 787"/>
              <p:cNvSpPr/>
              <p:nvPr/>
            </p:nvSpPr>
            <p:spPr>
              <a:xfrm rot="5400000">
                <a:off x="1922761" y="3317255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89" name="円/楕円 788"/>
              <p:cNvSpPr/>
              <p:nvPr/>
            </p:nvSpPr>
            <p:spPr bwMode="auto">
              <a:xfrm>
                <a:off x="1927537" y="3383619"/>
                <a:ext cx="92056" cy="129896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0" name="円/楕円 789"/>
              <p:cNvSpPr/>
              <p:nvPr/>
            </p:nvSpPr>
            <p:spPr bwMode="auto">
              <a:xfrm>
                <a:off x="1942777" y="3416300"/>
                <a:ext cx="61576" cy="83464"/>
              </a:xfrm>
              <a:prstGeom prst="ellipse">
                <a:avLst/>
              </a:prstGeom>
              <a:solidFill>
                <a:srgbClr val="92D05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1" name="円/楕円 790"/>
              <p:cNvSpPr/>
              <p:nvPr/>
            </p:nvSpPr>
            <p:spPr bwMode="auto">
              <a:xfrm>
                <a:off x="1950705" y="3407232"/>
                <a:ext cx="45720" cy="4572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80" name="グループ化 779"/>
            <p:cNvGrpSpPr/>
            <p:nvPr/>
          </p:nvGrpSpPr>
          <p:grpSpPr>
            <a:xfrm flipV="1">
              <a:off x="2708395" y="3312810"/>
              <a:ext cx="449445" cy="45719"/>
              <a:chOff x="2772300" y="2592397"/>
              <a:chExt cx="292600" cy="45719"/>
            </a:xfrm>
          </p:grpSpPr>
          <p:sp>
            <p:nvSpPr>
              <p:cNvPr id="783" name="月 782"/>
              <p:cNvSpPr/>
              <p:nvPr/>
            </p:nvSpPr>
            <p:spPr>
              <a:xfrm rot="16200000">
                <a:off x="2986227" y="2559444"/>
                <a:ext cx="45719" cy="111626"/>
              </a:xfrm>
              <a:prstGeom prst="moon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84" name="月 783"/>
              <p:cNvSpPr/>
              <p:nvPr/>
            </p:nvSpPr>
            <p:spPr>
              <a:xfrm rot="16200000">
                <a:off x="2805253" y="2559444"/>
                <a:ext cx="45719" cy="111626"/>
              </a:xfrm>
              <a:prstGeom prst="moon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81" name="円/楕円 13"/>
            <p:cNvSpPr/>
            <p:nvPr/>
          </p:nvSpPr>
          <p:spPr bwMode="auto">
            <a:xfrm>
              <a:off x="2897197" y="3581918"/>
              <a:ext cx="64478" cy="31459"/>
            </a:xfrm>
            <a:custGeom>
              <a:avLst/>
              <a:gdLst>
                <a:gd name="connsiteX0" fmla="*/ 0 w 64478"/>
                <a:gd name="connsiteY0" fmla="*/ 22860 h 45719"/>
                <a:gd name="connsiteX1" fmla="*/ 32239 w 64478"/>
                <a:gd name="connsiteY1" fmla="*/ 0 h 45719"/>
                <a:gd name="connsiteX2" fmla="*/ 64478 w 64478"/>
                <a:gd name="connsiteY2" fmla="*/ 22860 h 45719"/>
                <a:gd name="connsiteX3" fmla="*/ 32239 w 64478"/>
                <a:gd name="connsiteY3" fmla="*/ 45720 h 45719"/>
                <a:gd name="connsiteX4" fmla="*/ 0 w 64478"/>
                <a:gd name="connsiteY4" fmla="*/ 22860 h 45719"/>
                <a:gd name="connsiteX0" fmla="*/ 0 w 64478"/>
                <a:gd name="connsiteY0" fmla="*/ 22860 h 45720"/>
                <a:gd name="connsiteX1" fmla="*/ 32239 w 64478"/>
                <a:gd name="connsiteY1" fmla="*/ 0 h 45720"/>
                <a:gd name="connsiteX2" fmla="*/ 64478 w 64478"/>
                <a:gd name="connsiteY2" fmla="*/ 22860 h 45720"/>
                <a:gd name="connsiteX3" fmla="*/ 32239 w 64478"/>
                <a:gd name="connsiteY3" fmla="*/ 45720 h 45720"/>
                <a:gd name="connsiteX4" fmla="*/ 0 w 64478"/>
                <a:gd name="connsiteY4" fmla="*/ 22860 h 45720"/>
                <a:gd name="connsiteX0" fmla="*/ 0 w 64478"/>
                <a:gd name="connsiteY0" fmla="*/ 8599 h 31459"/>
                <a:gd name="connsiteX1" fmla="*/ 29699 w 64478"/>
                <a:gd name="connsiteY1" fmla="*/ 979 h 31459"/>
                <a:gd name="connsiteX2" fmla="*/ 64478 w 64478"/>
                <a:gd name="connsiteY2" fmla="*/ 8599 h 31459"/>
                <a:gd name="connsiteX3" fmla="*/ 32239 w 64478"/>
                <a:gd name="connsiteY3" fmla="*/ 31459 h 31459"/>
                <a:gd name="connsiteX4" fmla="*/ 0 w 64478"/>
                <a:gd name="connsiteY4" fmla="*/ 8599 h 314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478" h="31459">
                  <a:moveTo>
                    <a:pt x="0" y="8599"/>
                  </a:moveTo>
                  <a:cubicBezTo>
                    <a:pt x="0" y="-4026"/>
                    <a:pt x="11894" y="979"/>
                    <a:pt x="29699" y="979"/>
                  </a:cubicBezTo>
                  <a:cubicBezTo>
                    <a:pt x="47504" y="979"/>
                    <a:pt x="64478" y="-4026"/>
                    <a:pt x="64478" y="8599"/>
                  </a:cubicBezTo>
                  <a:cubicBezTo>
                    <a:pt x="64478" y="21224"/>
                    <a:pt x="50044" y="31459"/>
                    <a:pt x="32239" y="31459"/>
                  </a:cubicBezTo>
                  <a:cubicBezTo>
                    <a:pt x="14434" y="31459"/>
                    <a:pt x="0" y="21224"/>
                    <a:pt x="0" y="8599"/>
                  </a:cubicBezTo>
                  <a:close/>
                </a:path>
              </a:pathLst>
            </a:custGeom>
            <a:solidFill>
              <a:srgbClr val="FF9966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82" name="円/楕円 7"/>
            <p:cNvSpPr/>
            <p:nvPr/>
          </p:nvSpPr>
          <p:spPr bwMode="auto">
            <a:xfrm>
              <a:off x="2861746" y="3642377"/>
              <a:ext cx="137581" cy="43052"/>
            </a:xfrm>
            <a:custGeom>
              <a:avLst/>
              <a:gdLst>
                <a:gd name="connsiteX0" fmla="*/ 0 w 267753"/>
                <a:gd name="connsiteY0" fmla="*/ 35563 h 71126"/>
                <a:gd name="connsiteX1" fmla="*/ 133877 w 267753"/>
                <a:gd name="connsiteY1" fmla="*/ 0 h 71126"/>
                <a:gd name="connsiteX2" fmla="*/ 267754 w 267753"/>
                <a:gd name="connsiteY2" fmla="*/ 35563 h 71126"/>
                <a:gd name="connsiteX3" fmla="*/ 133877 w 267753"/>
                <a:gd name="connsiteY3" fmla="*/ 71126 h 71126"/>
                <a:gd name="connsiteX4" fmla="*/ 0 w 267753"/>
                <a:gd name="connsiteY4" fmla="*/ 35563 h 71126"/>
                <a:gd name="connsiteX0" fmla="*/ 0 w 267754"/>
                <a:gd name="connsiteY0" fmla="*/ 35563 h 71126"/>
                <a:gd name="connsiteX1" fmla="*/ 133877 w 267754"/>
                <a:gd name="connsiteY1" fmla="*/ 0 h 71126"/>
                <a:gd name="connsiteX2" fmla="*/ 267754 w 267754"/>
                <a:gd name="connsiteY2" fmla="*/ 35563 h 71126"/>
                <a:gd name="connsiteX3" fmla="*/ 133877 w 267754"/>
                <a:gd name="connsiteY3" fmla="*/ 71126 h 71126"/>
                <a:gd name="connsiteX4" fmla="*/ 0 w 267754"/>
                <a:gd name="connsiteY4" fmla="*/ 35563 h 71126"/>
                <a:gd name="connsiteX0" fmla="*/ 0 w 267754"/>
                <a:gd name="connsiteY0" fmla="*/ 35563 h 107321"/>
                <a:gd name="connsiteX1" fmla="*/ 133877 w 267754"/>
                <a:gd name="connsiteY1" fmla="*/ 0 h 107321"/>
                <a:gd name="connsiteX2" fmla="*/ 267754 w 267754"/>
                <a:gd name="connsiteY2" fmla="*/ 35563 h 107321"/>
                <a:gd name="connsiteX3" fmla="*/ 133877 w 267754"/>
                <a:gd name="connsiteY3" fmla="*/ 107321 h 107321"/>
                <a:gd name="connsiteX4" fmla="*/ 0 w 267754"/>
                <a:gd name="connsiteY4" fmla="*/ 35563 h 1073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7754" h="107321">
                  <a:moveTo>
                    <a:pt x="0" y="35563"/>
                  </a:moveTo>
                  <a:cubicBezTo>
                    <a:pt x="0" y="15922"/>
                    <a:pt x="59939" y="0"/>
                    <a:pt x="133877" y="0"/>
                  </a:cubicBezTo>
                  <a:cubicBezTo>
                    <a:pt x="207815" y="0"/>
                    <a:pt x="267754" y="15922"/>
                    <a:pt x="267754" y="35563"/>
                  </a:cubicBezTo>
                  <a:cubicBezTo>
                    <a:pt x="267754" y="55204"/>
                    <a:pt x="207815" y="107321"/>
                    <a:pt x="133877" y="107321"/>
                  </a:cubicBezTo>
                  <a:cubicBezTo>
                    <a:pt x="59939" y="107321"/>
                    <a:pt x="0" y="55204"/>
                    <a:pt x="0" y="35563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1" name="グループ化 20"/>
          <p:cNvGrpSpPr/>
          <p:nvPr/>
        </p:nvGrpSpPr>
        <p:grpSpPr>
          <a:xfrm>
            <a:off x="836233" y="4767094"/>
            <a:ext cx="748760" cy="1542933"/>
            <a:chOff x="2477725" y="4767094"/>
            <a:chExt cx="902953" cy="1860672"/>
          </a:xfrm>
        </p:grpSpPr>
        <p:grpSp>
          <p:nvGrpSpPr>
            <p:cNvPr id="831" name="グループ化 830"/>
            <p:cNvGrpSpPr/>
            <p:nvPr/>
          </p:nvGrpSpPr>
          <p:grpSpPr>
            <a:xfrm>
              <a:off x="2961675" y="6285472"/>
              <a:ext cx="218058" cy="342294"/>
              <a:chOff x="4525454" y="3230695"/>
              <a:chExt cx="315035" cy="473670"/>
            </a:xfrm>
          </p:grpSpPr>
          <p:sp>
            <p:nvSpPr>
              <p:cNvPr id="884" name="片側の 2 つの角を丸めた四角形 883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85" name="片側の 2 つの角を丸めた四角形 884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32" name="グループ化 831"/>
            <p:cNvGrpSpPr/>
            <p:nvPr/>
          </p:nvGrpSpPr>
          <p:grpSpPr>
            <a:xfrm>
              <a:off x="2711144" y="6285472"/>
              <a:ext cx="218058" cy="342294"/>
              <a:chOff x="4525454" y="3230695"/>
              <a:chExt cx="315035" cy="473670"/>
            </a:xfrm>
          </p:grpSpPr>
          <p:sp>
            <p:nvSpPr>
              <p:cNvPr id="882" name="片側の 2 つの角を丸めた四角形 881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83" name="片側の 2 つの角を丸めた四角形 882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0" name="グループ化 19"/>
            <p:cNvGrpSpPr/>
            <p:nvPr/>
          </p:nvGrpSpPr>
          <p:grpSpPr>
            <a:xfrm>
              <a:off x="2477725" y="5657759"/>
              <a:ext cx="902953" cy="789176"/>
              <a:chOff x="2477725" y="5657759"/>
              <a:chExt cx="902953" cy="954820"/>
            </a:xfrm>
          </p:grpSpPr>
          <p:sp>
            <p:nvSpPr>
              <p:cNvPr id="833" name="円/楕円 2"/>
              <p:cNvSpPr/>
              <p:nvPr/>
            </p:nvSpPr>
            <p:spPr bwMode="auto">
              <a:xfrm>
                <a:off x="2477725" y="5694469"/>
                <a:ext cx="902953" cy="918110"/>
              </a:xfrm>
              <a:custGeom>
                <a:avLst/>
                <a:gdLst>
                  <a:gd name="connsiteX0" fmla="*/ 0 w 855095"/>
                  <a:gd name="connsiteY0" fmla="*/ 427548 h 855095"/>
                  <a:gd name="connsiteX1" fmla="*/ 427548 w 855095"/>
                  <a:gd name="connsiteY1" fmla="*/ 0 h 855095"/>
                  <a:gd name="connsiteX2" fmla="*/ 855096 w 855095"/>
                  <a:gd name="connsiteY2" fmla="*/ 427548 h 855095"/>
                  <a:gd name="connsiteX3" fmla="*/ 427548 w 855095"/>
                  <a:gd name="connsiteY3" fmla="*/ 855096 h 855095"/>
                  <a:gd name="connsiteX4" fmla="*/ 0 w 855095"/>
                  <a:gd name="connsiteY4" fmla="*/ 427548 h 855095"/>
                  <a:gd name="connsiteX0" fmla="*/ 0 w 855096"/>
                  <a:gd name="connsiteY0" fmla="*/ 427548 h 855096"/>
                  <a:gd name="connsiteX1" fmla="*/ 427548 w 855096"/>
                  <a:gd name="connsiteY1" fmla="*/ 0 h 855096"/>
                  <a:gd name="connsiteX2" fmla="*/ 855096 w 855096"/>
                  <a:gd name="connsiteY2" fmla="*/ 427548 h 855096"/>
                  <a:gd name="connsiteX3" fmla="*/ 427548 w 855096"/>
                  <a:gd name="connsiteY3" fmla="*/ 855096 h 855096"/>
                  <a:gd name="connsiteX4" fmla="*/ 0 w 855096"/>
                  <a:gd name="connsiteY4" fmla="*/ 427548 h 855096"/>
                  <a:gd name="connsiteX0" fmla="*/ 0 w 855096"/>
                  <a:gd name="connsiteY0" fmla="*/ 751398 h 1178946"/>
                  <a:gd name="connsiteX1" fmla="*/ 433898 w 855096"/>
                  <a:gd name="connsiteY1" fmla="*/ 0 h 1178946"/>
                  <a:gd name="connsiteX2" fmla="*/ 855096 w 855096"/>
                  <a:gd name="connsiteY2" fmla="*/ 751398 h 1178946"/>
                  <a:gd name="connsiteX3" fmla="*/ 427548 w 855096"/>
                  <a:gd name="connsiteY3" fmla="*/ 1178946 h 1178946"/>
                  <a:gd name="connsiteX4" fmla="*/ 0 w 855096"/>
                  <a:gd name="connsiteY4" fmla="*/ 751398 h 1178946"/>
                  <a:gd name="connsiteX0" fmla="*/ 0 w 855096"/>
                  <a:gd name="connsiteY0" fmla="*/ 751398 h 947154"/>
                  <a:gd name="connsiteX1" fmla="*/ 433898 w 855096"/>
                  <a:gd name="connsiteY1" fmla="*/ 0 h 947154"/>
                  <a:gd name="connsiteX2" fmla="*/ 855096 w 855096"/>
                  <a:gd name="connsiteY2" fmla="*/ 751398 h 947154"/>
                  <a:gd name="connsiteX3" fmla="*/ 440248 w 855096"/>
                  <a:gd name="connsiteY3" fmla="*/ 943996 h 947154"/>
                  <a:gd name="connsiteX4" fmla="*/ 0 w 855096"/>
                  <a:gd name="connsiteY4" fmla="*/ 751398 h 947154"/>
                  <a:gd name="connsiteX0" fmla="*/ 0 w 855096"/>
                  <a:gd name="connsiteY0" fmla="*/ 751398 h 1001181"/>
                  <a:gd name="connsiteX1" fmla="*/ 433898 w 855096"/>
                  <a:gd name="connsiteY1" fmla="*/ 0 h 1001181"/>
                  <a:gd name="connsiteX2" fmla="*/ 855096 w 855096"/>
                  <a:gd name="connsiteY2" fmla="*/ 751398 h 1001181"/>
                  <a:gd name="connsiteX3" fmla="*/ 435483 w 855096"/>
                  <a:gd name="connsiteY3" fmla="*/ 1001181 h 1001181"/>
                  <a:gd name="connsiteX4" fmla="*/ 0 w 855096"/>
                  <a:gd name="connsiteY4" fmla="*/ 751398 h 10011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55096" h="1001181">
                    <a:moveTo>
                      <a:pt x="0" y="751398"/>
                    </a:moveTo>
                    <a:cubicBezTo>
                      <a:pt x="0" y="515270"/>
                      <a:pt x="197770" y="0"/>
                      <a:pt x="433898" y="0"/>
                    </a:cubicBezTo>
                    <a:cubicBezTo>
                      <a:pt x="670026" y="0"/>
                      <a:pt x="855096" y="515270"/>
                      <a:pt x="855096" y="751398"/>
                    </a:cubicBezTo>
                    <a:cubicBezTo>
                      <a:pt x="855096" y="987526"/>
                      <a:pt x="671611" y="1001181"/>
                      <a:pt x="435483" y="1001181"/>
                    </a:cubicBezTo>
                    <a:cubicBezTo>
                      <a:pt x="199355" y="1001181"/>
                      <a:pt x="0" y="987526"/>
                      <a:pt x="0" y="751398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34" name="円/楕円 2"/>
              <p:cNvSpPr/>
              <p:nvPr/>
            </p:nvSpPr>
            <p:spPr bwMode="auto">
              <a:xfrm>
                <a:off x="2477725" y="5657759"/>
                <a:ext cx="902953" cy="918110"/>
              </a:xfrm>
              <a:custGeom>
                <a:avLst/>
                <a:gdLst>
                  <a:gd name="connsiteX0" fmla="*/ 0 w 855095"/>
                  <a:gd name="connsiteY0" fmla="*/ 427548 h 855095"/>
                  <a:gd name="connsiteX1" fmla="*/ 427548 w 855095"/>
                  <a:gd name="connsiteY1" fmla="*/ 0 h 855095"/>
                  <a:gd name="connsiteX2" fmla="*/ 855096 w 855095"/>
                  <a:gd name="connsiteY2" fmla="*/ 427548 h 855095"/>
                  <a:gd name="connsiteX3" fmla="*/ 427548 w 855095"/>
                  <a:gd name="connsiteY3" fmla="*/ 855096 h 855095"/>
                  <a:gd name="connsiteX4" fmla="*/ 0 w 855095"/>
                  <a:gd name="connsiteY4" fmla="*/ 427548 h 855095"/>
                  <a:gd name="connsiteX0" fmla="*/ 0 w 855096"/>
                  <a:gd name="connsiteY0" fmla="*/ 427548 h 855096"/>
                  <a:gd name="connsiteX1" fmla="*/ 427548 w 855096"/>
                  <a:gd name="connsiteY1" fmla="*/ 0 h 855096"/>
                  <a:gd name="connsiteX2" fmla="*/ 855096 w 855096"/>
                  <a:gd name="connsiteY2" fmla="*/ 427548 h 855096"/>
                  <a:gd name="connsiteX3" fmla="*/ 427548 w 855096"/>
                  <a:gd name="connsiteY3" fmla="*/ 855096 h 855096"/>
                  <a:gd name="connsiteX4" fmla="*/ 0 w 855096"/>
                  <a:gd name="connsiteY4" fmla="*/ 427548 h 855096"/>
                  <a:gd name="connsiteX0" fmla="*/ 0 w 855096"/>
                  <a:gd name="connsiteY0" fmla="*/ 751398 h 1178946"/>
                  <a:gd name="connsiteX1" fmla="*/ 433898 w 855096"/>
                  <a:gd name="connsiteY1" fmla="*/ 0 h 1178946"/>
                  <a:gd name="connsiteX2" fmla="*/ 855096 w 855096"/>
                  <a:gd name="connsiteY2" fmla="*/ 751398 h 1178946"/>
                  <a:gd name="connsiteX3" fmla="*/ 427548 w 855096"/>
                  <a:gd name="connsiteY3" fmla="*/ 1178946 h 1178946"/>
                  <a:gd name="connsiteX4" fmla="*/ 0 w 855096"/>
                  <a:gd name="connsiteY4" fmla="*/ 751398 h 1178946"/>
                  <a:gd name="connsiteX0" fmla="*/ 0 w 855096"/>
                  <a:gd name="connsiteY0" fmla="*/ 751398 h 947154"/>
                  <a:gd name="connsiteX1" fmla="*/ 433898 w 855096"/>
                  <a:gd name="connsiteY1" fmla="*/ 0 h 947154"/>
                  <a:gd name="connsiteX2" fmla="*/ 855096 w 855096"/>
                  <a:gd name="connsiteY2" fmla="*/ 751398 h 947154"/>
                  <a:gd name="connsiteX3" fmla="*/ 440248 w 855096"/>
                  <a:gd name="connsiteY3" fmla="*/ 943996 h 947154"/>
                  <a:gd name="connsiteX4" fmla="*/ 0 w 855096"/>
                  <a:gd name="connsiteY4" fmla="*/ 751398 h 947154"/>
                  <a:gd name="connsiteX0" fmla="*/ 0 w 855096"/>
                  <a:gd name="connsiteY0" fmla="*/ 751398 h 1001181"/>
                  <a:gd name="connsiteX1" fmla="*/ 433898 w 855096"/>
                  <a:gd name="connsiteY1" fmla="*/ 0 h 1001181"/>
                  <a:gd name="connsiteX2" fmla="*/ 855096 w 855096"/>
                  <a:gd name="connsiteY2" fmla="*/ 751398 h 1001181"/>
                  <a:gd name="connsiteX3" fmla="*/ 435483 w 855096"/>
                  <a:gd name="connsiteY3" fmla="*/ 1001181 h 1001181"/>
                  <a:gd name="connsiteX4" fmla="*/ 0 w 855096"/>
                  <a:gd name="connsiteY4" fmla="*/ 751398 h 10011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55096" h="1001181">
                    <a:moveTo>
                      <a:pt x="0" y="751398"/>
                    </a:moveTo>
                    <a:cubicBezTo>
                      <a:pt x="0" y="515270"/>
                      <a:pt x="197770" y="0"/>
                      <a:pt x="433898" y="0"/>
                    </a:cubicBezTo>
                    <a:cubicBezTo>
                      <a:pt x="670026" y="0"/>
                      <a:pt x="855096" y="515270"/>
                      <a:pt x="855096" y="751398"/>
                    </a:cubicBezTo>
                    <a:cubicBezTo>
                      <a:pt x="855096" y="987526"/>
                      <a:pt x="671611" y="1001181"/>
                      <a:pt x="435483" y="1001181"/>
                    </a:cubicBezTo>
                    <a:cubicBezTo>
                      <a:pt x="199355" y="1001181"/>
                      <a:pt x="0" y="987526"/>
                      <a:pt x="0" y="751398"/>
                    </a:cubicBezTo>
                    <a:close/>
                  </a:path>
                </a:pathLst>
              </a:custGeom>
              <a:solidFill>
                <a:schemeClr val="accent6">
                  <a:lumMod val="7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35" name="円/楕円 2"/>
              <p:cNvSpPr/>
              <p:nvPr/>
            </p:nvSpPr>
            <p:spPr bwMode="auto">
              <a:xfrm>
                <a:off x="2548050" y="5667384"/>
                <a:ext cx="762303" cy="779551"/>
              </a:xfrm>
              <a:custGeom>
                <a:avLst/>
                <a:gdLst>
                  <a:gd name="connsiteX0" fmla="*/ 0 w 855095"/>
                  <a:gd name="connsiteY0" fmla="*/ 427548 h 855095"/>
                  <a:gd name="connsiteX1" fmla="*/ 427548 w 855095"/>
                  <a:gd name="connsiteY1" fmla="*/ 0 h 855095"/>
                  <a:gd name="connsiteX2" fmla="*/ 855096 w 855095"/>
                  <a:gd name="connsiteY2" fmla="*/ 427548 h 855095"/>
                  <a:gd name="connsiteX3" fmla="*/ 427548 w 855095"/>
                  <a:gd name="connsiteY3" fmla="*/ 855096 h 855095"/>
                  <a:gd name="connsiteX4" fmla="*/ 0 w 855095"/>
                  <a:gd name="connsiteY4" fmla="*/ 427548 h 855095"/>
                  <a:gd name="connsiteX0" fmla="*/ 0 w 855096"/>
                  <a:gd name="connsiteY0" fmla="*/ 427548 h 855096"/>
                  <a:gd name="connsiteX1" fmla="*/ 427548 w 855096"/>
                  <a:gd name="connsiteY1" fmla="*/ 0 h 855096"/>
                  <a:gd name="connsiteX2" fmla="*/ 855096 w 855096"/>
                  <a:gd name="connsiteY2" fmla="*/ 427548 h 855096"/>
                  <a:gd name="connsiteX3" fmla="*/ 427548 w 855096"/>
                  <a:gd name="connsiteY3" fmla="*/ 855096 h 855096"/>
                  <a:gd name="connsiteX4" fmla="*/ 0 w 855096"/>
                  <a:gd name="connsiteY4" fmla="*/ 427548 h 855096"/>
                  <a:gd name="connsiteX0" fmla="*/ 0 w 855096"/>
                  <a:gd name="connsiteY0" fmla="*/ 751398 h 1178946"/>
                  <a:gd name="connsiteX1" fmla="*/ 433898 w 855096"/>
                  <a:gd name="connsiteY1" fmla="*/ 0 h 1178946"/>
                  <a:gd name="connsiteX2" fmla="*/ 855096 w 855096"/>
                  <a:gd name="connsiteY2" fmla="*/ 751398 h 1178946"/>
                  <a:gd name="connsiteX3" fmla="*/ 427548 w 855096"/>
                  <a:gd name="connsiteY3" fmla="*/ 1178946 h 1178946"/>
                  <a:gd name="connsiteX4" fmla="*/ 0 w 855096"/>
                  <a:gd name="connsiteY4" fmla="*/ 751398 h 1178946"/>
                  <a:gd name="connsiteX0" fmla="*/ 0 w 855096"/>
                  <a:gd name="connsiteY0" fmla="*/ 751398 h 947154"/>
                  <a:gd name="connsiteX1" fmla="*/ 433898 w 855096"/>
                  <a:gd name="connsiteY1" fmla="*/ 0 h 947154"/>
                  <a:gd name="connsiteX2" fmla="*/ 855096 w 855096"/>
                  <a:gd name="connsiteY2" fmla="*/ 751398 h 947154"/>
                  <a:gd name="connsiteX3" fmla="*/ 440248 w 855096"/>
                  <a:gd name="connsiteY3" fmla="*/ 943996 h 947154"/>
                  <a:gd name="connsiteX4" fmla="*/ 0 w 855096"/>
                  <a:gd name="connsiteY4" fmla="*/ 751398 h 947154"/>
                  <a:gd name="connsiteX0" fmla="*/ 0 w 855096"/>
                  <a:gd name="connsiteY0" fmla="*/ 751398 h 1001181"/>
                  <a:gd name="connsiteX1" fmla="*/ 433898 w 855096"/>
                  <a:gd name="connsiteY1" fmla="*/ 0 h 1001181"/>
                  <a:gd name="connsiteX2" fmla="*/ 855096 w 855096"/>
                  <a:gd name="connsiteY2" fmla="*/ 751398 h 1001181"/>
                  <a:gd name="connsiteX3" fmla="*/ 435483 w 855096"/>
                  <a:gd name="connsiteY3" fmla="*/ 1001181 h 1001181"/>
                  <a:gd name="connsiteX4" fmla="*/ 0 w 855096"/>
                  <a:gd name="connsiteY4" fmla="*/ 751398 h 10011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55096" h="1001181">
                    <a:moveTo>
                      <a:pt x="0" y="751398"/>
                    </a:moveTo>
                    <a:cubicBezTo>
                      <a:pt x="0" y="515270"/>
                      <a:pt x="197770" y="0"/>
                      <a:pt x="433898" y="0"/>
                    </a:cubicBezTo>
                    <a:cubicBezTo>
                      <a:pt x="670026" y="0"/>
                      <a:pt x="855096" y="515270"/>
                      <a:pt x="855096" y="751398"/>
                    </a:cubicBezTo>
                    <a:cubicBezTo>
                      <a:pt x="855096" y="987526"/>
                      <a:pt x="671611" y="1001181"/>
                      <a:pt x="435483" y="1001181"/>
                    </a:cubicBezTo>
                    <a:cubicBezTo>
                      <a:pt x="199355" y="1001181"/>
                      <a:pt x="0" y="987526"/>
                      <a:pt x="0" y="751398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8" name="グループ化 17"/>
            <p:cNvGrpSpPr/>
            <p:nvPr/>
          </p:nvGrpSpPr>
          <p:grpSpPr>
            <a:xfrm>
              <a:off x="2543009" y="5427747"/>
              <a:ext cx="477235" cy="634944"/>
              <a:chOff x="1752570" y="5415547"/>
              <a:chExt cx="477235" cy="634944"/>
            </a:xfrm>
          </p:grpSpPr>
          <p:grpSp>
            <p:nvGrpSpPr>
              <p:cNvPr id="17" name="グループ化 16"/>
              <p:cNvGrpSpPr/>
              <p:nvPr/>
            </p:nvGrpSpPr>
            <p:grpSpPr>
              <a:xfrm rot="19800000">
                <a:off x="2032921" y="5835551"/>
                <a:ext cx="196884" cy="214940"/>
                <a:chOff x="1981306" y="6016108"/>
                <a:chExt cx="129454" cy="141327"/>
              </a:xfrm>
            </p:grpSpPr>
            <p:sp>
              <p:nvSpPr>
                <p:cNvPr id="931" name="円/楕円 930"/>
                <p:cNvSpPr/>
                <p:nvPr/>
              </p:nvSpPr>
              <p:spPr bwMode="auto">
                <a:xfrm rot="14474859">
                  <a:off x="2030637" y="6110774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32" name="円/楕円 931"/>
                <p:cNvSpPr/>
                <p:nvPr/>
              </p:nvSpPr>
              <p:spPr bwMode="auto">
                <a:xfrm rot="13217450">
                  <a:off x="2054159" y="6082335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33" name="円/楕円 932"/>
                <p:cNvSpPr/>
                <p:nvPr/>
              </p:nvSpPr>
              <p:spPr bwMode="auto">
                <a:xfrm rot="15732268" flipV="1">
                  <a:off x="1996319" y="6114068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34" name="円/楕円 933"/>
                <p:cNvSpPr/>
                <p:nvPr/>
              </p:nvSpPr>
              <p:spPr bwMode="auto">
                <a:xfrm rot="14474859">
                  <a:off x="1972472" y="6024942"/>
                  <a:ext cx="113203" cy="95536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938" name="グループ化 937"/>
              <p:cNvGrpSpPr/>
              <p:nvPr/>
            </p:nvGrpSpPr>
            <p:grpSpPr>
              <a:xfrm>
                <a:off x="1752570" y="5415547"/>
                <a:ext cx="330610" cy="548724"/>
                <a:chOff x="4371556" y="2515517"/>
                <a:chExt cx="840277" cy="1335828"/>
              </a:xfrm>
            </p:grpSpPr>
            <p:sp>
              <p:nvSpPr>
                <p:cNvPr id="939" name="角丸四角形 938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40" name="フリーフォーム 939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206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941" name="グループ化 940"/>
            <p:cNvGrpSpPr/>
            <p:nvPr/>
          </p:nvGrpSpPr>
          <p:grpSpPr>
            <a:xfrm flipH="1">
              <a:off x="2853292" y="5427747"/>
              <a:ext cx="477235" cy="634944"/>
              <a:chOff x="1752570" y="5415547"/>
              <a:chExt cx="477235" cy="634944"/>
            </a:xfrm>
          </p:grpSpPr>
          <p:grpSp>
            <p:nvGrpSpPr>
              <p:cNvPr id="942" name="グループ化 941"/>
              <p:cNvGrpSpPr/>
              <p:nvPr/>
            </p:nvGrpSpPr>
            <p:grpSpPr>
              <a:xfrm rot="19800000">
                <a:off x="2032921" y="5835551"/>
                <a:ext cx="196884" cy="214940"/>
                <a:chOff x="1981306" y="6016108"/>
                <a:chExt cx="129454" cy="141327"/>
              </a:xfrm>
            </p:grpSpPr>
            <p:sp>
              <p:nvSpPr>
                <p:cNvPr id="946" name="円/楕円 945"/>
                <p:cNvSpPr/>
                <p:nvPr/>
              </p:nvSpPr>
              <p:spPr bwMode="auto">
                <a:xfrm rot="14474859">
                  <a:off x="2030637" y="6110774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47" name="円/楕円 946"/>
                <p:cNvSpPr/>
                <p:nvPr/>
              </p:nvSpPr>
              <p:spPr bwMode="auto">
                <a:xfrm rot="13217450">
                  <a:off x="2054159" y="6082335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48" name="円/楕円 947"/>
                <p:cNvSpPr/>
                <p:nvPr/>
              </p:nvSpPr>
              <p:spPr bwMode="auto">
                <a:xfrm rot="15732268" flipV="1">
                  <a:off x="1996319" y="6114068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49" name="円/楕円 948"/>
                <p:cNvSpPr/>
                <p:nvPr/>
              </p:nvSpPr>
              <p:spPr bwMode="auto">
                <a:xfrm rot="14474859">
                  <a:off x="1972472" y="6024942"/>
                  <a:ext cx="113203" cy="95536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943" name="グループ化 942"/>
              <p:cNvGrpSpPr/>
              <p:nvPr/>
            </p:nvGrpSpPr>
            <p:grpSpPr>
              <a:xfrm>
                <a:off x="1752570" y="5415547"/>
                <a:ext cx="330610" cy="548724"/>
                <a:chOff x="4371556" y="2515517"/>
                <a:chExt cx="840277" cy="1335828"/>
              </a:xfrm>
            </p:grpSpPr>
            <p:sp>
              <p:nvSpPr>
                <p:cNvPr id="944" name="角丸四角形 943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45" name="フリーフォーム 944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206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840" name="グループ化 839"/>
            <p:cNvGrpSpPr/>
            <p:nvPr/>
          </p:nvGrpSpPr>
          <p:grpSpPr>
            <a:xfrm>
              <a:off x="2589521" y="5349602"/>
              <a:ext cx="673756" cy="451127"/>
              <a:chOff x="4472370" y="2294084"/>
              <a:chExt cx="1712418" cy="1098237"/>
            </a:xfrm>
            <a:solidFill>
              <a:schemeClr val="accent6">
                <a:lumMod val="75000"/>
              </a:schemeClr>
            </a:solidFill>
          </p:grpSpPr>
          <p:grpSp>
            <p:nvGrpSpPr>
              <p:cNvPr id="866" name="グループ化 865"/>
              <p:cNvGrpSpPr/>
              <p:nvPr/>
            </p:nvGrpSpPr>
            <p:grpSpPr>
              <a:xfrm>
                <a:off x="4472370" y="2294084"/>
                <a:ext cx="1712418" cy="1098237"/>
                <a:chOff x="4349744" y="1673805"/>
                <a:chExt cx="973396" cy="866195"/>
              </a:xfrm>
              <a:grpFill/>
            </p:grpSpPr>
            <p:sp>
              <p:nvSpPr>
                <p:cNvPr id="870" name="円/楕円 2"/>
                <p:cNvSpPr/>
                <p:nvPr/>
              </p:nvSpPr>
              <p:spPr bwMode="auto">
                <a:xfrm>
                  <a:off x="4480328" y="1673805"/>
                  <a:ext cx="720322" cy="844746"/>
                </a:xfrm>
                <a:custGeom>
                  <a:avLst/>
                  <a:gdLst>
                    <a:gd name="connsiteX0" fmla="*/ 0 w 855095"/>
                    <a:gd name="connsiteY0" fmla="*/ 427548 h 855095"/>
                    <a:gd name="connsiteX1" fmla="*/ 427548 w 855095"/>
                    <a:gd name="connsiteY1" fmla="*/ 0 h 855095"/>
                    <a:gd name="connsiteX2" fmla="*/ 855096 w 855095"/>
                    <a:gd name="connsiteY2" fmla="*/ 427548 h 855095"/>
                    <a:gd name="connsiteX3" fmla="*/ 427548 w 855095"/>
                    <a:gd name="connsiteY3" fmla="*/ 855096 h 855095"/>
                    <a:gd name="connsiteX4" fmla="*/ 0 w 855095"/>
                    <a:gd name="connsiteY4" fmla="*/ 427548 h 855095"/>
                    <a:gd name="connsiteX0" fmla="*/ 0 w 855096"/>
                    <a:gd name="connsiteY0" fmla="*/ 427548 h 855096"/>
                    <a:gd name="connsiteX1" fmla="*/ 427548 w 855096"/>
                    <a:gd name="connsiteY1" fmla="*/ 0 h 855096"/>
                    <a:gd name="connsiteX2" fmla="*/ 855096 w 855096"/>
                    <a:gd name="connsiteY2" fmla="*/ 427548 h 855096"/>
                    <a:gd name="connsiteX3" fmla="*/ 427548 w 855096"/>
                    <a:gd name="connsiteY3" fmla="*/ 855096 h 855096"/>
                    <a:gd name="connsiteX4" fmla="*/ 0 w 855096"/>
                    <a:gd name="connsiteY4" fmla="*/ 427548 h 855096"/>
                    <a:gd name="connsiteX0" fmla="*/ 0 w 855096"/>
                    <a:gd name="connsiteY0" fmla="*/ 249748 h 677296"/>
                    <a:gd name="connsiteX1" fmla="*/ 421198 w 855096"/>
                    <a:gd name="connsiteY1" fmla="*/ 0 h 677296"/>
                    <a:gd name="connsiteX2" fmla="*/ 855096 w 855096"/>
                    <a:gd name="connsiteY2" fmla="*/ 249748 h 677296"/>
                    <a:gd name="connsiteX3" fmla="*/ 427548 w 855096"/>
                    <a:gd name="connsiteY3" fmla="*/ 677296 h 677296"/>
                    <a:gd name="connsiteX4" fmla="*/ 0 w 855096"/>
                    <a:gd name="connsiteY4" fmla="*/ 249748 h 6772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55096" h="677296">
                      <a:moveTo>
                        <a:pt x="0" y="249748"/>
                      </a:moveTo>
                      <a:cubicBezTo>
                        <a:pt x="0" y="13620"/>
                        <a:pt x="185070" y="0"/>
                        <a:pt x="421198" y="0"/>
                      </a:cubicBezTo>
                      <a:cubicBezTo>
                        <a:pt x="657326" y="0"/>
                        <a:pt x="855096" y="13620"/>
                        <a:pt x="855096" y="249748"/>
                      </a:cubicBezTo>
                      <a:cubicBezTo>
                        <a:pt x="855096" y="485876"/>
                        <a:pt x="663676" y="677296"/>
                        <a:pt x="427548" y="677296"/>
                      </a:cubicBezTo>
                      <a:cubicBezTo>
                        <a:pt x="191420" y="677296"/>
                        <a:pt x="0" y="485876"/>
                        <a:pt x="0" y="2497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71" name="フリーフォーム 870"/>
                <p:cNvSpPr/>
                <p:nvPr/>
              </p:nvSpPr>
              <p:spPr bwMode="auto">
                <a:xfrm>
                  <a:off x="4907996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72" name="フリーフォーム 871"/>
                <p:cNvSpPr/>
                <p:nvPr/>
              </p:nvSpPr>
              <p:spPr bwMode="auto">
                <a:xfrm flipH="1">
                  <a:off x="4349744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73" name="月 872"/>
                <p:cNvSpPr/>
                <p:nvPr/>
              </p:nvSpPr>
              <p:spPr bwMode="auto">
                <a:xfrm rot="16200000">
                  <a:off x="4758676" y="2186926"/>
                  <a:ext cx="163622" cy="542526"/>
                </a:xfrm>
                <a:prstGeom prst="moon">
                  <a:avLst>
                    <a:gd name="adj" fmla="val 74747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868" name="円/楕円 867"/>
              <p:cNvSpPr/>
              <p:nvPr/>
            </p:nvSpPr>
            <p:spPr bwMode="auto">
              <a:xfrm>
                <a:off x="5268191" y="2694590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9" name="円/楕円 868"/>
              <p:cNvSpPr/>
              <p:nvPr/>
            </p:nvSpPr>
            <p:spPr bwMode="auto">
              <a:xfrm>
                <a:off x="5268191" y="2932687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50" name="グループ化 949"/>
            <p:cNvGrpSpPr/>
            <p:nvPr/>
          </p:nvGrpSpPr>
          <p:grpSpPr>
            <a:xfrm>
              <a:off x="2610777" y="4809059"/>
              <a:ext cx="630070" cy="618688"/>
              <a:chOff x="1802650" y="5228551"/>
              <a:chExt cx="514430" cy="505137"/>
            </a:xfrm>
          </p:grpSpPr>
          <p:grpSp>
            <p:nvGrpSpPr>
              <p:cNvPr id="951" name="グループ化 950"/>
              <p:cNvGrpSpPr/>
              <p:nvPr/>
            </p:nvGrpSpPr>
            <p:grpSpPr>
              <a:xfrm>
                <a:off x="1802650" y="5228551"/>
                <a:ext cx="148402" cy="151921"/>
                <a:chOff x="4399553" y="3454368"/>
                <a:chExt cx="467722" cy="478814"/>
              </a:xfrm>
            </p:grpSpPr>
            <p:sp>
              <p:nvSpPr>
                <p:cNvPr id="962" name="円/楕円 961"/>
                <p:cNvSpPr/>
                <p:nvPr/>
              </p:nvSpPr>
              <p:spPr>
                <a:xfrm>
                  <a:off x="4399553" y="3454368"/>
                  <a:ext cx="467722" cy="478814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63" name="円/楕円 962"/>
                <p:cNvSpPr/>
                <p:nvPr/>
              </p:nvSpPr>
              <p:spPr>
                <a:xfrm>
                  <a:off x="4525379" y="3582448"/>
                  <a:ext cx="309335" cy="316673"/>
                </a:xfrm>
                <a:prstGeom prst="ellipse">
                  <a:avLst/>
                </a:prstGeom>
                <a:solidFill>
                  <a:srgbClr val="6633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952" name="グループ化 951"/>
              <p:cNvGrpSpPr/>
              <p:nvPr/>
            </p:nvGrpSpPr>
            <p:grpSpPr>
              <a:xfrm flipH="1">
                <a:off x="2168678" y="5228551"/>
                <a:ext cx="148402" cy="151921"/>
                <a:chOff x="4399553" y="3454368"/>
                <a:chExt cx="467722" cy="478814"/>
              </a:xfrm>
            </p:grpSpPr>
            <p:sp>
              <p:nvSpPr>
                <p:cNvPr id="960" name="円/楕円 959"/>
                <p:cNvSpPr/>
                <p:nvPr/>
              </p:nvSpPr>
              <p:spPr>
                <a:xfrm>
                  <a:off x="4399553" y="3454368"/>
                  <a:ext cx="467722" cy="478814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61" name="円/楕円 960"/>
                <p:cNvSpPr/>
                <p:nvPr/>
              </p:nvSpPr>
              <p:spPr>
                <a:xfrm>
                  <a:off x="4525379" y="3582448"/>
                  <a:ext cx="309335" cy="316673"/>
                </a:xfrm>
                <a:prstGeom prst="ellipse">
                  <a:avLst/>
                </a:prstGeom>
                <a:solidFill>
                  <a:srgbClr val="6633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953" name="円/楕円 952"/>
              <p:cNvSpPr/>
              <p:nvPr/>
            </p:nvSpPr>
            <p:spPr>
              <a:xfrm>
                <a:off x="1802976" y="5254874"/>
                <a:ext cx="513504" cy="478814"/>
              </a:xfrm>
              <a:prstGeom prst="ellipse">
                <a:avLst/>
              </a:prstGeom>
              <a:solidFill>
                <a:srgbClr val="CC66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54" name="円/楕円 6"/>
              <p:cNvSpPr/>
              <p:nvPr/>
            </p:nvSpPr>
            <p:spPr bwMode="auto">
              <a:xfrm>
                <a:off x="2018650" y="5558144"/>
                <a:ext cx="90010" cy="45719"/>
              </a:xfrm>
              <a:custGeom>
                <a:avLst/>
                <a:gdLst>
                  <a:gd name="connsiteX0" fmla="*/ 0 w 270030"/>
                  <a:gd name="connsiteY0" fmla="*/ 108022 h 216043"/>
                  <a:gd name="connsiteX1" fmla="*/ 135015 w 270030"/>
                  <a:gd name="connsiteY1" fmla="*/ 0 h 216043"/>
                  <a:gd name="connsiteX2" fmla="*/ 270030 w 270030"/>
                  <a:gd name="connsiteY2" fmla="*/ 108022 h 216043"/>
                  <a:gd name="connsiteX3" fmla="*/ 135015 w 270030"/>
                  <a:gd name="connsiteY3" fmla="*/ 216044 h 216043"/>
                  <a:gd name="connsiteX4" fmla="*/ 0 w 270030"/>
                  <a:gd name="connsiteY4" fmla="*/ 108022 h 216043"/>
                  <a:gd name="connsiteX0" fmla="*/ 0 w 270030"/>
                  <a:gd name="connsiteY0" fmla="*/ 108022 h 216044"/>
                  <a:gd name="connsiteX1" fmla="*/ 135015 w 270030"/>
                  <a:gd name="connsiteY1" fmla="*/ 0 h 216044"/>
                  <a:gd name="connsiteX2" fmla="*/ 270030 w 270030"/>
                  <a:gd name="connsiteY2" fmla="*/ 108022 h 216044"/>
                  <a:gd name="connsiteX3" fmla="*/ 135015 w 270030"/>
                  <a:gd name="connsiteY3" fmla="*/ 216044 h 216044"/>
                  <a:gd name="connsiteX4" fmla="*/ 0 w 270030"/>
                  <a:gd name="connsiteY4" fmla="*/ 108022 h 216044"/>
                  <a:gd name="connsiteX0" fmla="*/ 0 w 270030"/>
                  <a:gd name="connsiteY0" fmla="*/ 49712 h 157734"/>
                  <a:gd name="connsiteX1" fmla="*/ 136920 w 270030"/>
                  <a:gd name="connsiteY1" fmla="*/ 745 h 157734"/>
                  <a:gd name="connsiteX2" fmla="*/ 270030 w 270030"/>
                  <a:gd name="connsiteY2" fmla="*/ 49712 h 157734"/>
                  <a:gd name="connsiteX3" fmla="*/ 135015 w 270030"/>
                  <a:gd name="connsiteY3" fmla="*/ 157734 h 157734"/>
                  <a:gd name="connsiteX4" fmla="*/ 0 w 270030"/>
                  <a:gd name="connsiteY4" fmla="*/ 49712 h 1577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70030" h="157734">
                    <a:moveTo>
                      <a:pt x="0" y="49712"/>
                    </a:moveTo>
                    <a:cubicBezTo>
                      <a:pt x="0" y="-9947"/>
                      <a:pt x="62353" y="745"/>
                      <a:pt x="136920" y="745"/>
                    </a:cubicBezTo>
                    <a:cubicBezTo>
                      <a:pt x="211487" y="745"/>
                      <a:pt x="270030" y="-9947"/>
                      <a:pt x="270030" y="49712"/>
                    </a:cubicBezTo>
                    <a:cubicBezTo>
                      <a:pt x="270030" y="109371"/>
                      <a:pt x="209582" y="157734"/>
                      <a:pt x="135015" y="157734"/>
                    </a:cubicBezTo>
                    <a:cubicBezTo>
                      <a:pt x="60448" y="157734"/>
                      <a:pt x="0" y="109371"/>
                      <a:pt x="0" y="49712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55" name="円/楕円 954"/>
              <p:cNvSpPr/>
              <p:nvPr/>
            </p:nvSpPr>
            <p:spPr bwMode="auto">
              <a:xfrm>
                <a:off x="1884650" y="5415548"/>
                <a:ext cx="65904" cy="98971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56" name="円/楕円 955"/>
              <p:cNvSpPr/>
              <p:nvPr/>
            </p:nvSpPr>
            <p:spPr bwMode="auto">
              <a:xfrm>
                <a:off x="2174210" y="5415548"/>
                <a:ext cx="65904" cy="98971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57" name="円/楕円 956"/>
              <p:cNvSpPr/>
              <p:nvPr/>
            </p:nvSpPr>
            <p:spPr bwMode="auto">
              <a:xfrm>
                <a:off x="1898278" y="5419581"/>
                <a:ext cx="45719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58" name="円/楕円 957"/>
              <p:cNvSpPr/>
              <p:nvPr/>
            </p:nvSpPr>
            <p:spPr bwMode="auto">
              <a:xfrm>
                <a:off x="2185298" y="5419581"/>
                <a:ext cx="45719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59" name="円/楕円 7"/>
              <p:cNvSpPr/>
              <p:nvPr/>
            </p:nvSpPr>
            <p:spPr bwMode="auto">
              <a:xfrm>
                <a:off x="1999252" y="5642874"/>
                <a:ext cx="137581" cy="43052"/>
              </a:xfrm>
              <a:custGeom>
                <a:avLst/>
                <a:gdLst>
                  <a:gd name="connsiteX0" fmla="*/ 0 w 267753"/>
                  <a:gd name="connsiteY0" fmla="*/ 35563 h 71126"/>
                  <a:gd name="connsiteX1" fmla="*/ 133877 w 267753"/>
                  <a:gd name="connsiteY1" fmla="*/ 0 h 71126"/>
                  <a:gd name="connsiteX2" fmla="*/ 267754 w 267753"/>
                  <a:gd name="connsiteY2" fmla="*/ 35563 h 71126"/>
                  <a:gd name="connsiteX3" fmla="*/ 133877 w 267753"/>
                  <a:gd name="connsiteY3" fmla="*/ 71126 h 71126"/>
                  <a:gd name="connsiteX4" fmla="*/ 0 w 267753"/>
                  <a:gd name="connsiteY4" fmla="*/ 35563 h 71126"/>
                  <a:gd name="connsiteX0" fmla="*/ 0 w 267754"/>
                  <a:gd name="connsiteY0" fmla="*/ 35563 h 71126"/>
                  <a:gd name="connsiteX1" fmla="*/ 133877 w 267754"/>
                  <a:gd name="connsiteY1" fmla="*/ 0 h 71126"/>
                  <a:gd name="connsiteX2" fmla="*/ 267754 w 267754"/>
                  <a:gd name="connsiteY2" fmla="*/ 35563 h 71126"/>
                  <a:gd name="connsiteX3" fmla="*/ 133877 w 267754"/>
                  <a:gd name="connsiteY3" fmla="*/ 71126 h 71126"/>
                  <a:gd name="connsiteX4" fmla="*/ 0 w 267754"/>
                  <a:gd name="connsiteY4" fmla="*/ 35563 h 71126"/>
                  <a:gd name="connsiteX0" fmla="*/ 0 w 267754"/>
                  <a:gd name="connsiteY0" fmla="*/ 35563 h 107321"/>
                  <a:gd name="connsiteX1" fmla="*/ 133877 w 267754"/>
                  <a:gd name="connsiteY1" fmla="*/ 0 h 107321"/>
                  <a:gd name="connsiteX2" fmla="*/ 267754 w 267754"/>
                  <a:gd name="connsiteY2" fmla="*/ 35563 h 107321"/>
                  <a:gd name="connsiteX3" fmla="*/ 133877 w 267754"/>
                  <a:gd name="connsiteY3" fmla="*/ 107321 h 107321"/>
                  <a:gd name="connsiteX4" fmla="*/ 0 w 267754"/>
                  <a:gd name="connsiteY4" fmla="*/ 35563 h 1073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7754" h="107321">
                    <a:moveTo>
                      <a:pt x="0" y="35563"/>
                    </a:moveTo>
                    <a:cubicBezTo>
                      <a:pt x="0" y="15922"/>
                      <a:pt x="59939" y="0"/>
                      <a:pt x="133877" y="0"/>
                    </a:cubicBezTo>
                    <a:cubicBezTo>
                      <a:pt x="207815" y="0"/>
                      <a:pt x="267754" y="15922"/>
                      <a:pt x="267754" y="35563"/>
                    </a:cubicBezTo>
                    <a:cubicBezTo>
                      <a:pt x="267754" y="55204"/>
                      <a:pt x="207815" y="107321"/>
                      <a:pt x="133877" y="107321"/>
                    </a:cubicBezTo>
                    <a:cubicBezTo>
                      <a:pt x="59939" y="107321"/>
                      <a:pt x="0" y="55204"/>
                      <a:pt x="0" y="35563"/>
                    </a:cubicBezTo>
                    <a:close/>
                  </a:path>
                </a:pathLst>
              </a:custGeom>
              <a:solidFill>
                <a:srgbClr val="FF00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64" name="グループ化 963"/>
            <p:cNvGrpSpPr/>
            <p:nvPr/>
          </p:nvGrpSpPr>
          <p:grpSpPr>
            <a:xfrm>
              <a:off x="2706867" y="4767094"/>
              <a:ext cx="430034" cy="201996"/>
              <a:chOff x="2678776" y="2142771"/>
              <a:chExt cx="582787" cy="311947"/>
            </a:xfrm>
            <a:solidFill>
              <a:srgbClr val="99CCFF"/>
            </a:solidFill>
          </p:grpSpPr>
          <p:sp>
            <p:nvSpPr>
              <p:cNvPr id="965" name="円/楕円 964"/>
              <p:cNvSpPr/>
              <p:nvPr/>
            </p:nvSpPr>
            <p:spPr bwMode="auto">
              <a:xfrm>
                <a:off x="2904459" y="2142771"/>
                <a:ext cx="126396" cy="12639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66" name="円/楕円 965"/>
              <p:cNvSpPr/>
              <p:nvPr/>
            </p:nvSpPr>
            <p:spPr bwMode="auto">
              <a:xfrm>
                <a:off x="2783086" y="2175437"/>
                <a:ext cx="126396" cy="12639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67" name="円/楕円 966"/>
              <p:cNvSpPr/>
              <p:nvPr/>
            </p:nvSpPr>
            <p:spPr bwMode="auto">
              <a:xfrm>
                <a:off x="2678776" y="2242208"/>
                <a:ext cx="126396" cy="12639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68" name="円/楕円 967"/>
              <p:cNvSpPr/>
              <p:nvPr/>
            </p:nvSpPr>
            <p:spPr bwMode="auto">
              <a:xfrm>
                <a:off x="3028022" y="2175437"/>
                <a:ext cx="126396" cy="12639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69" name="円/楕円 968"/>
              <p:cNvSpPr/>
              <p:nvPr/>
            </p:nvSpPr>
            <p:spPr bwMode="auto">
              <a:xfrm>
                <a:off x="3135167" y="2242208"/>
                <a:ext cx="126396" cy="12639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70" name="月 969"/>
              <p:cNvSpPr/>
              <p:nvPr/>
            </p:nvSpPr>
            <p:spPr bwMode="auto">
              <a:xfrm rot="5400000">
                <a:off x="2845142" y="2044216"/>
                <a:ext cx="250688" cy="570316"/>
              </a:xfrm>
              <a:prstGeom prst="moon">
                <a:avLst>
                  <a:gd name="adj" fmla="val 70560"/>
                </a:avLst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971" name="グループ化 970"/>
          <p:cNvGrpSpPr/>
          <p:nvPr/>
        </p:nvGrpSpPr>
        <p:grpSpPr>
          <a:xfrm>
            <a:off x="2722551" y="4767094"/>
            <a:ext cx="748760" cy="1542933"/>
            <a:chOff x="2477725" y="4767094"/>
            <a:chExt cx="902953" cy="1860672"/>
          </a:xfrm>
        </p:grpSpPr>
        <p:grpSp>
          <p:nvGrpSpPr>
            <p:cNvPr id="972" name="グループ化 971"/>
            <p:cNvGrpSpPr/>
            <p:nvPr/>
          </p:nvGrpSpPr>
          <p:grpSpPr>
            <a:xfrm>
              <a:off x="2961675" y="6285472"/>
              <a:ext cx="218058" cy="342294"/>
              <a:chOff x="4525454" y="3230695"/>
              <a:chExt cx="315035" cy="473670"/>
            </a:xfrm>
          </p:grpSpPr>
          <p:sp>
            <p:nvSpPr>
              <p:cNvPr id="1027" name="片側の 2 つの角を丸めた四角形 1026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28" name="片側の 2 つの角を丸めた四角形 1027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73" name="グループ化 972"/>
            <p:cNvGrpSpPr/>
            <p:nvPr/>
          </p:nvGrpSpPr>
          <p:grpSpPr>
            <a:xfrm>
              <a:off x="2711144" y="6285472"/>
              <a:ext cx="218058" cy="342294"/>
              <a:chOff x="4525454" y="3230695"/>
              <a:chExt cx="315035" cy="473670"/>
            </a:xfrm>
          </p:grpSpPr>
          <p:sp>
            <p:nvSpPr>
              <p:cNvPr id="1025" name="片側の 2 つの角を丸めた四角形 1024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26" name="片側の 2 つの角を丸めた四角形 1025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74" name="グループ化 973"/>
            <p:cNvGrpSpPr/>
            <p:nvPr/>
          </p:nvGrpSpPr>
          <p:grpSpPr>
            <a:xfrm>
              <a:off x="2477725" y="5657759"/>
              <a:ext cx="902953" cy="789176"/>
              <a:chOff x="2477725" y="5657759"/>
              <a:chExt cx="902953" cy="954820"/>
            </a:xfrm>
          </p:grpSpPr>
          <p:sp>
            <p:nvSpPr>
              <p:cNvPr id="1022" name="円/楕円 2"/>
              <p:cNvSpPr/>
              <p:nvPr/>
            </p:nvSpPr>
            <p:spPr bwMode="auto">
              <a:xfrm>
                <a:off x="2477725" y="5694469"/>
                <a:ext cx="902953" cy="918110"/>
              </a:xfrm>
              <a:custGeom>
                <a:avLst/>
                <a:gdLst>
                  <a:gd name="connsiteX0" fmla="*/ 0 w 855095"/>
                  <a:gd name="connsiteY0" fmla="*/ 427548 h 855095"/>
                  <a:gd name="connsiteX1" fmla="*/ 427548 w 855095"/>
                  <a:gd name="connsiteY1" fmla="*/ 0 h 855095"/>
                  <a:gd name="connsiteX2" fmla="*/ 855096 w 855095"/>
                  <a:gd name="connsiteY2" fmla="*/ 427548 h 855095"/>
                  <a:gd name="connsiteX3" fmla="*/ 427548 w 855095"/>
                  <a:gd name="connsiteY3" fmla="*/ 855096 h 855095"/>
                  <a:gd name="connsiteX4" fmla="*/ 0 w 855095"/>
                  <a:gd name="connsiteY4" fmla="*/ 427548 h 855095"/>
                  <a:gd name="connsiteX0" fmla="*/ 0 w 855096"/>
                  <a:gd name="connsiteY0" fmla="*/ 427548 h 855096"/>
                  <a:gd name="connsiteX1" fmla="*/ 427548 w 855096"/>
                  <a:gd name="connsiteY1" fmla="*/ 0 h 855096"/>
                  <a:gd name="connsiteX2" fmla="*/ 855096 w 855096"/>
                  <a:gd name="connsiteY2" fmla="*/ 427548 h 855096"/>
                  <a:gd name="connsiteX3" fmla="*/ 427548 w 855096"/>
                  <a:gd name="connsiteY3" fmla="*/ 855096 h 855096"/>
                  <a:gd name="connsiteX4" fmla="*/ 0 w 855096"/>
                  <a:gd name="connsiteY4" fmla="*/ 427548 h 855096"/>
                  <a:gd name="connsiteX0" fmla="*/ 0 w 855096"/>
                  <a:gd name="connsiteY0" fmla="*/ 751398 h 1178946"/>
                  <a:gd name="connsiteX1" fmla="*/ 433898 w 855096"/>
                  <a:gd name="connsiteY1" fmla="*/ 0 h 1178946"/>
                  <a:gd name="connsiteX2" fmla="*/ 855096 w 855096"/>
                  <a:gd name="connsiteY2" fmla="*/ 751398 h 1178946"/>
                  <a:gd name="connsiteX3" fmla="*/ 427548 w 855096"/>
                  <a:gd name="connsiteY3" fmla="*/ 1178946 h 1178946"/>
                  <a:gd name="connsiteX4" fmla="*/ 0 w 855096"/>
                  <a:gd name="connsiteY4" fmla="*/ 751398 h 1178946"/>
                  <a:gd name="connsiteX0" fmla="*/ 0 w 855096"/>
                  <a:gd name="connsiteY0" fmla="*/ 751398 h 947154"/>
                  <a:gd name="connsiteX1" fmla="*/ 433898 w 855096"/>
                  <a:gd name="connsiteY1" fmla="*/ 0 h 947154"/>
                  <a:gd name="connsiteX2" fmla="*/ 855096 w 855096"/>
                  <a:gd name="connsiteY2" fmla="*/ 751398 h 947154"/>
                  <a:gd name="connsiteX3" fmla="*/ 440248 w 855096"/>
                  <a:gd name="connsiteY3" fmla="*/ 943996 h 947154"/>
                  <a:gd name="connsiteX4" fmla="*/ 0 w 855096"/>
                  <a:gd name="connsiteY4" fmla="*/ 751398 h 947154"/>
                  <a:gd name="connsiteX0" fmla="*/ 0 w 855096"/>
                  <a:gd name="connsiteY0" fmla="*/ 751398 h 1001181"/>
                  <a:gd name="connsiteX1" fmla="*/ 433898 w 855096"/>
                  <a:gd name="connsiteY1" fmla="*/ 0 h 1001181"/>
                  <a:gd name="connsiteX2" fmla="*/ 855096 w 855096"/>
                  <a:gd name="connsiteY2" fmla="*/ 751398 h 1001181"/>
                  <a:gd name="connsiteX3" fmla="*/ 435483 w 855096"/>
                  <a:gd name="connsiteY3" fmla="*/ 1001181 h 1001181"/>
                  <a:gd name="connsiteX4" fmla="*/ 0 w 855096"/>
                  <a:gd name="connsiteY4" fmla="*/ 751398 h 10011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55096" h="1001181">
                    <a:moveTo>
                      <a:pt x="0" y="751398"/>
                    </a:moveTo>
                    <a:cubicBezTo>
                      <a:pt x="0" y="515270"/>
                      <a:pt x="197770" y="0"/>
                      <a:pt x="433898" y="0"/>
                    </a:cubicBezTo>
                    <a:cubicBezTo>
                      <a:pt x="670026" y="0"/>
                      <a:pt x="855096" y="515270"/>
                      <a:pt x="855096" y="751398"/>
                    </a:cubicBezTo>
                    <a:cubicBezTo>
                      <a:pt x="855096" y="987526"/>
                      <a:pt x="671611" y="1001181"/>
                      <a:pt x="435483" y="1001181"/>
                    </a:cubicBezTo>
                    <a:cubicBezTo>
                      <a:pt x="199355" y="1001181"/>
                      <a:pt x="0" y="987526"/>
                      <a:pt x="0" y="751398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23" name="円/楕円 2"/>
              <p:cNvSpPr/>
              <p:nvPr/>
            </p:nvSpPr>
            <p:spPr bwMode="auto">
              <a:xfrm>
                <a:off x="2477725" y="5657759"/>
                <a:ext cx="902953" cy="918110"/>
              </a:xfrm>
              <a:custGeom>
                <a:avLst/>
                <a:gdLst>
                  <a:gd name="connsiteX0" fmla="*/ 0 w 855095"/>
                  <a:gd name="connsiteY0" fmla="*/ 427548 h 855095"/>
                  <a:gd name="connsiteX1" fmla="*/ 427548 w 855095"/>
                  <a:gd name="connsiteY1" fmla="*/ 0 h 855095"/>
                  <a:gd name="connsiteX2" fmla="*/ 855096 w 855095"/>
                  <a:gd name="connsiteY2" fmla="*/ 427548 h 855095"/>
                  <a:gd name="connsiteX3" fmla="*/ 427548 w 855095"/>
                  <a:gd name="connsiteY3" fmla="*/ 855096 h 855095"/>
                  <a:gd name="connsiteX4" fmla="*/ 0 w 855095"/>
                  <a:gd name="connsiteY4" fmla="*/ 427548 h 855095"/>
                  <a:gd name="connsiteX0" fmla="*/ 0 w 855096"/>
                  <a:gd name="connsiteY0" fmla="*/ 427548 h 855096"/>
                  <a:gd name="connsiteX1" fmla="*/ 427548 w 855096"/>
                  <a:gd name="connsiteY1" fmla="*/ 0 h 855096"/>
                  <a:gd name="connsiteX2" fmla="*/ 855096 w 855096"/>
                  <a:gd name="connsiteY2" fmla="*/ 427548 h 855096"/>
                  <a:gd name="connsiteX3" fmla="*/ 427548 w 855096"/>
                  <a:gd name="connsiteY3" fmla="*/ 855096 h 855096"/>
                  <a:gd name="connsiteX4" fmla="*/ 0 w 855096"/>
                  <a:gd name="connsiteY4" fmla="*/ 427548 h 855096"/>
                  <a:gd name="connsiteX0" fmla="*/ 0 w 855096"/>
                  <a:gd name="connsiteY0" fmla="*/ 751398 h 1178946"/>
                  <a:gd name="connsiteX1" fmla="*/ 433898 w 855096"/>
                  <a:gd name="connsiteY1" fmla="*/ 0 h 1178946"/>
                  <a:gd name="connsiteX2" fmla="*/ 855096 w 855096"/>
                  <a:gd name="connsiteY2" fmla="*/ 751398 h 1178946"/>
                  <a:gd name="connsiteX3" fmla="*/ 427548 w 855096"/>
                  <a:gd name="connsiteY3" fmla="*/ 1178946 h 1178946"/>
                  <a:gd name="connsiteX4" fmla="*/ 0 w 855096"/>
                  <a:gd name="connsiteY4" fmla="*/ 751398 h 1178946"/>
                  <a:gd name="connsiteX0" fmla="*/ 0 w 855096"/>
                  <a:gd name="connsiteY0" fmla="*/ 751398 h 947154"/>
                  <a:gd name="connsiteX1" fmla="*/ 433898 w 855096"/>
                  <a:gd name="connsiteY1" fmla="*/ 0 h 947154"/>
                  <a:gd name="connsiteX2" fmla="*/ 855096 w 855096"/>
                  <a:gd name="connsiteY2" fmla="*/ 751398 h 947154"/>
                  <a:gd name="connsiteX3" fmla="*/ 440248 w 855096"/>
                  <a:gd name="connsiteY3" fmla="*/ 943996 h 947154"/>
                  <a:gd name="connsiteX4" fmla="*/ 0 w 855096"/>
                  <a:gd name="connsiteY4" fmla="*/ 751398 h 947154"/>
                  <a:gd name="connsiteX0" fmla="*/ 0 w 855096"/>
                  <a:gd name="connsiteY0" fmla="*/ 751398 h 1001181"/>
                  <a:gd name="connsiteX1" fmla="*/ 433898 w 855096"/>
                  <a:gd name="connsiteY1" fmla="*/ 0 h 1001181"/>
                  <a:gd name="connsiteX2" fmla="*/ 855096 w 855096"/>
                  <a:gd name="connsiteY2" fmla="*/ 751398 h 1001181"/>
                  <a:gd name="connsiteX3" fmla="*/ 435483 w 855096"/>
                  <a:gd name="connsiteY3" fmla="*/ 1001181 h 1001181"/>
                  <a:gd name="connsiteX4" fmla="*/ 0 w 855096"/>
                  <a:gd name="connsiteY4" fmla="*/ 751398 h 10011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55096" h="1001181">
                    <a:moveTo>
                      <a:pt x="0" y="751398"/>
                    </a:moveTo>
                    <a:cubicBezTo>
                      <a:pt x="0" y="515270"/>
                      <a:pt x="197770" y="0"/>
                      <a:pt x="433898" y="0"/>
                    </a:cubicBezTo>
                    <a:cubicBezTo>
                      <a:pt x="670026" y="0"/>
                      <a:pt x="855096" y="515270"/>
                      <a:pt x="855096" y="751398"/>
                    </a:cubicBezTo>
                    <a:cubicBezTo>
                      <a:pt x="855096" y="987526"/>
                      <a:pt x="671611" y="1001181"/>
                      <a:pt x="435483" y="1001181"/>
                    </a:cubicBezTo>
                    <a:cubicBezTo>
                      <a:pt x="199355" y="1001181"/>
                      <a:pt x="0" y="987526"/>
                      <a:pt x="0" y="751398"/>
                    </a:cubicBezTo>
                    <a:close/>
                  </a:path>
                </a:pathLst>
              </a:custGeom>
              <a:solidFill>
                <a:srgbClr val="FF3399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24" name="円/楕円 2"/>
              <p:cNvSpPr/>
              <p:nvPr/>
            </p:nvSpPr>
            <p:spPr bwMode="auto">
              <a:xfrm>
                <a:off x="2548050" y="5667384"/>
                <a:ext cx="762303" cy="779551"/>
              </a:xfrm>
              <a:custGeom>
                <a:avLst/>
                <a:gdLst>
                  <a:gd name="connsiteX0" fmla="*/ 0 w 855095"/>
                  <a:gd name="connsiteY0" fmla="*/ 427548 h 855095"/>
                  <a:gd name="connsiteX1" fmla="*/ 427548 w 855095"/>
                  <a:gd name="connsiteY1" fmla="*/ 0 h 855095"/>
                  <a:gd name="connsiteX2" fmla="*/ 855096 w 855095"/>
                  <a:gd name="connsiteY2" fmla="*/ 427548 h 855095"/>
                  <a:gd name="connsiteX3" fmla="*/ 427548 w 855095"/>
                  <a:gd name="connsiteY3" fmla="*/ 855096 h 855095"/>
                  <a:gd name="connsiteX4" fmla="*/ 0 w 855095"/>
                  <a:gd name="connsiteY4" fmla="*/ 427548 h 855095"/>
                  <a:gd name="connsiteX0" fmla="*/ 0 w 855096"/>
                  <a:gd name="connsiteY0" fmla="*/ 427548 h 855096"/>
                  <a:gd name="connsiteX1" fmla="*/ 427548 w 855096"/>
                  <a:gd name="connsiteY1" fmla="*/ 0 h 855096"/>
                  <a:gd name="connsiteX2" fmla="*/ 855096 w 855096"/>
                  <a:gd name="connsiteY2" fmla="*/ 427548 h 855096"/>
                  <a:gd name="connsiteX3" fmla="*/ 427548 w 855096"/>
                  <a:gd name="connsiteY3" fmla="*/ 855096 h 855096"/>
                  <a:gd name="connsiteX4" fmla="*/ 0 w 855096"/>
                  <a:gd name="connsiteY4" fmla="*/ 427548 h 855096"/>
                  <a:gd name="connsiteX0" fmla="*/ 0 w 855096"/>
                  <a:gd name="connsiteY0" fmla="*/ 751398 h 1178946"/>
                  <a:gd name="connsiteX1" fmla="*/ 433898 w 855096"/>
                  <a:gd name="connsiteY1" fmla="*/ 0 h 1178946"/>
                  <a:gd name="connsiteX2" fmla="*/ 855096 w 855096"/>
                  <a:gd name="connsiteY2" fmla="*/ 751398 h 1178946"/>
                  <a:gd name="connsiteX3" fmla="*/ 427548 w 855096"/>
                  <a:gd name="connsiteY3" fmla="*/ 1178946 h 1178946"/>
                  <a:gd name="connsiteX4" fmla="*/ 0 w 855096"/>
                  <a:gd name="connsiteY4" fmla="*/ 751398 h 1178946"/>
                  <a:gd name="connsiteX0" fmla="*/ 0 w 855096"/>
                  <a:gd name="connsiteY0" fmla="*/ 751398 h 947154"/>
                  <a:gd name="connsiteX1" fmla="*/ 433898 w 855096"/>
                  <a:gd name="connsiteY1" fmla="*/ 0 h 947154"/>
                  <a:gd name="connsiteX2" fmla="*/ 855096 w 855096"/>
                  <a:gd name="connsiteY2" fmla="*/ 751398 h 947154"/>
                  <a:gd name="connsiteX3" fmla="*/ 440248 w 855096"/>
                  <a:gd name="connsiteY3" fmla="*/ 943996 h 947154"/>
                  <a:gd name="connsiteX4" fmla="*/ 0 w 855096"/>
                  <a:gd name="connsiteY4" fmla="*/ 751398 h 947154"/>
                  <a:gd name="connsiteX0" fmla="*/ 0 w 855096"/>
                  <a:gd name="connsiteY0" fmla="*/ 751398 h 1001181"/>
                  <a:gd name="connsiteX1" fmla="*/ 433898 w 855096"/>
                  <a:gd name="connsiteY1" fmla="*/ 0 h 1001181"/>
                  <a:gd name="connsiteX2" fmla="*/ 855096 w 855096"/>
                  <a:gd name="connsiteY2" fmla="*/ 751398 h 1001181"/>
                  <a:gd name="connsiteX3" fmla="*/ 435483 w 855096"/>
                  <a:gd name="connsiteY3" fmla="*/ 1001181 h 1001181"/>
                  <a:gd name="connsiteX4" fmla="*/ 0 w 855096"/>
                  <a:gd name="connsiteY4" fmla="*/ 751398 h 10011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55096" h="1001181">
                    <a:moveTo>
                      <a:pt x="0" y="751398"/>
                    </a:moveTo>
                    <a:cubicBezTo>
                      <a:pt x="0" y="515270"/>
                      <a:pt x="197770" y="0"/>
                      <a:pt x="433898" y="0"/>
                    </a:cubicBezTo>
                    <a:cubicBezTo>
                      <a:pt x="670026" y="0"/>
                      <a:pt x="855096" y="515270"/>
                      <a:pt x="855096" y="751398"/>
                    </a:cubicBezTo>
                    <a:cubicBezTo>
                      <a:pt x="855096" y="987526"/>
                      <a:pt x="671611" y="1001181"/>
                      <a:pt x="435483" y="1001181"/>
                    </a:cubicBezTo>
                    <a:cubicBezTo>
                      <a:pt x="199355" y="1001181"/>
                      <a:pt x="0" y="987526"/>
                      <a:pt x="0" y="751398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75" name="グループ化 974"/>
            <p:cNvGrpSpPr/>
            <p:nvPr/>
          </p:nvGrpSpPr>
          <p:grpSpPr>
            <a:xfrm>
              <a:off x="2543009" y="5427747"/>
              <a:ext cx="477235" cy="634944"/>
              <a:chOff x="1752570" y="5415547"/>
              <a:chExt cx="477235" cy="634944"/>
            </a:xfrm>
          </p:grpSpPr>
          <p:grpSp>
            <p:nvGrpSpPr>
              <p:cNvPr id="1014" name="グループ化 1013"/>
              <p:cNvGrpSpPr/>
              <p:nvPr/>
            </p:nvGrpSpPr>
            <p:grpSpPr>
              <a:xfrm rot="19800000">
                <a:off x="2032921" y="5835551"/>
                <a:ext cx="196884" cy="214940"/>
                <a:chOff x="1981306" y="6016108"/>
                <a:chExt cx="129454" cy="141327"/>
              </a:xfrm>
            </p:grpSpPr>
            <p:sp>
              <p:nvSpPr>
                <p:cNvPr id="1018" name="円/楕円 1017"/>
                <p:cNvSpPr/>
                <p:nvPr/>
              </p:nvSpPr>
              <p:spPr bwMode="auto">
                <a:xfrm rot="14474859">
                  <a:off x="2030637" y="6110774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19" name="円/楕円 1018"/>
                <p:cNvSpPr/>
                <p:nvPr/>
              </p:nvSpPr>
              <p:spPr bwMode="auto">
                <a:xfrm rot="13217450">
                  <a:off x="2054159" y="6082335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20" name="円/楕円 1019"/>
                <p:cNvSpPr/>
                <p:nvPr/>
              </p:nvSpPr>
              <p:spPr bwMode="auto">
                <a:xfrm rot="15732268" flipV="1">
                  <a:off x="1996319" y="6114068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21" name="円/楕円 1020"/>
                <p:cNvSpPr/>
                <p:nvPr/>
              </p:nvSpPr>
              <p:spPr bwMode="auto">
                <a:xfrm rot="14474859">
                  <a:off x="1972472" y="6024942"/>
                  <a:ext cx="113203" cy="95536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1015" name="グループ化 1014"/>
              <p:cNvGrpSpPr/>
              <p:nvPr/>
            </p:nvGrpSpPr>
            <p:grpSpPr>
              <a:xfrm>
                <a:off x="1752570" y="5415547"/>
                <a:ext cx="330610" cy="548724"/>
                <a:chOff x="4371556" y="2515517"/>
                <a:chExt cx="840277" cy="1335828"/>
              </a:xfrm>
            </p:grpSpPr>
            <p:sp>
              <p:nvSpPr>
                <p:cNvPr id="1016" name="角丸四角形 1015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17" name="フリーフォーム 1016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976" name="グループ化 975"/>
            <p:cNvGrpSpPr/>
            <p:nvPr/>
          </p:nvGrpSpPr>
          <p:grpSpPr>
            <a:xfrm flipH="1">
              <a:off x="2853292" y="5427747"/>
              <a:ext cx="477235" cy="634944"/>
              <a:chOff x="1752570" y="5415547"/>
              <a:chExt cx="477235" cy="634944"/>
            </a:xfrm>
          </p:grpSpPr>
          <p:grpSp>
            <p:nvGrpSpPr>
              <p:cNvPr id="1006" name="グループ化 1005"/>
              <p:cNvGrpSpPr/>
              <p:nvPr/>
            </p:nvGrpSpPr>
            <p:grpSpPr>
              <a:xfrm rot="19800000">
                <a:off x="2032921" y="5835551"/>
                <a:ext cx="196884" cy="214940"/>
                <a:chOff x="1981306" y="6016108"/>
                <a:chExt cx="129454" cy="141327"/>
              </a:xfrm>
            </p:grpSpPr>
            <p:sp>
              <p:nvSpPr>
                <p:cNvPr id="1010" name="円/楕円 1009"/>
                <p:cNvSpPr/>
                <p:nvPr/>
              </p:nvSpPr>
              <p:spPr bwMode="auto">
                <a:xfrm rot="14474859">
                  <a:off x="2030637" y="6110774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11" name="円/楕円 1010"/>
                <p:cNvSpPr/>
                <p:nvPr/>
              </p:nvSpPr>
              <p:spPr bwMode="auto">
                <a:xfrm rot="13217450">
                  <a:off x="2054159" y="6082335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12" name="円/楕円 1011"/>
                <p:cNvSpPr/>
                <p:nvPr/>
              </p:nvSpPr>
              <p:spPr bwMode="auto">
                <a:xfrm rot="15732268" flipV="1">
                  <a:off x="1996319" y="6114068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13" name="円/楕円 1012"/>
                <p:cNvSpPr/>
                <p:nvPr/>
              </p:nvSpPr>
              <p:spPr bwMode="auto">
                <a:xfrm rot="14474859">
                  <a:off x="1972472" y="6024942"/>
                  <a:ext cx="113203" cy="95536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1007" name="グループ化 1006"/>
              <p:cNvGrpSpPr/>
              <p:nvPr/>
            </p:nvGrpSpPr>
            <p:grpSpPr>
              <a:xfrm>
                <a:off x="1752570" y="5415547"/>
                <a:ext cx="330610" cy="548724"/>
                <a:chOff x="4371556" y="2515517"/>
                <a:chExt cx="840277" cy="1335828"/>
              </a:xfrm>
            </p:grpSpPr>
            <p:sp>
              <p:nvSpPr>
                <p:cNvPr id="1008" name="角丸四角形 1007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09" name="フリーフォーム 1008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977" name="グループ化 976"/>
            <p:cNvGrpSpPr/>
            <p:nvPr/>
          </p:nvGrpSpPr>
          <p:grpSpPr>
            <a:xfrm>
              <a:off x="2589521" y="5349602"/>
              <a:ext cx="673756" cy="451127"/>
              <a:chOff x="4472370" y="2294084"/>
              <a:chExt cx="1712418" cy="1098237"/>
            </a:xfrm>
            <a:solidFill>
              <a:schemeClr val="accent6">
                <a:lumMod val="75000"/>
              </a:schemeClr>
            </a:solidFill>
          </p:grpSpPr>
          <p:grpSp>
            <p:nvGrpSpPr>
              <p:cNvPr id="999" name="グループ化 998"/>
              <p:cNvGrpSpPr/>
              <p:nvPr/>
            </p:nvGrpSpPr>
            <p:grpSpPr>
              <a:xfrm>
                <a:off x="4472370" y="2294084"/>
                <a:ext cx="1712418" cy="1098237"/>
                <a:chOff x="4349744" y="1673805"/>
                <a:chExt cx="973396" cy="866195"/>
              </a:xfrm>
              <a:grpFill/>
            </p:grpSpPr>
            <p:sp>
              <p:nvSpPr>
                <p:cNvPr id="1002" name="円/楕円 2"/>
                <p:cNvSpPr/>
                <p:nvPr/>
              </p:nvSpPr>
              <p:spPr bwMode="auto">
                <a:xfrm>
                  <a:off x="4480328" y="1673805"/>
                  <a:ext cx="720322" cy="844746"/>
                </a:xfrm>
                <a:custGeom>
                  <a:avLst/>
                  <a:gdLst>
                    <a:gd name="connsiteX0" fmla="*/ 0 w 855095"/>
                    <a:gd name="connsiteY0" fmla="*/ 427548 h 855095"/>
                    <a:gd name="connsiteX1" fmla="*/ 427548 w 855095"/>
                    <a:gd name="connsiteY1" fmla="*/ 0 h 855095"/>
                    <a:gd name="connsiteX2" fmla="*/ 855096 w 855095"/>
                    <a:gd name="connsiteY2" fmla="*/ 427548 h 855095"/>
                    <a:gd name="connsiteX3" fmla="*/ 427548 w 855095"/>
                    <a:gd name="connsiteY3" fmla="*/ 855096 h 855095"/>
                    <a:gd name="connsiteX4" fmla="*/ 0 w 855095"/>
                    <a:gd name="connsiteY4" fmla="*/ 427548 h 855095"/>
                    <a:gd name="connsiteX0" fmla="*/ 0 w 855096"/>
                    <a:gd name="connsiteY0" fmla="*/ 427548 h 855096"/>
                    <a:gd name="connsiteX1" fmla="*/ 427548 w 855096"/>
                    <a:gd name="connsiteY1" fmla="*/ 0 h 855096"/>
                    <a:gd name="connsiteX2" fmla="*/ 855096 w 855096"/>
                    <a:gd name="connsiteY2" fmla="*/ 427548 h 855096"/>
                    <a:gd name="connsiteX3" fmla="*/ 427548 w 855096"/>
                    <a:gd name="connsiteY3" fmla="*/ 855096 h 855096"/>
                    <a:gd name="connsiteX4" fmla="*/ 0 w 855096"/>
                    <a:gd name="connsiteY4" fmla="*/ 427548 h 855096"/>
                    <a:gd name="connsiteX0" fmla="*/ 0 w 855096"/>
                    <a:gd name="connsiteY0" fmla="*/ 249748 h 677296"/>
                    <a:gd name="connsiteX1" fmla="*/ 421198 w 855096"/>
                    <a:gd name="connsiteY1" fmla="*/ 0 h 677296"/>
                    <a:gd name="connsiteX2" fmla="*/ 855096 w 855096"/>
                    <a:gd name="connsiteY2" fmla="*/ 249748 h 677296"/>
                    <a:gd name="connsiteX3" fmla="*/ 427548 w 855096"/>
                    <a:gd name="connsiteY3" fmla="*/ 677296 h 677296"/>
                    <a:gd name="connsiteX4" fmla="*/ 0 w 855096"/>
                    <a:gd name="connsiteY4" fmla="*/ 249748 h 6772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55096" h="677296">
                      <a:moveTo>
                        <a:pt x="0" y="249748"/>
                      </a:moveTo>
                      <a:cubicBezTo>
                        <a:pt x="0" y="13620"/>
                        <a:pt x="185070" y="0"/>
                        <a:pt x="421198" y="0"/>
                      </a:cubicBezTo>
                      <a:cubicBezTo>
                        <a:pt x="657326" y="0"/>
                        <a:pt x="855096" y="13620"/>
                        <a:pt x="855096" y="249748"/>
                      </a:cubicBezTo>
                      <a:cubicBezTo>
                        <a:pt x="855096" y="485876"/>
                        <a:pt x="663676" y="677296"/>
                        <a:pt x="427548" y="677296"/>
                      </a:cubicBezTo>
                      <a:cubicBezTo>
                        <a:pt x="191420" y="677296"/>
                        <a:pt x="0" y="485876"/>
                        <a:pt x="0" y="2497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03" name="フリーフォーム 1002"/>
                <p:cNvSpPr/>
                <p:nvPr/>
              </p:nvSpPr>
              <p:spPr bwMode="auto">
                <a:xfrm>
                  <a:off x="4907996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04" name="フリーフォーム 1003"/>
                <p:cNvSpPr/>
                <p:nvPr/>
              </p:nvSpPr>
              <p:spPr bwMode="auto">
                <a:xfrm flipH="1">
                  <a:off x="4349744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05" name="月 1004"/>
                <p:cNvSpPr/>
                <p:nvPr/>
              </p:nvSpPr>
              <p:spPr bwMode="auto">
                <a:xfrm rot="16200000">
                  <a:off x="4758676" y="2186926"/>
                  <a:ext cx="163622" cy="542526"/>
                </a:xfrm>
                <a:prstGeom prst="moon">
                  <a:avLst>
                    <a:gd name="adj" fmla="val 74747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000" name="円/楕円 999"/>
              <p:cNvSpPr/>
              <p:nvPr/>
            </p:nvSpPr>
            <p:spPr bwMode="auto">
              <a:xfrm>
                <a:off x="5268191" y="2694590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01" name="円/楕円 1000"/>
              <p:cNvSpPr/>
              <p:nvPr/>
            </p:nvSpPr>
            <p:spPr bwMode="auto">
              <a:xfrm>
                <a:off x="5268191" y="2932687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78" name="グループ化 977"/>
            <p:cNvGrpSpPr/>
            <p:nvPr/>
          </p:nvGrpSpPr>
          <p:grpSpPr>
            <a:xfrm>
              <a:off x="2610777" y="4809059"/>
              <a:ext cx="630070" cy="618688"/>
              <a:chOff x="1802650" y="5228551"/>
              <a:chExt cx="514430" cy="505137"/>
            </a:xfrm>
          </p:grpSpPr>
          <p:grpSp>
            <p:nvGrpSpPr>
              <p:cNvPr id="986" name="グループ化 985"/>
              <p:cNvGrpSpPr/>
              <p:nvPr/>
            </p:nvGrpSpPr>
            <p:grpSpPr>
              <a:xfrm>
                <a:off x="1802650" y="5228551"/>
                <a:ext cx="148402" cy="151921"/>
                <a:chOff x="4399553" y="3454368"/>
                <a:chExt cx="467722" cy="478814"/>
              </a:xfrm>
            </p:grpSpPr>
            <p:sp>
              <p:nvSpPr>
                <p:cNvPr id="997" name="円/楕円 996"/>
                <p:cNvSpPr/>
                <p:nvPr/>
              </p:nvSpPr>
              <p:spPr>
                <a:xfrm>
                  <a:off x="4399553" y="3454368"/>
                  <a:ext cx="467722" cy="478814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98" name="円/楕円 997"/>
                <p:cNvSpPr/>
                <p:nvPr/>
              </p:nvSpPr>
              <p:spPr>
                <a:xfrm>
                  <a:off x="4525379" y="3582448"/>
                  <a:ext cx="309335" cy="316673"/>
                </a:xfrm>
                <a:prstGeom prst="ellipse">
                  <a:avLst/>
                </a:prstGeom>
                <a:solidFill>
                  <a:srgbClr val="6633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987" name="グループ化 986"/>
              <p:cNvGrpSpPr/>
              <p:nvPr/>
            </p:nvGrpSpPr>
            <p:grpSpPr>
              <a:xfrm flipH="1">
                <a:off x="2168678" y="5228551"/>
                <a:ext cx="148402" cy="151921"/>
                <a:chOff x="4399553" y="3454368"/>
                <a:chExt cx="467722" cy="478814"/>
              </a:xfrm>
            </p:grpSpPr>
            <p:sp>
              <p:nvSpPr>
                <p:cNvPr id="995" name="円/楕円 994"/>
                <p:cNvSpPr/>
                <p:nvPr/>
              </p:nvSpPr>
              <p:spPr>
                <a:xfrm>
                  <a:off x="4399553" y="3454368"/>
                  <a:ext cx="467722" cy="478814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96" name="円/楕円 995"/>
                <p:cNvSpPr/>
                <p:nvPr/>
              </p:nvSpPr>
              <p:spPr>
                <a:xfrm>
                  <a:off x="4525379" y="3582448"/>
                  <a:ext cx="309335" cy="316673"/>
                </a:xfrm>
                <a:prstGeom prst="ellipse">
                  <a:avLst/>
                </a:prstGeom>
                <a:solidFill>
                  <a:srgbClr val="6633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988" name="円/楕円 987"/>
              <p:cNvSpPr/>
              <p:nvPr/>
            </p:nvSpPr>
            <p:spPr>
              <a:xfrm>
                <a:off x="1802976" y="5254874"/>
                <a:ext cx="513504" cy="478814"/>
              </a:xfrm>
              <a:prstGeom prst="ellipse">
                <a:avLst/>
              </a:prstGeom>
              <a:solidFill>
                <a:srgbClr val="CC66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89" name="円/楕円 6"/>
              <p:cNvSpPr/>
              <p:nvPr/>
            </p:nvSpPr>
            <p:spPr bwMode="auto">
              <a:xfrm>
                <a:off x="2018650" y="5558144"/>
                <a:ext cx="90010" cy="45719"/>
              </a:xfrm>
              <a:custGeom>
                <a:avLst/>
                <a:gdLst>
                  <a:gd name="connsiteX0" fmla="*/ 0 w 270030"/>
                  <a:gd name="connsiteY0" fmla="*/ 108022 h 216043"/>
                  <a:gd name="connsiteX1" fmla="*/ 135015 w 270030"/>
                  <a:gd name="connsiteY1" fmla="*/ 0 h 216043"/>
                  <a:gd name="connsiteX2" fmla="*/ 270030 w 270030"/>
                  <a:gd name="connsiteY2" fmla="*/ 108022 h 216043"/>
                  <a:gd name="connsiteX3" fmla="*/ 135015 w 270030"/>
                  <a:gd name="connsiteY3" fmla="*/ 216044 h 216043"/>
                  <a:gd name="connsiteX4" fmla="*/ 0 w 270030"/>
                  <a:gd name="connsiteY4" fmla="*/ 108022 h 216043"/>
                  <a:gd name="connsiteX0" fmla="*/ 0 w 270030"/>
                  <a:gd name="connsiteY0" fmla="*/ 108022 h 216044"/>
                  <a:gd name="connsiteX1" fmla="*/ 135015 w 270030"/>
                  <a:gd name="connsiteY1" fmla="*/ 0 h 216044"/>
                  <a:gd name="connsiteX2" fmla="*/ 270030 w 270030"/>
                  <a:gd name="connsiteY2" fmla="*/ 108022 h 216044"/>
                  <a:gd name="connsiteX3" fmla="*/ 135015 w 270030"/>
                  <a:gd name="connsiteY3" fmla="*/ 216044 h 216044"/>
                  <a:gd name="connsiteX4" fmla="*/ 0 w 270030"/>
                  <a:gd name="connsiteY4" fmla="*/ 108022 h 216044"/>
                  <a:gd name="connsiteX0" fmla="*/ 0 w 270030"/>
                  <a:gd name="connsiteY0" fmla="*/ 49712 h 157734"/>
                  <a:gd name="connsiteX1" fmla="*/ 136920 w 270030"/>
                  <a:gd name="connsiteY1" fmla="*/ 745 h 157734"/>
                  <a:gd name="connsiteX2" fmla="*/ 270030 w 270030"/>
                  <a:gd name="connsiteY2" fmla="*/ 49712 h 157734"/>
                  <a:gd name="connsiteX3" fmla="*/ 135015 w 270030"/>
                  <a:gd name="connsiteY3" fmla="*/ 157734 h 157734"/>
                  <a:gd name="connsiteX4" fmla="*/ 0 w 270030"/>
                  <a:gd name="connsiteY4" fmla="*/ 49712 h 1577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70030" h="157734">
                    <a:moveTo>
                      <a:pt x="0" y="49712"/>
                    </a:moveTo>
                    <a:cubicBezTo>
                      <a:pt x="0" y="-9947"/>
                      <a:pt x="62353" y="745"/>
                      <a:pt x="136920" y="745"/>
                    </a:cubicBezTo>
                    <a:cubicBezTo>
                      <a:pt x="211487" y="745"/>
                      <a:pt x="270030" y="-9947"/>
                      <a:pt x="270030" y="49712"/>
                    </a:cubicBezTo>
                    <a:cubicBezTo>
                      <a:pt x="270030" y="109371"/>
                      <a:pt x="209582" y="157734"/>
                      <a:pt x="135015" y="157734"/>
                    </a:cubicBezTo>
                    <a:cubicBezTo>
                      <a:pt x="60448" y="157734"/>
                      <a:pt x="0" y="109371"/>
                      <a:pt x="0" y="49712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90" name="円/楕円 989"/>
              <p:cNvSpPr/>
              <p:nvPr/>
            </p:nvSpPr>
            <p:spPr bwMode="auto">
              <a:xfrm>
                <a:off x="1884650" y="5415548"/>
                <a:ext cx="65904" cy="98971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91" name="円/楕円 990"/>
              <p:cNvSpPr/>
              <p:nvPr/>
            </p:nvSpPr>
            <p:spPr bwMode="auto">
              <a:xfrm>
                <a:off x="2174210" y="5415548"/>
                <a:ext cx="65904" cy="98971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92" name="円/楕円 991"/>
              <p:cNvSpPr/>
              <p:nvPr/>
            </p:nvSpPr>
            <p:spPr bwMode="auto">
              <a:xfrm>
                <a:off x="1898278" y="5419581"/>
                <a:ext cx="45719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93" name="円/楕円 992"/>
              <p:cNvSpPr/>
              <p:nvPr/>
            </p:nvSpPr>
            <p:spPr bwMode="auto">
              <a:xfrm>
                <a:off x="2185298" y="5419581"/>
                <a:ext cx="45719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94" name="円/楕円 7"/>
              <p:cNvSpPr/>
              <p:nvPr/>
            </p:nvSpPr>
            <p:spPr bwMode="auto">
              <a:xfrm>
                <a:off x="1999252" y="5642874"/>
                <a:ext cx="137581" cy="43052"/>
              </a:xfrm>
              <a:custGeom>
                <a:avLst/>
                <a:gdLst>
                  <a:gd name="connsiteX0" fmla="*/ 0 w 267753"/>
                  <a:gd name="connsiteY0" fmla="*/ 35563 h 71126"/>
                  <a:gd name="connsiteX1" fmla="*/ 133877 w 267753"/>
                  <a:gd name="connsiteY1" fmla="*/ 0 h 71126"/>
                  <a:gd name="connsiteX2" fmla="*/ 267754 w 267753"/>
                  <a:gd name="connsiteY2" fmla="*/ 35563 h 71126"/>
                  <a:gd name="connsiteX3" fmla="*/ 133877 w 267753"/>
                  <a:gd name="connsiteY3" fmla="*/ 71126 h 71126"/>
                  <a:gd name="connsiteX4" fmla="*/ 0 w 267753"/>
                  <a:gd name="connsiteY4" fmla="*/ 35563 h 71126"/>
                  <a:gd name="connsiteX0" fmla="*/ 0 w 267754"/>
                  <a:gd name="connsiteY0" fmla="*/ 35563 h 71126"/>
                  <a:gd name="connsiteX1" fmla="*/ 133877 w 267754"/>
                  <a:gd name="connsiteY1" fmla="*/ 0 h 71126"/>
                  <a:gd name="connsiteX2" fmla="*/ 267754 w 267754"/>
                  <a:gd name="connsiteY2" fmla="*/ 35563 h 71126"/>
                  <a:gd name="connsiteX3" fmla="*/ 133877 w 267754"/>
                  <a:gd name="connsiteY3" fmla="*/ 71126 h 71126"/>
                  <a:gd name="connsiteX4" fmla="*/ 0 w 267754"/>
                  <a:gd name="connsiteY4" fmla="*/ 35563 h 71126"/>
                  <a:gd name="connsiteX0" fmla="*/ 0 w 267754"/>
                  <a:gd name="connsiteY0" fmla="*/ 35563 h 107321"/>
                  <a:gd name="connsiteX1" fmla="*/ 133877 w 267754"/>
                  <a:gd name="connsiteY1" fmla="*/ 0 h 107321"/>
                  <a:gd name="connsiteX2" fmla="*/ 267754 w 267754"/>
                  <a:gd name="connsiteY2" fmla="*/ 35563 h 107321"/>
                  <a:gd name="connsiteX3" fmla="*/ 133877 w 267754"/>
                  <a:gd name="connsiteY3" fmla="*/ 107321 h 107321"/>
                  <a:gd name="connsiteX4" fmla="*/ 0 w 267754"/>
                  <a:gd name="connsiteY4" fmla="*/ 35563 h 1073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7754" h="107321">
                    <a:moveTo>
                      <a:pt x="0" y="35563"/>
                    </a:moveTo>
                    <a:cubicBezTo>
                      <a:pt x="0" y="15922"/>
                      <a:pt x="59939" y="0"/>
                      <a:pt x="133877" y="0"/>
                    </a:cubicBezTo>
                    <a:cubicBezTo>
                      <a:pt x="207815" y="0"/>
                      <a:pt x="267754" y="15922"/>
                      <a:pt x="267754" y="35563"/>
                    </a:cubicBezTo>
                    <a:cubicBezTo>
                      <a:pt x="267754" y="55204"/>
                      <a:pt x="207815" y="107321"/>
                      <a:pt x="133877" y="107321"/>
                    </a:cubicBezTo>
                    <a:cubicBezTo>
                      <a:pt x="59939" y="107321"/>
                      <a:pt x="0" y="55204"/>
                      <a:pt x="0" y="35563"/>
                    </a:cubicBezTo>
                    <a:close/>
                  </a:path>
                </a:pathLst>
              </a:custGeom>
              <a:solidFill>
                <a:srgbClr val="FF00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79" name="グループ化 978"/>
            <p:cNvGrpSpPr/>
            <p:nvPr/>
          </p:nvGrpSpPr>
          <p:grpSpPr>
            <a:xfrm>
              <a:off x="2706867" y="4767094"/>
              <a:ext cx="430034" cy="201996"/>
              <a:chOff x="2678776" y="2142771"/>
              <a:chExt cx="582787" cy="311947"/>
            </a:xfrm>
            <a:solidFill>
              <a:srgbClr val="99CCFF"/>
            </a:solidFill>
          </p:grpSpPr>
          <p:sp>
            <p:nvSpPr>
              <p:cNvPr id="980" name="円/楕円 979"/>
              <p:cNvSpPr/>
              <p:nvPr/>
            </p:nvSpPr>
            <p:spPr bwMode="auto">
              <a:xfrm>
                <a:off x="2904459" y="2142771"/>
                <a:ext cx="126396" cy="12639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81" name="円/楕円 980"/>
              <p:cNvSpPr/>
              <p:nvPr/>
            </p:nvSpPr>
            <p:spPr bwMode="auto">
              <a:xfrm>
                <a:off x="2783086" y="2175437"/>
                <a:ext cx="126396" cy="12639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82" name="円/楕円 981"/>
              <p:cNvSpPr/>
              <p:nvPr/>
            </p:nvSpPr>
            <p:spPr bwMode="auto">
              <a:xfrm>
                <a:off x="2678776" y="2242208"/>
                <a:ext cx="126396" cy="12639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83" name="円/楕円 982"/>
              <p:cNvSpPr/>
              <p:nvPr/>
            </p:nvSpPr>
            <p:spPr bwMode="auto">
              <a:xfrm>
                <a:off x="3028022" y="2175437"/>
                <a:ext cx="126396" cy="12639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84" name="円/楕円 983"/>
              <p:cNvSpPr/>
              <p:nvPr/>
            </p:nvSpPr>
            <p:spPr bwMode="auto">
              <a:xfrm>
                <a:off x="3135167" y="2242208"/>
                <a:ext cx="126396" cy="12639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85" name="月 984"/>
              <p:cNvSpPr/>
              <p:nvPr/>
            </p:nvSpPr>
            <p:spPr bwMode="auto">
              <a:xfrm rot="5400000">
                <a:off x="2845142" y="2044216"/>
                <a:ext cx="250688" cy="570316"/>
              </a:xfrm>
              <a:prstGeom prst="moon">
                <a:avLst>
                  <a:gd name="adj" fmla="val 70560"/>
                </a:avLst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029" name="グループ化 1028"/>
          <p:cNvGrpSpPr/>
          <p:nvPr/>
        </p:nvGrpSpPr>
        <p:grpSpPr>
          <a:xfrm>
            <a:off x="4611454" y="4767094"/>
            <a:ext cx="748760" cy="1542933"/>
            <a:chOff x="2477725" y="4767094"/>
            <a:chExt cx="902953" cy="1860672"/>
          </a:xfrm>
        </p:grpSpPr>
        <p:grpSp>
          <p:nvGrpSpPr>
            <p:cNvPr id="1030" name="グループ化 1029"/>
            <p:cNvGrpSpPr/>
            <p:nvPr/>
          </p:nvGrpSpPr>
          <p:grpSpPr>
            <a:xfrm>
              <a:off x="2961675" y="6285472"/>
              <a:ext cx="218058" cy="342294"/>
              <a:chOff x="4525454" y="3230695"/>
              <a:chExt cx="315035" cy="473670"/>
            </a:xfrm>
          </p:grpSpPr>
          <p:sp>
            <p:nvSpPr>
              <p:cNvPr id="1085" name="片側の 2 つの角を丸めた四角形 1084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86" name="片側の 2 つの角を丸めた四角形 1085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31" name="グループ化 1030"/>
            <p:cNvGrpSpPr/>
            <p:nvPr/>
          </p:nvGrpSpPr>
          <p:grpSpPr>
            <a:xfrm>
              <a:off x="2711144" y="6285472"/>
              <a:ext cx="218058" cy="342294"/>
              <a:chOff x="4525454" y="3230695"/>
              <a:chExt cx="315035" cy="473670"/>
            </a:xfrm>
          </p:grpSpPr>
          <p:sp>
            <p:nvSpPr>
              <p:cNvPr id="1083" name="片側の 2 つの角を丸めた四角形 1082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84" name="片側の 2 つの角を丸めた四角形 1083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32" name="グループ化 1031"/>
            <p:cNvGrpSpPr/>
            <p:nvPr/>
          </p:nvGrpSpPr>
          <p:grpSpPr>
            <a:xfrm>
              <a:off x="2477725" y="5657759"/>
              <a:ext cx="902953" cy="789176"/>
              <a:chOff x="2477725" y="5657759"/>
              <a:chExt cx="902953" cy="954820"/>
            </a:xfrm>
          </p:grpSpPr>
          <p:sp>
            <p:nvSpPr>
              <p:cNvPr id="1080" name="円/楕円 2"/>
              <p:cNvSpPr/>
              <p:nvPr/>
            </p:nvSpPr>
            <p:spPr bwMode="auto">
              <a:xfrm>
                <a:off x="2477725" y="5694469"/>
                <a:ext cx="902953" cy="918110"/>
              </a:xfrm>
              <a:custGeom>
                <a:avLst/>
                <a:gdLst>
                  <a:gd name="connsiteX0" fmla="*/ 0 w 855095"/>
                  <a:gd name="connsiteY0" fmla="*/ 427548 h 855095"/>
                  <a:gd name="connsiteX1" fmla="*/ 427548 w 855095"/>
                  <a:gd name="connsiteY1" fmla="*/ 0 h 855095"/>
                  <a:gd name="connsiteX2" fmla="*/ 855096 w 855095"/>
                  <a:gd name="connsiteY2" fmla="*/ 427548 h 855095"/>
                  <a:gd name="connsiteX3" fmla="*/ 427548 w 855095"/>
                  <a:gd name="connsiteY3" fmla="*/ 855096 h 855095"/>
                  <a:gd name="connsiteX4" fmla="*/ 0 w 855095"/>
                  <a:gd name="connsiteY4" fmla="*/ 427548 h 855095"/>
                  <a:gd name="connsiteX0" fmla="*/ 0 w 855096"/>
                  <a:gd name="connsiteY0" fmla="*/ 427548 h 855096"/>
                  <a:gd name="connsiteX1" fmla="*/ 427548 w 855096"/>
                  <a:gd name="connsiteY1" fmla="*/ 0 h 855096"/>
                  <a:gd name="connsiteX2" fmla="*/ 855096 w 855096"/>
                  <a:gd name="connsiteY2" fmla="*/ 427548 h 855096"/>
                  <a:gd name="connsiteX3" fmla="*/ 427548 w 855096"/>
                  <a:gd name="connsiteY3" fmla="*/ 855096 h 855096"/>
                  <a:gd name="connsiteX4" fmla="*/ 0 w 855096"/>
                  <a:gd name="connsiteY4" fmla="*/ 427548 h 855096"/>
                  <a:gd name="connsiteX0" fmla="*/ 0 w 855096"/>
                  <a:gd name="connsiteY0" fmla="*/ 751398 h 1178946"/>
                  <a:gd name="connsiteX1" fmla="*/ 433898 w 855096"/>
                  <a:gd name="connsiteY1" fmla="*/ 0 h 1178946"/>
                  <a:gd name="connsiteX2" fmla="*/ 855096 w 855096"/>
                  <a:gd name="connsiteY2" fmla="*/ 751398 h 1178946"/>
                  <a:gd name="connsiteX3" fmla="*/ 427548 w 855096"/>
                  <a:gd name="connsiteY3" fmla="*/ 1178946 h 1178946"/>
                  <a:gd name="connsiteX4" fmla="*/ 0 w 855096"/>
                  <a:gd name="connsiteY4" fmla="*/ 751398 h 1178946"/>
                  <a:gd name="connsiteX0" fmla="*/ 0 w 855096"/>
                  <a:gd name="connsiteY0" fmla="*/ 751398 h 947154"/>
                  <a:gd name="connsiteX1" fmla="*/ 433898 w 855096"/>
                  <a:gd name="connsiteY1" fmla="*/ 0 h 947154"/>
                  <a:gd name="connsiteX2" fmla="*/ 855096 w 855096"/>
                  <a:gd name="connsiteY2" fmla="*/ 751398 h 947154"/>
                  <a:gd name="connsiteX3" fmla="*/ 440248 w 855096"/>
                  <a:gd name="connsiteY3" fmla="*/ 943996 h 947154"/>
                  <a:gd name="connsiteX4" fmla="*/ 0 w 855096"/>
                  <a:gd name="connsiteY4" fmla="*/ 751398 h 947154"/>
                  <a:gd name="connsiteX0" fmla="*/ 0 w 855096"/>
                  <a:gd name="connsiteY0" fmla="*/ 751398 h 1001181"/>
                  <a:gd name="connsiteX1" fmla="*/ 433898 w 855096"/>
                  <a:gd name="connsiteY1" fmla="*/ 0 h 1001181"/>
                  <a:gd name="connsiteX2" fmla="*/ 855096 w 855096"/>
                  <a:gd name="connsiteY2" fmla="*/ 751398 h 1001181"/>
                  <a:gd name="connsiteX3" fmla="*/ 435483 w 855096"/>
                  <a:gd name="connsiteY3" fmla="*/ 1001181 h 1001181"/>
                  <a:gd name="connsiteX4" fmla="*/ 0 w 855096"/>
                  <a:gd name="connsiteY4" fmla="*/ 751398 h 10011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55096" h="1001181">
                    <a:moveTo>
                      <a:pt x="0" y="751398"/>
                    </a:moveTo>
                    <a:cubicBezTo>
                      <a:pt x="0" y="515270"/>
                      <a:pt x="197770" y="0"/>
                      <a:pt x="433898" y="0"/>
                    </a:cubicBezTo>
                    <a:cubicBezTo>
                      <a:pt x="670026" y="0"/>
                      <a:pt x="855096" y="515270"/>
                      <a:pt x="855096" y="751398"/>
                    </a:cubicBezTo>
                    <a:cubicBezTo>
                      <a:pt x="855096" y="987526"/>
                      <a:pt x="671611" y="1001181"/>
                      <a:pt x="435483" y="1001181"/>
                    </a:cubicBezTo>
                    <a:cubicBezTo>
                      <a:pt x="199355" y="1001181"/>
                      <a:pt x="0" y="987526"/>
                      <a:pt x="0" y="751398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81" name="円/楕円 2"/>
              <p:cNvSpPr/>
              <p:nvPr/>
            </p:nvSpPr>
            <p:spPr bwMode="auto">
              <a:xfrm>
                <a:off x="2477725" y="5657759"/>
                <a:ext cx="902953" cy="918110"/>
              </a:xfrm>
              <a:custGeom>
                <a:avLst/>
                <a:gdLst>
                  <a:gd name="connsiteX0" fmla="*/ 0 w 855095"/>
                  <a:gd name="connsiteY0" fmla="*/ 427548 h 855095"/>
                  <a:gd name="connsiteX1" fmla="*/ 427548 w 855095"/>
                  <a:gd name="connsiteY1" fmla="*/ 0 h 855095"/>
                  <a:gd name="connsiteX2" fmla="*/ 855096 w 855095"/>
                  <a:gd name="connsiteY2" fmla="*/ 427548 h 855095"/>
                  <a:gd name="connsiteX3" fmla="*/ 427548 w 855095"/>
                  <a:gd name="connsiteY3" fmla="*/ 855096 h 855095"/>
                  <a:gd name="connsiteX4" fmla="*/ 0 w 855095"/>
                  <a:gd name="connsiteY4" fmla="*/ 427548 h 855095"/>
                  <a:gd name="connsiteX0" fmla="*/ 0 w 855096"/>
                  <a:gd name="connsiteY0" fmla="*/ 427548 h 855096"/>
                  <a:gd name="connsiteX1" fmla="*/ 427548 w 855096"/>
                  <a:gd name="connsiteY1" fmla="*/ 0 h 855096"/>
                  <a:gd name="connsiteX2" fmla="*/ 855096 w 855096"/>
                  <a:gd name="connsiteY2" fmla="*/ 427548 h 855096"/>
                  <a:gd name="connsiteX3" fmla="*/ 427548 w 855096"/>
                  <a:gd name="connsiteY3" fmla="*/ 855096 h 855096"/>
                  <a:gd name="connsiteX4" fmla="*/ 0 w 855096"/>
                  <a:gd name="connsiteY4" fmla="*/ 427548 h 855096"/>
                  <a:gd name="connsiteX0" fmla="*/ 0 w 855096"/>
                  <a:gd name="connsiteY0" fmla="*/ 751398 h 1178946"/>
                  <a:gd name="connsiteX1" fmla="*/ 433898 w 855096"/>
                  <a:gd name="connsiteY1" fmla="*/ 0 h 1178946"/>
                  <a:gd name="connsiteX2" fmla="*/ 855096 w 855096"/>
                  <a:gd name="connsiteY2" fmla="*/ 751398 h 1178946"/>
                  <a:gd name="connsiteX3" fmla="*/ 427548 w 855096"/>
                  <a:gd name="connsiteY3" fmla="*/ 1178946 h 1178946"/>
                  <a:gd name="connsiteX4" fmla="*/ 0 w 855096"/>
                  <a:gd name="connsiteY4" fmla="*/ 751398 h 1178946"/>
                  <a:gd name="connsiteX0" fmla="*/ 0 w 855096"/>
                  <a:gd name="connsiteY0" fmla="*/ 751398 h 947154"/>
                  <a:gd name="connsiteX1" fmla="*/ 433898 w 855096"/>
                  <a:gd name="connsiteY1" fmla="*/ 0 h 947154"/>
                  <a:gd name="connsiteX2" fmla="*/ 855096 w 855096"/>
                  <a:gd name="connsiteY2" fmla="*/ 751398 h 947154"/>
                  <a:gd name="connsiteX3" fmla="*/ 440248 w 855096"/>
                  <a:gd name="connsiteY3" fmla="*/ 943996 h 947154"/>
                  <a:gd name="connsiteX4" fmla="*/ 0 w 855096"/>
                  <a:gd name="connsiteY4" fmla="*/ 751398 h 947154"/>
                  <a:gd name="connsiteX0" fmla="*/ 0 w 855096"/>
                  <a:gd name="connsiteY0" fmla="*/ 751398 h 1001181"/>
                  <a:gd name="connsiteX1" fmla="*/ 433898 w 855096"/>
                  <a:gd name="connsiteY1" fmla="*/ 0 h 1001181"/>
                  <a:gd name="connsiteX2" fmla="*/ 855096 w 855096"/>
                  <a:gd name="connsiteY2" fmla="*/ 751398 h 1001181"/>
                  <a:gd name="connsiteX3" fmla="*/ 435483 w 855096"/>
                  <a:gd name="connsiteY3" fmla="*/ 1001181 h 1001181"/>
                  <a:gd name="connsiteX4" fmla="*/ 0 w 855096"/>
                  <a:gd name="connsiteY4" fmla="*/ 751398 h 10011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55096" h="1001181">
                    <a:moveTo>
                      <a:pt x="0" y="751398"/>
                    </a:moveTo>
                    <a:cubicBezTo>
                      <a:pt x="0" y="515270"/>
                      <a:pt x="197770" y="0"/>
                      <a:pt x="433898" y="0"/>
                    </a:cubicBezTo>
                    <a:cubicBezTo>
                      <a:pt x="670026" y="0"/>
                      <a:pt x="855096" y="515270"/>
                      <a:pt x="855096" y="751398"/>
                    </a:cubicBezTo>
                    <a:cubicBezTo>
                      <a:pt x="855096" y="987526"/>
                      <a:pt x="671611" y="1001181"/>
                      <a:pt x="435483" y="1001181"/>
                    </a:cubicBezTo>
                    <a:cubicBezTo>
                      <a:pt x="199355" y="1001181"/>
                      <a:pt x="0" y="987526"/>
                      <a:pt x="0" y="751398"/>
                    </a:cubicBezTo>
                    <a:close/>
                  </a:path>
                </a:pathLst>
              </a:custGeom>
              <a:solidFill>
                <a:srgbClr val="00B05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82" name="円/楕円 2"/>
              <p:cNvSpPr/>
              <p:nvPr/>
            </p:nvSpPr>
            <p:spPr bwMode="auto">
              <a:xfrm>
                <a:off x="2548050" y="5667384"/>
                <a:ext cx="762303" cy="779551"/>
              </a:xfrm>
              <a:custGeom>
                <a:avLst/>
                <a:gdLst>
                  <a:gd name="connsiteX0" fmla="*/ 0 w 855095"/>
                  <a:gd name="connsiteY0" fmla="*/ 427548 h 855095"/>
                  <a:gd name="connsiteX1" fmla="*/ 427548 w 855095"/>
                  <a:gd name="connsiteY1" fmla="*/ 0 h 855095"/>
                  <a:gd name="connsiteX2" fmla="*/ 855096 w 855095"/>
                  <a:gd name="connsiteY2" fmla="*/ 427548 h 855095"/>
                  <a:gd name="connsiteX3" fmla="*/ 427548 w 855095"/>
                  <a:gd name="connsiteY3" fmla="*/ 855096 h 855095"/>
                  <a:gd name="connsiteX4" fmla="*/ 0 w 855095"/>
                  <a:gd name="connsiteY4" fmla="*/ 427548 h 855095"/>
                  <a:gd name="connsiteX0" fmla="*/ 0 w 855096"/>
                  <a:gd name="connsiteY0" fmla="*/ 427548 h 855096"/>
                  <a:gd name="connsiteX1" fmla="*/ 427548 w 855096"/>
                  <a:gd name="connsiteY1" fmla="*/ 0 h 855096"/>
                  <a:gd name="connsiteX2" fmla="*/ 855096 w 855096"/>
                  <a:gd name="connsiteY2" fmla="*/ 427548 h 855096"/>
                  <a:gd name="connsiteX3" fmla="*/ 427548 w 855096"/>
                  <a:gd name="connsiteY3" fmla="*/ 855096 h 855096"/>
                  <a:gd name="connsiteX4" fmla="*/ 0 w 855096"/>
                  <a:gd name="connsiteY4" fmla="*/ 427548 h 855096"/>
                  <a:gd name="connsiteX0" fmla="*/ 0 w 855096"/>
                  <a:gd name="connsiteY0" fmla="*/ 751398 h 1178946"/>
                  <a:gd name="connsiteX1" fmla="*/ 433898 w 855096"/>
                  <a:gd name="connsiteY1" fmla="*/ 0 h 1178946"/>
                  <a:gd name="connsiteX2" fmla="*/ 855096 w 855096"/>
                  <a:gd name="connsiteY2" fmla="*/ 751398 h 1178946"/>
                  <a:gd name="connsiteX3" fmla="*/ 427548 w 855096"/>
                  <a:gd name="connsiteY3" fmla="*/ 1178946 h 1178946"/>
                  <a:gd name="connsiteX4" fmla="*/ 0 w 855096"/>
                  <a:gd name="connsiteY4" fmla="*/ 751398 h 1178946"/>
                  <a:gd name="connsiteX0" fmla="*/ 0 w 855096"/>
                  <a:gd name="connsiteY0" fmla="*/ 751398 h 947154"/>
                  <a:gd name="connsiteX1" fmla="*/ 433898 w 855096"/>
                  <a:gd name="connsiteY1" fmla="*/ 0 h 947154"/>
                  <a:gd name="connsiteX2" fmla="*/ 855096 w 855096"/>
                  <a:gd name="connsiteY2" fmla="*/ 751398 h 947154"/>
                  <a:gd name="connsiteX3" fmla="*/ 440248 w 855096"/>
                  <a:gd name="connsiteY3" fmla="*/ 943996 h 947154"/>
                  <a:gd name="connsiteX4" fmla="*/ 0 w 855096"/>
                  <a:gd name="connsiteY4" fmla="*/ 751398 h 947154"/>
                  <a:gd name="connsiteX0" fmla="*/ 0 w 855096"/>
                  <a:gd name="connsiteY0" fmla="*/ 751398 h 1001181"/>
                  <a:gd name="connsiteX1" fmla="*/ 433898 w 855096"/>
                  <a:gd name="connsiteY1" fmla="*/ 0 h 1001181"/>
                  <a:gd name="connsiteX2" fmla="*/ 855096 w 855096"/>
                  <a:gd name="connsiteY2" fmla="*/ 751398 h 1001181"/>
                  <a:gd name="connsiteX3" fmla="*/ 435483 w 855096"/>
                  <a:gd name="connsiteY3" fmla="*/ 1001181 h 1001181"/>
                  <a:gd name="connsiteX4" fmla="*/ 0 w 855096"/>
                  <a:gd name="connsiteY4" fmla="*/ 751398 h 10011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55096" h="1001181">
                    <a:moveTo>
                      <a:pt x="0" y="751398"/>
                    </a:moveTo>
                    <a:cubicBezTo>
                      <a:pt x="0" y="515270"/>
                      <a:pt x="197770" y="0"/>
                      <a:pt x="433898" y="0"/>
                    </a:cubicBezTo>
                    <a:cubicBezTo>
                      <a:pt x="670026" y="0"/>
                      <a:pt x="855096" y="515270"/>
                      <a:pt x="855096" y="751398"/>
                    </a:cubicBezTo>
                    <a:cubicBezTo>
                      <a:pt x="855096" y="987526"/>
                      <a:pt x="671611" y="1001181"/>
                      <a:pt x="435483" y="1001181"/>
                    </a:cubicBezTo>
                    <a:cubicBezTo>
                      <a:pt x="199355" y="1001181"/>
                      <a:pt x="0" y="987526"/>
                      <a:pt x="0" y="751398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33" name="グループ化 1032"/>
            <p:cNvGrpSpPr/>
            <p:nvPr/>
          </p:nvGrpSpPr>
          <p:grpSpPr>
            <a:xfrm>
              <a:off x="2543009" y="5427747"/>
              <a:ext cx="477235" cy="634944"/>
              <a:chOff x="1752570" y="5415547"/>
              <a:chExt cx="477235" cy="634944"/>
            </a:xfrm>
          </p:grpSpPr>
          <p:grpSp>
            <p:nvGrpSpPr>
              <p:cNvPr id="1072" name="グループ化 1071"/>
              <p:cNvGrpSpPr/>
              <p:nvPr/>
            </p:nvGrpSpPr>
            <p:grpSpPr>
              <a:xfrm rot="19800000">
                <a:off x="2032921" y="5835551"/>
                <a:ext cx="196884" cy="214940"/>
                <a:chOff x="1981306" y="6016108"/>
                <a:chExt cx="129454" cy="141327"/>
              </a:xfrm>
            </p:grpSpPr>
            <p:sp>
              <p:nvSpPr>
                <p:cNvPr id="1076" name="円/楕円 1075"/>
                <p:cNvSpPr/>
                <p:nvPr/>
              </p:nvSpPr>
              <p:spPr bwMode="auto">
                <a:xfrm rot="14474859">
                  <a:off x="2030637" y="6110774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77" name="円/楕円 1076"/>
                <p:cNvSpPr/>
                <p:nvPr/>
              </p:nvSpPr>
              <p:spPr bwMode="auto">
                <a:xfrm rot="13217450">
                  <a:off x="2054159" y="6082335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78" name="円/楕円 1077"/>
                <p:cNvSpPr/>
                <p:nvPr/>
              </p:nvSpPr>
              <p:spPr bwMode="auto">
                <a:xfrm rot="15732268" flipV="1">
                  <a:off x="1996319" y="6114068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79" name="円/楕円 1078"/>
                <p:cNvSpPr/>
                <p:nvPr/>
              </p:nvSpPr>
              <p:spPr bwMode="auto">
                <a:xfrm rot="14474859">
                  <a:off x="1972472" y="6024942"/>
                  <a:ext cx="113203" cy="95536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1073" name="グループ化 1072"/>
              <p:cNvGrpSpPr/>
              <p:nvPr/>
            </p:nvGrpSpPr>
            <p:grpSpPr>
              <a:xfrm>
                <a:off x="1752570" y="5415547"/>
                <a:ext cx="330610" cy="548724"/>
                <a:chOff x="4371556" y="2515517"/>
                <a:chExt cx="840277" cy="1335828"/>
              </a:xfrm>
            </p:grpSpPr>
            <p:sp>
              <p:nvSpPr>
                <p:cNvPr id="1074" name="角丸四角形 1073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5" name="フリーフォーム 1074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034" name="グループ化 1033"/>
            <p:cNvGrpSpPr/>
            <p:nvPr/>
          </p:nvGrpSpPr>
          <p:grpSpPr>
            <a:xfrm flipH="1">
              <a:off x="2853292" y="5427747"/>
              <a:ext cx="477235" cy="634944"/>
              <a:chOff x="1752570" y="5415547"/>
              <a:chExt cx="477235" cy="634944"/>
            </a:xfrm>
          </p:grpSpPr>
          <p:grpSp>
            <p:nvGrpSpPr>
              <p:cNvPr id="1064" name="グループ化 1063"/>
              <p:cNvGrpSpPr/>
              <p:nvPr/>
            </p:nvGrpSpPr>
            <p:grpSpPr>
              <a:xfrm rot="19800000">
                <a:off x="2032921" y="5835551"/>
                <a:ext cx="196884" cy="214940"/>
                <a:chOff x="1981306" y="6016108"/>
                <a:chExt cx="129454" cy="141327"/>
              </a:xfrm>
            </p:grpSpPr>
            <p:sp>
              <p:nvSpPr>
                <p:cNvPr id="1068" name="円/楕円 1067"/>
                <p:cNvSpPr/>
                <p:nvPr/>
              </p:nvSpPr>
              <p:spPr bwMode="auto">
                <a:xfrm rot="14474859">
                  <a:off x="2030637" y="6110774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69" name="円/楕円 1068"/>
                <p:cNvSpPr/>
                <p:nvPr/>
              </p:nvSpPr>
              <p:spPr bwMode="auto">
                <a:xfrm rot="13217450">
                  <a:off x="2054159" y="6082335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70" name="円/楕円 1069"/>
                <p:cNvSpPr/>
                <p:nvPr/>
              </p:nvSpPr>
              <p:spPr bwMode="auto">
                <a:xfrm rot="15732268" flipV="1">
                  <a:off x="1996319" y="6114068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71" name="円/楕円 1070"/>
                <p:cNvSpPr/>
                <p:nvPr/>
              </p:nvSpPr>
              <p:spPr bwMode="auto">
                <a:xfrm rot="14474859">
                  <a:off x="1972472" y="6024942"/>
                  <a:ext cx="113203" cy="95536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1065" name="グループ化 1064"/>
              <p:cNvGrpSpPr/>
              <p:nvPr/>
            </p:nvGrpSpPr>
            <p:grpSpPr>
              <a:xfrm>
                <a:off x="1752570" y="5415547"/>
                <a:ext cx="330610" cy="548724"/>
                <a:chOff x="4371556" y="2515517"/>
                <a:chExt cx="840277" cy="1335828"/>
              </a:xfrm>
            </p:grpSpPr>
            <p:sp>
              <p:nvSpPr>
                <p:cNvPr id="1066" name="角丸四角形 1065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7" name="フリーフォーム 1066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035" name="グループ化 1034"/>
            <p:cNvGrpSpPr/>
            <p:nvPr/>
          </p:nvGrpSpPr>
          <p:grpSpPr>
            <a:xfrm>
              <a:off x="2589521" y="5349602"/>
              <a:ext cx="673756" cy="451127"/>
              <a:chOff x="4472370" y="2294084"/>
              <a:chExt cx="1712418" cy="1098237"/>
            </a:xfrm>
            <a:solidFill>
              <a:schemeClr val="accent6">
                <a:lumMod val="75000"/>
              </a:schemeClr>
            </a:solidFill>
          </p:grpSpPr>
          <p:grpSp>
            <p:nvGrpSpPr>
              <p:cNvPr id="1057" name="グループ化 1056"/>
              <p:cNvGrpSpPr/>
              <p:nvPr/>
            </p:nvGrpSpPr>
            <p:grpSpPr>
              <a:xfrm>
                <a:off x="4472370" y="2294084"/>
                <a:ext cx="1712418" cy="1098237"/>
                <a:chOff x="4349744" y="1673805"/>
                <a:chExt cx="973396" cy="866195"/>
              </a:xfrm>
              <a:grpFill/>
            </p:grpSpPr>
            <p:sp>
              <p:nvSpPr>
                <p:cNvPr id="1060" name="円/楕円 2"/>
                <p:cNvSpPr/>
                <p:nvPr/>
              </p:nvSpPr>
              <p:spPr bwMode="auto">
                <a:xfrm>
                  <a:off x="4480328" y="1673805"/>
                  <a:ext cx="720322" cy="844746"/>
                </a:xfrm>
                <a:custGeom>
                  <a:avLst/>
                  <a:gdLst>
                    <a:gd name="connsiteX0" fmla="*/ 0 w 855095"/>
                    <a:gd name="connsiteY0" fmla="*/ 427548 h 855095"/>
                    <a:gd name="connsiteX1" fmla="*/ 427548 w 855095"/>
                    <a:gd name="connsiteY1" fmla="*/ 0 h 855095"/>
                    <a:gd name="connsiteX2" fmla="*/ 855096 w 855095"/>
                    <a:gd name="connsiteY2" fmla="*/ 427548 h 855095"/>
                    <a:gd name="connsiteX3" fmla="*/ 427548 w 855095"/>
                    <a:gd name="connsiteY3" fmla="*/ 855096 h 855095"/>
                    <a:gd name="connsiteX4" fmla="*/ 0 w 855095"/>
                    <a:gd name="connsiteY4" fmla="*/ 427548 h 855095"/>
                    <a:gd name="connsiteX0" fmla="*/ 0 w 855096"/>
                    <a:gd name="connsiteY0" fmla="*/ 427548 h 855096"/>
                    <a:gd name="connsiteX1" fmla="*/ 427548 w 855096"/>
                    <a:gd name="connsiteY1" fmla="*/ 0 h 855096"/>
                    <a:gd name="connsiteX2" fmla="*/ 855096 w 855096"/>
                    <a:gd name="connsiteY2" fmla="*/ 427548 h 855096"/>
                    <a:gd name="connsiteX3" fmla="*/ 427548 w 855096"/>
                    <a:gd name="connsiteY3" fmla="*/ 855096 h 855096"/>
                    <a:gd name="connsiteX4" fmla="*/ 0 w 855096"/>
                    <a:gd name="connsiteY4" fmla="*/ 427548 h 855096"/>
                    <a:gd name="connsiteX0" fmla="*/ 0 w 855096"/>
                    <a:gd name="connsiteY0" fmla="*/ 249748 h 677296"/>
                    <a:gd name="connsiteX1" fmla="*/ 421198 w 855096"/>
                    <a:gd name="connsiteY1" fmla="*/ 0 h 677296"/>
                    <a:gd name="connsiteX2" fmla="*/ 855096 w 855096"/>
                    <a:gd name="connsiteY2" fmla="*/ 249748 h 677296"/>
                    <a:gd name="connsiteX3" fmla="*/ 427548 w 855096"/>
                    <a:gd name="connsiteY3" fmla="*/ 677296 h 677296"/>
                    <a:gd name="connsiteX4" fmla="*/ 0 w 855096"/>
                    <a:gd name="connsiteY4" fmla="*/ 249748 h 6772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55096" h="677296">
                      <a:moveTo>
                        <a:pt x="0" y="249748"/>
                      </a:moveTo>
                      <a:cubicBezTo>
                        <a:pt x="0" y="13620"/>
                        <a:pt x="185070" y="0"/>
                        <a:pt x="421198" y="0"/>
                      </a:cubicBezTo>
                      <a:cubicBezTo>
                        <a:pt x="657326" y="0"/>
                        <a:pt x="855096" y="13620"/>
                        <a:pt x="855096" y="249748"/>
                      </a:cubicBezTo>
                      <a:cubicBezTo>
                        <a:pt x="855096" y="485876"/>
                        <a:pt x="663676" y="677296"/>
                        <a:pt x="427548" y="677296"/>
                      </a:cubicBezTo>
                      <a:cubicBezTo>
                        <a:pt x="191420" y="677296"/>
                        <a:pt x="0" y="485876"/>
                        <a:pt x="0" y="2497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1" name="フリーフォーム 1060"/>
                <p:cNvSpPr/>
                <p:nvPr/>
              </p:nvSpPr>
              <p:spPr bwMode="auto">
                <a:xfrm>
                  <a:off x="4907996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2" name="フリーフォーム 1061"/>
                <p:cNvSpPr/>
                <p:nvPr/>
              </p:nvSpPr>
              <p:spPr bwMode="auto">
                <a:xfrm flipH="1">
                  <a:off x="4349744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3" name="月 1062"/>
                <p:cNvSpPr/>
                <p:nvPr/>
              </p:nvSpPr>
              <p:spPr bwMode="auto">
                <a:xfrm rot="16200000">
                  <a:off x="4758676" y="2186926"/>
                  <a:ext cx="163622" cy="542526"/>
                </a:xfrm>
                <a:prstGeom prst="moon">
                  <a:avLst>
                    <a:gd name="adj" fmla="val 74747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058" name="円/楕円 1057"/>
              <p:cNvSpPr/>
              <p:nvPr/>
            </p:nvSpPr>
            <p:spPr bwMode="auto">
              <a:xfrm>
                <a:off x="5268191" y="2694590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59" name="円/楕円 1058"/>
              <p:cNvSpPr/>
              <p:nvPr/>
            </p:nvSpPr>
            <p:spPr bwMode="auto">
              <a:xfrm>
                <a:off x="5268191" y="2932687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36" name="グループ化 1035"/>
            <p:cNvGrpSpPr/>
            <p:nvPr/>
          </p:nvGrpSpPr>
          <p:grpSpPr>
            <a:xfrm>
              <a:off x="2610777" y="4809059"/>
              <a:ext cx="630070" cy="618688"/>
              <a:chOff x="1802650" y="5228551"/>
              <a:chExt cx="514430" cy="505137"/>
            </a:xfrm>
          </p:grpSpPr>
          <p:grpSp>
            <p:nvGrpSpPr>
              <p:cNvPr id="1044" name="グループ化 1043"/>
              <p:cNvGrpSpPr/>
              <p:nvPr/>
            </p:nvGrpSpPr>
            <p:grpSpPr>
              <a:xfrm>
                <a:off x="1802650" y="5228551"/>
                <a:ext cx="148402" cy="151921"/>
                <a:chOff x="4399553" y="3454368"/>
                <a:chExt cx="467722" cy="478814"/>
              </a:xfrm>
            </p:grpSpPr>
            <p:sp>
              <p:nvSpPr>
                <p:cNvPr id="1055" name="円/楕円 1054"/>
                <p:cNvSpPr/>
                <p:nvPr/>
              </p:nvSpPr>
              <p:spPr>
                <a:xfrm>
                  <a:off x="4399553" y="3454368"/>
                  <a:ext cx="467722" cy="478814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56" name="円/楕円 1055"/>
                <p:cNvSpPr/>
                <p:nvPr/>
              </p:nvSpPr>
              <p:spPr>
                <a:xfrm>
                  <a:off x="4525379" y="3582448"/>
                  <a:ext cx="309335" cy="316673"/>
                </a:xfrm>
                <a:prstGeom prst="ellipse">
                  <a:avLst/>
                </a:prstGeom>
                <a:solidFill>
                  <a:srgbClr val="6633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045" name="グループ化 1044"/>
              <p:cNvGrpSpPr/>
              <p:nvPr/>
            </p:nvGrpSpPr>
            <p:grpSpPr>
              <a:xfrm flipH="1">
                <a:off x="2168678" y="5228551"/>
                <a:ext cx="148402" cy="151921"/>
                <a:chOff x="4399553" y="3454368"/>
                <a:chExt cx="467722" cy="478814"/>
              </a:xfrm>
            </p:grpSpPr>
            <p:sp>
              <p:nvSpPr>
                <p:cNvPr id="1053" name="円/楕円 1052"/>
                <p:cNvSpPr/>
                <p:nvPr/>
              </p:nvSpPr>
              <p:spPr>
                <a:xfrm>
                  <a:off x="4399553" y="3454368"/>
                  <a:ext cx="467722" cy="478814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54" name="円/楕円 1053"/>
                <p:cNvSpPr/>
                <p:nvPr/>
              </p:nvSpPr>
              <p:spPr>
                <a:xfrm>
                  <a:off x="4525379" y="3582448"/>
                  <a:ext cx="309335" cy="316673"/>
                </a:xfrm>
                <a:prstGeom prst="ellipse">
                  <a:avLst/>
                </a:prstGeom>
                <a:solidFill>
                  <a:srgbClr val="6633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046" name="円/楕円 1045"/>
              <p:cNvSpPr/>
              <p:nvPr/>
            </p:nvSpPr>
            <p:spPr>
              <a:xfrm>
                <a:off x="1802976" y="5254874"/>
                <a:ext cx="513504" cy="478814"/>
              </a:xfrm>
              <a:prstGeom prst="ellipse">
                <a:avLst/>
              </a:prstGeom>
              <a:solidFill>
                <a:srgbClr val="CC66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47" name="円/楕円 6"/>
              <p:cNvSpPr/>
              <p:nvPr/>
            </p:nvSpPr>
            <p:spPr bwMode="auto">
              <a:xfrm>
                <a:off x="2018650" y="5558144"/>
                <a:ext cx="90010" cy="45719"/>
              </a:xfrm>
              <a:custGeom>
                <a:avLst/>
                <a:gdLst>
                  <a:gd name="connsiteX0" fmla="*/ 0 w 270030"/>
                  <a:gd name="connsiteY0" fmla="*/ 108022 h 216043"/>
                  <a:gd name="connsiteX1" fmla="*/ 135015 w 270030"/>
                  <a:gd name="connsiteY1" fmla="*/ 0 h 216043"/>
                  <a:gd name="connsiteX2" fmla="*/ 270030 w 270030"/>
                  <a:gd name="connsiteY2" fmla="*/ 108022 h 216043"/>
                  <a:gd name="connsiteX3" fmla="*/ 135015 w 270030"/>
                  <a:gd name="connsiteY3" fmla="*/ 216044 h 216043"/>
                  <a:gd name="connsiteX4" fmla="*/ 0 w 270030"/>
                  <a:gd name="connsiteY4" fmla="*/ 108022 h 216043"/>
                  <a:gd name="connsiteX0" fmla="*/ 0 w 270030"/>
                  <a:gd name="connsiteY0" fmla="*/ 108022 h 216044"/>
                  <a:gd name="connsiteX1" fmla="*/ 135015 w 270030"/>
                  <a:gd name="connsiteY1" fmla="*/ 0 h 216044"/>
                  <a:gd name="connsiteX2" fmla="*/ 270030 w 270030"/>
                  <a:gd name="connsiteY2" fmla="*/ 108022 h 216044"/>
                  <a:gd name="connsiteX3" fmla="*/ 135015 w 270030"/>
                  <a:gd name="connsiteY3" fmla="*/ 216044 h 216044"/>
                  <a:gd name="connsiteX4" fmla="*/ 0 w 270030"/>
                  <a:gd name="connsiteY4" fmla="*/ 108022 h 216044"/>
                  <a:gd name="connsiteX0" fmla="*/ 0 w 270030"/>
                  <a:gd name="connsiteY0" fmla="*/ 49712 h 157734"/>
                  <a:gd name="connsiteX1" fmla="*/ 136920 w 270030"/>
                  <a:gd name="connsiteY1" fmla="*/ 745 h 157734"/>
                  <a:gd name="connsiteX2" fmla="*/ 270030 w 270030"/>
                  <a:gd name="connsiteY2" fmla="*/ 49712 h 157734"/>
                  <a:gd name="connsiteX3" fmla="*/ 135015 w 270030"/>
                  <a:gd name="connsiteY3" fmla="*/ 157734 h 157734"/>
                  <a:gd name="connsiteX4" fmla="*/ 0 w 270030"/>
                  <a:gd name="connsiteY4" fmla="*/ 49712 h 1577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70030" h="157734">
                    <a:moveTo>
                      <a:pt x="0" y="49712"/>
                    </a:moveTo>
                    <a:cubicBezTo>
                      <a:pt x="0" y="-9947"/>
                      <a:pt x="62353" y="745"/>
                      <a:pt x="136920" y="745"/>
                    </a:cubicBezTo>
                    <a:cubicBezTo>
                      <a:pt x="211487" y="745"/>
                      <a:pt x="270030" y="-9947"/>
                      <a:pt x="270030" y="49712"/>
                    </a:cubicBezTo>
                    <a:cubicBezTo>
                      <a:pt x="270030" y="109371"/>
                      <a:pt x="209582" y="157734"/>
                      <a:pt x="135015" y="157734"/>
                    </a:cubicBezTo>
                    <a:cubicBezTo>
                      <a:pt x="60448" y="157734"/>
                      <a:pt x="0" y="109371"/>
                      <a:pt x="0" y="49712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48" name="円/楕円 1047"/>
              <p:cNvSpPr/>
              <p:nvPr/>
            </p:nvSpPr>
            <p:spPr bwMode="auto">
              <a:xfrm>
                <a:off x="1884650" y="5415548"/>
                <a:ext cx="65904" cy="98971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49" name="円/楕円 1048"/>
              <p:cNvSpPr/>
              <p:nvPr/>
            </p:nvSpPr>
            <p:spPr bwMode="auto">
              <a:xfrm>
                <a:off x="2174210" y="5415548"/>
                <a:ext cx="65904" cy="98971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50" name="円/楕円 1049"/>
              <p:cNvSpPr/>
              <p:nvPr/>
            </p:nvSpPr>
            <p:spPr bwMode="auto">
              <a:xfrm>
                <a:off x="1898278" y="5419581"/>
                <a:ext cx="45719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51" name="円/楕円 1050"/>
              <p:cNvSpPr/>
              <p:nvPr/>
            </p:nvSpPr>
            <p:spPr bwMode="auto">
              <a:xfrm>
                <a:off x="2185298" y="5419581"/>
                <a:ext cx="45719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52" name="円/楕円 7"/>
              <p:cNvSpPr/>
              <p:nvPr/>
            </p:nvSpPr>
            <p:spPr bwMode="auto">
              <a:xfrm>
                <a:off x="1999252" y="5642874"/>
                <a:ext cx="137581" cy="43052"/>
              </a:xfrm>
              <a:custGeom>
                <a:avLst/>
                <a:gdLst>
                  <a:gd name="connsiteX0" fmla="*/ 0 w 267753"/>
                  <a:gd name="connsiteY0" fmla="*/ 35563 h 71126"/>
                  <a:gd name="connsiteX1" fmla="*/ 133877 w 267753"/>
                  <a:gd name="connsiteY1" fmla="*/ 0 h 71126"/>
                  <a:gd name="connsiteX2" fmla="*/ 267754 w 267753"/>
                  <a:gd name="connsiteY2" fmla="*/ 35563 h 71126"/>
                  <a:gd name="connsiteX3" fmla="*/ 133877 w 267753"/>
                  <a:gd name="connsiteY3" fmla="*/ 71126 h 71126"/>
                  <a:gd name="connsiteX4" fmla="*/ 0 w 267753"/>
                  <a:gd name="connsiteY4" fmla="*/ 35563 h 71126"/>
                  <a:gd name="connsiteX0" fmla="*/ 0 w 267754"/>
                  <a:gd name="connsiteY0" fmla="*/ 35563 h 71126"/>
                  <a:gd name="connsiteX1" fmla="*/ 133877 w 267754"/>
                  <a:gd name="connsiteY1" fmla="*/ 0 h 71126"/>
                  <a:gd name="connsiteX2" fmla="*/ 267754 w 267754"/>
                  <a:gd name="connsiteY2" fmla="*/ 35563 h 71126"/>
                  <a:gd name="connsiteX3" fmla="*/ 133877 w 267754"/>
                  <a:gd name="connsiteY3" fmla="*/ 71126 h 71126"/>
                  <a:gd name="connsiteX4" fmla="*/ 0 w 267754"/>
                  <a:gd name="connsiteY4" fmla="*/ 35563 h 71126"/>
                  <a:gd name="connsiteX0" fmla="*/ 0 w 267754"/>
                  <a:gd name="connsiteY0" fmla="*/ 35563 h 107321"/>
                  <a:gd name="connsiteX1" fmla="*/ 133877 w 267754"/>
                  <a:gd name="connsiteY1" fmla="*/ 0 h 107321"/>
                  <a:gd name="connsiteX2" fmla="*/ 267754 w 267754"/>
                  <a:gd name="connsiteY2" fmla="*/ 35563 h 107321"/>
                  <a:gd name="connsiteX3" fmla="*/ 133877 w 267754"/>
                  <a:gd name="connsiteY3" fmla="*/ 107321 h 107321"/>
                  <a:gd name="connsiteX4" fmla="*/ 0 w 267754"/>
                  <a:gd name="connsiteY4" fmla="*/ 35563 h 1073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7754" h="107321">
                    <a:moveTo>
                      <a:pt x="0" y="35563"/>
                    </a:moveTo>
                    <a:cubicBezTo>
                      <a:pt x="0" y="15922"/>
                      <a:pt x="59939" y="0"/>
                      <a:pt x="133877" y="0"/>
                    </a:cubicBezTo>
                    <a:cubicBezTo>
                      <a:pt x="207815" y="0"/>
                      <a:pt x="267754" y="15922"/>
                      <a:pt x="267754" y="35563"/>
                    </a:cubicBezTo>
                    <a:cubicBezTo>
                      <a:pt x="267754" y="55204"/>
                      <a:pt x="207815" y="107321"/>
                      <a:pt x="133877" y="107321"/>
                    </a:cubicBezTo>
                    <a:cubicBezTo>
                      <a:pt x="59939" y="107321"/>
                      <a:pt x="0" y="55204"/>
                      <a:pt x="0" y="35563"/>
                    </a:cubicBezTo>
                    <a:close/>
                  </a:path>
                </a:pathLst>
              </a:custGeom>
              <a:solidFill>
                <a:srgbClr val="FF00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37" name="グループ化 1036"/>
            <p:cNvGrpSpPr/>
            <p:nvPr/>
          </p:nvGrpSpPr>
          <p:grpSpPr>
            <a:xfrm>
              <a:off x="2706867" y="4767094"/>
              <a:ext cx="430034" cy="201996"/>
              <a:chOff x="2678776" y="2142771"/>
              <a:chExt cx="582787" cy="311947"/>
            </a:xfrm>
            <a:solidFill>
              <a:srgbClr val="99CCFF"/>
            </a:solidFill>
          </p:grpSpPr>
          <p:sp>
            <p:nvSpPr>
              <p:cNvPr id="1038" name="円/楕円 1037"/>
              <p:cNvSpPr/>
              <p:nvPr/>
            </p:nvSpPr>
            <p:spPr bwMode="auto">
              <a:xfrm>
                <a:off x="2904459" y="2142771"/>
                <a:ext cx="126396" cy="12639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39" name="円/楕円 1038"/>
              <p:cNvSpPr/>
              <p:nvPr/>
            </p:nvSpPr>
            <p:spPr bwMode="auto">
              <a:xfrm>
                <a:off x="2783086" y="2175437"/>
                <a:ext cx="126396" cy="12639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40" name="円/楕円 1039"/>
              <p:cNvSpPr/>
              <p:nvPr/>
            </p:nvSpPr>
            <p:spPr bwMode="auto">
              <a:xfrm>
                <a:off x="2678776" y="2242208"/>
                <a:ext cx="126396" cy="12639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41" name="円/楕円 1040"/>
              <p:cNvSpPr/>
              <p:nvPr/>
            </p:nvSpPr>
            <p:spPr bwMode="auto">
              <a:xfrm>
                <a:off x="3028022" y="2175437"/>
                <a:ext cx="126396" cy="12639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42" name="円/楕円 1041"/>
              <p:cNvSpPr/>
              <p:nvPr/>
            </p:nvSpPr>
            <p:spPr bwMode="auto">
              <a:xfrm>
                <a:off x="3135167" y="2242208"/>
                <a:ext cx="126396" cy="12639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43" name="月 1042"/>
              <p:cNvSpPr/>
              <p:nvPr/>
            </p:nvSpPr>
            <p:spPr bwMode="auto">
              <a:xfrm rot="5400000">
                <a:off x="2845142" y="2044216"/>
                <a:ext cx="250688" cy="570316"/>
              </a:xfrm>
              <a:prstGeom prst="moon">
                <a:avLst>
                  <a:gd name="adj" fmla="val 70560"/>
                </a:avLst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087" name="グループ化 1086"/>
          <p:cNvGrpSpPr/>
          <p:nvPr/>
        </p:nvGrpSpPr>
        <p:grpSpPr>
          <a:xfrm>
            <a:off x="6478053" y="4767094"/>
            <a:ext cx="748760" cy="1542933"/>
            <a:chOff x="2477725" y="4767094"/>
            <a:chExt cx="902953" cy="1860672"/>
          </a:xfrm>
        </p:grpSpPr>
        <p:grpSp>
          <p:nvGrpSpPr>
            <p:cNvPr id="1088" name="グループ化 1087"/>
            <p:cNvGrpSpPr/>
            <p:nvPr/>
          </p:nvGrpSpPr>
          <p:grpSpPr>
            <a:xfrm>
              <a:off x="2961675" y="6285472"/>
              <a:ext cx="218058" cy="342294"/>
              <a:chOff x="4525454" y="3230695"/>
              <a:chExt cx="315035" cy="473670"/>
            </a:xfrm>
          </p:grpSpPr>
          <p:sp>
            <p:nvSpPr>
              <p:cNvPr id="1143" name="片側の 2 つの角を丸めた四角形 1142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44" name="片側の 2 つの角を丸めた四角形 1143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89" name="グループ化 1088"/>
            <p:cNvGrpSpPr/>
            <p:nvPr/>
          </p:nvGrpSpPr>
          <p:grpSpPr>
            <a:xfrm>
              <a:off x="2711144" y="6285472"/>
              <a:ext cx="218058" cy="342294"/>
              <a:chOff x="4525454" y="3230695"/>
              <a:chExt cx="315035" cy="473670"/>
            </a:xfrm>
          </p:grpSpPr>
          <p:sp>
            <p:nvSpPr>
              <p:cNvPr id="1141" name="片側の 2 つの角を丸めた四角形 1140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42" name="片側の 2 つの角を丸めた四角形 1141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90" name="グループ化 1089"/>
            <p:cNvGrpSpPr/>
            <p:nvPr/>
          </p:nvGrpSpPr>
          <p:grpSpPr>
            <a:xfrm>
              <a:off x="2477725" y="5657759"/>
              <a:ext cx="902953" cy="789176"/>
              <a:chOff x="2477725" y="5657759"/>
              <a:chExt cx="902953" cy="954820"/>
            </a:xfrm>
          </p:grpSpPr>
          <p:sp>
            <p:nvSpPr>
              <p:cNvPr id="1138" name="円/楕円 2"/>
              <p:cNvSpPr/>
              <p:nvPr/>
            </p:nvSpPr>
            <p:spPr bwMode="auto">
              <a:xfrm>
                <a:off x="2477725" y="5694469"/>
                <a:ext cx="902953" cy="918110"/>
              </a:xfrm>
              <a:custGeom>
                <a:avLst/>
                <a:gdLst>
                  <a:gd name="connsiteX0" fmla="*/ 0 w 855095"/>
                  <a:gd name="connsiteY0" fmla="*/ 427548 h 855095"/>
                  <a:gd name="connsiteX1" fmla="*/ 427548 w 855095"/>
                  <a:gd name="connsiteY1" fmla="*/ 0 h 855095"/>
                  <a:gd name="connsiteX2" fmla="*/ 855096 w 855095"/>
                  <a:gd name="connsiteY2" fmla="*/ 427548 h 855095"/>
                  <a:gd name="connsiteX3" fmla="*/ 427548 w 855095"/>
                  <a:gd name="connsiteY3" fmla="*/ 855096 h 855095"/>
                  <a:gd name="connsiteX4" fmla="*/ 0 w 855095"/>
                  <a:gd name="connsiteY4" fmla="*/ 427548 h 855095"/>
                  <a:gd name="connsiteX0" fmla="*/ 0 w 855096"/>
                  <a:gd name="connsiteY0" fmla="*/ 427548 h 855096"/>
                  <a:gd name="connsiteX1" fmla="*/ 427548 w 855096"/>
                  <a:gd name="connsiteY1" fmla="*/ 0 h 855096"/>
                  <a:gd name="connsiteX2" fmla="*/ 855096 w 855096"/>
                  <a:gd name="connsiteY2" fmla="*/ 427548 h 855096"/>
                  <a:gd name="connsiteX3" fmla="*/ 427548 w 855096"/>
                  <a:gd name="connsiteY3" fmla="*/ 855096 h 855096"/>
                  <a:gd name="connsiteX4" fmla="*/ 0 w 855096"/>
                  <a:gd name="connsiteY4" fmla="*/ 427548 h 855096"/>
                  <a:gd name="connsiteX0" fmla="*/ 0 w 855096"/>
                  <a:gd name="connsiteY0" fmla="*/ 751398 h 1178946"/>
                  <a:gd name="connsiteX1" fmla="*/ 433898 w 855096"/>
                  <a:gd name="connsiteY1" fmla="*/ 0 h 1178946"/>
                  <a:gd name="connsiteX2" fmla="*/ 855096 w 855096"/>
                  <a:gd name="connsiteY2" fmla="*/ 751398 h 1178946"/>
                  <a:gd name="connsiteX3" fmla="*/ 427548 w 855096"/>
                  <a:gd name="connsiteY3" fmla="*/ 1178946 h 1178946"/>
                  <a:gd name="connsiteX4" fmla="*/ 0 w 855096"/>
                  <a:gd name="connsiteY4" fmla="*/ 751398 h 1178946"/>
                  <a:gd name="connsiteX0" fmla="*/ 0 w 855096"/>
                  <a:gd name="connsiteY0" fmla="*/ 751398 h 947154"/>
                  <a:gd name="connsiteX1" fmla="*/ 433898 w 855096"/>
                  <a:gd name="connsiteY1" fmla="*/ 0 h 947154"/>
                  <a:gd name="connsiteX2" fmla="*/ 855096 w 855096"/>
                  <a:gd name="connsiteY2" fmla="*/ 751398 h 947154"/>
                  <a:gd name="connsiteX3" fmla="*/ 440248 w 855096"/>
                  <a:gd name="connsiteY3" fmla="*/ 943996 h 947154"/>
                  <a:gd name="connsiteX4" fmla="*/ 0 w 855096"/>
                  <a:gd name="connsiteY4" fmla="*/ 751398 h 947154"/>
                  <a:gd name="connsiteX0" fmla="*/ 0 w 855096"/>
                  <a:gd name="connsiteY0" fmla="*/ 751398 h 1001181"/>
                  <a:gd name="connsiteX1" fmla="*/ 433898 w 855096"/>
                  <a:gd name="connsiteY1" fmla="*/ 0 h 1001181"/>
                  <a:gd name="connsiteX2" fmla="*/ 855096 w 855096"/>
                  <a:gd name="connsiteY2" fmla="*/ 751398 h 1001181"/>
                  <a:gd name="connsiteX3" fmla="*/ 435483 w 855096"/>
                  <a:gd name="connsiteY3" fmla="*/ 1001181 h 1001181"/>
                  <a:gd name="connsiteX4" fmla="*/ 0 w 855096"/>
                  <a:gd name="connsiteY4" fmla="*/ 751398 h 10011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55096" h="1001181">
                    <a:moveTo>
                      <a:pt x="0" y="751398"/>
                    </a:moveTo>
                    <a:cubicBezTo>
                      <a:pt x="0" y="515270"/>
                      <a:pt x="197770" y="0"/>
                      <a:pt x="433898" y="0"/>
                    </a:cubicBezTo>
                    <a:cubicBezTo>
                      <a:pt x="670026" y="0"/>
                      <a:pt x="855096" y="515270"/>
                      <a:pt x="855096" y="751398"/>
                    </a:cubicBezTo>
                    <a:cubicBezTo>
                      <a:pt x="855096" y="987526"/>
                      <a:pt x="671611" y="1001181"/>
                      <a:pt x="435483" y="1001181"/>
                    </a:cubicBezTo>
                    <a:cubicBezTo>
                      <a:pt x="199355" y="1001181"/>
                      <a:pt x="0" y="987526"/>
                      <a:pt x="0" y="751398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39" name="円/楕円 2"/>
              <p:cNvSpPr/>
              <p:nvPr/>
            </p:nvSpPr>
            <p:spPr bwMode="auto">
              <a:xfrm>
                <a:off x="2477725" y="5657759"/>
                <a:ext cx="902953" cy="918110"/>
              </a:xfrm>
              <a:custGeom>
                <a:avLst/>
                <a:gdLst>
                  <a:gd name="connsiteX0" fmla="*/ 0 w 855095"/>
                  <a:gd name="connsiteY0" fmla="*/ 427548 h 855095"/>
                  <a:gd name="connsiteX1" fmla="*/ 427548 w 855095"/>
                  <a:gd name="connsiteY1" fmla="*/ 0 h 855095"/>
                  <a:gd name="connsiteX2" fmla="*/ 855096 w 855095"/>
                  <a:gd name="connsiteY2" fmla="*/ 427548 h 855095"/>
                  <a:gd name="connsiteX3" fmla="*/ 427548 w 855095"/>
                  <a:gd name="connsiteY3" fmla="*/ 855096 h 855095"/>
                  <a:gd name="connsiteX4" fmla="*/ 0 w 855095"/>
                  <a:gd name="connsiteY4" fmla="*/ 427548 h 855095"/>
                  <a:gd name="connsiteX0" fmla="*/ 0 w 855096"/>
                  <a:gd name="connsiteY0" fmla="*/ 427548 h 855096"/>
                  <a:gd name="connsiteX1" fmla="*/ 427548 w 855096"/>
                  <a:gd name="connsiteY1" fmla="*/ 0 h 855096"/>
                  <a:gd name="connsiteX2" fmla="*/ 855096 w 855096"/>
                  <a:gd name="connsiteY2" fmla="*/ 427548 h 855096"/>
                  <a:gd name="connsiteX3" fmla="*/ 427548 w 855096"/>
                  <a:gd name="connsiteY3" fmla="*/ 855096 h 855096"/>
                  <a:gd name="connsiteX4" fmla="*/ 0 w 855096"/>
                  <a:gd name="connsiteY4" fmla="*/ 427548 h 855096"/>
                  <a:gd name="connsiteX0" fmla="*/ 0 w 855096"/>
                  <a:gd name="connsiteY0" fmla="*/ 751398 h 1178946"/>
                  <a:gd name="connsiteX1" fmla="*/ 433898 w 855096"/>
                  <a:gd name="connsiteY1" fmla="*/ 0 h 1178946"/>
                  <a:gd name="connsiteX2" fmla="*/ 855096 w 855096"/>
                  <a:gd name="connsiteY2" fmla="*/ 751398 h 1178946"/>
                  <a:gd name="connsiteX3" fmla="*/ 427548 w 855096"/>
                  <a:gd name="connsiteY3" fmla="*/ 1178946 h 1178946"/>
                  <a:gd name="connsiteX4" fmla="*/ 0 w 855096"/>
                  <a:gd name="connsiteY4" fmla="*/ 751398 h 1178946"/>
                  <a:gd name="connsiteX0" fmla="*/ 0 w 855096"/>
                  <a:gd name="connsiteY0" fmla="*/ 751398 h 947154"/>
                  <a:gd name="connsiteX1" fmla="*/ 433898 w 855096"/>
                  <a:gd name="connsiteY1" fmla="*/ 0 h 947154"/>
                  <a:gd name="connsiteX2" fmla="*/ 855096 w 855096"/>
                  <a:gd name="connsiteY2" fmla="*/ 751398 h 947154"/>
                  <a:gd name="connsiteX3" fmla="*/ 440248 w 855096"/>
                  <a:gd name="connsiteY3" fmla="*/ 943996 h 947154"/>
                  <a:gd name="connsiteX4" fmla="*/ 0 w 855096"/>
                  <a:gd name="connsiteY4" fmla="*/ 751398 h 947154"/>
                  <a:gd name="connsiteX0" fmla="*/ 0 w 855096"/>
                  <a:gd name="connsiteY0" fmla="*/ 751398 h 1001181"/>
                  <a:gd name="connsiteX1" fmla="*/ 433898 w 855096"/>
                  <a:gd name="connsiteY1" fmla="*/ 0 h 1001181"/>
                  <a:gd name="connsiteX2" fmla="*/ 855096 w 855096"/>
                  <a:gd name="connsiteY2" fmla="*/ 751398 h 1001181"/>
                  <a:gd name="connsiteX3" fmla="*/ 435483 w 855096"/>
                  <a:gd name="connsiteY3" fmla="*/ 1001181 h 1001181"/>
                  <a:gd name="connsiteX4" fmla="*/ 0 w 855096"/>
                  <a:gd name="connsiteY4" fmla="*/ 751398 h 10011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55096" h="1001181">
                    <a:moveTo>
                      <a:pt x="0" y="751398"/>
                    </a:moveTo>
                    <a:cubicBezTo>
                      <a:pt x="0" y="515270"/>
                      <a:pt x="197770" y="0"/>
                      <a:pt x="433898" y="0"/>
                    </a:cubicBezTo>
                    <a:cubicBezTo>
                      <a:pt x="670026" y="0"/>
                      <a:pt x="855096" y="515270"/>
                      <a:pt x="855096" y="751398"/>
                    </a:cubicBezTo>
                    <a:cubicBezTo>
                      <a:pt x="855096" y="987526"/>
                      <a:pt x="671611" y="1001181"/>
                      <a:pt x="435483" y="1001181"/>
                    </a:cubicBezTo>
                    <a:cubicBezTo>
                      <a:pt x="199355" y="1001181"/>
                      <a:pt x="0" y="987526"/>
                      <a:pt x="0" y="751398"/>
                    </a:cubicBezTo>
                    <a:close/>
                  </a:path>
                </a:pathLst>
              </a:custGeom>
              <a:solidFill>
                <a:srgbClr val="FF00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40" name="円/楕円 2"/>
              <p:cNvSpPr/>
              <p:nvPr/>
            </p:nvSpPr>
            <p:spPr bwMode="auto">
              <a:xfrm>
                <a:off x="2548050" y="5667384"/>
                <a:ext cx="762303" cy="779551"/>
              </a:xfrm>
              <a:custGeom>
                <a:avLst/>
                <a:gdLst>
                  <a:gd name="connsiteX0" fmla="*/ 0 w 855095"/>
                  <a:gd name="connsiteY0" fmla="*/ 427548 h 855095"/>
                  <a:gd name="connsiteX1" fmla="*/ 427548 w 855095"/>
                  <a:gd name="connsiteY1" fmla="*/ 0 h 855095"/>
                  <a:gd name="connsiteX2" fmla="*/ 855096 w 855095"/>
                  <a:gd name="connsiteY2" fmla="*/ 427548 h 855095"/>
                  <a:gd name="connsiteX3" fmla="*/ 427548 w 855095"/>
                  <a:gd name="connsiteY3" fmla="*/ 855096 h 855095"/>
                  <a:gd name="connsiteX4" fmla="*/ 0 w 855095"/>
                  <a:gd name="connsiteY4" fmla="*/ 427548 h 855095"/>
                  <a:gd name="connsiteX0" fmla="*/ 0 w 855096"/>
                  <a:gd name="connsiteY0" fmla="*/ 427548 h 855096"/>
                  <a:gd name="connsiteX1" fmla="*/ 427548 w 855096"/>
                  <a:gd name="connsiteY1" fmla="*/ 0 h 855096"/>
                  <a:gd name="connsiteX2" fmla="*/ 855096 w 855096"/>
                  <a:gd name="connsiteY2" fmla="*/ 427548 h 855096"/>
                  <a:gd name="connsiteX3" fmla="*/ 427548 w 855096"/>
                  <a:gd name="connsiteY3" fmla="*/ 855096 h 855096"/>
                  <a:gd name="connsiteX4" fmla="*/ 0 w 855096"/>
                  <a:gd name="connsiteY4" fmla="*/ 427548 h 855096"/>
                  <a:gd name="connsiteX0" fmla="*/ 0 w 855096"/>
                  <a:gd name="connsiteY0" fmla="*/ 751398 h 1178946"/>
                  <a:gd name="connsiteX1" fmla="*/ 433898 w 855096"/>
                  <a:gd name="connsiteY1" fmla="*/ 0 h 1178946"/>
                  <a:gd name="connsiteX2" fmla="*/ 855096 w 855096"/>
                  <a:gd name="connsiteY2" fmla="*/ 751398 h 1178946"/>
                  <a:gd name="connsiteX3" fmla="*/ 427548 w 855096"/>
                  <a:gd name="connsiteY3" fmla="*/ 1178946 h 1178946"/>
                  <a:gd name="connsiteX4" fmla="*/ 0 w 855096"/>
                  <a:gd name="connsiteY4" fmla="*/ 751398 h 1178946"/>
                  <a:gd name="connsiteX0" fmla="*/ 0 w 855096"/>
                  <a:gd name="connsiteY0" fmla="*/ 751398 h 947154"/>
                  <a:gd name="connsiteX1" fmla="*/ 433898 w 855096"/>
                  <a:gd name="connsiteY1" fmla="*/ 0 h 947154"/>
                  <a:gd name="connsiteX2" fmla="*/ 855096 w 855096"/>
                  <a:gd name="connsiteY2" fmla="*/ 751398 h 947154"/>
                  <a:gd name="connsiteX3" fmla="*/ 440248 w 855096"/>
                  <a:gd name="connsiteY3" fmla="*/ 943996 h 947154"/>
                  <a:gd name="connsiteX4" fmla="*/ 0 w 855096"/>
                  <a:gd name="connsiteY4" fmla="*/ 751398 h 947154"/>
                  <a:gd name="connsiteX0" fmla="*/ 0 w 855096"/>
                  <a:gd name="connsiteY0" fmla="*/ 751398 h 1001181"/>
                  <a:gd name="connsiteX1" fmla="*/ 433898 w 855096"/>
                  <a:gd name="connsiteY1" fmla="*/ 0 h 1001181"/>
                  <a:gd name="connsiteX2" fmla="*/ 855096 w 855096"/>
                  <a:gd name="connsiteY2" fmla="*/ 751398 h 1001181"/>
                  <a:gd name="connsiteX3" fmla="*/ 435483 w 855096"/>
                  <a:gd name="connsiteY3" fmla="*/ 1001181 h 1001181"/>
                  <a:gd name="connsiteX4" fmla="*/ 0 w 855096"/>
                  <a:gd name="connsiteY4" fmla="*/ 751398 h 10011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55096" h="1001181">
                    <a:moveTo>
                      <a:pt x="0" y="751398"/>
                    </a:moveTo>
                    <a:cubicBezTo>
                      <a:pt x="0" y="515270"/>
                      <a:pt x="197770" y="0"/>
                      <a:pt x="433898" y="0"/>
                    </a:cubicBezTo>
                    <a:cubicBezTo>
                      <a:pt x="670026" y="0"/>
                      <a:pt x="855096" y="515270"/>
                      <a:pt x="855096" y="751398"/>
                    </a:cubicBezTo>
                    <a:cubicBezTo>
                      <a:pt x="855096" y="987526"/>
                      <a:pt x="671611" y="1001181"/>
                      <a:pt x="435483" y="1001181"/>
                    </a:cubicBezTo>
                    <a:cubicBezTo>
                      <a:pt x="199355" y="1001181"/>
                      <a:pt x="0" y="987526"/>
                      <a:pt x="0" y="751398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91" name="グループ化 1090"/>
            <p:cNvGrpSpPr/>
            <p:nvPr/>
          </p:nvGrpSpPr>
          <p:grpSpPr>
            <a:xfrm>
              <a:off x="2543009" y="5427747"/>
              <a:ext cx="477235" cy="634944"/>
              <a:chOff x="1752570" y="5415547"/>
              <a:chExt cx="477235" cy="634944"/>
            </a:xfrm>
          </p:grpSpPr>
          <p:grpSp>
            <p:nvGrpSpPr>
              <p:cNvPr id="1130" name="グループ化 1129"/>
              <p:cNvGrpSpPr/>
              <p:nvPr/>
            </p:nvGrpSpPr>
            <p:grpSpPr>
              <a:xfrm rot="19800000">
                <a:off x="2032921" y="5835551"/>
                <a:ext cx="196884" cy="214940"/>
                <a:chOff x="1981306" y="6016108"/>
                <a:chExt cx="129454" cy="141327"/>
              </a:xfrm>
            </p:grpSpPr>
            <p:sp>
              <p:nvSpPr>
                <p:cNvPr id="1134" name="円/楕円 1133"/>
                <p:cNvSpPr/>
                <p:nvPr/>
              </p:nvSpPr>
              <p:spPr bwMode="auto">
                <a:xfrm rot="14474859">
                  <a:off x="2030637" y="6110774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135" name="円/楕円 1134"/>
                <p:cNvSpPr/>
                <p:nvPr/>
              </p:nvSpPr>
              <p:spPr bwMode="auto">
                <a:xfrm rot="13217450">
                  <a:off x="2054159" y="6082335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136" name="円/楕円 1135"/>
                <p:cNvSpPr/>
                <p:nvPr/>
              </p:nvSpPr>
              <p:spPr bwMode="auto">
                <a:xfrm rot="15732268" flipV="1">
                  <a:off x="1996319" y="6114068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137" name="円/楕円 1136"/>
                <p:cNvSpPr/>
                <p:nvPr/>
              </p:nvSpPr>
              <p:spPr bwMode="auto">
                <a:xfrm rot="14474859">
                  <a:off x="1972472" y="6024942"/>
                  <a:ext cx="113203" cy="95536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1131" name="グループ化 1130"/>
              <p:cNvGrpSpPr/>
              <p:nvPr/>
            </p:nvGrpSpPr>
            <p:grpSpPr>
              <a:xfrm>
                <a:off x="1752570" y="5415547"/>
                <a:ext cx="330610" cy="548724"/>
                <a:chOff x="4371556" y="2515517"/>
                <a:chExt cx="840277" cy="1335828"/>
              </a:xfrm>
            </p:grpSpPr>
            <p:sp>
              <p:nvSpPr>
                <p:cNvPr id="1132" name="角丸四角形 1131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33" name="フリーフォーム 1132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092" name="グループ化 1091"/>
            <p:cNvGrpSpPr/>
            <p:nvPr/>
          </p:nvGrpSpPr>
          <p:grpSpPr>
            <a:xfrm flipH="1">
              <a:off x="2853292" y="5427747"/>
              <a:ext cx="477235" cy="634944"/>
              <a:chOff x="1752570" y="5415547"/>
              <a:chExt cx="477235" cy="634944"/>
            </a:xfrm>
          </p:grpSpPr>
          <p:grpSp>
            <p:nvGrpSpPr>
              <p:cNvPr id="1122" name="グループ化 1121"/>
              <p:cNvGrpSpPr/>
              <p:nvPr/>
            </p:nvGrpSpPr>
            <p:grpSpPr>
              <a:xfrm rot="19800000">
                <a:off x="2032921" y="5835551"/>
                <a:ext cx="196884" cy="214940"/>
                <a:chOff x="1981306" y="6016108"/>
                <a:chExt cx="129454" cy="141327"/>
              </a:xfrm>
            </p:grpSpPr>
            <p:sp>
              <p:nvSpPr>
                <p:cNvPr id="1126" name="円/楕円 1125"/>
                <p:cNvSpPr/>
                <p:nvPr/>
              </p:nvSpPr>
              <p:spPr bwMode="auto">
                <a:xfrm rot="14474859">
                  <a:off x="2030637" y="6110774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127" name="円/楕円 1126"/>
                <p:cNvSpPr/>
                <p:nvPr/>
              </p:nvSpPr>
              <p:spPr bwMode="auto">
                <a:xfrm rot="13217450">
                  <a:off x="2054159" y="6082335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128" name="円/楕円 1127"/>
                <p:cNvSpPr/>
                <p:nvPr/>
              </p:nvSpPr>
              <p:spPr bwMode="auto">
                <a:xfrm rot="15732268" flipV="1">
                  <a:off x="1996319" y="6114068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129" name="円/楕円 1128"/>
                <p:cNvSpPr/>
                <p:nvPr/>
              </p:nvSpPr>
              <p:spPr bwMode="auto">
                <a:xfrm rot="14474859">
                  <a:off x="1972472" y="6024942"/>
                  <a:ext cx="113203" cy="95536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1123" name="グループ化 1122"/>
              <p:cNvGrpSpPr/>
              <p:nvPr/>
            </p:nvGrpSpPr>
            <p:grpSpPr>
              <a:xfrm>
                <a:off x="1752570" y="5415547"/>
                <a:ext cx="330610" cy="548724"/>
                <a:chOff x="4371556" y="2515517"/>
                <a:chExt cx="840277" cy="1335828"/>
              </a:xfrm>
            </p:grpSpPr>
            <p:sp>
              <p:nvSpPr>
                <p:cNvPr id="1124" name="角丸四角形 1123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25" name="フリーフォーム 1124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093" name="グループ化 1092"/>
            <p:cNvGrpSpPr/>
            <p:nvPr/>
          </p:nvGrpSpPr>
          <p:grpSpPr>
            <a:xfrm>
              <a:off x="2589521" y="5349602"/>
              <a:ext cx="673756" cy="451127"/>
              <a:chOff x="4472370" y="2294084"/>
              <a:chExt cx="1712418" cy="1098237"/>
            </a:xfrm>
            <a:solidFill>
              <a:schemeClr val="accent6">
                <a:lumMod val="75000"/>
              </a:schemeClr>
            </a:solidFill>
          </p:grpSpPr>
          <p:grpSp>
            <p:nvGrpSpPr>
              <p:cNvPr id="1115" name="グループ化 1114"/>
              <p:cNvGrpSpPr/>
              <p:nvPr/>
            </p:nvGrpSpPr>
            <p:grpSpPr>
              <a:xfrm>
                <a:off x="4472370" y="2294084"/>
                <a:ext cx="1712418" cy="1098237"/>
                <a:chOff x="4349744" y="1673805"/>
                <a:chExt cx="973396" cy="866195"/>
              </a:xfrm>
              <a:grpFill/>
            </p:grpSpPr>
            <p:sp>
              <p:nvSpPr>
                <p:cNvPr id="1118" name="円/楕円 2"/>
                <p:cNvSpPr/>
                <p:nvPr/>
              </p:nvSpPr>
              <p:spPr bwMode="auto">
                <a:xfrm>
                  <a:off x="4480328" y="1673805"/>
                  <a:ext cx="720322" cy="844746"/>
                </a:xfrm>
                <a:custGeom>
                  <a:avLst/>
                  <a:gdLst>
                    <a:gd name="connsiteX0" fmla="*/ 0 w 855095"/>
                    <a:gd name="connsiteY0" fmla="*/ 427548 h 855095"/>
                    <a:gd name="connsiteX1" fmla="*/ 427548 w 855095"/>
                    <a:gd name="connsiteY1" fmla="*/ 0 h 855095"/>
                    <a:gd name="connsiteX2" fmla="*/ 855096 w 855095"/>
                    <a:gd name="connsiteY2" fmla="*/ 427548 h 855095"/>
                    <a:gd name="connsiteX3" fmla="*/ 427548 w 855095"/>
                    <a:gd name="connsiteY3" fmla="*/ 855096 h 855095"/>
                    <a:gd name="connsiteX4" fmla="*/ 0 w 855095"/>
                    <a:gd name="connsiteY4" fmla="*/ 427548 h 855095"/>
                    <a:gd name="connsiteX0" fmla="*/ 0 w 855096"/>
                    <a:gd name="connsiteY0" fmla="*/ 427548 h 855096"/>
                    <a:gd name="connsiteX1" fmla="*/ 427548 w 855096"/>
                    <a:gd name="connsiteY1" fmla="*/ 0 h 855096"/>
                    <a:gd name="connsiteX2" fmla="*/ 855096 w 855096"/>
                    <a:gd name="connsiteY2" fmla="*/ 427548 h 855096"/>
                    <a:gd name="connsiteX3" fmla="*/ 427548 w 855096"/>
                    <a:gd name="connsiteY3" fmla="*/ 855096 h 855096"/>
                    <a:gd name="connsiteX4" fmla="*/ 0 w 855096"/>
                    <a:gd name="connsiteY4" fmla="*/ 427548 h 855096"/>
                    <a:gd name="connsiteX0" fmla="*/ 0 w 855096"/>
                    <a:gd name="connsiteY0" fmla="*/ 249748 h 677296"/>
                    <a:gd name="connsiteX1" fmla="*/ 421198 w 855096"/>
                    <a:gd name="connsiteY1" fmla="*/ 0 h 677296"/>
                    <a:gd name="connsiteX2" fmla="*/ 855096 w 855096"/>
                    <a:gd name="connsiteY2" fmla="*/ 249748 h 677296"/>
                    <a:gd name="connsiteX3" fmla="*/ 427548 w 855096"/>
                    <a:gd name="connsiteY3" fmla="*/ 677296 h 677296"/>
                    <a:gd name="connsiteX4" fmla="*/ 0 w 855096"/>
                    <a:gd name="connsiteY4" fmla="*/ 249748 h 6772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55096" h="677296">
                      <a:moveTo>
                        <a:pt x="0" y="249748"/>
                      </a:moveTo>
                      <a:cubicBezTo>
                        <a:pt x="0" y="13620"/>
                        <a:pt x="185070" y="0"/>
                        <a:pt x="421198" y="0"/>
                      </a:cubicBezTo>
                      <a:cubicBezTo>
                        <a:pt x="657326" y="0"/>
                        <a:pt x="855096" y="13620"/>
                        <a:pt x="855096" y="249748"/>
                      </a:cubicBezTo>
                      <a:cubicBezTo>
                        <a:pt x="855096" y="485876"/>
                        <a:pt x="663676" y="677296"/>
                        <a:pt x="427548" y="677296"/>
                      </a:cubicBezTo>
                      <a:cubicBezTo>
                        <a:pt x="191420" y="677296"/>
                        <a:pt x="0" y="485876"/>
                        <a:pt x="0" y="2497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19" name="フリーフォーム 1118"/>
                <p:cNvSpPr/>
                <p:nvPr/>
              </p:nvSpPr>
              <p:spPr bwMode="auto">
                <a:xfrm>
                  <a:off x="4907996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20" name="フリーフォーム 1119"/>
                <p:cNvSpPr/>
                <p:nvPr/>
              </p:nvSpPr>
              <p:spPr bwMode="auto">
                <a:xfrm flipH="1">
                  <a:off x="4349744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21" name="月 1120"/>
                <p:cNvSpPr/>
                <p:nvPr/>
              </p:nvSpPr>
              <p:spPr bwMode="auto">
                <a:xfrm rot="16200000">
                  <a:off x="4758676" y="2186926"/>
                  <a:ext cx="163622" cy="542526"/>
                </a:xfrm>
                <a:prstGeom prst="moon">
                  <a:avLst>
                    <a:gd name="adj" fmla="val 74747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116" name="円/楕円 1115"/>
              <p:cNvSpPr/>
              <p:nvPr/>
            </p:nvSpPr>
            <p:spPr bwMode="auto">
              <a:xfrm>
                <a:off x="5268191" y="2694590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7" name="円/楕円 1116"/>
              <p:cNvSpPr/>
              <p:nvPr/>
            </p:nvSpPr>
            <p:spPr bwMode="auto">
              <a:xfrm>
                <a:off x="5268191" y="2932687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94" name="グループ化 1093"/>
            <p:cNvGrpSpPr/>
            <p:nvPr/>
          </p:nvGrpSpPr>
          <p:grpSpPr>
            <a:xfrm>
              <a:off x="2610777" y="4809059"/>
              <a:ext cx="630070" cy="618688"/>
              <a:chOff x="1802650" y="5228551"/>
              <a:chExt cx="514430" cy="505137"/>
            </a:xfrm>
          </p:grpSpPr>
          <p:grpSp>
            <p:nvGrpSpPr>
              <p:cNvPr id="1102" name="グループ化 1101"/>
              <p:cNvGrpSpPr/>
              <p:nvPr/>
            </p:nvGrpSpPr>
            <p:grpSpPr>
              <a:xfrm>
                <a:off x="1802650" y="5228551"/>
                <a:ext cx="148402" cy="151921"/>
                <a:chOff x="4399553" y="3454368"/>
                <a:chExt cx="467722" cy="478814"/>
              </a:xfrm>
            </p:grpSpPr>
            <p:sp>
              <p:nvSpPr>
                <p:cNvPr id="1113" name="円/楕円 1112"/>
                <p:cNvSpPr/>
                <p:nvPr/>
              </p:nvSpPr>
              <p:spPr>
                <a:xfrm>
                  <a:off x="4399553" y="3454368"/>
                  <a:ext cx="467722" cy="478814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14" name="円/楕円 1113"/>
                <p:cNvSpPr/>
                <p:nvPr/>
              </p:nvSpPr>
              <p:spPr>
                <a:xfrm>
                  <a:off x="4525379" y="3582448"/>
                  <a:ext cx="309335" cy="316673"/>
                </a:xfrm>
                <a:prstGeom prst="ellipse">
                  <a:avLst/>
                </a:prstGeom>
                <a:solidFill>
                  <a:srgbClr val="6633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103" name="グループ化 1102"/>
              <p:cNvGrpSpPr/>
              <p:nvPr/>
            </p:nvGrpSpPr>
            <p:grpSpPr>
              <a:xfrm flipH="1">
                <a:off x="2168678" y="5228551"/>
                <a:ext cx="148402" cy="151921"/>
                <a:chOff x="4399553" y="3454368"/>
                <a:chExt cx="467722" cy="478814"/>
              </a:xfrm>
            </p:grpSpPr>
            <p:sp>
              <p:nvSpPr>
                <p:cNvPr id="1111" name="円/楕円 1110"/>
                <p:cNvSpPr/>
                <p:nvPr/>
              </p:nvSpPr>
              <p:spPr>
                <a:xfrm>
                  <a:off x="4399553" y="3454368"/>
                  <a:ext cx="467722" cy="478814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12" name="円/楕円 1111"/>
                <p:cNvSpPr/>
                <p:nvPr/>
              </p:nvSpPr>
              <p:spPr>
                <a:xfrm>
                  <a:off x="4525379" y="3582448"/>
                  <a:ext cx="309335" cy="316673"/>
                </a:xfrm>
                <a:prstGeom prst="ellipse">
                  <a:avLst/>
                </a:prstGeom>
                <a:solidFill>
                  <a:srgbClr val="6633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104" name="円/楕円 1103"/>
              <p:cNvSpPr/>
              <p:nvPr/>
            </p:nvSpPr>
            <p:spPr>
              <a:xfrm>
                <a:off x="1802976" y="5254874"/>
                <a:ext cx="513504" cy="478814"/>
              </a:xfrm>
              <a:prstGeom prst="ellipse">
                <a:avLst/>
              </a:prstGeom>
              <a:solidFill>
                <a:srgbClr val="CC66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05" name="円/楕円 6"/>
              <p:cNvSpPr/>
              <p:nvPr/>
            </p:nvSpPr>
            <p:spPr bwMode="auto">
              <a:xfrm>
                <a:off x="2018650" y="5558144"/>
                <a:ext cx="90010" cy="45719"/>
              </a:xfrm>
              <a:custGeom>
                <a:avLst/>
                <a:gdLst>
                  <a:gd name="connsiteX0" fmla="*/ 0 w 270030"/>
                  <a:gd name="connsiteY0" fmla="*/ 108022 h 216043"/>
                  <a:gd name="connsiteX1" fmla="*/ 135015 w 270030"/>
                  <a:gd name="connsiteY1" fmla="*/ 0 h 216043"/>
                  <a:gd name="connsiteX2" fmla="*/ 270030 w 270030"/>
                  <a:gd name="connsiteY2" fmla="*/ 108022 h 216043"/>
                  <a:gd name="connsiteX3" fmla="*/ 135015 w 270030"/>
                  <a:gd name="connsiteY3" fmla="*/ 216044 h 216043"/>
                  <a:gd name="connsiteX4" fmla="*/ 0 w 270030"/>
                  <a:gd name="connsiteY4" fmla="*/ 108022 h 216043"/>
                  <a:gd name="connsiteX0" fmla="*/ 0 w 270030"/>
                  <a:gd name="connsiteY0" fmla="*/ 108022 h 216044"/>
                  <a:gd name="connsiteX1" fmla="*/ 135015 w 270030"/>
                  <a:gd name="connsiteY1" fmla="*/ 0 h 216044"/>
                  <a:gd name="connsiteX2" fmla="*/ 270030 w 270030"/>
                  <a:gd name="connsiteY2" fmla="*/ 108022 h 216044"/>
                  <a:gd name="connsiteX3" fmla="*/ 135015 w 270030"/>
                  <a:gd name="connsiteY3" fmla="*/ 216044 h 216044"/>
                  <a:gd name="connsiteX4" fmla="*/ 0 w 270030"/>
                  <a:gd name="connsiteY4" fmla="*/ 108022 h 216044"/>
                  <a:gd name="connsiteX0" fmla="*/ 0 w 270030"/>
                  <a:gd name="connsiteY0" fmla="*/ 49712 h 157734"/>
                  <a:gd name="connsiteX1" fmla="*/ 136920 w 270030"/>
                  <a:gd name="connsiteY1" fmla="*/ 745 h 157734"/>
                  <a:gd name="connsiteX2" fmla="*/ 270030 w 270030"/>
                  <a:gd name="connsiteY2" fmla="*/ 49712 h 157734"/>
                  <a:gd name="connsiteX3" fmla="*/ 135015 w 270030"/>
                  <a:gd name="connsiteY3" fmla="*/ 157734 h 157734"/>
                  <a:gd name="connsiteX4" fmla="*/ 0 w 270030"/>
                  <a:gd name="connsiteY4" fmla="*/ 49712 h 1577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70030" h="157734">
                    <a:moveTo>
                      <a:pt x="0" y="49712"/>
                    </a:moveTo>
                    <a:cubicBezTo>
                      <a:pt x="0" y="-9947"/>
                      <a:pt x="62353" y="745"/>
                      <a:pt x="136920" y="745"/>
                    </a:cubicBezTo>
                    <a:cubicBezTo>
                      <a:pt x="211487" y="745"/>
                      <a:pt x="270030" y="-9947"/>
                      <a:pt x="270030" y="49712"/>
                    </a:cubicBezTo>
                    <a:cubicBezTo>
                      <a:pt x="270030" y="109371"/>
                      <a:pt x="209582" y="157734"/>
                      <a:pt x="135015" y="157734"/>
                    </a:cubicBezTo>
                    <a:cubicBezTo>
                      <a:pt x="60448" y="157734"/>
                      <a:pt x="0" y="109371"/>
                      <a:pt x="0" y="49712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06" name="円/楕円 1105"/>
              <p:cNvSpPr/>
              <p:nvPr/>
            </p:nvSpPr>
            <p:spPr bwMode="auto">
              <a:xfrm>
                <a:off x="1884650" y="5415548"/>
                <a:ext cx="65904" cy="98971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07" name="円/楕円 1106"/>
              <p:cNvSpPr/>
              <p:nvPr/>
            </p:nvSpPr>
            <p:spPr bwMode="auto">
              <a:xfrm>
                <a:off x="2174210" y="5415548"/>
                <a:ext cx="65904" cy="98971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08" name="円/楕円 1107"/>
              <p:cNvSpPr/>
              <p:nvPr/>
            </p:nvSpPr>
            <p:spPr bwMode="auto">
              <a:xfrm>
                <a:off x="1898278" y="5419581"/>
                <a:ext cx="45719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09" name="円/楕円 1108"/>
              <p:cNvSpPr/>
              <p:nvPr/>
            </p:nvSpPr>
            <p:spPr bwMode="auto">
              <a:xfrm>
                <a:off x="2185298" y="5419581"/>
                <a:ext cx="45719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0" name="円/楕円 7"/>
              <p:cNvSpPr/>
              <p:nvPr/>
            </p:nvSpPr>
            <p:spPr bwMode="auto">
              <a:xfrm>
                <a:off x="1999252" y="5642874"/>
                <a:ext cx="137581" cy="43052"/>
              </a:xfrm>
              <a:custGeom>
                <a:avLst/>
                <a:gdLst>
                  <a:gd name="connsiteX0" fmla="*/ 0 w 267753"/>
                  <a:gd name="connsiteY0" fmla="*/ 35563 h 71126"/>
                  <a:gd name="connsiteX1" fmla="*/ 133877 w 267753"/>
                  <a:gd name="connsiteY1" fmla="*/ 0 h 71126"/>
                  <a:gd name="connsiteX2" fmla="*/ 267754 w 267753"/>
                  <a:gd name="connsiteY2" fmla="*/ 35563 h 71126"/>
                  <a:gd name="connsiteX3" fmla="*/ 133877 w 267753"/>
                  <a:gd name="connsiteY3" fmla="*/ 71126 h 71126"/>
                  <a:gd name="connsiteX4" fmla="*/ 0 w 267753"/>
                  <a:gd name="connsiteY4" fmla="*/ 35563 h 71126"/>
                  <a:gd name="connsiteX0" fmla="*/ 0 w 267754"/>
                  <a:gd name="connsiteY0" fmla="*/ 35563 h 71126"/>
                  <a:gd name="connsiteX1" fmla="*/ 133877 w 267754"/>
                  <a:gd name="connsiteY1" fmla="*/ 0 h 71126"/>
                  <a:gd name="connsiteX2" fmla="*/ 267754 w 267754"/>
                  <a:gd name="connsiteY2" fmla="*/ 35563 h 71126"/>
                  <a:gd name="connsiteX3" fmla="*/ 133877 w 267754"/>
                  <a:gd name="connsiteY3" fmla="*/ 71126 h 71126"/>
                  <a:gd name="connsiteX4" fmla="*/ 0 w 267754"/>
                  <a:gd name="connsiteY4" fmla="*/ 35563 h 71126"/>
                  <a:gd name="connsiteX0" fmla="*/ 0 w 267754"/>
                  <a:gd name="connsiteY0" fmla="*/ 35563 h 107321"/>
                  <a:gd name="connsiteX1" fmla="*/ 133877 w 267754"/>
                  <a:gd name="connsiteY1" fmla="*/ 0 h 107321"/>
                  <a:gd name="connsiteX2" fmla="*/ 267754 w 267754"/>
                  <a:gd name="connsiteY2" fmla="*/ 35563 h 107321"/>
                  <a:gd name="connsiteX3" fmla="*/ 133877 w 267754"/>
                  <a:gd name="connsiteY3" fmla="*/ 107321 h 107321"/>
                  <a:gd name="connsiteX4" fmla="*/ 0 w 267754"/>
                  <a:gd name="connsiteY4" fmla="*/ 35563 h 1073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7754" h="107321">
                    <a:moveTo>
                      <a:pt x="0" y="35563"/>
                    </a:moveTo>
                    <a:cubicBezTo>
                      <a:pt x="0" y="15922"/>
                      <a:pt x="59939" y="0"/>
                      <a:pt x="133877" y="0"/>
                    </a:cubicBezTo>
                    <a:cubicBezTo>
                      <a:pt x="207815" y="0"/>
                      <a:pt x="267754" y="15922"/>
                      <a:pt x="267754" y="35563"/>
                    </a:cubicBezTo>
                    <a:cubicBezTo>
                      <a:pt x="267754" y="55204"/>
                      <a:pt x="207815" y="107321"/>
                      <a:pt x="133877" y="107321"/>
                    </a:cubicBezTo>
                    <a:cubicBezTo>
                      <a:pt x="59939" y="107321"/>
                      <a:pt x="0" y="55204"/>
                      <a:pt x="0" y="35563"/>
                    </a:cubicBezTo>
                    <a:close/>
                  </a:path>
                </a:pathLst>
              </a:custGeom>
              <a:solidFill>
                <a:srgbClr val="FF00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95" name="グループ化 1094"/>
            <p:cNvGrpSpPr/>
            <p:nvPr/>
          </p:nvGrpSpPr>
          <p:grpSpPr>
            <a:xfrm>
              <a:off x="2706867" y="4767094"/>
              <a:ext cx="430034" cy="201996"/>
              <a:chOff x="2678776" y="2142771"/>
              <a:chExt cx="582787" cy="311947"/>
            </a:xfrm>
            <a:solidFill>
              <a:srgbClr val="99CCFF"/>
            </a:solidFill>
          </p:grpSpPr>
          <p:sp>
            <p:nvSpPr>
              <p:cNvPr id="1096" name="円/楕円 1095"/>
              <p:cNvSpPr/>
              <p:nvPr/>
            </p:nvSpPr>
            <p:spPr bwMode="auto">
              <a:xfrm>
                <a:off x="2904459" y="2142771"/>
                <a:ext cx="126396" cy="12639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97" name="円/楕円 1096"/>
              <p:cNvSpPr/>
              <p:nvPr/>
            </p:nvSpPr>
            <p:spPr bwMode="auto">
              <a:xfrm>
                <a:off x="2783086" y="2175437"/>
                <a:ext cx="126396" cy="12639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98" name="円/楕円 1097"/>
              <p:cNvSpPr/>
              <p:nvPr/>
            </p:nvSpPr>
            <p:spPr bwMode="auto">
              <a:xfrm>
                <a:off x="2678776" y="2242208"/>
                <a:ext cx="126396" cy="12639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99" name="円/楕円 1098"/>
              <p:cNvSpPr/>
              <p:nvPr/>
            </p:nvSpPr>
            <p:spPr bwMode="auto">
              <a:xfrm>
                <a:off x="3028022" y="2175437"/>
                <a:ext cx="126396" cy="12639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00" name="円/楕円 1099"/>
              <p:cNvSpPr/>
              <p:nvPr/>
            </p:nvSpPr>
            <p:spPr bwMode="auto">
              <a:xfrm>
                <a:off x="3135167" y="2242208"/>
                <a:ext cx="126396" cy="12639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01" name="月 1100"/>
              <p:cNvSpPr/>
              <p:nvPr/>
            </p:nvSpPr>
            <p:spPr bwMode="auto">
              <a:xfrm rot="5400000">
                <a:off x="2845142" y="2044216"/>
                <a:ext cx="250688" cy="570316"/>
              </a:xfrm>
              <a:prstGeom prst="moon">
                <a:avLst>
                  <a:gd name="adj" fmla="val 70560"/>
                </a:avLst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145" name="グループ化 1144"/>
          <p:cNvGrpSpPr/>
          <p:nvPr/>
        </p:nvGrpSpPr>
        <p:grpSpPr>
          <a:xfrm>
            <a:off x="8328375" y="4767094"/>
            <a:ext cx="748760" cy="1542933"/>
            <a:chOff x="2477725" y="4767094"/>
            <a:chExt cx="902953" cy="1860672"/>
          </a:xfrm>
        </p:grpSpPr>
        <p:grpSp>
          <p:nvGrpSpPr>
            <p:cNvPr id="1146" name="グループ化 1145"/>
            <p:cNvGrpSpPr/>
            <p:nvPr/>
          </p:nvGrpSpPr>
          <p:grpSpPr>
            <a:xfrm>
              <a:off x="2961675" y="6285472"/>
              <a:ext cx="218058" cy="342294"/>
              <a:chOff x="4525454" y="3230695"/>
              <a:chExt cx="315035" cy="473670"/>
            </a:xfrm>
          </p:grpSpPr>
          <p:sp>
            <p:nvSpPr>
              <p:cNvPr id="1201" name="片側の 2 つの角を丸めた四角形 1200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02" name="片側の 2 つの角を丸めた四角形 1201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147" name="グループ化 1146"/>
            <p:cNvGrpSpPr/>
            <p:nvPr/>
          </p:nvGrpSpPr>
          <p:grpSpPr>
            <a:xfrm>
              <a:off x="2711144" y="6285472"/>
              <a:ext cx="218058" cy="342294"/>
              <a:chOff x="4525454" y="3230695"/>
              <a:chExt cx="315035" cy="473670"/>
            </a:xfrm>
          </p:grpSpPr>
          <p:sp>
            <p:nvSpPr>
              <p:cNvPr id="1199" name="片側の 2 つの角を丸めた四角形 1198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00" name="片側の 2 つの角を丸めた四角形 1199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148" name="グループ化 1147"/>
            <p:cNvGrpSpPr/>
            <p:nvPr/>
          </p:nvGrpSpPr>
          <p:grpSpPr>
            <a:xfrm>
              <a:off x="2477725" y="5657759"/>
              <a:ext cx="902953" cy="789176"/>
              <a:chOff x="2477725" y="5657759"/>
              <a:chExt cx="902953" cy="954820"/>
            </a:xfrm>
          </p:grpSpPr>
          <p:sp>
            <p:nvSpPr>
              <p:cNvPr id="1196" name="円/楕円 2"/>
              <p:cNvSpPr/>
              <p:nvPr/>
            </p:nvSpPr>
            <p:spPr bwMode="auto">
              <a:xfrm>
                <a:off x="2477725" y="5694469"/>
                <a:ext cx="902953" cy="918110"/>
              </a:xfrm>
              <a:custGeom>
                <a:avLst/>
                <a:gdLst>
                  <a:gd name="connsiteX0" fmla="*/ 0 w 855095"/>
                  <a:gd name="connsiteY0" fmla="*/ 427548 h 855095"/>
                  <a:gd name="connsiteX1" fmla="*/ 427548 w 855095"/>
                  <a:gd name="connsiteY1" fmla="*/ 0 h 855095"/>
                  <a:gd name="connsiteX2" fmla="*/ 855096 w 855095"/>
                  <a:gd name="connsiteY2" fmla="*/ 427548 h 855095"/>
                  <a:gd name="connsiteX3" fmla="*/ 427548 w 855095"/>
                  <a:gd name="connsiteY3" fmla="*/ 855096 h 855095"/>
                  <a:gd name="connsiteX4" fmla="*/ 0 w 855095"/>
                  <a:gd name="connsiteY4" fmla="*/ 427548 h 855095"/>
                  <a:gd name="connsiteX0" fmla="*/ 0 w 855096"/>
                  <a:gd name="connsiteY0" fmla="*/ 427548 h 855096"/>
                  <a:gd name="connsiteX1" fmla="*/ 427548 w 855096"/>
                  <a:gd name="connsiteY1" fmla="*/ 0 h 855096"/>
                  <a:gd name="connsiteX2" fmla="*/ 855096 w 855096"/>
                  <a:gd name="connsiteY2" fmla="*/ 427548 h 855096"/>
                  <a:gd name="connsiteX3" fmla="*/ 427548 w 855096"/>
                  <a:gd name="connsiteY3" fmla="*/ 855096 h 855096"/>
                  <a:gd name="connsiteX4" fmla="*/ 0 w 855096"/>
                  <a:gd name="connsiteY4" fmla="*/ 427548 h 855096"/>
                  <a:gd name="connsiteX0" fmla="*/ 0 w 855096"/>
                  <a:gd name="connsiteY0" fmla="*/ 751398 h 1178946"/>
                  <a:gd name="connsiteX1" fmla="*/ 433898 w 855096"/>
                  <a:gd name="connsiteY1" fmla="*/ 0 h 1178946"/>
                  <a:gd name="connsiteX2" fmla="*/ 855096 w 855096"/>
                  <a:gd name="connsiteY2" fmla="*/ 751398 h 1178946"/>
                  <a:gd name="connsiteX3" fmla="*/ 427548 w 855096"/>
                  <a:gd name="connsiteY3" fmla="*/ 1178946 h 1178946"/>
                  <a:gd name="connsiteX4" fmla="*/ 0 w 855096"/>
                  <a:gd name="connsiteY4" fmla="*/ 751398 h 1178946"/>
                  <a:gd name="connsiteX0" fmla="*/ 0 w 855096"/>
                  <a:gd name="connsiteY0" fmla="*/ 751398 h 947154"/>
                  <a:gd name="connsiteX1" fmla="*/ 433898 w 855096"/>
                  <a:gd name="connsiteY1" fmla="*/ 0 h 947154"/>
                  <a:gd name="connsiteX2" fmla="*/ 855096 w 855096"/>
                  <a:gd name="connsiteY2" fmla="*/ 751398 h 947154"/>
                  <a:gd name="connsiteX3" fmla="*/ 440248 w 855096"/>
                  <a:gd name="connsiteY3" fmla="*/ 943996 h 947154"/>
                  <a:gd name="connsiteX4" fmla="*/ 0 w 855096"/>
                  <a:gd name="connsiteY4" fmla="*/ 751398 h 947154"/>
                  <a:gd name="connsiteX0" fmla="*/ 0 w 855096"/>
                  <a:gd name="connsiteY0" fmla="*/ 751398 h 1001181"/>
                  <a:gd name="connsiteX1" fmla="*/ 433898 w 855096"/>
                  <a:gd name="connsiteY1" fmla="*/ 0 h 1001181"/>
                  <a:gd name="connsiteX2" fmla="*/ 855096 w 855096"/>
                  <a:gd name="connsiteY2" fmla="*/ 751398 h 1001181"/>
                  <a:gd name="connsiteX3" fmla="*/ 435483 w 855096"/>
                  <a:gd name="connsiteY3" fmla="*/ 1001181 h 1001181"/>
                  <a:gd name="connsiteX4" fmla="*/ 0 w 855096"/>
                  <a:gd name="connsiteY4" fmla="*/ 751398 h 10011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55096" h="1001181">
                    <a:moveTo>
                      <a:pt x="0" y="751398"/>
                    </a:moveTo>
                    <a:cubicBezTo>
                      <a:pt x="0" y="515270"/>
                      <a:pt x="197770" y="0"/>
                      <a:pt x="433898" y="0"/>
                    </a:cubicBezTo>
                    <a:cubicBezTo>
                      <a:pt x="670026" y="0"/>
                      <a:pt x="855096" y="515270"/>
                      <a:pt x="855096" y="751398"/>
                    </a:cubicBezTo>
                    <a:cubicBezTo>
                      <a:pt x="855096" y="987526"/>
                      <a:pt x="671611" y="1001181"/>
                      <a:pt x="435483" y="1001181"/>
                    </a:cubicBezTo>
                    <a:cubicBezTo>
                      <a:pt x="199355" y="1001181"/>
                      <a:pt x="0" y="987526"/>
                      <a:pt x="0" y="751398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97" name="円/楕円 2"/>
              <p:cNvSpPr/>
              <p:nvPr/>
            </p:nvSpPr>
            <p:spPr bwMode="auto">
              <a:xfrm>
                <a:off x="2477725" y="5657759"/>
                <a:ext cx="902953" cy="918110"/>
              </a:xfrm>
              <a:custGeom>
                <a:avLst/>
                <a:gdLst>
                  <a:gd name="connsiteX0" fmla="*/ 0 w 855095"/>
                  <a:gd name="connsiteY0" fmla="*/ 427548 h 855095"/>
                  <a:gd name="connsiteX1" fmla="*/ 427548 w 855095"/>
                  <a:gd name="connsiteY1" fmla="*/ 0 h 855095"/>
                  <a:gd name="connsiteX2" fmla="*/ 855096 w 855095"/>
                  <a:gd name="connsiteY2" fmla="*/ 427548 h 855095"/>
                  <a:gd name="connsiteX3" fmla="*/ 427548 w 855095"/>
                  <a:gd name="connsiteY3" fmla="*/ 855096 h 855095"/>
                  <a:gd name="connsiteX4" fmla="*/ 0 w 855095"/>
                  <a:gd name="connsiteY4" fmla="*/ 427548 h 855095"/>
                  <a:gd name="connsiteX0" fmla="*/ 0 w 855096"/>
                  <a:gd name="connsiteY0" fmla="*/ 427548 h 855096"/>
                  <a:gd name="connsiteX1" fmla="*/ 427548 w 855096"/>
                  <a:gd name="connsiteY1" fmla="*/ 0 h 855096"/>
                  <a:gd name="connsiteX2" fmla="*/ 855096 w 855096"/>
                  <a:gd name="connsiteY2" fmla="*/ 427548 h 855096"/>
                  <a:gd name="connsiteX3" fmla="*/ 427548 w 855096"/>
                  <a:gd name="connsiteY3" fmla="*/ 855096 h 855096"/>
                  <a:gd name="connsiteX4" fmla="*/ 0 w 855096"/>
                  <a:gd name="connsiteY4" fmla="*/ 427548 h 855096"/>
                  <a:gd name="connsiteX0" fmla="*/ 0 w 855096"/>
                  <a:gd name="connsiteY0" fmla="*/ 751398 h 1178946"/>
                  <a:gd name="connsiteX1" fmla="*/ 433898 w 855096"/>
                  <a:gd name="connsiteY1" fmla="*/ 0 h 1178946"/>
                  <a:gd name="connsiteX2" fmla="*/ 855096 w 855096"/>
                  <a:gd name="connsiteY2" fmla="*/ 751398 h 1178946"/>
                  <a:gd name="connsiteX3" fmla="*/ 427548 w 855096"/>
                  <a:gd name="connsiteY3" fmla="*/ 1178946 h 1178946"/>
                  <a:gd name="connsiteX4" fmla="*/ 0 w 855096"/>
                  <a:gd name="connsiteY4" fmla="*/ 751398 h 1178946"/>
                  <a:gd name="connsiteX0" fmla="*/ 0 w 855096"/>
                  <a:gd name="connsiteY0" fmla="*/ 751398 h 947154"/>
                  <a:gd name="connsiteX1" fmla="*/ 433898 w 855096"/>
                  <a:gd name="connsiteY1" fmla="*/ 0 h 947154"/>
                  <a:gd name="connsiteX2" fmla="*/ 855096 w 855096"/>
                  <a:gd name="connsiteY2" fmla="*/ 751398 h 947154"/>
                  <a:gd name="connsiteX3" fmla="*/ 440248 w 855096"/>
                  <a:gd name="connsiteY3" fmla="*/ 943996 h 947154"/>
                  <a:gd name="connsiteX4" fmla="*/ 0 w 855096"/>
                  <a:gd name="connsiteY4" fmla="*/ 751398 h 947154"/>
                  <a:gd name="connsiteX0" fmla="*/ 0 w 855096"/>
                  <a:gd name="connsiteY0" fmla="*/ 751398 h 1001181"/>
                  <a:gd name="connsiteX1" fmla="*/ 433898 w 855096"/>
                  <a:gd name="connsiteY1" fmla="*/ 0 h 1001181"/>
                  <a:gd name="connsiteX2" fmla="*/ 855096 w 855096"/>
                  <a:gd name="connsiteY2" fmla="*/ 751398 h 1001181"/>
                  <a:gd name="connsiteX3" fmla="*/ 435483 w 855096"/>
                  <a:gd name="connsiteY3" fmla="*/ 1001181 h 1001181"/>
                  <a:gd name="connsiteX4" fmla="*/ 0 w 855096"/>
                  <a:gd name="connsiteY4" fmla="*/ 751398 h 10011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55096" h="1001181">
                    <a:moveTo>
                      <a:pt x="0" y="751398"/>
                    </a:moveTo>
                    <a:cubicBezTo>
                      <a:pt x="0" y="515270"/>
                      <a:pt x="197770" y="0"/>
                      <a:pt x="433898" y="0"/>
                    </a:cubicBezTo>
                    <a:cubicBezTo>
                      <a:pt x="670026" y="0"/>
                      <a:pt x="855096" y="515270"/>
                      <a:pt x="855096" y="751398"/>
                    </a:cubicBezTo>
                    <a:cubicBezTo>
                      <a:pt x="855096" y="987526"/>
                      <a:pt x="671611" y="1001181"/>
                      <a:pt x="435483" y="1001181"/>
                    </a:cubicBezTo>
                    <a:cubicBezTo>
                      <a:pt x="199355" y="1001181"/>
                      <a:pt x="0" y="987526"/>
                      <a:pt x="0" y="751398"/>
                    </a:cubicBezTo>
                    <a:close/>
                  </a:path>
                </a:pathLst>
              </a:custGeom>
              <a:solidFill>
                <a:srgbClr val="00B0F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98" name="円/楕円 2"/>
              <p:cNvSpPr/>
              <p:nvPr/>
            </p:nvSpPr>
            <p:spPr bwMode="auto">
              <a:xfrm>
                <a:off x="2548050" y="5667384"/>
                <a:ext cx="762303" cy="779551"/>
              </a:xfrm>
              <a:custGeom>
                <a:avLst/>
                <a:gdLst>
                  <a:gd name="connsiteX0" fmla="*/ 0 w 855095"/>
                  <a:gd name="connsiteY0" fmla="*/ 427548 h 855095"/>
                  <a:gd name="connsiteX1" fmla="*/ 427548 w 855095"/>
                  <a:gd name="connsiteY1" fmla="*/ 0 h 855095"/>
                  <a:gd name="connsiteX2" fmla="*/ 855096 w 855095"/>
                  <a:gd name="connsiteY2" fmla="*/ 427548 h 855095"/>
                  <a:gd name="connsiteX3" fmla="*/ 427548 w 855095"/>
                  <a:gd name="connsiteY3" fmla="*/ 855096 h 855095"/>
                  <a:gd name="connsiteX4" fmla="*/ 0 w 855095"/>
                  <a:gd name="connsiteY4" fmla="*/ 427548 h 855095"/>
                  <a:gd name="connsiteX0" fmla="*/ 0 w 855096"/>
                  <a:gd name="connsiteY0" fmla="*/ 427548 h 855096"/>
                  <a:gd name="connsiteX1" fmla="*/ 427548 w 855096"/>
                  <a:gd name="connsiteY1" fmla="*/ 0 h 855096"/>
                  <a:gd name="connsiteX2" fmla="*/ 855096 w 855096"/>
                  <a:gd name="connsiteY2" fmla="*/ 427548 h 855096"/>
                  <a:gd name="connsiteX3" fmla="*/ 427548 w 855096"/>
                  <a:gd name="connsiteY3" fmla="*/ 855096 h 855096"/>
                  <a:gd name="connsiteX4" fmla="*/ 0 w 855096"/>
                  <a:gd name="connsiteY4" fmla="*/ 427548 h 855096"/>
                  <a:gd name="connsiteX0" fmla="*/ 0 w 855096"/>
                  <a:gd name="connsiteY0" fmla="*/ 751398 h 1178946"/>
                  <a:gd name="connsiteX1" fmla="*/ 433898 w 855096"/>
                  <a:gd name="connsiteY1" fmla="*/ 0 h 1178946"/>
                  <a:gd name="connsiteX2" fmla="*/ 855096 w 855096"/>
                  <a:gd name="connsiteY2" fmla="*/ 751398 h 1178946"/>
                  <a:gd name="connsiteX3" fmla="*/ 427548 w 855096"/>
                  <a:gd name="connsiteY3" fmla="*/ 1178946 h 1178946"/>
                  <a:gd name="connsiteX4" fmla="*/ 0 w 855096"/>
                  <a:gd name="connsiteY4" fmla="*/ 751398 h 1178946"/>
                  <a:gd name="connsiteX0" fmla="*/ 0 w 855096"/>
                  <a:gd name="connsiteY0" fmla="*/ 751398 h 947154"/>
                  <a:gd name="connsiteX1" fmla="*/ 433898 w 855096"/>
                  <a:gd name="connsiteY1" fmla="*/ 0 h 947154"/>
                  <a:gd name="connsiteX2" fmla="*/ 855096 w 855096"/>
                  <a:gd name="connsiteY2" fmla="*/ 751398 h 947154"/>
                  <a:gd name="connsiteX3" fmla="*/ 440248 w 855096"/>
                  <a:gd name="connsiteY3" fmla="*/ 943996 h 947154"/>
                  <a:gd name="connsiteX4" fmla="*/ 0 w 855096"/>
                  <a:gd name="connsiteY4" fmla="*/ 751398 h 947154"/>
                  <a:gd name="connsiteX0" fmla="*/ 0 w 855096"/>
                  <a:gd name="connsiteY0" fmla="*/ 751398 h 1001181"/>
                  <a:gd name="connsiteX1" fmla="*/ 433898 w 855096"/>
                  <a:gd name="connsiteY1" fmla="*/ 0 h 1001181"/>
                  <a:gd name="connsiteX2" fmla="*/ 855096 w 855096"/>
                  <a:gd name="connsiteY2" fmla="*/ 751398 h 1001181"/>
                  <a:gd name="connsiteX3" fmla="*/ 435483 w 855096"/>
                  <a:gd name="connsiteY3" fmla="*/ 1001181 h 1001181"/>
                  <a:gd name="connsiteX4" fmla="*/ 0 w 855096"/>
                  <a:gd name="connsiteY4" fmla="*/ 751398 h 10011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55096" h="1001181">
                    <a:moveTo>
                      <a:pt x="0" y="751398"/>
                    </a:moveTo>
                    <a:cubicBezTo>
                      <a:pt x="0" y="515270"/>
                      <a:pt x="197770" y="0"/>
                      <a:pt x="433898" y="0"/>
                    </a:cubicBezTo>
                    <a:cubicBezTo>
                      <a:pt x="670026" y="0"/>
                      <a:pt x="855096" y="515270"/>
                      <a:pt x="855096" y="751398"/>
                    </a:cubicBezTo>
                    <a:cubicBezTo>
                      <a:pt x="855096" y="987526"/>
                      <a:pt x="671611" y="1001181"/>
                      <a:pt x="435483" y="1001181"/>
                    </a:cubicBezTo>
                    <a:cubicBezTo>
                      <a:pt x="199355" y="1001181"/>
                      <a:pt x="0" y="987526"/>
                      <a:pt x="0" y="751398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149" name="グループ化 1148"/>
            <p:cNvGrpSpPr/>
            <p:nvPr/>
          </p:nvGrpSpPr>
          <p:grpSpPr>
            <a:xfrm>
              <a:off x="2543009" y="5427747"/>
              <a:ext cx="477235" cy="634944"/>
              <a:chOff x="1752570" y="5415547"/>
              <a:chExt cx="477235" cy="634944"/>
            </a:xfrm>
          </p:grpSpPr>
          <p:grpSp>
            <p:nvGrpSpPr>
              <p:cNvPr id="1188" name="グループ化 1187"/>
              <p:cNvGrpSpPr/>
              <p:nvPr/>
            </p:nvGrpSpPr>
            <p:grpSpPr>
              <a:xfrm rot="19800000">
                <a:off x="2032921" y="5835551"/>
                <a:ext cx="196884" cy="214940"/>
                <a:chOff x="1981306" y="6016108"/>
                <a:chExt cx="129454" cy="141327"/>
              </a:xfrm>
            </p:grpSpPr>
            <p:sp>
              <p:nvSpPr>
                <p:cNvPr id="1192" name="円/楕円 1191"/>
                <p:cNvSpPr/>
                <p:nvPr/>
              </p:nvSpPr>
              <p:spPr bwMode="auto">
                <a:xfrm rot="14474859">
                  <a:off x="2030637" y="6110774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193" name="円/楕円 1192"/>
                <p:cNvSpPr/>
                <p:nvPr/>
              </p:nvSpPr>
              <p:spPr bwMode="auto">
                <a:xfrm rot="13217450">
                  <a:off x="2054159" y="6082335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194" name="円/楕円 1193"/>
                <p:cNvSpPr/>
                <p:nvPr/>
              </p:nvSpPr>
              <p:spPr bwMode="auto">
                <a:xfrm rot="15732268" flipV="1">
                  <a:off x="1996319" y="6114068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195" name="円/楕円 1194"/>
                <p:cNvSpPr/>
                <p:nvPr/>
              </p:nvSpPr>
              <p:spPr bwMode="auto">
                <a:xfrm rot="14474859">
                  <a:off x="1972472" y="6024942"/>
                  <a:ext cx="113203" cy="95536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1189" name="グループ化 1188"/>
              <p:cNvGrpSpPr/>
              <p:nvPr/>
            </p:nvGrpSpPr>
            <p:grpSpPr>
              <a:xfrm>
                <a:off x="1752570" y="5415547"/>
                <a:ext cx="330610" cy="548724"/>
                <a:chOff x="4371556" y="2515517"/>
                <a:chExt cx="840277" cy="1335828"/>
              </a:xfrm>
            </p:grpSpPr>
            <p:sp>
              <p:nvSpPr>
                <p:cNvPr id="1190" name="角丸四角形 1189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91" name="フリーフォーム 1190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150" name="グループ化 1149"/>
            <p:cNvGrpSpPr/>
            <p:nvPr/>
          </p:nvGrpSpPr>
          <p:grpSpPr>
            <a:xfrm flipH="1">
              <a:off x="2853292" y="5427747"/>
              <a:ext cx="477235" cy="634944"/>
              <a:chOff x="1752570" y="5415547"/>
              <a:chExt cx="477235" cy="634944"/>
            </a:xfrm>
          </p:grpSpPr>
          <p:grpSp>
            <p:nvGrpSpPr>
              <p:cNvPr id="1180" name="グループ化 1179"/>
              <p:cNvGrpSpPr/>
              <p:nvPr/>
            </p:nvGrpSpPr>
            <p:grpSpPr>
              <a:xfrm rot="19800000">
                <a:off x="2032921" y="5835551"/>
                <a:ext cx="196884" cy="214940"/>
                <a:chOff x="1981306" y="6016108"/>
                <a:chExt cx="129454" cy="141327"/>
              </a:xfrm>
            </p:grpSpPr>
            <p:sp>
              <p:nvSpPr>
                <p:cNvPr id="1184" name="円/楕円 1183"/>
                <p:cNvSpPr/>
                <p:nvPr/>
              </p:nvSpPr>
              <p:spPr bwMode="auto">
                <a:xfrm rot="14474859">
                  <a:off x="2030637" y="6110774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185" name="円/楕円 1184"/>
                <p:cNvSpPr/>
                <p:nvPr/>
              </p:nvSpPr>
              <p:spPr bwMode="auto">
                <a:xfrm rot="13217450">
                  <a:off x="2054159" y="6082335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186" name="円/楕円 1185"/>
                <p:cNvSpPr/>
                <p:nvPr/>
              </p:nvSpPr>
              <p:spPr bwMode="auto">
                <a:xfrm rot="15732268" flipV="1">
                  <a:off x="1996319" y="6114068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187" name="円/楕円 1186"/>
                <p:cNvSpPr/>
                <p:nvPr/>
              </p:nvSpPr>
              <p:spPr bwMode="auto">
                <a:xfrm rot="14474859">
                  <a:off x="1972472" y="6024942"/>
                  <a:ext cx="113203" cy="95536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1181" name="グループ化 1180"/>
              <p:cNvGrpSpPr/>
              <p:nvPr/>
            </p:nvGrpSpPr>
            <p:grpSpPr>
              <a:xfrm>
                <a:off x="1752570" y="5415547"/>
                <a:ext cx="330610" cy="548724"/>
                <a:chOff x="4371556" y="2515517"/>
                <a:chExt cx="840277" cy="1335828"/>
              </a:xfrm>
            </p:grpSpPr>
            <p:sp>
              <p:nvSpPr>
                <p:cNvPr id="1182" name="角丸四角形 1181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83" name="フリーフォーム 1182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151" name="グループ化 1150"/>
            <p:cNvGrpSpPr/>
            <p:nvPr/>
          </p:nvGrpSpPr>
          <p:grpSpPr>
            <a:xfrm>
              <a:off x="2589521" y="5349602"/>
              <a:ext cx="673756" cy="451127"/>
              <a:chOff x="4472370" y="2294084"/>
              <a:chExt cx="1712418" cy="1098237"/>
            </a:xfrm>
            <a:solidFill>
              <a:schemeClr val="accent6">
                <a:lumMod val="75000"/>
              </a:schemeClr>
            </a:solidFill>
          </p:grpSpPr>
          <p:grpSp>
            <p:nvGrpSpPr>
              <p:cNvPr id="1173" name="グループ化 1172"/>
              <p:cNvGrpSpPr/>
              <p:nvPr/>
            </p:nvGrpSpPr>
            <p:grpSpPr>
              <a:xfrm>
                <a:off x="4472370" y="2294084"/>
                <a:ext cx="1712418" cy="1098237"/>
                <a:chOff x="4349744" y="1673805"/>
                <a:chExt cx="973396" cy="866195"/>
              </a:xfrm>
              <a:grpFill/>
            </p:grpSpPr>
            <p:sp>
              <p:nvSpPr>
                <p:cNvPr id="1176" name="円/楕円 2"/>
                <p:cNvSpPr/>
                <p:nvPr/>
              </p:nvSpPr>
              <p:spPr bwMode="auto">
                <a:xfrm>
                  <a:off x="4480328" y="1673805"/>
                  <a:ext cx="720322" cy="844746"/>
                </a:xfrm>
                <a:custGeom>
                  <a:avLst/>
                  <a:gdLst>
                    <a:gd name="connsiteX0" fmla="*/ 0 w 855095"/>
                    <a:gd name="connsiteY0" fmla="*/ 427548 h 855095"/>
                    <a:gd name="connsiteX1" fmla="*/ 427548 w 855095"/>
                    <a:gd name="connsiteY1" fmla="*/ 0 h 855095"/>
                    <a:gd name="connsiteX2" fmla="*/ 855096 w 855095"/>
                    <a:gd name="connsiteY2" fmla="*/ 427548 h 855095"/>
                    <a:gd name="connsiteX3" fmla="*/ 427548 w 855095"/>
                    <a:gd name="connsiteY3" fmla="*/ 855096 h 855095"/>
                    <a:gd name="connsiteX4" fmla="*/ 0 w 855095"/>
                    <a:gd name="connsiteY4" fmla="*/ 427548 h 855095"/>
                    <a:gd name="connsiteX0" fmla="*/ 0 w 855096"/>
                    <a:gd name="connsiteY0" fmla="*/ 427548 h 855096"/>
                    <a:gd name="connsiteX1" fmla="*/ 427548 w 855096"/>
                    <a:gd name="connsiteY1" fmla="*/ 0 h 855096"/>
                    <a:gd name="connsiteX2" fmla="*/ 855096 w 855096"/>
                    <a:gd name="connsiteY2" fmla="*/ 427548 h 855096"/>
                    <a:gd name="connsiteX3" fmla="*/ 427548 w 855096"/>
                    <a:gd name="connsiteY3" fmla="*/ 855096 h 855096"/>
                    <a:gd name="connsiteX4" fmla="*/ 0 w 855096"/>
                    <a:gd name="connsiteY4" fmla="*/ 427548 h 855096"/>
                    <a:gd name="connsiteX0" fmla="*/ 0 w 855096"/>
                    <a:gd name="connsiteY0" fmla="*/ 249748 h 677296"/>
                    <a:gd name="connsiteX1" fmla="*/ 421198 w 855096"/>
                    <a:gd name="connsiteY1" fmla="*/ 0 h 677296"/>
                    <a:gd name="connsiteX2" fmla="*/ 855096 w 855096"/>
                    <a:gd name="connsiteY2" fmla="*/ 249748 h 677296"/>
                    <a:gd name="connsiteX3" fmla="*/ 427548 w 855096"/>
                    <a:gd name="connsiteY3" fmla="*/ 677296 h 677296"/>
                    <a:gd name="connsiteX4" fmla="*/ 0 w 855096"/>
                    <a:gd name="connsiteY4" fmla="*/ 249748 h 6772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55096" h="677296">
                      <a:moveTo>
                        <a:pt x="0" y="249748"/>
                      </a:moveTo>
                      <a:cubicBezTo>
                        <a:pt x="0" y="13620"/>
                        <a:pt x="185070" y="0"/>
                        <a:pt x="421198" y="0"/>
                      </a:cubicBezTo>
                      <a:cubicBezTo>
                        <a:pt x="657326" y="0"/>
                        <a:pt x="855096" y="13620"/>
                        <a:pt x="855096" y="249748"/>
                      </a:cubicBezTo>
                      <a:cubicBezTo>
                        <a:pt x="855096" y="485876"/>
                        <a:pt x="663676" y="677296"/>
                        <a:pt x="427548" y="677296"/>
                      </a:cubicBezTo>
                      <a:cubicBezTo>
                        <a:pt x="191420" y="677296"/>
                        <a:pt x="0" y="485876"/>
                        <a:pt x="0" y="2497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77" name="フリーフォーム 1176"/>
                <p:cNvSpPr/>
                <p:nvPr/>
              </p:nvSpPr>
              <p:spPr bwMode="auto">
                <a:xfrm>
                  <a:off x="4907996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78" name="フリーフォーム 1177"/>
                <p:cNvSpPr/>
                <p:nvPr/>
              </p:nvSpPr>
              <p:spPr bwMode="auto">
                <a:xfrm flipH="1">
                  <a:off x="4349744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79" name="月 1178"/>
                <p:cNvSpPr/>
                <p:nvPr/>
              </p:nvSpPr>
              <p:spPr bwMode="auto">
                <a:xfrm rot="16200000">
                  <a:off x="4758676" y="2186926"/>
                  <a:ext cx="163622" cy="542526"/>
                </a:xfrm>
                <a:prstGeom prst="moon">
                  <a:avLst>
                    <a:gd name="adj" fmla="val 74747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174" name="円/楕円 1173"/>
              <p:cNvSpPr/>
              <p:nvPr/>
            </p:nvSpPr>
            <p:spPr bwMode="auto">
              <a:xfrm>
                <a:off x="5268191" y="2694590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75" name="円/楕円 1174"/>
              <p:cNvSpPr/>
              <p:nvPr/>
            </p:nvSpPr>
            <p:spPr bwMode="auto">
              <a:xfrm>
                <a:off x="5268191" y="2932687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152" name="グループ化 1151"/>
            <p:cNvGrpSpPr/>
            <p:nvPr/>
          </p:nvGrpSpPr>
          <p:grpSpPr>
            <a:xfrm>
              <a:off x="2610777" y="4809059"/>
              <a:ext cx="630070" cy="618688"/>
              <a:chOff x="1802650" y="5228551"/>
              <a:chExt cx="514430" cy="505137"/>
            </a:xfrm>
          </p:grpSpPr>
          <p:grpSp>
            <p:nvGrpSpPr>
              <p:cNvPr id="1160" name="グループ化 1159"/>
              <p:cNvGrpSpPr/>
              <p:nvPr/>
            </p:nvGrpSpPr>
            <p:grpSpPr>
              <a:xfrm>
                <a:off x="1802650" y="5228551"/>
                <a:ext cx="148402" cy="151921"/>
                <a:chOff x="4399553" y="3454368"/>
                <a:chExt cx="467722" cy="478814"/>
              </a:xfrm>
            </p:grpSpPr>
            <p:sp>
              <p:nvSpPr>
                <p:cNvPr id="1171" name="円/楕円 1170"/>
                <p:cNvSpPr/>
                <p:nvPr/>
              </p:nvSpPr>
              <p:spPr>
                <a:xfrm>
                  <a:off x="4399553" y="3454368"/>
                  <a:ext cx="467722" cy="478814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72" name="円/楕円 1171"/>
                <p:cNvSpPr/>
                <p:nvPr/>
              </p:nvSpPr>
              <p:spPr>
                <a:xfrm>
                  <a:off x="4525379" y="3582448"/>
                  <a:ext cx="309335" cy="316673"/>
                </a:xfrm>
                <a:prstGeom prst="ellipse">
                  <a:avLst/>
                </a:prstGeom>
                <a:solidFill>
                  <a:srgbClr val="6633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161" name="グループ化 1160"/>
              <p:cNvGrpSpPr/>
              <p:nvPr/>
            </p:nvGrpSpPr>
            <p:grpSpPr>
              <a:xfrm flipH="1">
                <a:off x="2168678" y="5228551"/>
                <a:ext cx="148402" cy="151921"/>
                <a:chOff x="4399553" y="3454368"/>
                <a:chExt cx="467722" cy="478814"/>
              </a:xfrm>
            </p:grpSpPr>
            <p:sp>
              <p:nvSpPr>
                <p:cNvPr id="1169" name="円/楕円 1168"/>
                <p:cNvSpPr/>
                <p:nvPr/>
              </p:nvSpPr>
              <p:spPr>
                <a:xfrm>
                  <a:off x="4399553" y="3454368"/>
                  <a:ext cx="467722" cy="478814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70" name="円/楕円 1169"/>
                <p:cNvSpPr/>
                <p:nvPr/>
              </p:nvSpPr>
              <p:spPr>
                <a:xfrm>
                  <a:off x="4525379" y="3582448"/>
                  <a:ext cx="309335" cy="316673"/>
                </a:xfrm>
                <a:prstGeom prst="ellipse">
                  <a:avLst/>
                </a:prstGeom>
                <a:solidFill>
                  <a:srgbClr val="6633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162" name="円/楕円 1161"/>
              <p:cNvSpPr/>
              <p:nvPr/>
            </p:nvSpPr>
            <p:spPr>
              <a:xfrm>
                <a:off x="1802976" y="5254874"/>
                <a:ext cx="513504" cy="478814"/>
              </a:xfrm>
              <a:prstGeom prst="ellipse">
                <a:avLst/>
              </a:prstGeom>
              <a:solidFill>
                <a:srgbClr val="CC66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63" name="円/楕円 6"/>
              <p:cNvSpPr/>
              <p:nvPr/>
            </p:nvSpPr>
            <p:spPr bwMode="auto">
              <a:xfrm>
                <a:off x="2018650" y="5558144"/>
                <a:ext cx="90010" cy="45719"/>
              </a:xfrm>
              <a:custGeom>
                <a:avLst/>
                <a:gdLst>
                  <a:gd name="connsiteX0" fmla="*/ 0 w 270030"/>
                  <a:gd name="connsiteY0" fmla="*/ 108022 h 216043"/>
                  <a:gd name="connsiteX1" fmla="*/ 135015 w 270030"/>
                  <a:gd name="connsiteY1" fmla="*/ 0 h 216043"/>
                  <a:gd name="connsiteX2" fmla="*/ 270030 w 270030"/>
                  <a:gd name="connsiteY2" fmla="*/ 108022 h 216043"/>
                  <a:gd name="connsiteX3" fmla="*/ 135015 w 270030"/>
                  <a:gd name="connsiteY3" fmla="*/ 216044 h 216043"/>
                  <a:gd name="connsiteX4" fmla="*/ 0 w 270030"/>
                  <a:gd name="connsiteY4" fmla="*/ 108022 h 216043"/>
                  <a:gd name="connsiteX0" fmla="*/ 0 w 270030"/>
                  <a:gd name="connsiteY0" fmla="*/ 108022 h 216044"/>
                  <a:gd name="connsiteX1" fmla="*/ 135015 w 270030"/>
                  <a:gd name="connsiteY1" fmla="*/ 0 h 216044"/>
                  <a:gd name="connsiteX2" fmla="*/ 270030 w 270030"/>
                  <a:gd name="connsiteY2" fmla="*/ 108022 h 216044"/>
                  <a:gd name="connsiteX3" fmla="*/ 135015 w 270030"/>
                  <a:gd name="connsiteY3" fmla="*/ 216044 h 216044"/>
                  <a:gd name="connsiteX4" fmla="*/ 0 w 270030"/>
                  <a:gd name="connsiteY4" fmla="*/ 108022 h 216044"/>
                  <a:gd name="connsiteX0" fmla="*/ 0 w 270030"/>
                  <a:gd name="connsiteY0" fmla="*/ 49712 h 157734"/>
                  <a:gd name="connsiteX1" fmla="*/ 136920 w 270030"/>
                  <a:gd name="connsiteY1" fmla="*/ 745 h 157734"/>
                  <a:gd name="connsiteX2" fmla="*/ 270030 w 270030"/>
                  <a:gd name="connsiteY2" fmla="*/ 49712 h 157734"/>
                  <a:gd name="connsiteX3" fmla="*/ 135015 w 270030"/>
                  <a:gd name="connsiteY3" fmla="*/ 157734 h 157734"/>
                  <a:gd name="connsiteX4" fmla="*/ 0 w 270030"/>
                  <a:gd name="connsiteY4" fmla="*/ 49712 h 1577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70030" h="157734">
                    <a:moveTo>
                      <a:pt x="0" y="49712"/>
                    </a:moveTo>
                    <a:cubicBezTo>
                      <a:pt x="0" y="-9947"/>
                      <a:pt x="62353" y="745"/>
                      <a:pt x="136920" y="745"/>
                    </a:cubicBezTo>
                    <a:cubicBezTo>
                      <a:pt x="211487" y="745"/>
                      <a:pt x="270030" y="-9947"/>
                      <a:pt x="270030" y="49712"/>
                    </a:cubicBezTo>
                    <a:cubicBezTo>
                      <a:pt x="270030" y="109371"/>
                      <a:pt x="209582" y="157734"/>
                      <a:pt x="135015" y="157734"/>
                    </a:cubicBezTo>
                    <a:cubicBezTo>
                      <a:pt x="60448" y="157734"/>
                      <a:pt x="0" y="109371"/>
                      <a:pt x="0" y="49712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64" name="円/楕円 1163"/>
              <p:cNvSpPr/>
              <p:nvPr/>
            </p:nvSpPr>
            <p:spPr bwMode="auto">
              <a:xfrm>
                <a:off x="1884650" y="5415548"/>
                <a:ext cx="65904" cy="98971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65" name="円/楕円 1164"/>
              <p:cNvSpPr/>
              <p:nvPr/>
            </p:nvSpPr>
            <p:spPr bwMode="auto">
              <a:xfrm>
                <a:off x="2174210" y="5415548"/>
                <a:ext cx="65904" cy="98971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66" name="円/楕円 1165"/>
              <p:cNvSpPr/>
              <p:nvPr/>
            </p:nvSpPr>
            <p:spPr bwMode="auto">
              <a:xfrm>
                <a:off x="1898278" y="5419581"/>
                <a:ext cx="45719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67" name="円/楕円 1166"/>
              <p:cNvSpPr/>
              <p:nvPr/>
            </p:nvSpPr>
            <p:spPr bwMode="auto">
              <a:xfrm>
                <a:off x="2185298" y="5419581"/>
                <a:ext cx="45719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68" name="円/楕円 7"/>
              <p:cNvSpPr/>
              <p:nvPr/>
            </p:nvSpPr>
            <p:spPr bwMode="auto">
              <a:xfrm>
                <a:off x="1999252" y="5642874"/>
                <a:ext cx="137581" cy="43052"/>
              </a:xfrm>
              <a:custGeom>
                <a:avLst/>
                <a:gdLst>
                  <a:gd name="connsiteX0" fmla="*/ 0 w 267753"/>
                  <a:gd name="connsiteY0" fmla="*/ 35563 h 71126"/>
                  <a:gd name="connsiteX1" fmla="*/ 133877 w 267753"/>
                  <a:gd name="connsiteY1" fmla="*/ 0 h 71126"/>
                  <a:gd name="connsiteX2" fmla="*/ 267754 w 267753"/>
                  <a:gd name="connsiteY2" fmla="*/ 35563 h 71126"/>
                  <a:gd name="connsiteX3" fmla="*/ 133877 w 267753"/>
                  <a:gd name="connsiteY3" fmla="*/ 71126 h 71126"/>
                  <a:gd name="connsiteX4" fmla="*/ 0 w 267753"/>
                  <a:gd name="connsiteY4" fmla="*/ 35563 h 71126"/>
                  <a:gd name="connsiteX0" fmla="*/ 0 w 267754"/>
                  <a:gd name="connsiteY0" fmla="*/ 35563 h 71126"/>
                  <a:gd name="connsiteX1" fmla="*/ 133877 w 267754"/>
                  <a:gd name="connsiteY1" fmla="*/ 0 h 71126"/>
                  <a:gd name="connsiteX2" fmla="*/ 267754 w 267754"/>
                  <a:gd name="connsiteY2" fmla="*/ 35563 h 71126"/>
                  <a:gd name="connsiteX3" fmla="*/ 133877 w 267754"/>
                  <a:gd name="connsiteY3" fmla="*/ 71126 h 71126"/>
                  <a:gd name="connsiteX4" fmla="*/ 0 w 267754"/>
                  <a:gd name="connsiteY4" fmla="*/ 35563 h 71126"/>
                  <a:gd name="connsiteX0" fmla="*/ 0 w 267754"/>
                  <a:gd name="connsiteY0" fmla="*/ 35563 h 107321"/>
                  <a:gd name="connsiteX1" fmla="*/ 133877 w 267754"/>
                  <a:gd name="connsiteY1" fmla="*/ 0 h 107321"/>
                  <a:gd name="connsiteX2" fmla="*/ 267754 w 267754"/>
                  <a:gd name="connsiteY2" fmla="*/ 35563 h 107321"/>
                  <a:gd name="connsiteX3" fmla="*/ 133877 w 267754"/>
                  <a:gd name="connsiteY3" fmla="*/ 107321 h 107321"/>
                  <a:gd name="connsiteX4" fmla="*/ 0 w 267754"/>
                  <a:gd name="connsiteY4" fmla="*/ 35563 h 1073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7754" h="107321">
                    <a:moveTo>
                      <a:pt x="0" y="35563"/>
                    </a:moveTo>
                    <a:cubicBezTo>
                      <a:pt x="0" y="15922"/>
                      <a:pt x="59939" y="0"/>
                      <a:pt x="133877" y="0"/>
                    </a:cubicBezTo>
                    <a:cubicBezTo>
                      <a:pt x="207815" y="0"/>
                      <a:pt x="267754" y="15922"/>
                      <a:pt x="267754" y="35563"/>
                    </a:cubicBezTo>
                    <a:cubicBezTo>
                      <a:pt x="267754" y="55204"/>
                      <a:pt x="207815" y="107321"/>
                      <a:pt x="133877" y="107321"/>
                    </a:cubicBezTo>
                    <a:cubicBezTo>
                      <a:pt x="59939" y="107321"/>
                      <a:pt x="0" y="55204"/>
                      <a:pt x="0" y="35563"/>
                    </a:cubicBezTo>
                    <a:close/>
                  </a:path>
                </a:pathLst>
              </a:custGeom>
              <a:solidFill>
                <a:srgbClr val="FF00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153" name="グループ化 1152"/>
            <p:cNvGrpSpPr/>
            <p:nvPr/>
          </p:nvGrpSpPr>
          <p:grpSpPr>
            <a:xfrm>
              <a:off x="2706867" y="4767094"/>
              <a:ext cx="430034" cy="201996"/>
              <a:chOff x="2678776" y="2142771"/>
              <a:chExt cx="582787" cy="311947"/>
            </a:xfrm>
            <a:solidFill>
              <a:srgbClr val="99CCFF"/>
            </a:solidFill>
          </p:grpSpPr>
          <p:sp>
            <p:nvSpPr>
              <p:cNvPr id="1154" name="円/楕円 1153"/>
              <p:cNvSpPr/>
              <p:nvPr/>
            </p:nvSpPr>
            <p:spPr bwMode="auto">
              <a:xfrm>
                <a:off x="2904459" y="2142771"/>
                <a:ext cx="126396" cy="12639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55" name="円/楕円 1154"/>
              <p:cNvSpPr/>
              <p:nvPr/>
            </p:nvSpPr>
            <p:spPr bwMode="auto">
              <a:xfrm>
                <a:off x="2783086" y="2175437"/>
                <a:ext cx="126396" cy="12639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56" name="円/楕円 1155"/>
              <p:cNvSpPr/>
              <p:nvPr/>
            </p:nvSpPr>
            <p:spPr bwMode="auto">
              <a:xfrm>
                <a:off x="2678776" y="2242208"/>
                <a:ext cx="126396" cy="12639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57" name="円/楕円 1156"/>
              <p:cNvSpPr/>
              <p:nvPr/>
            </p:nvSpPr>
            <p:spPr bwMode="auto">
              <a:xfrm>
                <a:off x="3028022" y="2175437"/>
                <a:ext cx="126396" cy="12639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58" name="円/楕円 1157"/>
              <p:cNvSpPr/>
              <p:nvPr/>
            </p:nvSpPr>
            <p:spPr bwMode="auto">
              <a:xfrm>
                <a:off x="3135167" y="2242208"/>
                <a:ext cx="126396" cy="126396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59" name="月 1158"/>
              <p:cNvSpPr/>
              <p:nvPr/>
            </p:nvSpPr>
            <p:spPr bwMode="auto">
              <a:xfrm rot="5400000">
                <a:off x="2845142" y="2044216"/>
                <a:ext cx="250688" cy="570316"/>
              </a:xfrm>
              <a:prstGeom prst="moon">
                <a:avLst>
                  <a:gd name="adj" fmla="val 70560"/>
                </a:avLst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2020820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グループ化 9"/>
          <p:cNvGrpSpPr/>
          <p:nvPr/>
        </p:nvGrpSpPr>
        <p:grpSpPr>
          <a:xfrm>
            <a:off x="893449" y="845300"/>
            <a:ext cx="669352" cy="1577224"/>
            <a:chOff x="2477725" y="2136146"/>
            <a:chExt cx="1001115" cy="2259504"/>
          </a:xfrm>
        </p:grpSpPr>
        <p:sp>
          <p:nvSpPr>
            <p:cNvPr id="34" name="フローチャート : 論理積ゲート 33"/>
            <p:cNvSpPr/>
            <p:nvPr/>
          </p:nvSpPr>
          <p:spPr bwMode="auto">
            <a:xfrm rot="16200000">
              <a:off x="2558955" y="2189226"/>
              <a:ext cx="831077" cy="748370"/>
            </a:xfrm>
            <a:prstGeom prst="flowChartDelay">
              <a:avLst/>
            </a:prstGeom>
            <a:solidFill>
              <a:srgbClr val="6633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6" name="グループ化 25"/>
            <p:cNvGrpSpPr/>
            <p:nvPr/>
          </p:nvGrpSpPr>
          <p:grpSpPr>
            <a:xfrm>
              <a:off x="3014286" y="4032147"/>
              <a:ext cx="241764" cy="363503"/>
              <a:chOff x="4525454" y="3230695"/>
              <a:chExt cx="315035" cy="473670"/>
            </a:xfrm>
          </p:grpSpPr>
          <p:sp>
            <p:nvSpPr>
              <p:cNvPr id="27" name="片側の 2 つの角を丸めた四角形 26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片側の 2 つの角を丸めた四角形 27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5" name="グループ化 24"/>
            <p:cNvGrpSpPr/>
            <p:nvPr/>
          </p:nvGrpSpPr>
          <p:grpSpPr>
            <a:xfrm>
              <a:off x="2736519" y="4032147"/>
              <a:ext cx="241764" cy="363503"/>
              <a:chOff x="4525454" y="3230695"/>
              <a:chExt cx="315035" cy="473670"/>
            </a:xfrm>
          </p:grpSpPr>
          <p:sp>
            <p:nvSpPr>
              <p:cNvPr id="23" name="片側の 2 つの角を丸めた四角形 22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片側の 2 つの角を丸めた四角形 23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" name="円/楕円 2"/>
            <p:cNvSpPr/>
            <p:nvPr/>
          </p:nvSpPr>
          <p:spPr bwMode="auto">
            <a:xfrm>
              <a:off x="2477725" y="3203596"/>
              <a:ext cx="1001115" cy="974998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" name="円/楕円 2"/>
            <p:cNvSpPr/>
            <p:nvPr/>
          </p:nvSpPr>
          <p:spPr bwMode="auto">
            <a:xfrm>
              <a:off x="2477725" y="3164611"/>
              <a:ext cx="1001115" cy="974998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accent6">
                <a:lumMod val="7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円/楕円 2"/>
            <p:cNvSpPr/>
            <p:nvPr/>
          </p:nvSpPr>
          <p:spPr bwMode="auto">
            <a:xfrm>
              <a:off x="2555695" y="3174833"/>
              <a:ext cx="845175" cy="827853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6" name="円/楕円 135"/>
            <p:cNvSpPr/>
            <p:nvPr/>
          </p:nvSpPr>
          <p:spPr bwMode="auto">
            <a:xfrm>
              <a:off x="2781554" y="4274795"/>
              <a:ext cx="147579" cy="19944"/>
            </a:xfrm>
            <a:prstGeom prst="ellipse">
              <a:avLst/>
            </a:pr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7" name="円/楕円 136"/>
            <p:cNvSpPr/>
            <p:nvPr/>
          </p:nvSpPr>
          <p:spPr bwMode="auto">
            <a:xfrm>
              <a:off x="3061378" y="4274795"/>
              <a:ext cx="147579" cy="19944"/>
            </a:xfrm>
            <a:prstGeom prst="ellipse">
              <a:avLst/>
            </a:pr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02" name="グループ化 101"/>
            <p:cNvGrpSpPr/>
            <p:nvPr/>
          </p:nvGrpSpPr>
          <p:grpSpPr>
            <a:xfrm flipH="1">
              <a:off x="2556373" y="2907393"/>
              <a:ext cx="546995" cy="654335"/>
              <a:chOff x="2833683" y="2933955"/>
              <a:chExt cx="546995" cy="654335"/>
            </a:xfrm>
          </p:grpSpPr>
          <p:sp>
            <p:nvSpPr>
              <p:cNvPr id="103" name="フリーフォーム 102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04" name="グループ化 103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105" name="角丸四角形 104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5" name="フリーフォーム 124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206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68" name="グループ化 167"/>
            <p:cNvGrpSpPr/>
            <p:nvPr/>
          </p:nvGrpSpPr>
          <p:grpSpPr>
            <a:xfrm>
              <a:off x="2833683" y="2907393"/>
              <a:ext cx="546995" cy="654335"/>
              <a:chOff x="2833683" y="2933955"/>
              <a:chExt cx="546995" cy="654335"/>
            </a:xfrm>
          </p:grpSpPr>
          <p:sp>
            <p:nvSpPr>
              <p:cNvPr id="169" name="フリーフォーム 168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70" name="グループ化 169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171" name="角丸四角形 170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2" name="フリーフォーム 171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206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73" name="グループ化 172"/>
            <p:cNvGrpSpPr/>
            <p:nvPr/>
          </p:nvGrpSpPr>
          <p:grpSpPr>
            <a:xfrm>
              <a:off x="2601675" y="2837360"/>
              <a:ext cx="747002" cy="479080"/>
              <a:chOff x="4472370" y="2294084"/>
              <a:chExt cx="1712418" cy="1098237"/>
            </a:xfrm>
            <a:solidFill>
              <a:schemeClr val="accent6">
                <a:lumMod val="75000"/>
              </a:schemeClr>
            </a:solidFill>
          </p:grpSpPr>
          <p:grpSp>
            <p:nvGrpSpPr>
              <p:cNvPr id="174" name="グループ化 173"/>
              <p:cNvGrpSpPr/>
              <p:nvPr/>
            </p:nvGrpSpPr>
            <p:grpSpPr>
              <a:xfrm>
                <a:off x="4472370" y="2294084"/>
                <a:ext cx="1712418" cy="1098237"/>
                <a:chOff x="4349744" y="1673805"/>
                <a:chExt cx="973396" cy="866195"/>
              </a:xfrm>
              <a:grpFill/>
            </p:grpSpPr>
            <p:sp>
              <p:nvSpPr>
                <p:cNvPr id="178" name="円/楕円 2"/>
                <p:cNvSpPr/>
                <p:nvPr/>
              </p:nvSpPr>
              <p:spPr bwMode="auto">
                <a:xfrm>
                  <a:off x="4480328" y="1673805"/>
                  <a:ext cx="720322" cy="844746"/>
                </a:xfrm>
                <a:custGeom>
                  <a:avLst/>
                  <a:gdLst>
                    <a:gd name="connsiteX0" fmla="*/ 0 w 855095"/>
                    <a:gd name="connsiteY0" fmla="*/ 427548 h 855095"/>
                    <a:gd name="connsiteX1" fmla="*/ 427548 w 855095"/>
                    <a:gd name="connsiteY1" fmla="*/ 0 h 855095"/>
                    <a:gd name="connsiteX2" fmla="*/ 855096 w 855095"/>
                    <a:gd name="connsiteY2" fmla="*/ 427548 h 855095"/>
                    <a:gd name="connsiteX3" fmla="*/ 427548 w 855095"/>
                    <a:gd name="connsiteY3" fmla="*/ 855096 h 855095"/>
                    <a:gd name="connsiteX4" fmla="*/ 0 w 855095"/>
                    <a:gd name="connsiteY4" fmla="*/ 427548 h 855095"/>
                    <a:gd name="connsiteX0" fmla="*/ 0 w 855096"/>
                    <a:gd name="connsiteY0" fmla="*/ 427548 h 855096"/>
                    <a:gd name="connsiteX1" fmla="*/ 427548 w 855096"/>
                    <a:gd name="connsiteY1" fmla="*/ 0 h 855096"/>
                    <a:gd name="connsiteX2" fmla="*/ 855096 w 855096"/>
                    <a:gd name="connsiteY2" fmla="*/ 427548 h 855096"/>
                    <a:gd name="connsiteX3" fmla="*/ 427548 w 855096"/>
                    <a:gd name="connsiteY3" fmla="*/ 855096 h 855096"/>
                    <a:gd name="connsiteX4" fmla="*/ 0 w 855096"/>
                    <a:gd name="connsiteY4" fmla="*/ 427548 h 855096"/>
                    <a:gd name="connsiteX0" fmla="*/ 0 w 855096"/>
                    <a:gd name="connsiteY0" fmla="*/ 249748 h 677296"/>
                    <a:gd name="connsiteX1" fmla="*/ 421198 w 855096"/>
                    <a:gd name="connsiteY1" fmla="*/ 0 h 677296"/>
                    <a:gd name="connsiteX2" fmla="*/ 855096 w 855096"/>
                    <a:gd name="connsiteY2" fmla="*/ 249748 h 677296"/>
                    <a:gd name="connsiteX3" fmla="*/ 427548 w 855096"/>
                    <a:gd name="connsiteY3" fmla="*/ 677296 h 677296"/>
                    <a:gd name="connsiteX4" fmla="*/ 0 w 855096"/>
                    <a:gd name="connsiteY4" fmla="*/ 249748 h 6772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55096" h="677296">
                      <a:moveTo>
                        <a:pt x="0" y="249748"/>
                      </a:moveTo>
                      <a:cubicBezTo>
                        <a:pt x="0" y="13620"/>
                        <a:pt x="185070" y="0"/>
                        <a:pt x="421198" y="0"/>
                      </a:cubicBezTo>
                      <a:cubicBezTo>
                        <a:pt x="657326" y="0"/>
                        <a:pt x="855096" y="13620"/>
                        <a:pt x="855096" y="249748"/>
                      </a:cubicBezTo>
                      <a:cubicBezTo>
                        <a:pt x="855096" y="485876"/>
                        <a:pt x="663676" y="677296"/>
                        <a:pt x="427548" y="677296"/>
                      </a:cubicBezTo>
                      <a:cubicBezTo>
                        <a:pt x="191420" y="677296"/>
                        <a:pt x="0" y="485876"/>
                        <a:pt x="0" y="2497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9" name="フリーフォーム 178"/>
                <p:cNvSpPr/>
                <p:nvPr/>
              </p:nvSpPr>
              <p:spPr bwMode="auto">
                <a:xfrm>
                  <a:off x="4907996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grpFill/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0" name="フリーフォーム 179"/>
                <p:cNvSpPr/>
                <p:nvPr/>
              </p:nvSpPr>
              <p:spPr bwMode="auto">
                <a:xfrm flipH="1">
                  <a:off x="4349744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grpFill/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1" name="月 180"/>
                <p:cNvSpPr/>
                <p:nvPr/>
              </p:nvSpPr>
              <p:spPr bwMode="auto">
                <a:xfrm rot="16200000">
                  <a:off x="4758676" y="2186926"/>
                  <a:ext cx="163622" cy="542526"/>
                </a:xfrm>
                <a:prstGeom prst="moon">
                  <a:avLst>
                    <a:gd name="adj" fmla="val 74747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75" name="円/楕円 174"/>
              <p:cNvSpPr/>
              <p:nvPr/>
            </p:nvSpPr>
            <p:spPr bwMode="auto">
              <a:xfrm>
                <a:off x="5268191" y="2427512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6" name="円/楕円 175"/>
              <p:cNvSpPr/>
              <p:nvPr/>
            </p:nvSpPr>
            <p:spPr bwMode="auto">
              <a:xfrm>
                <a:off x="5268191" y="2694590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7" name="円/楕円 176"/>
              <p:cNvSpPr/>
              <p:nvPr/>
            </p:nvSpPr>
            <p:spPr bwMode="auto">
              <a:xfrm>
                <a:off x="5268191" y="2932687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82" name="グループ化 181"/>
            <p:cNvGrpSpPr/>
            <p:nvPr/>
          </p:nvGrpSpPr>
          <p:grpSpPr>
            <a:xfrm rot="20700000">
              <a:off x="2582049" y="2523474"/>
              <a:ext cx="173829" cy="221292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183" name="円/楕円 182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4" name="円/楕円 183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85" name="グループ化 184"/>
            <p:cNvGrpSpPr/>
            <p:nvPr/>
          </p:nvGrpSpPr>
          <p:grpSpPr>
            <a:xfrm rot="900000" flipH="1">
              <a:off x="3207029" y="2523474"/>
              <a:ext cx="173829" cy="221292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186" name="円/楕円 185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7" name="円/楕円 186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88" name="グループ化 187"/>
            <p:cNvGrpSpPr/>
            <p:nvPr/>
          </p:nvGrpSpPr>
          <p:grpSpPr>
            <a:xfrm>
              <a:off x="2630294" y="2176036"/>
              <a:ext cx="688859" cy="683937"/>
              <a:chOff x="4537974" y="793262"/>
              <a:chExt cx="1579130" cy="1567849"/>
            </a:xfrm>
          </p:grpSpPr>
          <p:sp>
            <p:nvSpPr>
              <p:cNvPr id="189" name="円/楕円 188"/>
              <p:cNvSpPr/>
              <p:nvPr/>
            </p:nvSpPr>
            <p:spPr bwMode="auto">
              <a:xfrm>
                <a:off x="4583546" y="856810"/>
                <a:ext cx="1504301" cy="1504301"/>
              </a:xfrm>
              <a:prstGeom prst="ellipse">
                <a:avLst/>
              </a:prstGeom>
              <a:solidFill>
                <a:srgbClr val="FFCC99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0" name="月 189"/>
              <p:cNvSpPr/>
              <p:nvPr/>
            </p:nvSpPr>
            <p:spPr bwMode="auto">
              <a:xfrm rot="5400000">
                <a:off x="5017530" y="396334"/>
                <a:ext cx="600591" cy="1504301"/>
              </a:xfrm>
              <a:prstGeom prst="moon">
                <a:avLst>
                  <a:gd name="adj" fmla="val 73227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1" name="月 190"/>
              <p:cNvSpPr/>
              <p:nvPr/>
            </p:nvSpPr>
            <p:spPr bwMode="auto">
              <a:xfrm rot="14400000">
                <a:off x="4833567" y="721199"/>
                <a:ext cx="450050" cy="1041235"/>
              </a:xfrm>
              <a:prstGeom prst="moon">
                <a:avLst>
                  <a:gd name="adj" fmla="val 87500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2" name="月 191"/>
              <p:cNvSpPr/>
              <p:nvPr/>
            </p:nvSpPr>
            <p:spPr bwMode="auto">
              <a:xfrm rot="7200000" flipH="1">
                <a:off x="5371462" y="721199"/>
                <a:ext cx="450050" cy="1041235"/>
              </a:xfrm>
              <a:prstGeom prst="moon">
                <a:avLst>
                  <a:gd name="adj" fmla="val 87500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93" name="グループ化 192"/>
              <p:cNvGrpSpPr/>
              <p:nvPr/>
            </p:nvGrpSpPr>
            <p:grpSpPr>
              <a:xfrm>
                <a:off x="4602487" y="793262"/>
                <a:ext cx="1122116" cy="903741"/>
                <a:chOff x="4602487" y="793262"/>
                <a:chExt cx="1122116" cy="1041235"/>
              </a:xfrm>
            </p:grpSpPr>
            <p:sp>
              <p:nvSpPr>
                <p:cNvPr id="195" name="月 194"/>
                <p:cNvSpPr/>
                <p:nvPr/>
              </p:nvSpPr>
              <p:spPr bwMode="auto">
                <a:xfrm rot="13500000">
                  <a:off x="4898080" y="793263"/>
                  <a:ext cx="450050" cy="1041235"/>
                </a:xfrm>
                <a:prstGeom prst="moon">
                  <a:avLst>
                    <a:gd name="adj" fmla="val 87500"/>
                  </a:avLst>
                </a:prstGeom>
                <a:solidFill>
                  <a:srgbClr val="66330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6" name="月 195"/>
                <p:cNvSpPr/>
                <p:nvPr/>
              </p:nvSpPr>
              <p:spPr bwMode="auto">
                <a:xfrm rot="8100000" flipH="1">
                  <a:off x="5274553" y="793262"/>
                  <a:ext cx="450050" cy="1041235"/>
                </a:xfrm>
                <a:prstGeom prst="moon">
                  <a:avLst>
                    <a:gd name="adj" fmla="val 87500"/>
                  </a:avLst>
                </a:prstGeom>
                <a:solidFill>
                  <a:srgbClr val="66330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5" name="グループ化 4"/>
            <p:cNvGrpSpPr/>
            <p:nvPr/>
          </p:nvGrpSpPr>
          <p:grpSpPr>
            <a:xfrm>
              <a:off x="2678776" y="2136146"/>
              <a:ext cx="582787" cy="311947"/>
              <a:chOff x="2678776" y="2142771"/>
              <a:chExt cx="582787" cy="311947"/>
            </a:xfrm>
          </p:grpSpPr>
          <p:sp>
            <p:nvSpPr>
              <p:cNvPr id="3" name="円/楕円 2"/>
              <p:cNvSpPr/>
              <p:nvPr/>
            </p:nvSpPr>
            <p:spPr bwMode="auto">
              <a:xfrm>
                <a:off x="2904459" y="2142771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99" name="円/楕円 198"/>
              <p:cNvSpPr/>
              <p:nvPr/>
            </p:nvSpPr>
            <p:spPr bwMode="auto">
              <a:xfrm>
                <a:off x="2783086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00" name="円/楕円 199"/>
              <p:cNvSpPr/>
              <p:nvPr/>
            </p:nvSpPr>
            <p:spPr bwMode="auto">
              <a:xfrm>
                <a:off x="2678776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01" name="円/楕円 200"/>
              <p:cNvSpPr/>
              <p:nvPr/>
            </p:nvSpPr>
            <p:spPr bwMode="auto">
              <a:xfrm>
                <a:off x="3028022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02" name="円/楕円 201"/>
              <p:cNvSpPr/>
              <p:nvPr/>
            </p:nvSpPr>
            <p:spPr bwMode="auto">
              <a:xfrm>
                <a:off x="3135167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03" name="月 202"/>
              <p:cNvSpPr/>
              <p:nvPr/>
            </p:nvSpPr>
            <p:spPr bwMode="auto">
              <a:xfrm rot="5400000">
                <a:off x="2845142" y="2044216"/>
                <a:ext cx="250688" cy="570316"/>
              </a:xfrm>
              <a:prstGeom prst="moon">
                <a:avLst>
                  <a:gd name="adj" fmla="val 70560"/>
                </a:avLst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8" name="円/楕円 7"/>
            <p:cNvSpPr/>
            <p:nvPr/>
          </p:nvSpPr>
          <p:spPr bwMode="auto">
            <a:xfrm>
              <a:off x="2898002" y="2763656"/>
              <a:ext cx="152538" cy="45720"/>
            </a:xfrm>
            <a:custGeom>
              <a:avLst/>
              <a:gdLst>
                <a:gd name="connsiteX0" fmla="*/ 0 w 267753"/>
                <a:gd name="connsiteY0" fmla="*/ 35563 h 71126"/>
                <a:gd name="connsiteX1" fmla="*/ 133877 w 267753"/>
                <a:gd name="connsiteY1" fmla="*/ 0 h 71126"/>
                <a:gd name="connsiteX2" fmla="*/ 267754 w 267753"/>
                <a:gd name="connsiteY2" fmla="*/ 35563 h 71126"/>
                <a:gd name="connsiteX3" fmla="*/ 133877 w 267753"/>
                <a:gd name="connsiteY3" fmla="*/ 71126 h 71126"/>
                <a:gd name="connsiteX4" fmla="*/ 0 w 267753"/>
                <a:gd name="connsiteY4" fmla="*/ 35563 h 71126"/>
                <a:gd name="connsiteX0" fmla="*/ 0 w 267754"/>
                <a:gd name="connsiteY0" fmla="*/ 35563 h 71126"/>
                <a:gd name="connsiteX1" fmla="*/ 133877 w 267754"/>
                <a:gd name="connsiteY1" fmla="*/ 0 h 71126"/>
                <a:gd name="connsiteX2" fmla="*/ 267754 w 267754"/>
                <a:gd name="connsiteY2" fmla="*/ 35563 h 71126"/>
                <a:gd name="connsiteX3" fmla="*/ 133877 w 267754"/>
                <a:gd name="connsiteY3" fmla="*/ 71126 h 71126"/>
                <a:gd name="connsiteX4" fmla="*/ 0 w 267754"/>
                <a:gd name="connsiteY4" fmla="*/ 35563 h 71126"/>
                <a:gd name="connsiteX0" fmla="*/ 0 w 267754"/>
                <a:gd name="connsiteY0" fmla="*/ 35563 h 107321"/>
                <a:gd name="connsiteX1" fmla="*/ 133877 w 267754"/>
                <a:gd name="connsiteY1" fmla="*/ 0 h 107321"/>
                <a:gd name="connsiteX2" fmla="*/ 267754 w 267754"/>
                <a:gd name="connsiteY2" fmla="*/ 35563 h 107321"/>
                <a:gd name="connsiteX3" fmla="*/ 133877 w 267754"/>
                <a:gd name="connsiteY3" fmla="*/ 107321 h 107321"/>
                <a:gd name="connsiteX4" fmla="*/ 0 w 267754"/>
                <a:gd name="connsiteY4" fmla="*/ 35563 h 1073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7754" h="107321">
                  <a:moveTo>
                    <a:pt x="0" y="35563"/>
                  </a:moveTo>
                  <a:cubicBezTo>
                    <a:pt x="0" y="15922"/>
                    <a:pt x="59939" y="0"/>
                    <a:pt x="133877" y="0"/>
                  </a:cubicBezTo>
                  <a:cubicBezTo>
                    <a:pt x="207815" y="0"/>
                    <a:pt x="267754" y="15922"/>
                    <a:pt x="267754" y="35563"/>
                  </a:cubicBezTo>
                  <a:cubicBezTo>
                    <a:pt x="267754" y="55204"/>
                    <a:pt x="207815" y="107321"/>
                    <a:pt x="133877" y="107321"/>
                  </a:cubicBezTo>
                  <a:cubicBezTo>
                    <a:pt x="59939" y="107321"/>
                    <a:pt x="0" y="55204"/>
                    <a:pt x="0" y="35563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9" name="グループ化 8"/>
            <p:cNvGrpSpPr/>
            <p:nvPr/>
          </p:nvGrpSpPr>
          <p:grpSpPr>
            <a:xfrm>
              <a:off x="2721333" y="2563380"/>
              <a:ext cx="498305" cy="61218"/>
              <a:chOff x="2772300" y="2592397"/>
              <a:chExt cx="292600" cy="45719"/>
            </a:xfrm>
          </p:grpSpPr>
          <p:sp>
            <p:nvSpPr>
              <p:cNvPr id="204" name="月 203"/>
              <p:cNvSpPr/>
              <p:nvPr/>
            </p:nvSpPr>
            <p:spPr>
              <a:xfrm rot="16200000">
                <a:off x="2986227" y="2559444"/>
                <a:ext cx="45719" cy="111626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05" name="月 204"/>
              <p:cNvSpPr/>
              <p:nvPr/>
            </p:nvSpPr>
            <p:spPr>
              <a:xfrm rot="16200000">
                <a:off x="2805253" y="2559444"/>
                <a:ext cx="45719" cy="111626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206" name="グループ化 205"/>
          <p:cNvGrpSpPr/>
          <p:nvPr/>
        </p:nvGrpSpPr>
        <p:grpSpPr>
          <a:xfrm>
            <a:off x="2752145" y="845300"/>
            <a:ext cx="669352" cy="1577224"/>
            <a:chOff x="2477725" y="2136146"/>
            <a:chExt cx="1001115" cy="2259504"/>
          </a:xfrm>
        </p:grpSpPr>
        <p:sp>
          <p:nvSpPr>
            <p:cNvPr id="207" name="フローチャート : 論理積ゲート 206"/>
            <p:cNvSpPr/>
            <p:nvPr/>
          </p:nvSpPr>
          <p:spPr bwMode="auto">
            <a:xfrm rot="16200000">
              <a:off x="2558955" y="2189226"/>
              <a:ext cx="831077" cy="748370"/>
            </a:xfrm>
            <a:prstGeom prst="flowChartDelay">
              <a:avLst/>
            </a:prstGeom>
            <a:solidFill>
              <a:srgbClr val="6633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08" name="グループ化 207"/>
            <p:cNvGrpSpPr/>
            <p:nvPr/>
          </p:nvGrpSpPr>
          <p:grpSpPr>
            <a:xfrm>
              <a:off x="3014286" y="4032147"/>
              <a:ext cx="241764" cy="363503"/>
              <a:chOff x="4525454" y="3230695"/>
              <a:chExt cx="315035" cy="473670"/>
            </a:xfrm>
          </p:grpSpPr>
          <p:sp>
            <p:nvSpPr>
              <p:cNvPr id="261" name="片側の 2 つの角を丸めた四角形 260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2" name="片側の 2 つの角を丸めた四角形 261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09" name="グループ化 208"/>
            <p:cNvGrpSpPr/>
            <p:nvPr/>
          </p:nvGrpSpPr>
          <p:grpSpPr>
            <a:xfrm>
              <a:off x="2736519" y="4032147"/>
              <a:ext cx="241764" cy="363503"/>
              <a:chOff x="4525454" y="3230695"/>
              <a:chExt cx="315035" cy="473670"/>
            </a:xfrm>
          </p:grpSpPr>
          <p:sp>
            <p:nvSpPr>
              <p:cNvPr id="259" name="片側の 2 つの角を丸めた四角形 258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0" name="片側の 2 つの角を丸めた四角形 259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10" name="円/楕円 2"/>
            <p:cNvSpPr/>
            <p:nvPr/>
          </p:nvSpPr>
          <p:spPr bwMode="auto">
            <a:xfrm>
              <a:off x="2477725" y="3203596"/>
              <a:ext cx="1001115" cy="974998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1" name="円/楕円 2"/>
            <p:cNvSpPr/>
            <p:nvPr/>
          </p:nvSpPr>
          <p:spPr bwMode="auto">
            <a:xfrm>
              <a:off x="2477725" y="3164611"/>
              <a:ext cx="1001115" cy="974998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rgbClr val="FF3399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2" name="円/楕円 2"/>
            <p:cNvSpPr/>
            <p:nvPr/>
          </p:nvSpPr>
          <p:spPr bwMode="auto">
            <a:xfrm>
              <a:off x="2555695" y="3174833"/>
              <a:ext cx="845175" cy="827853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3" name="円/楕円 212"/>
            <p:cNvSpPr/>
            <p:nvPr/>
          </p:nvSpPr>
          <p:spPr bwMode="auto">
            <a:xfrm>
              <a:off x="2781554" y="4274795"/>
              <a:ext cx="147579" cy="19944"/>
            </a:xfrm>
            <a:prstGeom prst="ellipse">
              <a:avLst/>
            </a:pr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4" name="円/楕円 213"/>
            <p:cNvSpPr/>
            <p:nvPr/>
          </p:nvSpPr>
          <p:spPr bwMode="auto">
            <a:xfrm>
              <a:off x="3061378" y="4274795"/>
              <a:ext cx="147579" cy="19944"/>
            </a:xfrm>
            <a:prstGeom prst="ellipse">
              <a:avLst/>
            </a:pr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15" name="グループ化 214"/>
            <p:cNvGrpSpPr/>
            <p:nvPr/>
          </p:nvGrpSpPr>
          <p:grpSpPr>
            <a:xfrm flipH="1">
              <a:off x="2556373" y="2907393"/>
              <a:ext cx="546995" cy="654335"/>
              <a:chOff x="2833683" y="2933955"/>
              <a:chExt cx="546995" cy="654335"/>
            </a:xfrm>
          </p:grpSpPr>
          <p:sp>
            <p:nvSpPr>
              <p:cNvPr id="255" name="フリーフォーム 254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256" name="グループ化 255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257" name="角丸四角形 256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58" name="フリーフォーム 257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16" name="グループ化 215"/>
            <p:cNvGrpSpPr/>
            <p:nvPr/>
          </p:nvGrpSpPr>
          <p:grpSpPr>
            <a:xfrm>
              <a:off x="2833683" y="2907393"/>
              <a:ext cx="546995" cy="654335"/>
              <a:chOff x="2833683" y="2933955"/>
              <a:chExt cx="546995" cy="654335"/>
            </a:xfrm>
          </p:grpSpPr>
          <p:sp>
            <p:nvSpPr>
              <p:cNvPr id="251" name="フリーフォーム 250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252" name="グループ化 251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253" name="角丸四角形 252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54" name="フリーフォーム 253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17" name="グループ化 216"/>
            <p:cNvGrpSpPr/>
            <p:nvPr/>
          </p:nvGrpSpPr>
          <p:grpSpPr>
            <a:xfrm>
              <a:off x="2601675" y="2837360"/>
              <a:ext cx="747002" cy="479080"/>
              <a:chOff x="4472370" y="2294084"/>
              <a:chExt cx="1712418" cy="1098237"/>
            </a:xfrm>
            <a:solidFill>
              <a:schemeClr val="accent6">
                <a:lumMod val="75000"/>
              </a:schemeClr>
            </a:solidFill>
          </p:grpSpPr>
          <p:grpSp>
            <p:nvGrpSpPr>
              <p:cNvPr id="243" name="グループ化 242"/>
              <p:cNvGrpSpPr/>
              <p:nvPr/>
            </p:nvGrpSpPr>
            <p:grpSpPr>
              <a:xfrm>
                <a:off x="4472370" y="2294084"/>
                <a:ext cx="1712418" cy="1098237"/>
                <a:chOff x="4349744" y="1673805"/>
                <a:chExt cx="973396" cy="866195"/>
              </a:xfrm>
              <a:grpFill/>
            </p:grpSpPr>
            <p:sp>
              <p:nvSpPr>
                <p:cNvPr id="247" name="円/楕円 2"/>
                <p:cNvSpPr/>
                <p:nvPr/>
              </p:nvSpPr>
              <p:spPr bwMode="auto">
                <a:xfrm>
                  <a:off x="4480328" y="1673805"/>
                  <a:ext cx="720322" cy="844746"/>
                </a:xfrm>
                <a:custGeom>
                  <a:avLst/>
                  <a:gdLst>
                    <a:gd name="connsiteX0" fmla="*/ 0 w 855095"/>
                    <a:gd name="connsiteY0" fmla="*/ 427548 h 855095"/>
                    <a:gd name="connsiteX1" fmla="*/ 427548 w 855095"/>
                    <a:gd name="connsiteY1" fmla="*/ 0 h 855095"/>
                    <a:gd name="connsiteX2" fmla="*/ 855096 w 855095"/>
                    <a:gd name="connsiteY2" fmla="*/ 427548 h 855095"/>
                    <a:gd name="connsiteX3" fmla="*/ 427548 w 855095"/>
                    <a:gd name="connsiteY3" fmla="*/ 855096 h 855095"/>
                    <a:gd name="connsiteX4" fmla="*/ 0 w 855095"/>
                    <a:gd name="connsiteY4" fmla="*/ 427548 h 855095"/>
                    <a:gd name="connsiteX0" fmla="*/ 0 w 855096"/>
                    <a:gd name="connsiteY0" fmla="*/ 427548 h 855096"/>
                    <a:gd name="connsiteX1" fmla="*/ 427548 w 855096"/>
                    <a:gd name="connsiteY1" fmla="*/ 0 h 855096"/>
                    <a:gd name="connsiteX2" fmla="*/ 855096 w 855096"/>
                    <a:gd name="connsiteY2" fmla="*/ 427548 h 855096"/>
                    <a:gd name="connsiteX3" fmla="*/ 427548 w 855096"/>
                    <a:gd name="connsiteY3" fmla="*/ 855096 h 855096"/>
                    <a:gd name="connsiteX4" fmla="*/ 0 w 855096"/>
                    <a:gd name="connsiteY4" fmla="*/ 427548 h 855096"/>
                    <a:gd name="connsiteX0" fmla="*/ 0 w 855096"/>
                    <a:gd name="connsiteY0" fmla="*/ 249748 h 677296"/>
                    <a:gd name="connsiteX1" fmla="*/ 421198 w 855096"/>
                    <a:gd name="connsiteY1" fmla="*/ 0 h 677296"/>
                    <a:gd name="connsiteX2" fmla="*/ 855096 w 855096"/>
                    <a:gd name="connsiteY2" fmla="*/ 249748 h 677296"/>
                    <a:gd name="connsiteX3" fmla="*/ 427548 w 855096"/>
                    <a:gd name="connsiteY3" fmla="*/ 677296 h 677296"/>
                    <a:gd name="connsiteX4" fmla="*/ 0 w 855096"/>
                    <a:gd name="connsiteY4" fmla="*/ 249748 h 6772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55096" h="677296">
                      <a:moveTo>
                        <a:pt x="0" y="249748"/>
                      </a:moveTo>
                      <a:cubicBezTo>
                        <a:pt x="0" y="13620"/>
                        <a:pt x="185070" y="0"/>
                        <a:pt x="421198" y="0"/>
                      </a:cubicBezTo>
                      <a:cubicBezTo>
                        <a:pt x="657326" y="0"/>
                        <a:pt x="855096" y="13620"/>
                        <a:pt x="855096" y="249748"/>
                      </a:cubicBezTo>
                      <a:cubicBezTo>
                        <a:pt x="855096" y="485876"/>
                        <a:pt x="663676" y="677296"/>
                        <a:pt x="427548" y="677296"/>
                      </a:cubicBezTo>
                      <a:cubicBezTo>
                        <a:pt x="191420" y="677296"/>
                        <a:pt x="0" y="485876"/>
                        <a:pt x="0" y="2497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48" name="フリーフォーム 247"/>
                <p:cNvSpPr/>
                <p:nvPr/>
              </p:nvSpPr>
              <p:spPr bwMode="auto">
                <a:xfrm>
                  <a:off x="4907996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49" name="フリーフォーム 248"/>
                <p:cNvSpPr/>
                <p:nvPr/>
              </p:nvSpPr>
              <p:spPr bwMode="auto">
                <a:xfrm flipH="1">
                  <a:off x="4349744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50" name="月 249"/>
                <p:cNvSpPr/>
                <p:nvPr/>
              </p:nvSpPr>
              <p:spPr bwMode="auto">
                <a:xfrm rot="16200000">
                  <a:off x="4758676" y="2186926"/>
                  <a:ext cx="163622" cy="542526"/>
                </a:xfrm>
                <a:prstGeom prst="moon">
                  <a:avLst>
                    <a:gd name="adj" fmla="val 74747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44" name="円/楕円 243"/>
              <p:cNvSpPr/>
              <p:nvPr/>
            </p:nvSpPr>
            <p:spPr bwMode="auto">
              <a:xfrm>
                <a:off x="5268191" y="2427512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5" name="円/楕円 244"/>
              <p:cNvSpPr/>
              <p:nvPr/>
            </p:nvSpPr>
            <p:spPr bwMode="auto">
              <a:xfrm>
                <a:off x="5268191" y="2694590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6" name="円/楕円 245"/>
              <p:cNvSpPr/>
              <p:nvPr/>
            </p:nvSpPr>
            <p:spPr bwMode="auto">
              <a:xfrm>
                <a:off x="5268191" y="2932687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18" name="グループ化 217"/>
            <p:cNvGrpSpPr/>
            <p:nvPr/>
          </p:nvGrpSpPr>
          <p:grpSpPr>
            <a:xfrm rot="20700000">
              <a:off x="2582049" y="2523474"/>
              <a:ext cx="173829" cy="221292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241" name="円/楕円 240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2" name="円/楕円 241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19" name="グループ化 218"/>
            <p:cNvGrpSpPr/>
            <p:nvPr/>
          </p:nvGrpSpPr>
          <p:grpSpPr>
            <a:xfrm rot="900000" flipH="1">
              <a:off x="3207029" y="2523474"/>
              <a:ext cx="173829" cy="221292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239" name="円/楕円 238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0" name="円/楕円 239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20" name="グループ化 219"/>
            <p:cNvGrpSpPr/>
            <p:nvPr/>
          </p:nvGrpSpPr>
          <p:grpSpPr>
            <a:xfrm>
              <a:off x="2630294" y="2176036"/>
              <a:ext cx="688859" cy="683937"/>
              <a:chOff x="4537974" y="793262"/>
              <a:chExt cx="1579130" cy="1567849"/>
            </a:xfrm>
          </p:grpSpPr>
          <p:sp>
            <p:nvSpPr>
              <p:cNvPr id="232" name="円/楕円 231"/>
              <p:cNvSpPr/>
              <p:nvPr/>
            </p:nvSpPr>
            <p:spPr bwMode="auto">
              <a:xfrm>
                <a:off x="4583546" y="856810"/>
                <a:ext cx="1504301" cy="1504301"/>
              </a:xfrm>
              <a:prstGeom prst="ellipse">
                <a:avLst/>
              </a:prstGeom>
              <a:solidFill>
                <a:srgbClr val="FFCC99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3" name="月 232"/>
              <p:cNvSpPr/>
              <p:nvPr/>
            </p:nvSpPr>
            <p:spPr bwMode="auto">
              <a:xfrm rot="5400000">
                <a:off x="5017530" y="396334"/>
                <a:ext cx="600591" cy="1504301"/>
              </a:xfrm>
              <a:prstGeom prst="moon">
                <a:avLst>
                  <a:gd name="adj" fmla="val 73227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4" name="月 233"/>
              <p:cNvSpPr/>
              <p:nvPr/>
            </p:nvSpPr>
            <p:spPr bwMode="auto">
              <a:xfrm rot="14400000">
                <a:off x="4833567" y="721199"/>
                <a:ext cx="450050" cy="1041235"/>
              </a:xfrm>
              <a:prstGeom prst="moon">
                <a:avLst>
                  <a:gd name="adj" fmla="val 87500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5" name="月 234"/>
              <p:cNvSpPr/>
              <p:nvPr/>
            </p:nvSpPr>
            <p:spPr bwMode="auto">
              <a:xfrm rot="7200000" flipH="1">
                <a:off x="5371462" y="721199"/>
                <a:ext cx="450050" cy="1041235"/>
              </a:xfrm>
              <a:prstGeom prst="moon">
                <a:avLst>
                  <a:gd name="adj" fmla="val 87500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36" name="グループ化 235"/>
              <p:cNvGrpSpPr/>
              <p:nvPr/>
            </p:nvGrpSpPr>
            <p:grpSpPr>
              <a:xfrm>
                <a:off x="4602487" y="793262"/>
                <a:ext cx="1122116" cy="903741"/>
                <a:chOff x="4602487" y="793262"/>
                <a:chExt cx="1122116" cy="1041235"/>
              </a:xfrm>
            </p:grpSpPr>
            <p:sp>
              <p:nvSpPr>
                <p:cNvPr id="237" name="月 236"/>
                <p:cNvSpPr/>
                <p:nvPr/>
              </p:nvSpPr>
              <p:spPr bwMode="auto">
                <a:xfrm rot="13500000">
                  <a:off x="4898080" y="793263"/>
                  <a:ext cx="450050" cy="1041235"/>
                </a:xfrm>
                <a:prstGeom prst="moon">
                  <a:avLst>
                    <a:gd name="adj" fmla="val 87500"/>
                  </a:avLst>
                </a:prstGeom>
                <a:solidFill>
                  <a:srgbClr val="66330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8" name="月 237"/>
                <p:cNvSpPr/>
                <p:nvPr/>
              </p:nvSpPr>
              <p:spPr bwMode="auto">
                <a:xfrm rot="8100000" flipH="1">
                  <a:off x="5274553" y="793262"/>
                  <a:ext cx="450050" cy="1041235"/>
                </a:xfrm>
                <a:prstGeom prst="moon">
                  <a:avLst>
                    <a:gd name="adj" fmla="val 87500"/>
                  </a:avLst>
                </a:prstGeom>
                <a:solidFill>
                  <a:srgbClr val="66330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21" name="グループ化 220"/>
            <p:cNvGrpSpPr/>
            <p:nvPr/>
          </p:nvGrpSpPr>
          <p:grpSpPr>
            <a:xfrm>
              <a:off x="2678776" y="2136146"/>
              <a:ext cx="582787" cy="311947"/>
              <a:chOff x="2678776" y="2142771"/>
              <a:chExt cx="582787" cy="311947"/>
            </a:xfrm>
          </p:grpSpPr>
          <p:sp>
            <p:nvSpPr>
              <p:cNvPr id="226" name="円/楕円 225"/>
              <p:cNvSpPr/>
              <p:nvPr/>
            </p:nvSpPr>
            <p:spPr bwMode="auto">
              <a:xfrm>
                <a:off x="2904459" y="2142771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27" name="円/楕円 226"/>
              <p:cNvSpPr/>
              <p:nvPr/>
            </p:nvSpPr>
            <p:spPr bwMode="auto">
              <a:xfrm>
                <a:off x="2783086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28" name="円/楕円 227"/>
              <p:cNvSpPr/>
              <p:nvPr/>
            </p:nvSpPr>
            <p:spPr bwMode="auto">
              <a:xfrm>
                <a:off x="2678776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29" name="円/楕円 228"/>
              <p:cNvSpPr/>
              <p:nvPr/>
            </p:nvSpPr>
            <p:spPr bwMode="auto">
              <a:xfrm>
                <a:off x="3028022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30" name="円/楕円 229"/>
              <p:cNvSpPr/>
              <p:nvPr/>
            </p:nvSpPr>
            <p:spPr bwMode="auto">
              <a:xfrm>
                <a:off x="3135167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31" name="月 230"/>
              <p:cNvSpPr/>
              <p:nvPr/>
            </p:nvSpPr>
            <p:spPr bwMode="auto">
              <a:xfrm rot="5400000">
                <a:off x="2845142" y="2044216"/>
                <a:ext cx="250688" cy="570316"/>
              </a:xfrm>
              <a:prstGeom prst="moon">
                <a:avLst>
                  <a:gd name="adj" fmla="val 70560"/>
                </a:avLst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22" name="円/楕円 7"/>
            <p:cNvSpPr/>
            <p:nvPr/>
          </p:nvSpPr>
          <p:spPr bwMode="auto">
            <a:xfrm>
              <a:off x="2898002" y="2763656"/>
              <a:ext cx="152538" cy="45720"/>
            </a:xfrm>
            <a:custGeom>
              <a:avLst/>
              <a:gdLst>
                <a:gd name="connsiteX0" fmla="*/ 0 w 267753"/>
                <a:gd name="connsiteY0" fmla="*/ 35563 h 71126"/>
                <a:gd name="connsiteX1" fmla="*/ 133877 w 267753"/>
                <a:gd name="connsiteY1" fmla="*/ 0 h 71126"/>
                <a:gd name="connsiteX2" fmla="*/ 267754 w 267753"/>
                <a:gd name="connsiteY2" fmla="*/ 35563 h 71126"/>
                <a:gd name="connsiteX3" fmla="*/ 133877 w 267753"/>
                <a:gd name="connsiteY3" fmla="*/ 71126 h 71126"/>
                <a:gd name="connsiteX4" fmla="*/ 0 w 267753"/>
                <a:gd name="connsiteY4" fmla="*/ 35563 h 71126"/>
                <a:gd name="connsiteX0" fmla="*/ 0 w 267754"/>
                <a:gd name="connsiteY0" fmla="*/ 35563 h 71126"/>
                <a:gd name="connsiteX1" fmla="*/ 133877 w 267754"/>
                <a:gd name="connsiteY1" fmla="*/ 0 h 71126"/>
                <a:gd name="connsiteX2" fmla="*/ 267754 w 267754"/>
                <a:gd name="connsiteY2" fmla="*/ 35563 h 71126"/>
                <a:gd name="connsiteX3" fmla="*/ 133877 w 267754"/>
                <a:gd name="connsiteY3" fmla="*/ 71126 h 71126"/>
                <a:gd name="connsiteX4" fmla="*/ 0 w 267754"/>
                <a:gd name="connsiteY4" fmla="*/ 35563 h 71126"/>
                <a:gd name="connsiteX0" fmla="*/ 0 w 267754"/>
                <a:gd name="connsiteY0" fmla="*/ 35563 h 107321"/>
                <a:gd name="connsiteX1" fmla="*/ 133877 w 267754"/>
                <a:gd name="connsiteY1" fmla="*/ 0 h 107321"/>
                <a:gd name="connsiteX2" fmla="*/ 267754 w 267754"/>
                <a:gd name="connsiteY2" fmla="*/ 35563 h 107321"/>
                <a:gd name="connsiteX3" fmla="*/ 133877 w 267754"/>
                <a:gd name="connsiteY3" fmla="*/ 107321 h 107321"/>
                <a:gd name="connsiteX4" fmla="*/ 0 w 267754"/>
                <a:gd name="connsiteY4" fmla="*/ 35563 h 1073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7754" h="107321">
                  <a:moveTo>
                    <a:pt x="0" y="35563"/>
                  </a:moveTo>
                  <a:cubicBezTo>
                    <a:pt x="0" y="15922"/>
                    <a:pt x="59939" y="0"/>
                    <a:pt x="133877" y="0"/>
                  </a:cubicBezTo>
                  <a:cubicBezTo>
                    <a:pt x="207815" y="0"/>
                    <a:pt x="267754" y="15922"/>
                    <a:pt x="267754" y="35563"/>
                  </a:cubicBezTo>
                  <a:cubicBezTo>
                    <a:pt x="267754" y="55204"/>
                    <a:pt x="207815" y="107321"/>
                    <a:pt x="133877" y="107321"/>
                  </a:cubicBezTo>
                  <a:cubicBezTo>
                    <a:pt x="59939" y="107321"/>
                    <a:pt x="0" y="55204"/>
                    <a:pt x="0" y="35563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23" name="グループ化 222"/>
            <p:cNvGrpSpPr/>
            <p:nvPr/>
          </p:nvGrpSpPr>
          <p:grpSpPr>
            <a:xfrm>
              <a:off x="2721333" y="2563380"/>
              <a:ext cx="498305" cy="61218"/>
              <a:chOff x="2772300" y="2592397"/>
              <a:chExt cx="292600" cy="45719"/>
            </a:xfrm>
          </p:grpSpPr>
          <p:sp>
            <p:nvSpPr>
              <p:cNvPr id="224" name="月 223"/>
              <p:cNvSpPr/>
              <p:nvPr/>
            </p:nvSpPr>
            <p:spPr>
              <a:xfrm rot="16200000">
                <a:off x="2986227" y="2559444"/>
                <a:ext cx="45719" cy="111626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25" name="月 224"/>
              <p:cNvSpPr/>
              <p:nvPr/>
            </p:nvSpPr>
            <p:spPr>
              <a:xfrm rot="16200000">
                <a:off x="2805253" y="2559444"/>
                <a:ext cx="45719" cy="111626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263" name="グループ化 262"/>
          <p:cNvGrpSpPr/>
          <p:nvPr/>
        </p:nvGrpSpPr>
        <p:grpSpPr>
          <a:xfrm>
            <a:off x="4633808" y="845300"/>
            <a:ext cx="669352" cy="1577224"/>
            <a:chOff x="2477725" y="2136146"/>
            <a:chExt cx="1001115" cy="2259504"/>
          </a:xfrm>
        </p:grpSpPr>
        <p:sp>
          <p:nvSpPr>
            <p:cNvPr id="264" name="フローチャート : 論理積ゲート 263"/>
            <p:cNvSpPr/>
            <p:nvPr/>
          </p:nvSpPr>
          <p:spPr bwMode="auto">
            <a:xfrm rot="16200000">
              <a:off x="2558955" y="2189226"/>
              <a:ext cx="831077" cy="748370"/>
            </a:xfrm>
            <a:prstGeom prst="flowChartDelay">
              <a:avLst/>
            </a:prstGeom>
            <a:solidFill>
              <a:srgbClr val="6633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65" name="グループ化 264"/>
            <p:cNvGrpSpPr/>
            <p:nvPr/>
          </p:nvGrpSpPr>
          <p:grpSpPr>
            <a:xfrm>
              <a:off x="3014286" y="4032147"/>
              <a:ext cx="241764" cy="363503"/>
              <a:chOff x="4525454" y="3230695"/>
              <a:chExt cx="315035" cy="473670"/>
            </a:xfrm>
          </p:grpSpPr>
          <p:sp>
            <p:nvSpPr>
              <p:cNvPr id="318" name="片側の 2 つの角を丸めた四角形 317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9" name="片側の 2 つの角を丸めた四角形 318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66" name="グループ化 265"/>
            <p:cNvGrpSpPr/>
            <p:nvPr/>
          </p:nvGrpSpPr>
          <p:grpSpPr>
            <a:xfrm>
              <a:off x="2736519" y="4032147"/>
              <a:ext cx="241764" cy="363503"/>
              <a:chOff x="4525454" y="3230695"/>
              <a:chExt cx="315035" cy="473670"/>
            </a:xfrm>
          </p:grpSpPr>
          <p:sp>
            <p:nvSpPr>
              <p:cNvPr id="316" name="片側の 2 つの角を丸めた四角形 315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7" name="片側の 2 つの角を丸めた四角形 316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67" name="円/楕円 2"/>
            <p:cNvSpPr/>
            <p:nvPr/>
          </p:nvSpPr>
          <p:spPr bwMode="auto">
            <a:xfrm>
              <a:off x="2477725" y="3203596"/>
              <a:ext cx="1001115" cy="974998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8" name="円/楕円 2"/>
            <p:cNvSpPr/>
            <p:nvPr/>
          </p:nvSpPr>
          <p:spPr bwMode="auto">
            <a:xfrm>
              <a:off x="2477725" y="3164611"/>
              <a:ext cx="1001115" cy="974998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rgbClr val="00B05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9" name="円/楕円 2"/>
            <p:cNvSpPr/>
            <p:nvPr/>
          </p:nvSpPr>
          <p:spPr bwMode="auto">
            <a:xfrm>
              <a:off x="2555695" y="3174833"/>
              <a:ext cx="845175" cy="827853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0" name="円/楕円 269"/>
            <p:cNvSpPr/>
            <p:nvPr/>
          </p:nvSpPr>
          <p:spPr bwMode="auto">
            <a:xfrm>
              <a:off x="2781554" y="4274795"/>
              <a:ext cx="147579" cy="19944"/>
            </a:xfrm>
            <a:prstGeom prst="ellipse">
              <a:avLst/>
            </a:pr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1" name="円/楕円 270"/>
            <p:cNvSpPr/>
            <p:nvPr/>
          </p:nvSpPr>
          <p:spPr bwMode="auto">
            <a:xfrm>
              <a:off x="3061378" y="4274795"/>
              <a:ext cx="147579" cy="19944"/>
            </a:xfrm>
            <a:prstGeom prst="ellipse">
              <a:avLst/>
            </a:pr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72" name="グループ化 271"/>
            <p:cNvGrpSpPr/>
            <p:nvPr/>
          </p:nvGrpSpPr>
          <p:grpSpPr>
            <a:xfrm flipH="1">
              <a:off x="2556373" y="2907393"/>
              <a:ext cx="546995" cy="654335"/>
              <a:chOff x="2833683" y="2933955"/>
              <a:chExt cx="546995" cy="654335"/>
            </a:xfrm>
          </p:grpSpPr>
          <p:sp>
            <p:nvSpPr>
              <p:cNvPr id="312" name="フリーフォーム 311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313" name="グループ化 312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314" name="角丸四角形 313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5" name="フリーフォーム 314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73" name="グループ化 272"/>
            <p:cNvGrpSpPr/>
            <p:nvPr/>
          </p:nvGrpSpPr>
          <p:grpSpPr>
            <a:xfrm>
              <a:off x="2833683" y="2907393"/>
              <a:ext cx="546995" cy="654335"/>
              <a:chOff x="2833683" y="2933955"/>
              <a:chExt cx="546995" cy="654335"/>
            </a:xfrm>
          </p:grpSpPr>
          <p:sp>
            <p:nvSpPr>
              <p:cNvPr id="308" name="フリーフォーム 307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309" name="グループ化 308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310" name="角丸四角形 309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1" name="フリーフォーム 310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74" name="グループ化 273"/>
            <p:cNvGrpSpPr/>
            <p:nvPr/>
          </p:nvGrpSpPr>
          <p:grpSpPr>
            <a:xfrm>
              <a:off x="2601675" y="2837360"/>
              <a:ext cx="747002" cy="479080"/>
              <a:chOff x="4472370" y="2294084"/>
              <a:chExt cx="1712418" cy="1098237"/>
            </a:xfrm>
            <a:solidFill>
              <a:schemeClr val="accent6">
                <a:lumMod val="75000"/>
              </a:schemeClr>
            </a:solidFill>
          </p:grpSpPr>
          <p:grpSp>
            <p:nvGrpSpPr>
              <p:cNvPr id="300" name="グループ化 299"/>
              <p:cNvGrpSpPr/>
              <p:nvPr/>
            </p:nvGrpSpPr>
            <p:grpSpPr>
              <a:xfrm>
                <a:off x="4472370" y="2294084"/>
                <a:ext cx="1712418" cy="1098237"/>
                <a:chOff x="4349744" y="1673805"/>
                <a:chExt cx="973396" cy="866195"/>
              </a:xfrm>
              <a:grpFill/>
            </p:grpSpPr>
            <p:sp>
              <p:nvSpPr>
                <p:cNvPr id="304" name="円/楕円 2"/>
                <p:cNvSpPr/>
                <p:nvPr/>
              </p:nvSpPr>
              <p:spPr bwMode="auto">
                <a:xfrm>
                  <a:off x="4480328" y="1673805"/>
                  <a:ext cx="720322" cy="844746"/>
                </a:xfrm>
                <a:custGeom>
                  <a:avLst/>
                  <a:gdLst>
                    <a:gd name="connsiteX0" fmla="*/ 0 w 855095"/>
                    <a:gd name="connsiteY0" fmla="*/ 427548 h 855095"/>
                    <a:gd name="connsiteX1" fmla="*/ 427548 w 855095"/>
                    <a:gd name="connsiteY1" fmla="*/ 0 h 855095"/>
                    <a:gd name="connsiteX2" fmla="*/ 855096 w 855095"/>
                    <a:gd name="connsiteY2" fmla="*/ 427548 h 855095"/>
                    <a:gd name="connsiteX3" fmla="*/ 427548 w 855095"/>
                    <a:gd name="connsiteY3" fmla="*/ 855096 h 855095"/>
                    <a:gd name="connsiteX4" fmla="*/ 0 w 855095"/>
                    <a:gd name="connsiteY4" fmla="*/ 427548 h 855095"/>
                    <a:gd name="connsiteX0" fmla="*/ 0 w 855096"/>
                    <a:gd name="connsiteY0" fmla="*/ 427548 h 855096"/>
                    <a:gd name="connsiteX1" fmla="*/ 427548 w 855096"/>
                    <a:gd name="connsiteY1" fmla="*/ 0 h 855096"/>
                    <a:gd name="connsiteX2" fmla="*/ 855096 w 855096"/>
                    <a:gd name="connsiteY2" fmla="*/ 427548 h 855096"/>
                    <a:gd name="connsiteX3" fmla="*/ 427548 w 855096"/>
                    <a:gd name="connsiteY3" fmla="*/ 855096 h 855096"/>
                    <a:gd name="connsiteX4" fmla="*/ 0 w 855096"/>
                    <a:gd name="connsiteY4" fmla="*/ 427548 h 855096"/>
                    <a:gd name="connsiteX0" fmla="*/ 0 w 855096"/>
                    <a:gd name="connsiteY0" fmla="*/ 249748 h 677296"/>
                    <a:gd name="connsiteX1" fmla="*/ 421198 w 855096"/>
                    <a:gd name="connsiteY1" fmla="*/ 0 h 677296"/>
                    <a:gd name="connsiteX2" fmla="*/ 855096 w 855096"/>
                    <a:gd name="connsiteY2" fmla="*/ 249748 h 677296"/>
                    <a:gd name="connsiteX3" fmla="*/ 427548 w 855096"/>
                    <a:gd name="connsiteY3" fmla="*/ 677296 h 677296"/>
                    <a:gd name="connsiteX4" fmla="*/ 0 w 855096"/>
                    <a:gd name="connsiteY4" fmla="*/ 249748 h 6772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55096" h="677296">
                      <a:moveTo>
                        <a:pt x="0" y="249748"/>
                      </a:moveTo>
                      <a:cubicBezTo>
                        <a:pt x="0" y="13620"/>
                        <a:pt x="185070" y="0"/>
                        <a:pt x="421198" y="0"/>
                      </a:cubicBezTo>
                      <a:cubicBezTo>
                        <a:pt x="657326" y="0"/>
                        <a:pt x="855096" y="13620"/>
                        <a:pt x="855096" y="249748"/>
                      </a:cubicBezTo>
                      <a:cubicBezTo>
                        <a:pt x="855096" y="485876"/>
                        <a:pt x="663676" y="677296"/>
                        <a:pt x="427548" y="677296"/>
                      </a:cubicBezTo>
                      <a:cubicBezTo>
                        <a:pt x="191420" y="677296"/>
                        <a:pt x="0" y="485876"/>
                        <a:pt x="0" y="2497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5" name="フリーフォーム 304"/>
                <p:cNvSpPr/>
                <p:nvPr/>
              </p:nvSpPr>
              <p:spPr bwMode="auto">
                <a:xfrm>
                  <a:off x="4907996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6" name="フリーフォーム 305"/>
                <p:cNvSpPr/>
                <p:nvPr/>
              </p:nvSpPr>
              <p:spPr bwMode="auto">
                <a:xfrm flipH="1">
                  <a:off x="4349744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7" name="月 306"/>
                <p:cNvSpPr/>
                <p:nvPr/>
              </p:nvSpPr>
              <p:spPr bwMode="auto">
                <a:xfrm rot="16200000">
                  <a:off x="4758676" y="2186926"/>
                  <a:ext cx="163622" cy="542526"/>
                </a:xfrm>
                <a:prstGeom prst="moon">
                  <a:avLst>
                    <a:gd name="adj" fmla="val 74747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301" name="円/楕円 300"/>
              <p:cNvSpPr/>
              <p:nvPr/>
            </p:nvSpPr>
            <p:spPr bwMode="auto">
              <a:xfrm>
                <a:off x="5268191" y="2427512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2" name="円/楕円 301"/>
              <p:cNvSpPr/>
              <p:nvPr/>
            </p:nvSpPr>
            <p:spPr bwMode="auto">
              <a:xfrm>
                <a:off x="5268191" y="2694590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3" name="円/楕円 302"/>
              <p:cNvSpPr/>
              <p:nvPr/>
            </p:nvSpPr>
            <p:spPr bwMode="auto">
              <a:xfrm>
                <a:off x="5268191" y="2932687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75" name="グループ化 274"/>
            <p:cNvGrpSpPr/>
            <p:nvPr/>
          </p:nvGrpSpPr>
          <p:grpSpPr>
            <a:xfrm rot="20700000">
              <a:off x="2582049" y="2523474"/>
              <a:ext cx="173829" cy="221292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298" name="円/楕円 297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9" name="円/楕円 298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76" name="グループ化 275"/>
            <p:cNvGrpSpPr/>
            <p:nvPr/>
          </p:nvGrpSpPr>
          <p:grpSpPr>
            <a:xfrm rot="900000" flipH="1">
              <a:off x="3207029" y="2523474"/>
              <a:ext cx="173829" cy="221292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296" name="円/楕円 295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7" name="円/楕円 296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77" name="グループ化 276"/>
            <p:cNvGrpSpPr/>
            <p:nvPr/>
          </p:nvGrpSpPr>
          <p:grpSpPr>
            <a:xfrm>
              <a:off x="2630294" y="2176036"/>
              <a:ext cx="688859" cy="683937"/>
              <a:chOff x="4537974" y="793262"/>
              <a:chExt cx="1579130" cy="1567849"/>
            </a:xfrm>
          </p:grpSpPr>
          <p:sp>
            <p:nvSpPr>
              <p:cNvPr id="289" name="円/楕円 288"/>
              <p:cNvSpPr/>
              <p:nvPr/>
            </p:nvSpPr>
            <p:spPr bwMode="auto">
              <a:xfrm>
                <a:off x="4583546" y="856810"/>
                <a:ext cx="1504301" cy="1504301"/>
              </a:xfrm>
              <a:prstGeom prst="ellipse">
                <a:avLst/>
              </a:prstGeom>
              <a:solidFill>
                <a:srgbClr val="FFCC99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0" name="月 289"/>
              <p:cNvSpPr/>
              <p:nvPr/>
            </p:nvSpPr>
            <p:spPr bwMode="auto">
              <a:xfrm rot="5400000">
                <a:off x="5017530" y="396334"/>
                <a:ext cx="600591" cy="1504301"/>
              </a:xfrm>
              <a:prstGeom prst="moon">
                <a:avLst>
                  <a:gd name="adj" fmla="val 73227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1" name="月 290"/>
              <p:cNvSpPr/>
              <p:nvPr/>
            </p:nvSpPr>
            <p:spPr bwMode="auto">
              <a:xfrm rot="14400000">
                <a:off x="4833567" y="721199"/>
                <a:ext cx="450050" cy="1041235"/>
              </a:xfrm>
              <a:prstGeom prst="moon">
                <a:avLst>
                  <a:gd name="adj" fmla="val 87500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2" name="月 291"/>
              <p:cNvSpPr/>
              <p:nvPr/>
            </p:nvSpPr>
            <p:spPr bwMode="auto">
              <a:xfrm rot="7200000" flipH="1">
                <a:off x="5371462" y="721199"/>
                <a:ext cx="450050" cy="1041235"/>
              </a:xfrm>
              <a:prstGeom prst="moon">
                <a:avLst>
                  <a:gd name="adj" fmla="val 87500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93" name="グループ化 292"/>
              <p:cNvGrpSpPr/>
              <p:nvPr/>
            </p:nvGrpSpPr>
            <p:grpSpPr>
              <a:xfrm>
                <a:off x="4602487" y="793262"/>
                <a:ext cx="1122116" cy="903741"/>
                <a:chOff x="4602487" y="793262"/>
                <a:chExt cx="1122116" cy="1041235"/>
              </a:xfrm>
            </p:grpSpPr>
            <p:sp>
              <p:nvSpPr>
                <p:cNvPr id="294" name="月 293"/>
                <p:cNvSpPr/>
                <p:nvPr/>
              </p:nvSpPr>
              <p:spPr bwMode="auto">
                <a:xfrm rot="13500000">
                  <a:off x="4898080" y="793263"/>
                  <a:ext cx="450050" cy="1041235"/>
                </a:xfrm>
                <a:prstGeom prst="moon">
                  <a:avLst>
                    <a:gd name="adj" fmla="val 87500"/>
                  </a:avLst>
                </a:prstGeom>
                <a:solidFill>
                  <a:srgbClr val="66330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5" name="月 294"/>
                <p:cNvSpPr/>
                <p:nvPr/>
              </p:nvSpPr>
              <p:spPr bwMode="auto">
                <a:xfrm rot="8100000" flipH="1">
                  <a:off x="5274553" y="793262"/>
                  <a:ext cx="450050" cy="1041235"/>
                </a:xfrm>
                <a:prstGeom prst="moon">
                  <a:avLst>
                    <a:gd name="adj" fmla="val 87500"/>
                  </a:avLst>
                </a:prstGeom>
                <a:solidFill>
                  <a:srgbClr val="66330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78" name="グループ化 277"/>
            <p:cNvGrpSpPr/>
            <p:nvPr/>
          </p:nvGrpSpPr>
          <p:grpSpPr>
            <a:xfrm>
              <a:off x="2678776" y="2136146"/>
              <a:ext cx="582787" cy="311947"/>
              <a:chOff x="2678776" y="2142771"/>
              <a:chExt cx="582787" cy="311947"/>
            </a:xfrm>
          </p:grpSpPr>
          <p:sp>
            <p:nvSpPr>
              <p:cNvPr id="283" name="円/楕円 282"/>
              <p:cNvSpPr/>
              <p:nvPr/>
            </p:nvSpPr>
            <p:spPr bwMode="auto">
              <a:xfrm>
                <a:off x="2904459" y="2142771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84" name="円/楕円 283"/>
              <p:cNvSpPr/>
              <p:nvPr/>
            </p:nvSpPr>
            <p:spPr bwMode="auto">
              <a:xfrm>
                <a:off x="2783086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85" name="円/楕円 284"/>
              <p:cNvSpPr/>
              <p:nvPr/>
            </p:nvSpPr>
            <p:spPr bwMode="auto">
              <a:xfrm>
                <a:off x="2678776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86" name="円/楕円 285"/>
              <p:cNvSpPr/>
              <p:nvPr/>
            </p:nvSpPr>
            <p:spPr bwMode="auto">
              <a:xfrm>
                <a:off x="3028022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87" name="円/楕円 286"/>
              <p:cNvSpPr/>
              <p:nvPr/>
            </p:nvSpPr>
            <p:spPr bwMode="auto">
              <a:xfrm>
                <a:off x="3135167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88" name="月 287"/>
              <p:cNvSpPr/>
              <p:nvPr/>
            </p:nvSpPr>
            <p:spPr bwMode="auto">
              <a:xfrm rot="5400000">
                <a:off x="2845142" y="2044216"/>
                <a:ext cx="250688" cy="570316"/>
              </a:xfrm>
              <a:prstGeom prst="moon">
                <a:avLst>
                  <a:gd name="adj" fmla="val 70560"/>
                </a:avLst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79" name="円/楕円 7"/>
            <p:cNvSpPr/>
            <p:nvPr/>
          </p:nvSpPr>
          <p:spPr bwMode="auto">
            <a:xfrm>
              <a:off x="2898002" y="2763656"/>
              <a:ext cx="152538" cy="45720"/>
            </a:xfrm>
            <a:custGeom>
              <a:avLst/>
              <a:gdLst>
                <a:gd name="connsiteX0" fmla="*/ 0 w 267753"/>
                <a:gd name="connsiteY0" fmla="*/ 35563 h 71126"/>
                <a:gd name="connsiteX1" fmla="*/ 133877 w 267753"/>
                <a:gd name="connsiteY1" fmla="*/ 0 h 71126"/>
                <a:gd name="connsiteX2" fmla="*/ 267754 w 267753"/>
                <a:gd name="connsiteY2" fmla="*/ 35563 h 71126"/>
                <a:gd name="connsiteX3" fmla="*/ 133877 w 267753"/>
                <a:gd name="connsiteY3" fmla="*/ 71126 h 71126"/>
                <a:gd name="connsiteX4" fmla="*/ 0 w 267753"/>
                <a:gd name="connsiteY4" fmla="*/ 35563 h 71126"/>
                <a:gd name="connsiteX0" fmla="*/ 0 w 267754"/>
                <a:gd name="connsiteY0" fmla="*/ 35563 h 71126"/>
                <a:gd name="connsiteX1" fmla="*/ 133877 w 267754"/>
                <a:gd name="connsiteY1" fmla="*/ 0 h 71126"/>
                <a:gd name="connsiteX2" fmla="*/ 267754 w 267754"/>
                <a:gd name="connsiteY2" fmla="*/ 35563 h 71126"/>
                <a:gd name="connsiteX3" fmla="*/ 133877 w 267754"/>
                <a:gd name="connsiteY3" fmla="*/ 71126 h 71126"/>
                <a:gd name="connsiteX4" fmla="*/ 0 w 267754"/>
                <a:gd name="connsiteY4" fmla="*/ 35563 h 71126"/>
                <a:gd name="connsiteX0" fmla="*/ 0 w 267754"/>
                <a:gd name="connsiteY0" fmla="*/ 35563 h 107321"/>
                <a:gd name="connsiteX1" fmla="*/ 133877 w 267754"/>
                <a:gd name="connsiteY1" fmla="*/ 0 h 107321"/>
                <a:gd name="connsiteX2" fmla="*/ 267754 w 267754"/>
                <a:gd name="connsiteY2" fmla="*/ 35563 h 107321"/>
                <a:gd name="connsiteX3" fmla="*/ 133877 w 267754"/>
                <a:gd name="connsiteY3" fmla="*/ 107321 h 107321"/>
                <a:gd name="connsiteX4" fmla="*/ 0 w 267754"/>
                <a:gd name="connsiteY4" fmla="*/ 35563 h 1073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7754" h="107321">
                  <a:moveTo>
                    <a:pt x="0" y="35563"/>
                  </a:moveTo>
                  <a:cubicBezTo>
                    <a:pt x="0" y="15922"/>
                    <a:pt x="59939" y="0"/>
                    <a:pt x="133877" y="0"/>
                  </a:cubicBezTo>
                  <a:cubicBezTo>
                    <a:pt x="207815" y="0"/>
                    <a:pt x="267754" y="15922"/>
                    <a:pt x="267754" y="35563"/>
                  </a:cubicBezTo>
                  <a:cubicBezTo>
                    <a:pt x="267754" y="55204"/>
                    <a:pt x="207815" y="107321"/>
                    <a:pt x="133877" y="107321"/>
                  </a:cubicBezTo>
                  <a:cubicBezTo>
                    <a:pt x="59939" y="107321"/>
                    <a:pt x="0" y="55204"/>
                    <a:pt x="0" y="35563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80" name="グループ化 279"/>
            <p:cNvGrpSpPr/>
            <p:nvPr/>
          </p:nvGrpSpPr>
          <p:grpSpPr>
            <a:xfrm>
              <a:off x="2721333" y="2563380"/>
              <a:ext cx="498305" cy="61218"/>
              <a:chOff x="2772300" y="2592397"/>
              <a:chExt cx="292600" cy="45719"/>
            </a:xfrm>
          </p:grpSpPr>
          <p:sp>
            <p:nvSpPr>
              <p:cNvPr id="281" name="月 280"/>
              <p:cNvSpPr/>
              <p:nvPr/>
            </p:nvSpPr>
            <p:spPr>
              <a:xfrm rot="16200000">
                <a:off x="2986227" y="2559444"/>
                <a:ext cx="45719" cy="111626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82" name="月 281"/>
              <p:cNvSpPr/>
              <p:nvPr/>
            </p:nvSpPr>
            <p:spPr>
              <a:xfrm rot="16200000">
                <a:off x="2805253" y="2559444"/>
                <a:ext cx="45719" cy="111626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320" name="グループ化 319"/>
          <p:cNvGrpSpPr/>
          <p:nvPr/>
        </p:nvGrpSpPr>
        <p:grpSpPr>
          <a:xfrm>
            <a:off x="6498483" y="845300"/>
            <a:ext cx="669352" cy="1577224"/>
            <a:chOff x="2477725" y="2136146"/>
            <a:chExt cx="1001115" cy="2259504"/>
          </a:xfrm>
        </p:grpSpPr>
        <p:sp>
          <p:nvSpPr>
            <p:cNvPr id="321" name="フローチャート : 論理積ゲート 320"/>
            <p:cNvSpPr/>
            <p:nvPr/>
          </p:nvSpPr>
          <p:spPr bwMode="auto">
            <a:xfrm rot="16200000">
              <a:off x="2558955" y="2189226"/>
              <a:ext cx="831077" cy="748370"/>
            </a:xfrm>
            <a:prstGeom prst="flowChartDelay">
              <a:avLst/>
            </a:prstGeom>
            <a:solidFill>
              <a:srgbClr val="6633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22" name="グループ化 321"/>
            <p:cNvGrpSpPr/>
            <p:nvPr/>
          </p:nvGrpSpPr>
          <p:grpSpPr>
            <a:xfrm>
              <a:off x="3014286" y="4032147"/>
              <a:ext cx="241764" cy="363503"/>
              <a:chOff x="4525454" y="3230695"/>
              <a:chExt cx="315035" cy="473670"/>
            </a:xfrm>
          </p:grpSpPr>
          <p:sp>
            <p:nvSpPr>
              <p:cNvPr id="375" name="片側の 2 つの角を丸めた四角形 374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6" name="片側の 2 つの角を丸めた四角形 375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23" name="グループ化 322"/>
            <p:cNvGrpSpPr/>
            <p:nvPr/>
          </p:nvGrpSpPr>
          <p:grpSpPr>
            <a:xfrm>
              <a:off x="2736519" y="4032147"/>
              <a:ext cx="241764" cy="363503"/>
              <a:chOff x="4525454" y="3230695"/>
              <a:chExt cx="315035" cy="473670"/>
            </a:xfrm>
          </p:grpSpPr>
          <p:sp>
            <p:nvSpPr>
              <p:cNvPr id="373" name="片側の 2 つの角を丸めた四角形 372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4" name="片側の 2 つの角を丸めた四角形 373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24" name="円/楕円 2"/>
            <p:cNvSpPr/>
            <p:nvPr/>
          </p:nvSpPr>
          <p:spPr bwMode="auto">
            <a:xfrm>
              <a:off x="2477725" y="3203596"/>
              <a:ext cx="1001115" cy="974998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5" name="円/楕円 2"/>
            <p:cNvSpPr/>
            <p:nvPr/>
          </p:nvSpPr>
          <p:spPr bwMode="auto">
            <a:xfrm>
              <a:off x="2477725" y="3164611"/>
              <a:ext cx="1001115" cy="974998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6" name="円/楕円 2"/>
            <p:cNvSpPr/>
            <p:nvPr/>
          </p:nvSpPr>
          <p:spPr bwMode="auto">
            <a:xfrm>
              <a:off x="2555695" y="3174833"/>
              <a:ext cx="845175" cy="827853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7" name="円/楕円 326"/>
            <p:cNvSpPr/>
            <p:nvPr/>
          </p:nvSpPr>
          <p:spPr bwMode="auto">
            <a:xfrm>
              <a:off x="2781554" y="4274795"/>
              <a:ext cx="147579" cy="19944"/>
            </a:xfrm>
            <a:prstGeom prst="ellipse">
              <a:avLst/>
            </a:pr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8" name="円/楕円 327"/>
            <p:cNvSpPr/>
            <p:nvPr/>
          </p:nvSpPr>
          <p:spPr bwMode="auto">
            <a:xfrm>
              <a:off x="3061378" y="4274795"/>
              <a:ext cx="147579" cy="19944"/>
            </a:xfrm>
            <a:prstGeom prst="ellipse">
              <a:avLst/>
            </a:pr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29" name="グループ化 328"/>
            <p:cNvGrpSpPr/>
            <p:nvPr/>
          </p:nvGrpSpPr>
          <p:grpSpPr>
            <a:xfrm flipH="1">
              <a:off x="2556373" y="2907393"/>
              <a:ext cx="546995" cy="654335"/>
              <a:chOff x="2833683" y="2933955"/>
              <a:chExt cx="546995" cy="654335"/>
            </a:xfrm>
          </p:grpSpPr>
          <p:sp>
            <p:nvSpPr>
              <p:cNvPr id="369" name="フリーフォーム 368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370" name="グループ化 369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371" name="角丸四角形 370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2" name="フリーフォーム 371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330" name="グループ化 329"/>
            <p:cNvGrpSpPr/>
            <p:nvPr/>
          </p:nvGrpSpPr>
          <p:grpSpPr>
            <a:xfrm>
              <a:off x="2833683" y="2907393"/>
              <a:ext cx="546995" cy="654335"/>
              <a:chOff x="2833683" y="2933955"/>
              <a:chExt cx="546995" cy="654335"/>
            </a:xfrm>
          </p:grpSpPr>
          <p:sp>
            <p:nvSpPr>
              <p:cNvPr id="365" name="フリーフォーム 364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366" name="グループ化 365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367" name="角丸四角形 366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8" name="フリーフォーム 367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331" name="グループ化 330"/>
            <p:cNvGrpSpPr/>
            <p:nvPr/>
          </p:nvGrpSpPr>
          <p:grpSpPr>
            <a:xfrm>
              <a:off x="2601675" y="2837360"/>
              <a:ext cx="747002" cy="479080"/>
              <a:chOff x="4472370" y="2294084"/>
              <a:chExt cx="1712418" cy="1098237"/>
            </a:xfrm>
            <a:solidFill>
              <a:schemeClr val="accent6">
                <a:lumMod val="75000"/>
              </a:schemeClr>
            </a:solidFill>
          </p:grpSpPr>
          <p:grpSp>
            <p:nvGrpSpPr>
              <p:cNvPr id="357" name="グループ化 356"/>
              <p:cNvGrpSpPr/>
              <p:nvPr/>
            </p:nvGrpSpPr>
            <p:grpSpPr>
              <a:xfrm>
                <a:off x="4472370" y="2294084"/>
                <a:ext cx="1712418" cy="1098237"/>
                <a:chOff x="4349744" y="1673805"/>
                <a:chExt cx="973396" cy="866195"/>
              </a:xfrm>
              <a:grpFill/>
            </p:grpSpPr>
            <p:sp>
              <p:nvSpPr>
                <p:cNvPr id="361" name="円/楕円 2"/>
                <p:cNvSpPr/>
                <p:nvPr/>
              </p:nvSpPr>
              <p:spPr bwMode="auto">
                <a:xfrm>
                  <a:off x="4480328" y="1673805"/>
                  <a:ext cx="720322" cy="844746"/>
                </a:xfrm>
                <a:custGeom>
                  <a:avLst/>
                  <a:gdLst>
                    <a:gd name="connsiteX0" fmla="*/ 0 w 855095"/>
                    <a:gd name="connsiteY0" fmla="*/ 427548 h 855095"/>
                    <a:gd name="connsiteX1" fmla="*/ 427548 w 855095"/>
                    <a:gd name="connsiteY1" fmla="*/ 0 h 855095"/>
                    <a:gd name="connsiteX2" fmla="*/ 855096 w 855095"/>
                    <a:gd name="connsiteY2" fmla="*/ 427548 h 855095"/>
                    <a:gd name="connsiteX3" fmla="*/ 427548 w 855095"/>
                    <a:gd name="connsiteY3" fmla="*/ 855096 h 855095"/>
                    <a:gd name="connsiteX4" fmla="*/ 0 w 855095"/>
                    <a:gd name="connsiteY4" fmla="*/ 427548 h 855095"/>
                    <a:gd name="connsiteX0" fmla="*/ 0 w 855096"/>
                    <a:gd name="connsiteY0" fmla="*/ 427548 h 855096"/>
                    <a:gd name="connsiteX1" fmla="*/ 427548 w 855096"/>
                    <a:gd name="connsiteY1" fmla="*/ 0 h 855096"/>
                    <a:gd name="connsiteX2" fmla="*/ 855096 w 855096"/>
                    <a:gd name="connsiteY2" fmla="*/ 427548 h 855096"/>
                    <a:gd name="connsiteX3" fmla="*/ 427548 w 855096"/>
                    <a:gd name="connsiteY3" fmla="*/ 855096 h 855096"/>
                    <a:gd name="connsiteX4" fmla="*/ 0 w 855096"/>
                    <a:gd name="connsiteY4" fmla="*/ 427548 h 855096"/>
                    <a:gd name="connsiteX0" fmla="*/ 0 w 855096"/>
                    <a:gd name="connsiteY0" fmla="*/ 249748 h 677296"/>
                    <a:gd name="connsiteX1" fmla="*/ 421198 w 855096"/>
                    <a:gd name="connsiteY1" fmla="*/ 0 h 677296"/>
                    <a:gd name="connsiteX2" fmla="*/ 855096 w 855096"/>
                    <a:gd name="connsiteY2" fmla="*/ 249748 h 677296"/>
                    <a:gd name="connsiteX3" fmla="*/ 427548 w 855096"/>
                    <a:gd name="connsiteY3" fmla="*/ 677296 h 677296"/>
                    <a:gd name="connsiteX4" fmla="*/ 0 w 855096"/>
                    <a:gd name="connsiteY4" fmla="*/ 249748 h 6772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55096" h="677296">
                      <a:moveTo>
                        <a:pt x="0" y="249748"/>
                      </a:moveTo>
                      <a:cubicBezTo>
                        <a:pt x="0" y="13620"/>
                        <a:pt x="185070" y="0"/>
                        <a:pt x="421198" y="0"/>
                      </a:cubicBezTo>
                      <a:cubicBezTo>
                        <a:pt x="657326" y="0"/>
                        <a:pt x="855096" y="13620"/>
                        <a:pt x="855096" y="249748"/>
                      </a:cubicBezTo>
                      <a:cubicBezTo>
                        <a:pt x="855096" y="485876"/>
                        <a:pt x="663676" y="677296"/>
                        <a:pt x="427548" y="677296"/>
                      </a:cubicBezTo>
                      <a:cubicBezTo>
                        <a:pt x="191420" y="677296"/>
                        <a:pt x="0" y="485876"/>
                        <a:pt x="0" y="2497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2" name="フリーフォーム 361"/>
                <p:cNvSpPr/>
                <p:nvPr/>
              </p:nvSpPr>
              <p:spPr bwMode="auto">
                <a:xfrm>
                  <a:off x="4907996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3" name="フリーフォーム 362"/>
                <p:cNvSpPr/>
                <p:nvPr/>
              </p:nvSpPr>
              <p:spPr bwMode="auto">
                <a:xfrm flipH="1">
                  <a:off x="4349744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4" name="月 363"/>
                <p:cNvSpPr/>
                <p:nvPr/>
              </p:nvSpPr>
              <p:spPr bwMode="auto">
                <a:xfrm rot="16200000">
                  <a:off x="4758676" y="2186926"/>
                  <a:ext cx="163622" cy="542526"/>
                </a:xfrm>
                <a:prstGeom prst="moon">
                  <a:avLst>
                    <a:gd name="adj" fmla="val 74747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358" name="円/楕円 357"/>
              <p:cNvSpPr/>
              <p:nvPr/>
            </p:nvSpPr>
            <p:spPr bwMode="auto">
              <a:xfrm>
                <a:off x="5268191" y="2427512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9" name="円/楕円 358"/>
              <p:cNvSpPr/>
              <p:nvPr/>
            </p:nvSpPr>
            <p:spPr bwMode="auto">
              <a:xfrm>
                <a:off x="5268191" y="2694590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0" name="円/楕円 359"/>
              <p:cNvSpPr/>
              <p:nvPr/>
            </p:nvSpPr>
            <p:spPr bwMode="auto">
              <a:xfrm>
                <a:off x="5268191" y="2932687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32" name="グループ化 331"/>
            <p:cNvGrpSpPr/>
            <p:nvPr/>
          </p:nvGrpSpPr>
          <p:grpSpPr>
            <a:xfrm rot="20700000">
              <a:off x="2582049" y="2523474"/>
              <a:ext cx="173829" cy="221292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355" name="円/楕円 354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6" name="円/楕円 355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33" name="グループ化 332"/>
            <p:cNvGrpSpPr/>
            <p:nvPr/>
          </p:nvGrpSpPr>
          <p:grpSpPr>
            <a:xfrm rot="900000" flipH="1">
              <a:off x="3207029" y="2523474"/>
              <a:ext cx="173829" cy="221292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353" name="円/楕円 352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4" name="円/楕円 353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34" name="グループ化 333"/>
            <p:cNvGrpSpPr/>
            <p:nvPr/>
          </p:nvGrpSpPr>
          <p:grpSpPr>
            <a:xfrm>
              <a:off x="2630294" y="2176036"/>
              <a:ext cx="688859" cy="683937"/>
              <a:chOff x="4537974" y="793262"/>
              <a:chExt cx="1579130" cy="1567849"/>
            </a:xfrm>
          </p:grpSpPr>
          <p:sp>
            <p:nvSpPr>
              <p:cNvPr id="346" name="円/楕円 345"/>
              <p:cNvSpPr/>
              <p:nvPr/>
            </p:nvSpPr>
            <p:spPr bwMode="auto">
              <a:xfrm>
                <a:off x="4583546" y="856810"/>
                <a:ext cx="1504301" cy="1504301"/>
              </a:xfrm>
              <a:prstGeom prst="ellipse">
                <a:avLst/>
              </a:prstGeom>
              <a:solidFill>
                <a:srgbClr val="FFCC99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7" name="月 346"/>
              <p:cNvSpPr/>
              <p:nvPr/>
            </p:nvSpPr>
            <p:spPr bwMode="auto">
              <a:xfrm rot="5400000">
                <a:off x="5017530" y="396334"/>
                <a:ext cx="600591" cy="1504301"/>
              </a:xfrm>
              <a:prstGeom prst="moon">
                <a:avLst>
                  <a:gd name="adj" fmla="val 73227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8" name="月 347"/>
              <p:cNvSpPr/>
              <p:nvPr/>
            </p:nvSpPr>
            <p:spPr bwMode="auto">
              <a:xfrm rot="14400000">
                <a:off x="4833567" y="721199"/>
                <a:ext cx="450050" cy="1041235"/>
              </a:xfrm>
              <a:prstGeom prst="moon">
                <a:avLst>
                  <a:gd name="adj" fmla="val 87500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9" name="月 348"/>
              <p:cNvSpPr/>
              <p:nvPr/>
            </p:nvSpPr>
            <p:spPr bwMode="auto">
              <a:xfrm rot="7200000" flipH="1">
                <a:off x="5371462" y="721199"/>
                <a:ext cx="450050" cy="1041235"/>
              </a:xfrm>
              <a:prstGeom prst="moon">
                <a:avLst>
                  <a:gd name="adj" fmla="val 87500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50" name="グループ化 349"/>
              <p:cNvGrpSpPr/>
              <p:nvPr/>
            </p:nvGrpSpPr>
            <p:grpSpPr>
              <a:xfrm>
                <a:off x="4602487" y="793262"/>
                <a:ext cx="1122116" cy="903741"/>
                <a:chOff x="4602487" y="793262"/>
                <a:chExt cx="1122116" cy="1041235"/>
              </a:xfrm>
            </p:grpSpPr>
            <p:sp>
              <p:nvSpPr>
                <p:cNvPr id="351" name="月 350"/>
                <p:cNvSpPr/>
                <p:nvPr/>
              </p:nvSpPr>
              <p:spPr bwMode="auto">
                <a:xfrm rot="13500000">
                  <a:off x="4898080" y="793263"/>
                  <a:ext cx="450050" cy="1041235"/>
                </a:xfrm>
                <a:prstGeom prst="moon">
                  <a:avLst>
                    <a:gd name="adj" fmla="val 87500"/>
                  </a:avLst>
                </a:prstGeom>
                <a:solidFill>
                  <a:srgbClr val="66330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2" name="月 351"/>
                <p:cNvSpPr/>
                <p:nvPr/>
              </p:nvSpPr>
              <p:spPr bwMode="auto">
                <a:xfrm rot="8100000" flipH="1">
                  <a:off x="5274553" y="793262"/>
                  <a:ext cx="450050" cy="1041235"/>
                </a:xfrm>
                <a:prstGeom prst="moon">
                  <a:avLst>
                    <a:gd name="adj" fmla="val 87500"/>
                  </a:avLst>
                </a:prstGeom>
                <a:solidFill>
                  <a:srgbClr val="66330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335" name="グループ化 334"/>
            <p:cNvGrpSpPr/>
            <p:nvPr/>
          </p:nvGrpSpPr>
          <p:grpSpPr>
            <a:xfrm>
              <a:off x="2678776" y="2136146"/>
              <a:ext cx="582787" cy="311947"/>
              <a:chOff x="2678776" y="2142771"/>
              <a:chExt cx="582787" cy="311947"/>
            </a:xfrm>
          </p:grpSpPr>
          <p:sp>
            <p:nvSpPr>
              <p:cNvPr id="340" name="円/楕円 339"/>
              <p:cNvSpPr/>
              <p:nvPr/>
            </p:nvSpPr>
            <p:spPr bwMode="auto">
              <a:xfrm>
                <a:off x="2904459" y="2142771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41" name="円/楕円 340"/>
              <p:cNvSpPr/>
              <p:nvPr/>
            </p:nvSpPr>
            <p:spPr bwMode="auto">
              <a:xfrm>
                <a:off x="2783086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42" name="円/楕円 341"/>
              <p:cNvSpPr/>
              <p:nvPr/>
            </p:nvSpPr>
            <p:spPr bwMode="auto">
              <a:xfrm>
                <a:off x="2678776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43" name="円/楕円 342"/>
              <p:cNvSpPr/>
              <p:nvPr/>
            </p:nvSpPr>
            <p:spPr bwMode="auto">
              <a:xfrm>
                <a:off x="3028022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44" name="円/楕円 343"/>
              <p:cNvSpPr/>
              <p:nvPr/>
            </p:nvSpPr>
            <p:spPr bwMode="auto">
              <a:xfrm>
                <a:off x="3135167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45" name="月 344"/>
              <p:cNvSpPr/>
              <p:nvPr/>
            </p:nvSpPr>
            <p:spPr bwMode="auto">
              <a:xfrm rot="5400000">
                <a:off x="2845142" y="2044216"/>
                <a:ext cx="250688" cy="570316"/>
              </a:xfrm>
              <a:prstGeom prst="moon">
                <a:avLst>
                  <a:gd name="adj" fmla="val 70560"/>
                </a:avLst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36" name="円/楕円 7"/>
            <p:cNvSpPr/>
            <p:nvPr/>
          </p:nvSpPr>
          <p:spPr bwMode="auto">
            <a:xfrm>
              <a:off x="2898002" y="2763656"/>
              <a:ext cx="152538" cy="45720"/>
            </a:xfrm>
            <a:custGeom>
              <a:avLst/>
              <a:gdLst>
                <a:gd name="connsiteX0" fmla="*/ 0 w 267753"/>
                <a:gd name="connsiteY0" fmla="*/ 35563 h 71126"/>
                <a:gd name="connsiteX1" fmla="*/ 133877 w 267753"/>
                <a:gd name="connsiteY1" fmla="*/ 0 h 71126"/>
                <a:gd name="connsiteX2" fmla="*/ 267754 w 267753"/>
                <a:gd name="connsiteY2" fmla="*/ 35563 h 71126"/>
                <a:gd name="connsiteX3" fmla="*/ 133877 w 267753"/>
                <a:gd name="connsiteY3" fmla="*/ 71126 h 71126"/>
                <a:gd name="connsiteX4" fmla="*/ 0 w 267753"/>
                <a:gd name="connsiteY4" fmla="*/ 35563 h 71126"/>
                <a:gd name="connsiteX0" fmla="*/ 0 w 267754"/>
                <a:gd name="connsiteY0" fmla="*/ 35563 h 71126"/>
                <a:gd name="connsiteX1" fmla="*/ 133877 w 267754"/>
                <a:gd name="connsiteY1" fmla="*/ 0 h 71126"/>
                <a:gd name="connsiteX2" fmla="*/ 267754 w 267754"/>
                <a:gd name="connsiteY2" fmla="*/ 35563 h 71126"/>
                <a:gd name="connsiteX3" fmla="*/ 133877 w 267754"/>
                <a:gd name="connsiteY3" fmla="*/ 71126 h 71126"/>
                <a:gd name="connsiteX4" fmla="*/ 0 w 267754"/>
                <a:gd name="connsiteY4" fmla="*/ 35563 h 71126"/>
                <a:gd name="connsiteX0" fmla="*/ 0 w 267754"/>
                <a:gd name="connsiteY0" fmla="*/ 35563 h 107321"/>
                <a:gd name="connsiteX1" fmla="*/ 133877 w 267754"/>
                <a:gd name="connsiteY1" fmla="*/ 0 h 107321"/>
                <a:gd name="connsiteX2" fmla="*/ 267754 w 267754"/>
                <a:gd name="connsiteY2" fmla="*/ 35563 h 107321"/>
                <a:gd name="connsiteX3" fmla="*/ 133877 w 267754"/>
                <a:gd name="connsiteY3" fmla="*/ 107321 h 107321"/>
                <a:gd name="connsiteX4" fmla="*/ 0 w 267754"/>
                <a:gd name="connsiteY4" fmla="*/ 35563 h 1073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7754" h="107321">
                  <a:moveTo>
                    <a:pt x="0" y="35563"/>
                  </a:moveTo>
                  <a:cubicBezTo>
                    <a:pt x="0" y="15922"/>
                    <a:pt x="59939" y="0"/>
                    <a:pt x="133877" y="0"/>
                  </a:cubicBezTo>
                  <a:cubicBezTo>
                    <a:pt x="207815" y="0"/>
                    <a:pt x="267754" y="15922"/>
                    <a:pt x="267754" y="35563"/>
                  </a:cubicBezTo>
                  <a:cubicBezTo>
                    <a:pt x="267754" y="55204"/>
                    <a:pt x="207815" y="107321"/>
                    <a:pt x="133877" y="107321"/>
                  </a:cubicBezTo>
                  <a:cubicBezTo>
                    <a:pt x="59939" y="107321"/>
                    <a:pt x="0" y="55204"/>
                    <a:pt x="0" y="35563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37" name="グループ化 336"/>
            <p:cNvGrpSpPr/>
            <p:nvPr/>
          </p:nvGrpSpPr>
          <p:grpSpPr>
            <a:xfrm>
              <a:off x="2721333" y="2563380"/>
              <a:ext cx="498305" cy="61218"/>
              <a:chOff x="2772300" y="2592397"/>
              <a:chExt cx="292600" cy="45719"/>
            </a:xfrm>
          </p:grpSpPr>
          <p:sp>
            <p:nvSpPr>
              <p:cNvPr id="338" name="月 337"/>
              <p:cNvSpPr/>
              <p:nvPr/>
            </p:nvSpPr>
            <p:spPr>
              <a:xfrm rot="16200000">
                <a:off x="2986227" y="2559444"/>
                <a:ext cx="45719" cy="111626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39" name="月 338"/>
              <p:cNvSpPr/>
              <p:nvPr/>
            </p:nvSpPr>
            <p:spPr>
              <a:xfrm rot="16200000">
                <a:off x="2805253" y="2559444"/>
                <a:ext cx="45719" cy="111626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377" name="グループ化 376"/>
          <p:cNvGrpSpPr/>
          <p:nvPr/>
        </p:nvGrpSpPr>
        <p:grpSpPr>
          <a:xfrm>
            <a:off x="8400833" y="845300"/>
            <a:ext cx="669352" cy="1577224"/>
            <a:chOff x="2477725" y="2136146"/>
            <a:chExt cx="1001115" cy="2259504"/>
          </a:xfrm>
        </p:grpSpPr>
        <p:sp>
          <p:nvSpPr>
            <p:cNvPr id="378" name="フローチャート : 論理積ゲート 377"/>
            <p:cNvSpPr/>
            <p:nvPr/>
          </p:nvSpPr>
          <p:spPr bwMode="auto">
            <a:xfrm rot="16200000">
              <a:off x="2558955" y="2189226"/>
              <a:ext cx="831077" cy="748370"/>
            </a:xfrm>
            <a:prstGeom prst="flowChartDelay">
              <a:avLst/>
            </a:prstGeom>
            <a:solidFill>
              <a:srgbClr val="6633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79" name="グループ化 378"/>
            <p:cNvGrpSpPr/>
            <p:nvPr/>
          </p:nvGrpSpPr>
          <p:grpSpPr>
            <a:xfrm>
              <a:off x="3014286" y="4032147"/>
              <a:ext cx="241764" cy="363503"/>
              <a:chOff x="4525454" y="3230695"/>
              <a:chExt cx="315035" cy="473670"/>
            </a:xfrm>
          </p:grpSpPr>
          <p:sp>
            <p:nvSpPr>
              <p:cNvPr id="432" name="片側の 2 つの角を丸めた四角形 431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3" name="片側の 2 つの角を丸めた四角形 432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80" name="グループ化 379"/>
            <p:cNvGrpSpPr/>
            <p:nvPr/>
          </p:nvGrpSpPr>
          <p:grpSpPr>
            <a:xfrm>
              <a:off x="2736519" y="4032147"/>
              <a:ext cx="241764" cy="363503"/>
              <a:chOff x="4525454" y="3230695"/>
              <a:chExt cx="315035" cy="473670"/>
            </a:xfrm>
          </p:grpSpPr>
          <p:sp>
            <p:nvSpPr>
              <p:cNvPr id="430" name="片側の 2 つの角を丸めた四角形 429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1" name="片側の 2 つの角を丸めた四角形 430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81" name="円/楕円 2"/>
            <p:cNvSpPr/>
            <p:nvPr/>
          </p:nvSpPr>
          <p:spPr bwMode="auto">
            <a:xfrm>
              <a:off x="2477725" y="3203596"/>
              <a:ext cx="1001115" cy="974998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2" name="円/楕円 2"/>
            <p:cNvSpPr/>
            <p:nvPr/>
          </p:nvSpPr>
          <p:spPr bwMode="auto">
            <a:xfrm>
              <a:off x="2477725" y="3164611"/>
              <a:ext cx="1001115" cy="974998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rgbClr val="00B0F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3" name="円/楕円 2"/>
            <p:cNvSpPr/>
            <p:nvPr/>
          </p:nvSpPr>
          <p:spPr bwMode="auto">
            <a:xfrm>
              <a:off x="2555695" y="3174833"/>
              <a:ext cx="845175" cy="827853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4" name="円/楕円 383"/>
            <p:cNvSpPr/>
            <p:nvPr/>
          </p:nvSpPr>
          <p:spPr bwMode="auto">
            <a:xfrm>
              <a:off x="2781554" y="4274795"/>
              <a:ext cx="147579" cy="19944"/>
            </a:xfrm>
            <a:prstGeom prst="ellipse">
              <a:avLst/>
            </a:pr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5" name="円/楕円 384"/>
            <p:cNvSpPr/>
            <p:nvPr/>
          </p:nvSpPr>
          <p:spPr bwMode="auto">
            <a:xfrm>
              <a:off x="3061378" y="4274795"/>
              <a:ext cx="147579" cy="19944"/>
            </a:xfrm>
            <a:prstGeom prst="ellipse">
              <a:avLst/>
            </a:pr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86" name="グループ化 385"/>
            <p:cNvGrpSpPr/>
            <p:nvPr/>
          </p:nvGrpSpPr>
          <p:grpSpPr>
            <a:xfrm flipH="1">
              <a:off x="2556373" y="2907393"/>
              <a:ext cx="546995" cy="654335"/>
              <a:chOff x="2833683" y="2933955"/>
              <a:chExt cx="546995" cy="654335"/>
            </a:xfrm>
          </p:grpSpPr>
          <p:sp>
            <p:nvSpPr>
              <p:cNvPr id="426" name="フリーフォーム 425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427" name="グループ化 426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428" name="角丸四角形 427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9" name="フリーフォーム 428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387" name="グループ化 386"/>
            <p:cNvGrpSpPr/>
            <p:nvPr/>
          </p:nvGrpSpPr>
          <p:grpSpPr>
            <a:xfrm>
              <a:off x="2833683" y="2907393"/>
              <a:ext cx="546995" cy="654335"/>
              <a:chOff x="2833683" y="2933955"/>
              <a:chExt cx="546995" cy="654335"/>
            </a:xfrm>
          </p:grpSpPr>
          <p:sp>
            <p:nvSpPr>
              <p:cNvPr id="422" name="フリーフォーム 421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423" name="グループ化 422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424" name="角丸四角形 423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5" name="フリーフォーム 424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388" name="グループ化 387"/>
            <p:cNvGrpSpPr/>
            <p:nvPr/>
          </p:nvGrpSpPr>
          <p:grpSpPr>
            <a:xfrm>
              <a:off x="2601675" y="2837360"/>
              <a:ext cx="747002" cy="479080"/>
              <a:chOff x="4472370" y="2294084"/>
              <a:chExt cx="1712418" cy="1098237"/>
            </a:xfrm>
            <a:solidFill>
              <a:schemeClr val="accent6">
                <a:lumMod val="75000"/>
              </a:schemeClr>
            </a:solidFill>
          </p:grpSpPr>
          <p:grpSp>
            <p:nvGrpSpPr>
              <p:cNvPr id="414" name="グループ化 413"/>
              <p:cNvGrpSpPr/>
              <p:nvPr/>
            </p:nvGrpSpPr>
            <p:grpSpPr>
              <a:xfrm>
                <a:off x="4472370" y="2294084"/>
                <a:ext cx="1712418" cy="1098237"/>
                <a:chOff x="4349744" y="1673805"/>
                <a:chExt cx="973396" cy="866195"/>
              </a:xfrm>
              <a:grpFill/>
            </p:grpSpPr>
            <p:sp>
              <p:nvSpPr>
                <p:cNvPr id="418" name="円/楕円 2"/>
                <p:cNvSpPr/>
                <p:nvPr/>
              </p:nvSpPr>
              <p:spPr bwMode="auto">
                <a:xfrm>
                  <a:off x="4480328" y="1673805"/>
                  <a:ext cx="720322" cy="844746"/>
                </a:xfrm>
                <a:custGeom>
                  <a:avLst/>
                  <a:gdLst>
                    <a:gd name="connsiteX0" fmla="*/ 0 w 855095"/>
                    <a:gd name="connsiteY0" fmla="*/ 427548 h 855095"/>
                    <a:gd name="connsiteX1" fmla="*/ 427548 w 855095"/>
                    <a:gd name="connsiteY1" fmla="*/ 0 h 855095"/>
                    <a:gd name="connsiteX2" fmla="*/ 855096 w 855095"/>
                    <a:gd name="connsiteY2" fmla="*/ 427548 h 855095"/>
                    <a:gd name="connsiteX3" fmla="*/ 427548 w 855095"/>
                    <a:gd name="connsiteY3" fmla="*/ 855096 h 855095"/>
                    <a:gd name="connsiteX4" fmla="*/ 0 w 855095"/>
                    <a:gd name="connsiteY4" fmla="*/ 427548 h 855095"/>
                    <a:gd name="connsiteX0" fmla="*/ 0 w 855096"/>
                    <a:gd name="connsiteY0" fmla="*/ 427548 h 855096"/>
                    <a:gd name="connsiteX1" fmla="*/ 427548 w 855096"/>
                    <a:gd name="connsiteY1" fmla="*/ 0 h 855096"/>
                    <a:gd name="connsiteX2" fmla="*/ 855096 w 855096"/>
                    <a:gd name="connsiteY2" fmla="*/ 427548 h 855096"/>
                    <a:gd name="connsiteX3" fmla="*/ 427548 w 855096"/>
                    <a:gd name="connsiteY3" fmla="*/ 855096 h 855096"/>
                    <a:gd name="connsiteX4" fmla="*/ 0 w 855096"/>
                    <a:gd name="connsiteY4" fmla="*/ 427548 h 855096"/>
                    <a:gd name="connsiteX0" fmla="*/ 0 w 855096"/>
                    <a:gd name="connsiteY0" fmla="*/ 249748 h 677296"/>
                    <a:gd name="connsiteX1" fmla="*/ 421198 w 855096"/>
                    <a:gd name="connsiteY1" fmla="*/ 0 h 677296"/>
                    <a:gd name="connsiteX2" fmla="*/ 855096 w 855096"/>
                    <a:gd name="connsiteY2" fmla="*/ 249748 h 677296"/>
                    <a:gd name="connsiteX3" fmla="*/ 427548 w 855096"/>
                    <a:gd name="connsiteY3" fmla="*/ 677296 h 677296"/>
                    <a:gd name="connsiteX4" fmla="*/ 0 w 855096"/>
                    <a:gd name="connsiteY4" fmla="*/ 249748 h 6772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55096" h="677296">
                      <a:moveTo>
                        <a:pt x="0" y="249748"/>
                      </a:moveTo>
                      <a:cubicBezTo>
                        <a:pt x="0" y="13620"/>
                        <a:pt x="185070" y="0"/>
                        <a:pt x="421198" y="0"/>
                      </a:cubicBezTo>
                      <a:cubicBezTo>
                        <a:pt x="657326" y="0"/>
                        <a:pt x="855096" y="13620"/>
                        <a:pt x="855096" y="249748"/>
                      </a:cubicBezTo>
                      <a:cubicBezTo>
                        <a:pt x="855096" y="485876"/>
                        <a:pt x="663676" y="677296"/>
                        <a:pt x="427548" y="677296"/>
                      </a:cubicBezTo>
                      <a:cubicBezTo>
                        <a:pt x="191420" y="677296"/>
                        <a:pt x="0" y="485876"/>
                        <a:pt x="0" y="2497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9" name="フリーフォーム 418"/>
                <p:cNvSpPr/>
                <p:nvPr/>
              </p:nvSpPr>
              <p:spPr bwMode="auto">
                <a:xfrm>
                  <a:off x="4907996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0" name="フリーフォーム 419"/>
                <p:cNvSpPr/>
                <p:nvPr/>
              </p:nvSpPr>
              <p:spPr bwMode="auto">
                <a:xfrm flipH="1">
                  <a:off x="4349744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1" name="月 420"/>
                <p:cNvSpPr/>
                <p:nvPr/>
              </p:nvSpPr>
              <p:spPr bwMode="auto">
                <a:xfrm rot="16200000">
                  <a:off x="4758676" y="2186926"/>
                  <a:ext cx="163622" cy="542526"/>
                </a:xfrm>
                <a:prstGeom prst="moon">
                  <a:avLst>
                    <a:gd name="adj" fmla="val 74747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415" name="円/楕円 414"/>
              <p:cNvSpPr/>
              <p:nvPr/>
            </p:nvSpPr>
            <p:spPr bwMode="auto">
              <a:xfrm>
                <a:off x="5268191" y="2427512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6" name="円/楕円 415"/>
              <p:cNvSpPr/>
              <p:nvPr/>
            </p:nvSpPr>
            <p:spPr bwMode="auto">
              <a:xfrm>
                <a:off x="5268191" y="2694590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7" name="円/楕円 416"/>
              <p:cNvSpPr/>
              <p:nvPr/>
            </p:nvSpPr>
            <p:spPr bwMode="auto">
              <a:xfrm>
                <a:off x="5268191" y="2932687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89" name="グループ化 388"/>
            <p:cNvGrpSpPr/>
            <p:nvPr/>
          </p:nvGrpSpPr>
          <p:grpSpPr>
            <a:xfrm rot="20700000">
              <a:off x="2582049" y="2523474"/>
              <a:ext cx="173829" cy="221292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412" name="円/楕円 411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3" name="円/楕円 412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90" name="グループ化 389"/>
            <p:cNvGrpSpPr/>
            <p:nvPr/>
          </p:nvGrpSpPr>
          <p:grpSpPr>
            <a:xfrm rot="900000" flipH="1">
              <a:off x="3207029" y="2523474"/>
              <a:ext cx="173829" cy="221292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410" name="円/楕円 409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1" name="円/楕円 410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91" name="グループ化 390"/>
            <p:cNvGrpSpPr/>
            <p:nvPr/>
          </p:nvGrpSpPr>
          <p:grpSpPr>
            <a:xfrm>
              <a:off x="2630294" y="2176036"/>
              <a:ext cx="688859" cy="683937"/>
              <a:chOff x="4537974" y="793262"/>
              <a:chExt cx="1579130" cy="1567849"/>
            </a:xfrm>
          </p:grpSpPr>
          <p:sp>
            <p:nvSpPr>
              <p:cNvPr id="403" name="円/楕円 402"/>
              <p:cNvSpPr/>
              <p:nvPr/>
            </p:nvSpPr>
            <p:spPr bwMode="auto">
              <a:xfrm>
                <a:off x="4583546" y="856810"/>
                <a:ext cx="1504301" cy="1504301"/>
              </a:xfrm>
              <a:prstGeom prst="ellipse">
                <a:avLst/>
              </a:prstGeom>
              <a:solidFill>
                <a:srgbClr val="FFCC99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4" name="月 403"/>
              <p:cNvSpPr/>
              <p:nvPr/>
            </p:nvSpPr>
            <p:spPr bwMode="auto">
              <a:xfrm rot="5400000">
                <a:off x="5017530" y="396334"/>
                <a:ext cx="600591" cy="1504301"/>
              </a:xfrm>
              <a:prstGeom prst="moon">
                <a:avLst>
                  <a:gd name="adj" fmla="val 73227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5" name="月 404"/>
              <p:cNvSpPr/>
              <p:nvPr/>
            </p:nvSpPr>
            <p:spPr bwMode="auto">
              <a:xfrm rot="14400000">
                <a:off x="4833567" y="721199"/>
                <a:ext cx="450050" cy="1041235"/>
              </a:xfrm>
              <a:prstGeom prst="moon">
                <a:avLst>
                  <a:gd name="adj" fmla="val 87500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6" name="月 405"/>
              <p:cNvSpPr/>
              <p:nvPr/>
            </p:nvSpPr>
            <p:spPr bwMode="auto">
              <a:xfrm rot="7200000" flipH="1">
                <a:off x="5371462" y="721199"/>
                <a:ext cx="450050" cy="1041235"/>
              </a:xfrm>
              <a:prstGeom prst="moon">
                <a:avLst>
                  <a:gd name="adj" fmla="val 87500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07" name="グループ化 406"/>
              <p:cNvGrpSpPr/>
              <p:nvPr/>
            </p:nvGrpSpPr>
            <p:grpSpPr>
              <a:xfrm>
                <a:off x="4602487" y="793262"/>
                <a:ext cx="1122116" cy="903741"/>
                <a:chOff x="4602487" y="793262"/>
                <a:chExt cx="1122116" cy="1041235"/>
              </a:xfrm>
            </p:grpSpPr>
            <p:sp>
              <p:nvSpPr>
                <p:cNvPr id="408" name="月 407"/>
                <p:cNvSpPr/>
                <p:nvPr/>
              </p:nvSpPr>
              <p:spPr bwMode="auto">
                <a:xfrm rot="13500000">
                  <a:off x="4898080" y="793263"/>
                  <a:ext cx="450050" cy="1041235"/>
                </a:xfrm>
                <a:prstGeom prst="moon">
                  <a:avLst>
                    <a:gd name="adj" fmla="val 87500"/>
                  </a:avLst>
                </a:prstGeom>
                <a:solidFill>
                  <a:srgbClr val="66330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09" name="月 408"/>
                <p:cNvSpPr/>
                <p:nvPr/>
              </p:nvSpPr>
              <p:spPr bwMode="auto">
                <a:xfrm rot="8100000" flipH="1">
                  <a:off x="5274553" y="793262"/>
                  <a:ext cx="450050" cy="1041235"/>
                </a:xfrm>
                <a:prstGeom prst="moon">
                  <a:avLst>
                    <a:gd name="adj" fmla="val 87500"/>
                  </a:avLst>
                </a:prstGeom>
                <a:solidFill>
                  <a:srgbClr val="66330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392" name="グループ化 391"/>
            <p:cNvGrpSpPr/>
            <p:nvPr/>
          </p:nvGrpSpPr>
          <p:grpSpPr>
            <a:xfrm>
              <a:off x="2678776" y="2136146"/>
              <a:ext cx="582787" cy="311947"/>
              <a:chOff x="2678776" y="2142771"/>
              <a:chExt cx="582787" cy="311947"/>
            </a:xfrm>
          </p:grpSpPr>
          <p:sp>
            <p:nvSpPr>
              <p:cNvPr id="397" name="円/楕円 396"/>
              <p:cNvSpPr/>
              <p:nvPr/>
            </p:nvSpPr>
            <p:spPr bwMode="auto">
              <a:xfrm>
                <a:off x="2904459" y="2142771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98" name="円/楕円 397"/>
              <p:cNvSpPr/>
              <p:nvPr/>
            </p:nvSpPr>
            <p:spPr bwMode="auto">
              <a:xfrm>
                <a:off x="2783086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99" name="円/楕円 398"/>
              <p:cNvSpPr/>
              <p:nvPr/>
            </p:nvSpPr>
            <p:spPr bwMode="auto">
              <a:xfrm>
                <a:off x="2678776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00" name="円/楕円 399"/>
              <p:cNvSpPr/>
              <p:nvPr/>
            </p:nvSpPr>
            <p:spPr bwMode="auto">
              <a:xfrm>
                <a:off x="3028022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01" name="円/楕円 400"/>
              <p:cNvSpPr/>
              <p:nvPr/>
            </p:nvSpPr>
            <p:spPr bwMode="auto">
              <a:xfrm>
                <a:off x="3135167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02" name="月 401"/>
              <p:cNvSpPr/>
              <p:nvPr/>
            </p:nvSpPr>
            <p:spPr bwMode="auto">
              <a:xfrm rot="5400000">
                <a:off x="2845142" y="2044216"/>
                <a:ext cx="250688" cy="570316"/>
              </a:xfrm>
              <a:prstGeom prst="moon">
                <a:avLst>
                  <a:gd name="adj" fmla="val 70560"/>
                </a:avLst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93" name="円/楕円 7"/>
            <p:cNvSpPr/>
            <p:nvPr/>
          </p:nvSpPr>
          <p:spPr bwMode="auto">
            <a:xfrm>
              <a:off x="2898002" y="2763656"/>
              <a:ext cx="152538" cy="45720"/>
            </a:xfrm>
            <a:custGeom>
              <a:avLst/>
              <a:gdLst>
                <a:gd name="connsiteX0" fmla="*/ 0 w 267753"/>
                <a:gd name="connsiteY0" fmla="*/ 35563 h 71126"/>
                <a:gd name="connsiteX1" fmla="*/ 133877 w 267753"/>
                <a:gd name="connsiteY1" fmla="*/ 0 h 71126"/>
                <a:gd name="connsiteX2" fmla="*/ 267754 w 267753"/>
                <a:gd name="connsiteY2" fmla="*/ 35563 h 71126"/>
                <a:gd name="connsiteX3" fmla="*/ 133877 w 267753"/>
                <a:gd name="connsiteY3" fmla="*/ 71126 h 71126"/>
                <a:gd name="connsiteX4" fmla="*/ 0 w 267753"/>
                <a:gd name="connsiteY4" fmla="*/ 35563 h 71126"/>
                <a:gd name="connsiteX0" fmla="*/ 0 w 267754"/>
                <a:gd name="connsiteY0" fmla="*/ 35563 h 71126"/>
                <a:gd name="connsiteX1" fmla="*/ 133877 w 267754"/>
                <a:gd name="connsiteY1" fmla="*/ 0 h 71126"/>
                <a:gd name="connsiteX2" fmla="*/ 267754 w 267754"/>
                <a:gd name="connsiteY2" fmla="*/ 35563 h 71126"/>
                <a:gd name="connsiteX3" fmla="*/ 133877 w 267754"/>
                <a:gd name="connsiteY3" fmla="*/ 71126 h 71126"/>
                <a:gd name="connsiteX4" fmla="*/ 0 w 267754"/>
                <a:gd name="connsiteY4" fmla="*/ 35563 h 71126"/>
                <a:gd name="connsiteX0" fmla="*/ 0 w 267754"/>
                <a:gd name="connsiteY0" fmla="*/ 35563 h 107321"/>
                <a:gd name="connsiteX1" fmla="*/ 133877 w 267754"/>
                <a:gd name="connsiteY1" fmla="*/ 0 h 107321"/>
                <a:gd name="connsiteX2" fmla="*/ 267754 w 267754"/>
                <a:gd name="connsiteY2" fmla="*/ 35563 h 107321"/>
                <a:gd name="connsiteX3" fmla="*/ 133877 w 267754"/>
                <a:gd name="connsiteY3" fmla="*/ 107321 h 107321"/>
                <a:gd name="connsiteX4" fmla="*/ 0 w 267754"/>
                <a:gd name="connsiteY4" fmla="*/ 35563 h 1073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7754" h="107321">
                  <a:moveTo>
                    <a:pt x="0" y="35563"/>
                  </a:moveTo>
                  <a:cubicBezTo>
                    <a:pt x="0" y="15922"/>
                    <a:pt x="59939" y="0"/>
                    <a:pt x="133877" y="0"/>
                  </a:cubicBezTo>
                  <a:cubicBezTo>
                    <a:pt x="207815" y="0"/>
                    <a:pt x="267754" y="15922"/>
                    <a:pt x="267754" y="35563"/>
                  </a:cubicBezTo>
                  <a:cubicBezTo>
                    <a:pt x="267754" y="55204"/>
                    <a:pt x="207815" y="107321"/>
                    <a:pt x="133877" y="107321"/>
                  </a:cubicBezTo>
                  <a:cubicBezTo>
                    <a:pt x="59939" y="107321"/>
                    <a:pt x="0" y="55204"/>
                    <a:pt x="0" y="35563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94" name="グループ化 393"/>
            <p:cNvGrpSpPr/>
            <p:nvPr/>
          </p:nvGrpSpPr>
          <p:grpSpPr>
            <a:xfrm>
              <a:off x="2721333" y="2563380"/>
              <a:ext cx="498305" cy="61218"/>
              <a:chOff x="2772300" y="2592397"/>
              <a:chExt cx="292600" cy="45719"/>
            </a:xfrm>
          </p:grpSpPr>
          <p:sp>
            <p:nvSpPr>
              <p:cNvPr id="395" name="月 394"/>
              <p:cNvSpPr/>
              <p:nvPr/>
            </p:nvSpPr>
            <p:spPr>
              <a:xfrm rot="16200000">
                <a:off x="2986227" y="2559444"/>
                <a:ext cx="45719" cy="111626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96" name="月 395"/>
              <p:cNvSpPr/>
              <p:nvPr/>
            </p:nvSpPr>
            <p:spPr>
              <a:xfrm rot="16200000">
                <a:off x="2805253" y="2559444"/>
                <a:ext cx="45719" cy="111626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6" name="グループ化 15"/>
          <p:cNvGrpSpPr/>
          <p:nvPr/>
        </p:nvGrpSpPr>
        <p:grpSpPr>
          <a:xfrm>
            <a:off x="900461" y="2701249"/>
            <a:ext cx="688464" cy="1669628"/>
            <a:chOff x="2477725" y="3006407"/>
            <a:chExt cx="902953" cy="2189797"/>
          </a:xfrm>
        </p:grpSpPr>
        <p:sp>
          <p:nvSpPr>
            <p:cNvPr id="536" name="円/楕円 535"/>
            <p:cNvSpPr/>
            <p:nvPr/>
          </p:nvSpPr>
          <p:spPr bwMode="auto">
            <a:xfrm>
              <a:off x="2608720" y="3006408"/>
              <a:ext cx="652640" cy="646350"/>
            </a:xfrm>
            <a:prstGeom prst="ellipse">
              <a:avLst/>
            </a:prstGeom>
            <a:solidFill>
              <a:srgbClr val="FFFF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" name="円/楕円 14"/>
            <p:cNvSpPr/>
            <p:nvPr/>
          </p:nvSpPr>
          <p:spPr bwMode="auto">
            <a:xfrm>
              <a:off x="2627008" y="3262506"/>
              <a:ext cx="616064" cy="780502"/>
            </a:xfrm>
            <a:prstGeom prst="ellipse">
              <a:avLst/>
            </a:prstGeom>
            <a:solidFill>
              <a:srgbClr val="FFCC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436" name="グループ化 435"/>
            <p:cNvGrpSpPr/>
            <p:nvPr/>
          </p:nvGrpSpPr>
          <p:grpSpPr>
            <a:xfrm>
              <a:off x="2961675" y="4853910"/>
              <a:ext cx="218058" cy="342294"/>
              <a:chOff x="4525454" y="3230695"/>
              <a:chExt cx="315035" cy="473670"/>
            </a:xfrm>
          </p:grpSpPr>
          <p:sp>
            <p:nvSpPr>
              <p:cNvPr id="489" name="片側の 2 つの角を丸めた四角形 488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0" name="片側の 2 つの角を丸めた四角形 489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37" name="グループ化 436"/>
            <p:cNvGrpSpPr/>
            <p:nvPr/>
          </p:nvGrpSpPr>
          <p:grpSpPr>
            <a:xfrm>
              <a:off x="2711144" y="4853910"/>
              <a:ext cx="218058" cy="342294"/>
              <a:chOff x="4525454" y="3230695"/>
              <a:chExt cx="315035" cy="473670"/>
            </a:xfrm>
          </p:grpSpPr>
          <p:sp>
            <p:nvSpPr>
              <p:cNvPr id="487" name="片側の 2 つの角を丸めた四角形 486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8" name="片側の 2 つの角を丸めた四角形 487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38" name="円/楕円 2"/>
            <p:cNvSpPr/>
            <p:nvPr/>
          </p:nvSpPr>
          <p:spPr bwMode="auto">
            <a:xfrm>
              <a:off x="2477725" y="4073702"/>
              <a:ext cx="902953" cy="918110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9" name="円/楕円 2"/>
            <p:cNvSpPr/>
            <p:nvPr/>
          </p:nvSpPr>
          <p:spPr bwMode="auto">
            <a:xfrm>
              <a:off x="2477725" y="4036992"/>
              <a:ext cx="902953" cy="918110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accent6">
                <a:lumMod val="7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0" name="円/楕円 2"/>
            <p:cNvSpPr/>
            <p:nvPr/>
          </p:nvSpPr>
          <p:spPr bwMode="auto">
            <a:xfrm>
              <a:off x="2548050" y="4046617"/>
              <a:ext cx="762303" cy="779551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1" name="円/楕円 440"/>
            <p:cNvSpPr/>
            <p:nvPr/>
          </p:nvSpPr>
          <p:spPr bwMode="auto">
            <a:xfrm>
              <a:off x="2751763" y="5082400"/>
              <a:ext cx="133108" cy="18780"/>
            </a:xfrm>
            <a:prstGeom prst="ellipse">
              <a:avLst/>
            </a:pr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2" name="円/楕円 441"/>
            <p:cNvSpPr/>
            <p:nvPr/>
          </p:nvSpPr>
          <p:spPr bwMode="auto">
            <a:xfrm>
              <a:off x="3004149" y="5082400"/>
              <a:ext cx="133108" cy="18780"/>
            </a:xfrm>
            <a:prstGeom prst="ellipse">
              <a:avLst/>
            </a:pr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43" name="グループ化 442"/>
            <p:cNvGrpSpPr/>
            <p:nvPr/>
          </p:nvGrpSpPr>
          <p:grpSpPr>
            <a:xfrm flipH="1">
              <a:off x="2548661" y="3794781"/>
              <a:ext cx="493361" cy="616157"/>
              <a:chOff x="2833683" y="2933955"/>
              <a:chExt cx="546995" cy="654335"/>
            </a:xfrm>
          </p:grpSpPr>
          <p:sp>
            <p:nvSpPr>
              <p:cNvPr id="483" name="フリーフォーム 482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FFCC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484" name="グループ化 483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485" name="角丸四角形 484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6" name="フリーフォーム 485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206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444" name="グループ化 443"/>
            <p:cNvGrpSpPr/>
            <p:nvPr/>
          </p:nvGrpSpPr>
          <p:grpSpPr>
            <a:xfrm>
              <a:off x="2798780" y="3794781"/>
              <a:ext cx="493361" cy="616157"/>
              <a:chOff x="2833683" y="2933955"/>
              <a:chExt cx="546995" cy="654335"/>
            </a:xfrm>
          </p:grpSpPr>
          <p:sp>
            <p:nvSpPr>
              <p:cNvPr id="479" name="フリーフォーム 478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FFCC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480" name="グループ化 479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481" name="角丸四角形 480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2" name="フリーフォーム 481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206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445" name="グループ化 444"/>
            <p:cNvGrpSpPr/>
            <p:nvPr/>
          </p:nvGrpSpPr>
          <p:grpSpPr>
            <a:xfrm>
              <a:off x="2589521" y="3728835"/>
              <a:ext cx="673756" cy="451127"/>
              <a:chOff x="4472370" y="2294084"/>
              <a:chExt cx="1712418" cy="1098237"/>
            </a:xfrm>
            <a:solidFill>
              <a:schemeClr val="accent6">
                <a:lumMod val="75000"/>
              </a:schemeClr>
            </a:solidFill>
          </p:grpSpPr>
          <p:grpSp>
            <p:nvGrpSpPr>
              <p:cNvPr id="471" name="グループ化 470"/>
              <p:cNvGrpSpPr/>
              <p:nvPr/>
            </p:nvGrpSpPr>
            <p:grpSpPr>
              <a:xfrm>
                <a:off x="4472370" y="2294084"/>
                <a:ext cx="1712418" cy="1098237"/>
                <a:chOff x="4349744" y="1673805"/>
                <a:chExt cx="973396" cy="866195"/>
              </a:xfrm>
              <a:grpFill/>
            </p:grpSpPr>
            <p:sp>
              <p:nvSpPr>
                <p:cNvPr id="475" name="円/楕円 2"/>
                <p:cNvSpPr/>
                <p:nvPr/>
              </p:nvSpPr>
              <p:spPr bwMode="auto">
                <a:xfrm>
                  <a:off x="4480328" y="1673805"/>
                  <a:ext cx="720322" cy="844746"/>
                </a:xfrm>
                <a:custGeom>
                  <a:avLst/>
                  <a:gdLst>
                    <a:gd name="connsiteX0" fmla="*/ 0 w 855095"/>
                    <a:gd name="connsiteY0" fmla="*/ 427548 h 855095"/>
                    <a:gd name="connsiteX1" fmla="*/ 427548 w 855095"/>
                    <a:gd name="connsiteY1" fmla="*/ 0 h 855095"/>
                    <a:gd name="connsiteX2" fmla="*/ 855096 w 855095"/>
                    <a:gd name="connsiteY2" fmla="*/ 427548 h 855095"/>
                    <a:gd name="connsiteX3" fmla="*/ 427548 w 855095"/>
                    <a:gd name="connsiteY3" fmla="*/ 855096 h 855095"/>
                    <a:gd name="connsiteX4" fmla="*/ 0 w 855095"/>
                    <a:gd name="connsiteY4" fmla="*/ 427548 h 855095"/>
                    <a:gd name="connsiteX0" fmla="*/ 0 w 855096"/>
                    <a:gd name="connsiteY0" fmla="*/ 427548 h 855096"/>
                    <a:gd name="connsiteX1" fmla="*/ 427548 w 855096"/>
                    <a:gd name="connsiteY1" fmla="*/ 0 h 855096"/>
                    <a:gd name="connsiteX2" fmla="*/ 855096 w 855096"/>
                    <a:gd name="connsiteY2" fmla="*/ 427548 h 855096"/>
                    <a:gd name="connsiteX3" fmla="*/ 427548 w 855096"/>
                    <a:gd name="connsiteY3" fmla="*/ 855096 h 855096"/>
                    <a:gd name="connsiteX4" fmla="*/ 0 w 855096"/>
                    <a:gd name="connsiteY4" fmla="*/ 427548 h 855096"/>
                    <a:gd name="connsiteX0" fmla="*/ 0 w 855096"/>
                    <a:gd name="connsiteY0" fmla="*/ 249748 h 677296"/>
                    <a:gd name="connsiteX1" fmla="*/ 421198 w 855096"/>
                    <a:gd name="connsiteY1" fmla="*/ 0 h 677296"/>
                    <a:gd name="connsiteX2" fmla="*/ 855096 w 855096"/>
                    <a:gd name="connsiteY2" fmla="*/ 249748 h 677296"/>
                    <a:gd name="connsiteX3" fmla="*/ 427548 w 855096"/>
                    <a:gd name="connsiteY3" fmla="*/ 677296 h 677296"/>
                    <a:gd name="connsiteX4" fmla="*/ 0 w 855096"/>
                    <a:gd name="connsiteY4" fmla="*/ 249748 h 6772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55096" h="677296">
                      <a:moveTo>
                        <a:pt x="0" y="249748"/>
                      </a:moveTo>
                      <a:cubicBezTo>
                        <a:pt x="0" y="13620"/>
                        <a:pt x="185070" y="0"/>
                        <a:pt x="421198" y="0"/>
                      </a:cubicBezTo>
                      <a:cubicBezTo>
                        <a:pt x="657326" y="0"/>
                        <a:pt x="855096" y="13620"/>
                        <a:pt x="855096" y="249748"/>
                      </a:cubicBezTo>
                      <a:cubicBezTo>
                        <a:pt x="855096" y="485876"/>
                        <a:pt x="663676" y="677296"/>
                        <a:pt x="427548" y="677296"/>
                      </a:cubicBezTo>
                      <a:cubicBezTo>
                        <a:pt x="191420" y="677296"/>
                        <a:pt x="0" y="485876"/>
                        <a:pt x="0" y="2497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76" name="フリーフォーム 475"/>
                <p:cNvSpPr/>
                <p:nvPr/>
              </p:nvSpPr>
              <p:spPr bwMode="auto">
                <a:xfrm>
                  <a:off x="4907996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grpFill/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77" name="フリーフォーム 476"/>
                <p:cNvSpPr/>
                <p:nvPr/>
              </p:nvSpPr>
              <p:spPr bwMode="auto">
                <a:xfrm flipH="1">
                  <a:off x="4349744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grpFill/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78" name="月 477"/>
                <p:cNvSpPr/>
                <p:nvPr/>
              </p:nvSpPr>
              <p:spPr bwMode="auto">
                <a:xfrm rot="16200000">
                  <a:off x="4758676" y="2186926"/>
                  <a:ext cx="163622" cy="542526"/>
                </a:xfrm>
                <a:prstGeom prst="moon">
                  <a:avLst>
                    <a:gd name="adj" fmla="val 74747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472" name="円/楕円 471"/>
              <p:cNvSpPr/>
              <p:nvPr/>
            </p:nvSpPr>
            <p:spPr bwMode="auto">
              <a:xfrm>
                <a:off x="5268191" y="2427512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3" name="円/楕円 472"/>
              <p:cNvSpPr/>
              <p:nvPr/>
            </p:nvSpPr>
            <p:spPr bwMode="auto">
              <a:xfrm>
                <a:off x="5268191" y="2694590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4" name="円/楕円 473"/>
              <p:cNvSpPr/>
              <p:nvPr/>
            </p:nvSpPr>
            <p:spPr bwMode="auto">
              <a:xfrm>
                <a:off x="5268191" y="2932687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46" name="グループ化 445"/>
            <p:cNvGrpSpPr/>
            <p:nvPr/>
          </p:nvGrpSpPr>
          <p:grpSpPr>
            <a:xfrm rot="20700000">
              <a:off x="2571820" y="3393861"/>
              <a:ext cx="156785" cy="208380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469" name="円/楕円 468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solidFill>
                <a:srgbClr val="FFFFCC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0" name="円/楕円 469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47" name="グループ化 446"/>
            <p:cNvGrpSpPr/>
            <p:nvPr/>
          </p:nvGrpSpPr>
          <p:grpSpPr>
            <a:xfrm rot="900000" flipH="1">
              <a:off x="3135519" y="3393861"/>
              <a:ext cx="156785" cy="208380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467" name="円/楕円 466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solidFill>
                <a:srgbClr val="FFFFCC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8" name="円/楕円 467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00" name="月 499"/>
            <p:cNvSpPr/>
            <p:nvPr/>
          </p:nvSpPr>
          <p:spPr bwMode="auto">
            <a:xfrm rot="21425698">
              <a:off x="2636726" y="3264939"/>
              <a:ext cx="109252" cy="523274"/>
            </a:xfrm>
            <a:prstGeom prst="moon">
              <a:avLst>
                <a:gd name="adj" fmla="val 50104"/>
              </a:avLst>
            </a:prstGeom>
            <a:solidFill>
              <a:srgbClr val="FFFF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1" name="月 500"/>
            <p:cNvSpPr/>
            <p:nvPr/>
          </p:nvSpPr>
          <p:spPr bwMode="auto">
            <a:xfrm rot="174302" flipH="1">
              <a:off x="3121779" y="3261489"/>
              <a:ext cx="109252" cy="523274"/>
            </a:xfrm>
            <a:prstGeom prst="moon">
              <a:avLst>
                <a:gd name="adj" fmla="val 50104"/>
              </a:avLst>
            </a:prstGeom>
            <a:solidFill>
              <a:srgbClr val="FFFF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3" name="円/楕円 502"/>
            <p:cNvSpPr/>
            <p:nvPr/>
          </p:nvSpPr>
          <p:spPr bwMode="auto">
            <a:xfrm>
              <a:off x="2666650" y="3129716"/>
              <a:ext cx="532937" cy="623199"/>
            </a:xfrm>
            <a:prstGeom prst="ellipse">
              <a:avLst/>
            </a:prstGeom>
            <a:solidFill>
              <a:srgbClr val="FFFFCC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05" name="月 504"/>
            <p:cNvSpPr/>
            <p:nvPr/>
          </p:nvSpPr>
          <p:spPr bwMode="auto">
            <a:xfrm rot="5400000">
              <a:off x="2777699" y="2920578"/>
              <a:ext cx="311422" cy="577706"/>
            </a:xfrm>
            <a:prstGeom prst="moon">
              <a:avLst>
                <a:gd name="adj" fmla="val 52836"/>
              </a:avLst>
            </a:prstGeom>
            <a:solidFill>
              <a:srgbClr val="FFFF00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6" name="月 505"/>
            <p:cNvSpPr/>
            <p:nvPr/>
          </p:nvSpPr>
          <p:spPr bwMode="auto">
            <a:xfrm rot="5400000">
              <a:off x="2775657" y="2973419"/>
              <a:ext cx="311422" cy="472023"/>
            </a:xfrm>
            <a:prstGeom prst="moon">
              <a:avLst>
                <a:gd name="adj" fmla="val 53653"/>
              </a:avLst>
            </a:prstGeom>
            <a:solidFill>
              <a:srgbClr val="FFFF00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7" name="月 506"/>
            <p:cNvSpPr/>
            <p:nvPr/>
          </p:nvSpPr>
          <p:spPr bwMode="auto">
            <a:xfrm rot="5400000">
              <a:off x="2779329" y="3033249"/>
              <a:ext cx="311422" cy="352366"/>
            </a:xfrm>
            <a:prstGeom prst="moon">
              <a:avLst>
                <a:gd name="adj" fmla="val 52836"/>
              </a:avLst>
            </a:prstGeom>
            <a:solidFill>
              <a:srgbClr val="FFFF00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08" name="グループ化 507"/>
            <p:cNvGrpSpPr/>
            <p:nvPr/>
          </p:nvGrpSpPr>
          <p:grpSpPr>
            <a:xfrm>
              <a:off x="2669611" y="3006407"/>
              <a:ext cx="525643" cy="293746"/>
              <a:chOff x="2678776" y="2142771"/>
              <a:chExt cx="582787" cy="311947"/>
            </a:xfrm>
          </p:grpSpPr>
          <p:sp>
            <p:nvSpPr>
              <p:cNvPr id="509" name="円/楕円 508"/>
              <p:cNvSpPr/>
              <p:nvPr/>
            </p:nvSpPr>
            <p:spPr bwMode="auto">
              <a:xfrm>
                <a:off x="2904459" y="2142771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10" name="円/楕円 509"/>
              <p:cNvSpPr/>
              <p:nvPr/>
            </p:nvSpPr>
            <p:spPr bwMode="auto">
              <a:xfrm>
                <a:off x="2783086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11" name="円/楕円 510"/>
              <p:cNvSpPr/>
              <p:nvPr/>
            </p:nvSpPr>
            <p:spPr bwMode="auto">
              <a:xfrm>
                <a:off x="2678776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12" name="円/楕円 511"/>
              <p:cNvSpPr/>
              <p:nvPr/>
            </p:nvSpPr>
            <p:spPr bwMode="auto">
              <a:xfrm>
                <a:off x="3028022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13" name="円/楕円 512"/>
              <p:cNvSpPr/>
              <p:nvPr/>
            </p:nvSpPr>
            <p:spPr bwMode="auto">
              <a:xfrm>
                <a:off x="3135167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14" name="月 513"/>
              <p:cNvSpPr/>
              <p:nvPr/>
            </p:nvSpPr>
            <p:spPr bwMode="auto">
              <a:xfrm rot="5400000">
                <a:off x="2845142" y="2044216"/>
                <a:ext cx="250688" cy="570316"/>
              </a:xfrm>
              <a:prstGeom prst="moon">
                <a:avLst>
                  <a:gd name="adj" fmla="val 70560"/>
                </a:avLst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3" name="グループ化 12"/>
            <p:cNvGrpSpPr/>
            <p:nvPr/>
          </p:nvGrpSpPr>
          <p:grpSpPr>
            <a:xfrm>
              <a:off x="2699906" y="3356704"/>
              <a:ext cx="175365" cy="169221"/>
              <a:chOff x="1876698" y="3330543"/>
              <a:chExt cx="184402" cy="204539"/>
            </a:xfrm>
          </p:grpSpPr>
          <p:sp>
            <p:nvSpPr>
              <p:cNvPr id="522" name="月 521"/>
              <p:cNvSpPr/>
              <p:nvPr/>
            </p:nvSpPr>
            <p:spPr>
              <a:xfrm rot="16443895">
                <a:off x="1920385" y="32970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23" name="月 522"/>
              <p:cNvSpPr/>
              <p:nvPr/>
            </p:nvSpPr>
            <p:spPr>
              <a:xfrm rot="16443895">
                <a:off x="1910225" y="33224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" name="円/楕円 10"/>
              <p:cNvSpPr/>
              <p:nvPr/>
            </p:nvSpPr>
            <p:spPr bwMode="auto">
              <a:xfrm>
                <a:off x="1892660" y="3365144"/>
                <a:ext cx="164452" cy="169938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8" name="月 517"/>
              <p:cNvSpPr/>
              <p:nvPr/>
            </p:nvSpPr>
            <p:spPr>
              <a:xfrm rot="5400000">
                <a:off x="1922761" y="3317255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" name="円/楕円 11"/>
              <p:cNvSpPr/>
              <p:nvPr/>
            </p:nvSpPr>
            <p:spPr bwMode="auto">
              <a:xfrm>
                <a:off x="1927537" y="3383619"/>
                <a:ext cx="92056" cy="129896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9" name="円/楕円 518"/>
              <p:cNvSpPr/>
              <p:nvPr/>
            </p:nvSpPr>
            <p:spPr bwMode="auto">
              <a:xfrm>
                <a:off x="1942777" y="3416300"/>
                <a:ext cx="61576" cy="83464"/>
              </a:xfrm>
              <a:prstGeom prst="ellipse">
                <a:avLst/>
              </a:prstGeom>
              <a:solidFill>
                <a:srgbClr val="92D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0" name="円/楕円 519"/>
              <p:cNvSpPr/>
              <p:nvPr/>
            </p:nvSpPr>
            <p:spPr bwMode="auto">
              <a:xfrm>
                <a:off x="1950705" y="3407232"/>
                <a:ext cx="45720" cy="4572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24" name="グループ化 523"/>
            <p:cNvGrpSpPr/>
            <p:nvPr/>
          </p:nvGrpSpPr>
          <p:grpSpPr>
            <a:xfrm flipH="1">
              <a:off x="2986926" y="3356704"/>
              <a:ext cx="175365" cy="169221"/>
              <a:chOff x="1876698" y="3330543"/>
              <a:chExt cx="184402" cy="204539"/>
            </a:xfrm>
          </p:grpSpPr>
          <p:sp>
            <p:nvSpPr>
              <p:cNvPr id="525" name="月 524"/>
              <p:cNvSpPr/>
              <p:nvPr/>
            </p:nvSpPr>
            <p:spPr>
              <a:xfrm rot="16443895">
                <a:off x="1920385" y="32970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26" name="月 525"/>
              <p:cNvSpPr/>
              <p:nvPr/>
            </p:nvSpPr>
            <p:spPr>
              <a:xfrm rot="16443895">
                <a:off x="1910225" y="33224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27" name="円/楕円 526"/>
              <p:cNvSpPr/>
              <p:nvPr/>
            </p:nvSpPr>
            <p:spPr bwMode="auto">
              <a:xfrm>
                <a:off x="1892660" y="3365144"/>
                <a:ext cx="164452" cy="169938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8" name="月 527"/>
              <p:cNvSpPr/>
              <p:nvPr/>
            </p:nvSpPr>
            <p:spPr>
              <a:xfrm rot="5400000">
                <a:off x="1922761" y="3317255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29" name="円/楕円 528"/>
              <p:cNvSpPr/>
              <p:nvPr/>
            </p:nvSpPr>
            <p:spPr bwMode="auto">
              <a:xfrm>
                <a:off x="1927537" y="3383619"/>
                <a:ext cx="92056" cy="129896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0" name="円/楕円 529"/>
              <p:cNvSpPr/>
              <p:nvPr/>
            </p:nvSpPr>
            <p:spPr bwMode="auto">
              <a:xfrm>
                <a:off x="1942777" y="3416300"/>
                <a:ext cx="61576" cy="83464"/>
              </a:xfrm>
              <a:prstGeom prst="ellipse">
                <a:avLst/>
              </a:prstGeom>
              <a:solidFill>
                <a:srgbClr val="92D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1" name="円/楕円 530"/>
              <p:cNvSpPr/>
              <p:nvPr/>
            </p:nvSpPr>
            <p:spPr bwMode="auto">
              <a:xfrm>
                <a:off x="1950705" y="3407232"/>
                <a:ext cx="45720" cy="4572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32" name="グループ化 531"/>
            <p:cNvGrpSpPr/>
            <p:nvPr/>
          </p:nvGrpSpPr>
          <p:grpSpPr>
            <a:xfrm flipV="1">
              <a:off x="2708395" y="3312810"/>
              <a:ext cx="449445" cy="45719"/>
              <a:chOff x="2772300" y="2592397"/>
              <a:chExt cx="292600" cy="45719"/>
            </a:xfrm>
          </p:grpSpPr>
          <p:sp>
            <p:nvSpPr>
              <p:cNvPr id="533" name="月 532"/>
              <p:cNvSpPr/>
              <p:nvPr/>
            </p:nvSpPr>
            <p:spPr>
              <a:xfrm rot="16200000">
                <a:off x="2986227" y="2559444"/>
                <a:ext cx="45719" cy="111626"/>
              </a:xfrm>
              <a:prstGeom prst="moon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34" name="月 533"/>
              <p:cNvSpPr/>
              <p:nvPr/>
            </p:nvSpPr>
            <p:spPr>
              <a:xfrm rot="16200000">
                <a:off x="2805253" y="2559444"/>
                <a:ext cx="45719" cy="111626"/>
              </a:xfrm>
              <a:prstGeom prst="moon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4" name="円/楕円 13"/>
            <p:cNvSpPr/>
            <p:nvPr/>
          </p:nvSpPr>
          <p:spPr bwMode="auto">
            <a:xfrm>
              <a:off x="2897197" y="3581918"/>
              <a:ext cx="64478" cy="31459"/>
            </a:xfrm>
            <a:custGeom>
              <a:avLst/>
              <a:gdLst>
                <a:gd name="connsiteX0" fmla="*/ 0 w 64478"/>
                <a:gd name="connsiteY0" fmla="*/ 22860 h 45719"/>
                <a:gd name="connsiteX1" fmla="*/ 32239 w 64478"/>
                <a:gd name="connsiteY1" fmla="*/ 0 h 45719"/>
                <a:gd name="connsiteX2" fmla="*/ 64478 w 64478"/>
                <a:gd name="connsiteY2" fmla="*/ 22860 h 45719"/>
                <a:gd name="connsiteX3" fmla="*/ 32239 w 64478"/>
                <a:gd name="connsiteY3" fmla="*/ 45720 h 45719"/>
                <a:gd name="connsiteX4" fmla="*/ 0 w 64478"/>
                <a:gd name="connsiteY4" fmla="*/ 22860 h 45719"/>
                <a:gd name="connsiteX0" fmla="*/ 0 w 64478"/>
                <a:gd name="connsiteY0" fmla="*/ 22860 h 45720"/>
                <a:gd name="connsiteX1" fmla="*/ 32239 w 64478"/>
                <a:gd name="connsiteY1" fmla="*/ 0 h 45720"/>
                <a:gd name="connsiteX2" fmla="*/ 64478 w 64478"/>
                <a:gd name="connsiteY2" fmla="*/ 22860 h 45720"/>
                <a:gd name="connsiteX3" fmla="*/ 32239 w 64478"/>
                <a:gd name="connsiteY3" fmla="*/ 45720 h 45720"/>
                <a:gd name="connsiteX4" fmla="*/ 0 w 64478"/>
                <a:gd name="connsiteY4" fmla="*/ 22860 h 45720"/>
                <a:gd name="connsiteX0" fmla="*/ 0 w 64478"/>
                <a:gd name="connsiteY0" fmla="*/ 8599 h 31459"/>
                <a:gd name="connsiteX1" fmla="*/ 29699 w 64478"/>
                <a:gd name="connsiteY1" fmla="*/ 979 h 31459"/>
                <a:gd name="connsiteX2" fmla="*/ 64478 w 64478"/>
                <a:gd name="connsiteY2" fmla="*/ 8599 h 31459"/>
                <a:gd name="connsiteX3" fmla="*/ 32239 w 64478"/>
                <a:gd name="connsiteY3" fmla="*/ 31459 h 31459"/>
                <a:gd name="connsiteX4" fmla="*/ 0 w 64478"/>
                <a:gd name="connsiteY4" fmla="*/ 8599 h 314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478" h="31459">
                  <a:moveTo>
                    <a:pt x="0" y="8599"/>
                  </a:moveTo>
                  <a:cubicBezTo>
                    <a:pt x="0" y="-4026"/>
                    <a:pt x="11894" y="979"/>
                    <a:pt x="29699" y="979"/>
                  </a:cubicBezTo>
                  <a:cubicBezTo>
                    <a:pt x="47504" y="979"/>
                    <a:pt x="64478" y="-4026"/>
                    <a:pt x="64478" y="8599"/>
                  </a:cubicBezTo>
                  <a:cubicBezTo>
                    <a:pt x="64478" y="21224"/>
                    <a:pt x="50044" y="31459"/>
                    <a:pt x="32239" y="31459"/>
                  </a:cubicBezTo>
                  <a:cubicBezTo>
                    <a:pt x="14434" y="31459"/>
                    <a:pt x="0" y="21224"/>
                    <a:pt x="0" y="8599"/>
                  </a:cubicBezTo>
                  <a:close/>
                </a:path>
              </a:pathLst>
            </a:custGeom>
            <a:solidFill>
              <a:srgbClr val="FF9966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35" name="円/楕円 7"/>
            <p:cNvSpPr/>
            <p:nvPr/>
          </p:nvSpPr>
          <p:spPr bwMode="auto">
            <a:xfrm>
              <a:off x="2861746" y="3642377"/>
              <a:ext cx="137581" cy="43052"/>
            </a:xfrm>
            <a:custGeom>
              <a:avLst/>
              <a:gdLst>
                <a:gd name="connsiteX0" fmla="*/ 0 w 267753"/>
                <a:gd name="connsiteY0" fmla="*/ 35563 h 71126"/>
                <a:gd name="connsiteX1" fmla="*/ 133877 w 267753"/>
                <a:gd name="connsiteY1" fmla="*/ 0 h 71126"/>
                <a:gd name="connsiteX2" fmla="*/ 267754 w 267753"/>
                <a:gd name="connsiteY2" fmla="*/ 35563 h 71126"/>
                <a:gd name="connsiteX3" fmla="*/ 133877 w 267753"/>
                <a:gd name="connsiteY3" fmla="*/ 71126 h 71126"/>
                <a:gd name="connsiteX4" fmla="*/ 0 w 267753"/>
                <a:gd name="connsiteY4" fmla="*/ 35563 h 71126"/>
                <a:gd name="connsiteX0" fmla="*/ 0 w 267754"/>
                <a:gd name="connsiteY0" fmla="*/ 35563 h 71126"/>
                <a:gd name="connsiteX1" fmla="*/ 133877 w 267754"/>
                <a:gd name="connsiteY1" fmla="*/ 0 h 71126"/>
                <a:gd name="connsiteX2" fmla="*/ 267754 w 267754"/>
                <a:gd name="connsiteY2" fmla="*/ 35563 h 71126"/>
                <a:gd name="connsiteX3" fmla="*/ 133877 w 267754"/>
                <a:gd name="connsiteY3" fmla="*/ 71126 h 71126"/>
                <a:gd name="connsiteX4" fmla="*/ 0 w 267754"/>
                <a:gd name="connsiteY4" fmla="*/ 35563 h 71126"/>
                <a:gd name="connsiteX0" fmla="*/ 0 w 267754"/>
                <a:gd name="connsiteY0" fmla="*/ 35563 h 107321"/>
                <a:gd name="connsiteX1" fmla="*/ 133877 w 267754"/>
                <a:gd name="connsiteY1" fmla="*/ 0 h 107321"/>
                <a:gd name="connsiteX2" fmla="*/ 267754 w 267754"/>
                <a:gd name="connsiteY2" fmla="*/ 35563 h 107321"/>
                <a:gd name="connsiteX3" fmla="*/ 133877 w 267754"/>
                <a:gd name="connsiteY3" fmla="*/ 107321 h 107321"/>
                <a:gd name="connsiteX4" fmla="*/ 0 w 267754"/>
                <a:gd name="connsiteY4" fmla="*/ 35563 h 1073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7754" h="107321">
                  <a:moveTo>
                    <a:pt x="0" y="35563"/>
                  </a:moveTo>
                  <a:cubicBezTo>
                    <a:pt x="0" y="15922"/>
                    <a:pt x="59939" y="0"/>
                    <a:pt x="133877" y="0"/>
                  </a:cubicBezTo>
                  <a:cubicBezTo>
                    <a:pt x="207815" y="0"/>
                    <a:pt x="267754" y="15922"/>
                    <a:pt x="267754" y="35563"/>
                  </a:cubicBezTo>
                  <a:cubicBezTo>
                    <a:pt x="267754" y="55204"/>
                    <a:pt x="207815" y="107321"/>
                    <a:pt x="133877" y="107321"/>
                  </a:cubicBezTo>
                  <a:cubicBezTo>
                    <a:pt x="59939" y="107321"/>
                    <a:pt x="0" y="55204"/>
                    <a:pt x="0" y="35563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37" name="グループ化 536"/>
          <p:cNvGrpSpPr/>
          <p:nvPr/>
        </p:nvGrpSpPr>
        <p:grpSpPr>
          <a:xfrm>
            <a:off x="2766991" y="2701249"/>
            <a:ext cx="688464" cy="1669628"/>
            <a:chOff x="2477725" y="3006407"/>
            <a:chExt cx="902953" cy="2189797"/>
          </a:xfrm>
        </p:grpSpPr>
        <p:sp>
          <p:nvSpPr>
            <p:cNvPr id="538" name="円/楕円 537"/>
            <p:cNvSpPr/>
            <p:nvPr/>
          </p:nvSpPr>
          <p:spPr bwMode="auto">
            <a:xfrm>
              <a:off x="2608720" y="3006408"/>
              <a:ext cx="652640" cy="646350"/>
            </a:xfrm>
            <a:prstGeom prst="ellipse">
              <a:avLst/>
            </a:prstGeom>
            <a:solidFill>
              <a:srgbClr val="FFFF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39" name="円/楕円 538"/>
            <p:cNvSpPr/>
            <p:nvPr/>
          </p:nvSpPr>
          <p:spPr bwMode="auto">
            <a:xfrm>
              <a:off x="2627008" y="3262506"/>
              <a:ext cx="616064" cy="780502"/>
            </a:xfrm>
            <a:prstGeom prst="ellipse">
              <a:avLst/>
            </a:prstGeom>
            <a:solidFill>
              <a:srgbClr val="FFCC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540" name="グループ化 539"/>
            <p:cNvGrpSpPr/>
            <p:nvPr/>
          </p:nvGrpSpPr>
          <p:grpSpPr>
            <a:xfrm>
              <a:off x="2961675" y="4853910"/>
              <a:ext cx="218058" cy="342294"/>
              <a:chOff x="4525454" y="3230695"/>
              <a:chExt cx="315035" cy="473670"/>
            </a:xfrm>
          </p:grpSpPr>
          <p:sp>
            <p:nvSpPr>
              <p:cNvPr id="608" name="片側の 2 つの角を丸めた四角形 607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9" name="片側の 2 つの角を丸めた四角形 608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41" name="グループ化 540"/>
            <p:cNvGrpSpPr/>
            <p:nvPr/>
          </p:nvGrpSpPr>
          <p:grpSpPr>
            <a:xfrm>
              <a:off x="2711144" y="4853910"/>
              <a:ext cx="218058" cy="342294"/>
              <a:chOff x="4525454" y="3230695"/>
              <a:chExt cx="315035" cy="473670"/>
            </a:xfrm>
          </p:grpSpPr>
          <p:sp>
            <p:nvSpPr>
              <p:cNvPr id="606" name="片側の 2 つの角を丸めた四角形 605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7" name="片側の 2 つの角を丸めた四角形 606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42" name="円/楕円 2"/>
            <p:cNvSpPr/>
            <p:nvPr/>
          </p:nvSpPr>
          <p:spPr bwMode="auto">
            <a:xfrm>
              <a:off x="2477725" y="4073702"/>
              <a:ext cx="902953" cy="918110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3" name="円/楕円 2"/>
            <p:cNvSpPr/>
            <p:nvPr/>
          </p:nvSpPr>
          <p:spPr bwMode="auto">
            <a:xfrm>
              <a:off x="2477725" y="4036992"/>
              <a:ext cx="902953" cy="918110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rgbClr val="FF3399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4" name="円/楕円 2"/>
            <p:cNvSpPr/>
            <p:nvPr/>
          </p:nvSpPr>
          <p:spPr bwMode="auto">
            <a:xfrm>
              <a:off x="2548050" y="4046617"/>
              <a:ext cx="762303" cy="779551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5" name="円/楕円 544"/>
            <p:cNvSpPr/>
            <p:nvPr/>
          </p:nvSpPr>
          <p:spPr bwMode="auto">
            <a:xfrm>
              <a:off x="2751763" y="5082400"/>
              <a:ext cx="133108" cy="18780"/>
            </a:xfrm>
            <a:prstGeom prst="ellipse">
              <a:avLst/>
            </a:pr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6" name="円/楕円 545"/>
            <p:cNvSpPr/>
            <p:nvPr/>
          </p:nvSpPr>
          <p:spPr bwMode="auto">
            <a:xfrm>
              <a:off x="3004149" y="5082400"/>
              <a:ext cx="133108" cy="18780"/>
            </a:xfrm>
            <a:prstGeom prst="ellipse">
              <a:avLst/>
            </a:pr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47" name="グループ化 546"/>
            <p:cNvGrpSpPr/>
            <p:nvPr/>
          </p:nvGrpSpPr>
          <p:grpSpPr>
            <a:xfrm flipH="1">
              <a:off x="2548661" y="3794781"/>
              <a:ext cx="493361" cy="616157"/>
              <a:chOff x="2833683" y="2933955"/>
              <a:chExt cx="546995" cy="654335"/>
            </a:xfrm>
          </p:grpSpPr>
          <p:sp>
            <p:nvSpPr>
              <p:cNvPr id="602" name="フリーフォーム 601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FFCC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603" name="グループ化 602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604" name="角丸四角形 603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05" name="フリーフォーム 604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548" name="グループ化 547"/>
            <p:cNvGrpSpPr/>
            <p:nvPr/>
          </p:nvGrpSpPr>
          <p:grpSpPr>
            <a:xfrm>
              <a:off x="2798780" y="3794781"/>
              <a:ext cx="493361" cy="616157"/>
              <a:chOff x="2833683" y="2933955"/>
              <a:chExt cx="546995" cy="654335"/>
            </a:xfrm>
          </p:grpSpPr>
          <p:sp>
            <p:nvSpPr>
              <p:cNvPr id="598" name="フリーフォーム 597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FFCC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599" name="グループ化 598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600" name="角丸四角形 599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01" name="フリーフォーム 600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549" name="グループ化 548"/>
            <p:cNvGrpSpPr/>
            <p:nvPr/>
          </p:nvGrpSpPr>
          <p:grpSpPr>
            <a:xfrm>
              <a:off x="2589521" y="3728835"/>
              <a:ext cx="673756" cy="451127"/>
              <a:chOff x="4472370" y="2294084"/>
              <a:chExt cx="1712418" cy="1098237"/>
            </a:xfrm>
            <a:solidFill>
              <a:schemeClr val="accent6">
                <a:lumMod val="75000"/>
              </a:schemeClr>
            </a:solidFill>
          </p:grpSpPr>
          <p:grpSp>
            <p:nvGrpSpPr>
              <p:cNvPr id="590" name="グループ化 589"/>
              <p:cNvGrpSpPr/>
              <p:nvPr/>
            </p:nvGrpSpPr>
            <p:grpSpPr>
              <a:xfrm>
                <a:off x="4472370" y="2294084"/>
                <a:ext cx="1712418" cy="1098237"/>
                <a:chOff x="4349744" y="1673805"/>
                <a:chExt cx="973396" cy="866195"/>
              </a:xfrm>
              <a:grpFill/>
            </p:grpSpPr>
            <p:sp>
              <p:nvSpPr>
                <p:cNvPr id="594" name="円/楕円 2"/>
                <p:cNvSpPr/>
                <p:nvPr/>
              </p:nvSpPr>
              <p:spPr bwMode="auto">
                <a:xfrm>
                  <a:off x="4480328" y="1673805"/>
                  <a:ext cx="720322" cy="844746"/>
                </a:xfrm>
                <a:custGeom>
                  <a:avLst/>
                  <a:gdLst>
                    <a:gd name="connsiteX0" fmla="*/ 0 w 855095"/>
                    <a:gd name="connsiteY0" fmla="*/ 427548 h 855095"/>
                    <a:gd name="connsiteX1" fmla="*/ 427548 w 855095"/>
                    <a:gd name="connsiteY1" fmla="*/ 0 h 855095"/>
                    <a:gd name="connsiteX2" fmla="*/ 855096 w 855095"/>
                    <a:gd name="connsiteY2" fmla="*/ 427548 h 855095"/>
                    <a:gd name="connsiteX3" fmla="*/ 427548 w 855095"/>
                    <a:gd name="connsiteY3" fmla="*/ 855096 h 855095"/>
                    <a:gd name="connsiteX4" fmla="*/ 0 w 855095"/>
                    <a:gd name="connsiteY4" fmla="*/ 427548 h 855095"/>
                    <a:gd name="connsiteX0" fmla="*/ 0 w 855096"/>
                    <a:gd name="connsiteY0" fmla="*/ 427548 h 855096"/>
                    <a:gd name="connsiteX1" fmla="*/ 427548 w 855096"/>
                    <a:gd name="connsiteY1" fmla="*/ 0 h 855096"/>
                    <a:gd name="connsiteX2" fmla="*/ 855096 w 855096"/>
                    <a:gd name="connsiteY2" fmla="*/ 427548 h 855096"/>
                    <a:gd name="connsiteX3" fmla="*/ 427548 w 855096"/>
                    <a:gd name="connsiteY3" fmla="*/ 855096 h 855096"/>
                    <a:gd name="connsiteX4" fmla="*/ 0 w 855096"/>
                    <a:gd name="connsiteY4" fmla="*/ 427548 h 855096"/>
                    <a:gd name="connsiteX0" fmla="*/ 0 w 855096"/>
                    <a:gd name="connsiteY0" fmla="*/ 249748 h 677296"/>
                    <a:gd name="connsiteX1" fmla="*/ 421198 w 855096"/>
                    <a:gd name="connsiteY1" fmla="*/ 0 h 677296"/>
                    <a:gd name="connsiteX2" fmla="*/ 855096 w 855096"/>
                    <a:gd name="connsiteY2" fmla="*/ 249748 h 677296"/>
                    <a:gd name="connsiteX3" fmla="*/ 427548 w 855096"/>
                    <a:gd name="connsiteY3" fmla="*/ 677296 h 677296"/>
                    <a:gd name="connsiteX4" fmla="*/ 0 w 855096"/>
                    <a:gd name="connsiteY4" fmla="*/ 249748 h 6772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55096" h="677296">
                      <a:moveTo>
                        <a:pt x="0" y="249748"/>
                      </a:moveTo>
                      <a:cubicBezTo>
                        <a:pt x="0" y="13620"/>
                        <a:pt x="185070" y="0"/>
                        <a:pt x="421198" y="0"/>
                      </a:cubicBezTo>
                      <a:cubicBezTo>
                        <a:pt x="657326" y="0"/>
                        <a:pt x="855096" y="13620"/>
                        <a:pt x="855096" y="249748"/>
                      </a:cubicBezTo>
                      <a:cubicBezTo>
                        <a:pt x="855096" y="485876"/>
                        <a:pt x="663676" y="677296"/>
                        <a:pt x="427548" y="677296"/>
                      </a:cubicBezTo>
                      <a:cubicBezTo>
                        <a:pt x="191420" y="677296"/>
                        <a:pt x="0" y="485876"/>
                        <a:pt x="0" y="2497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95" name="フリーフォーム 594"/>
                <p:cNvSpPr/>
                <p:nvPr/>
              </p:nvSpPr>
              <p:spPr bwMode="auto">
                <a:xfrm>
                  <a:off x="4907996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96" name="フリーフォーム 595"/>
                <p:cNvSpPr/>
                <p:nvPr/>
              </p:nvSpPr>
              <p:spPr bwMode="auto">
                <a:xfrm flipH="1">
                  <a:off x="4349744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97" name="月 596"/>
                <p:cNvSpPr/>
                <p:nvPr/>
              </p:nvSpPr>
              <p:spPr bwMode="auto">
                <a:xfrm rot="16200000">
                  <a:off x="4758676" y="2186926"/>
                  <a:ext cx="163622" cy="542526"/>
                </a:xfrm>
                <a:prstGeom prst="moon">
                  <a:avLst>
                    <a:gd name="adj" fmla="val 74747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591" name="円/楕円 590"/>
              <p:cNvSpPr/>
              <p:nvPr/>
            </p:nvSpPr>
            <p:spPr bwMode="auto">
              <a:xfrm>
                <a:off x="5268191" y="2427512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2" name="円/楕円 591"/>
              <p:cNvSpPr/>
              <p:nvPr/>
            </p:nvSpPr>
            <p:spPr bwMode="auto">
              <a:xfrm>
                <a:off x="5268191" y="2694590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3" name="円/楕円 592"/>
              <p:cNvSpPr/>
              <p:nvPr/>
            </p:nvSpPr>
            <p:spPr bwMode="auto">
              <a:xfrm>
                <a:off x="5268191" y="2932687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50" name="グループ化 549"/>
            <p:cNvGrpSpPr/>
            <p:nvPr/>
          </p:nvGrpSpPr>
          <p:grpSpPr>
            <a:xfrm rot="20700000">
              <a:off x="2571820" y="3393861"/>
              <a:ext cx="156785" cy="208380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588" name="円/楕円 587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solidFill>
                <a:srgbClr val="FFFFCC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9" name="円/楕円 588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51" name="グループ化 550"/>
            <p:cNvGrpSpPr/>
            <p:nvPr/>
          </p:nvGrpSpPr>
          <p:grpSpPr>
            <a:xfrm rot="900000" flipH="1">
              <a:off x="3135519" y="3393861"/>
              <a:ext cx="156785" cy="208380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586" name="円/楕円 585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solidFill>
                <a:srgbClr val="FFFFCC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7" name="円/楕円 586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52" name="月 551"/>
            <p:cNvSpPr/>
            <p:nvPr/>
          </p:nvSpPr>
          <p:spPr bwMode="auto">
            <a:xfrm rot="21425698">
              <a:off x="2636726" y="3264939"/>
              <a:ext cx="109252" cy="523274"/>
            </a:xfrm>
            <a:prstGeom prst="moon">
              <a:avLst>
                <a:gd name="adj" fmla="val 50104"/>
              </a:avLst>
            </a:prstGeom>
            <a:solidFill>
              <a:srgbClr val="FFFF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53" name="月 552"/>
            <p:cNvSpPr/>
            <p:nvPr/>
          </p:nvSpPr>
          <p:spPr bwMode="auto">
            <a:xfrm rot="174302" flipH="1">
              <a:off x="3121779" y="3261489"/>
              <a:ext cx="109252" cy="523274"/>
            </a:xfrm>
            <a:prstGeom prst="moon">
              <a:avLst>
                <a:gd name="adj" fmla="val 50104"/>
              </a:avLst>
            </a:prstGeom>
            <a:solidFill>
              <a:srgbClr val="FFFF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54" name="円/楕円 553"/>
            <p:cNvSpPr/>
            <p:nvPr/>
          </p:nvSpPr>
          <p:spPr bwMode="auto">
            <a:xfrm>
              <a:off x="2666650" y="3129716"/>
              <a:ext cx="532937" cy="623199"/>
            </a:xfrm>
            <a:prstGeom prst="ellipse">
              <a:avLst/>
            </a:prstGeom>
            <a:solidFill>
              <a:srgbClr val="FFFFCC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55" name="月 554"/>
            <p:cNvSpPr/>
            <p:nvPr/>
          </p:nvSpPr>
          <p:spPr bwMode="auto">
            <a:xfrm rot="5400000">
              <a:off x="2777699" y="2920578"/>
              <a:ext cx="311422" cy="577706"/>
            </a:xfrm>
            <a:prstGeom prst="moon">
              <a:avLst>
                <a:gd name="adj" fmla="val 52836"/>
              </a:avLst>
            </a:prstGeom>
            <a:solidFill>
              <a:srgbClr val="FFFF00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56" name="月 555"/>
            <p:cNvSpPr/>
            <p:nvPr/>
          </p:nvSpPr>
          <p:spPr bwMode="auto">
            <a:xfrm rot="5400000">
              <a:off x="2775657" y="2973419"/>
              <a:ext cx="311422" cy="472023"/>
            </a:xfrm>
            <a:prstGeom prst="moon">
              <a:avLst>
                <a:gd name="adj" fmla="val 53653"/>
              </a:avLst>
            </a:prstGeom>
            <a:solidFill>
              <a:srgbClr val="FFFF00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57" name="月 556"/>
            <p:cNvSpPr/>
            <p:nvPr/>
          </p:nvSpPr>
          <p:spPr bwMode="auto">
            <a:xfrm rot="5400000">
              <a:off x="2779329" y="3033249"/>
              <a:ext cx="311422" cy="352366"/>
            </a:xfrm>
            <a:prstGeom prst="moon">
              <a:avLst>
                <a:gd name="adj" fmla="val 52836"/>
              </a:avLst>
            </a:prstGeom>
            <a:solidFill>
              <a:srgbClr val="FFFF00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58" name="グループ化 557"/>
            <p:cNvGrpSpPr/>
            <p:nvPr/>
          </p:nvGrpSpPr>
          <p:grpSpPr>
            <a:xfrm>
              <a:off x="2669611" y="3006407"/>
              <a:ext cx="525643" cy="293746"/>
              <a:chOff x="2678776" y="2142771"/>
              <a:chExt cx="582787" cy="311947"/>
            </a:xfrm>
          </p:grpSpPr>
          <p:sp>
            <p:nvSpPr>
              <p:cNvPr id="580" name="円/楕円 579"/>
              <p:cNvSpPr/>
              <p:nvPr/>
            </p:nvSpPr>
            <p:spPr bwMode="auto">
              <a:xfrm>
                <a:off x="2904459" y="2142771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81" name="円/楕円 580"/>
              <p:cNvSpPr/>
              <p:nvPr/>
            </p:nvSpPr>
            <p:spPr bwMode="auto">
              <a:xfrm>
                <a:off x="2783086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82" name="円/楕円 581"/>
              <p:cNvSpPr/>
              <p:nvPr/>
            </p:nvSpPr>
            <p:spPr bwMode="auto">
              <a:xfrm>
                <a:off x="2678776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83" name="円/楕円 582"/>
              <p:cNvSpPr/>
              <p:nvPr/>
            </p:nvSpPr>
            <p:spPr bwMode="auto">
              <a:xfrm>
                <a:off x="3028022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84" name="円/楕円 583"/>
              <p:cNvSpPr/>
              <p:nvPr/>
            </p:nvSpPr>
            <p:spPr bwMode="auto">
              <a:xfrm>
                <a:off x="3135167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85" name="月 584"/>
              <p:cNvSpPr/>
              <p:nvPr/>
            </p:nvSpPr>
            <p:spPr bwMode="auto">
              <a:xfrm rot="5400000">
                <a:off x="2845142" y="2044216"/>
                <a:ext cx="250688" cy="570316"/>
              </a:xfrm>
              <a:prstGeom prst="moon">
                <a:avLst>
                  <a:gd name="adj" fmla="val 70560"/>
                </a:avLst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59" name="グループ化 558"/>
            <p:cNvGrpSpPr/>
            <p:nvPr/>
          </p:nvGrpSpPr>
          <p:grpSpPr>
            <a:xfrm>
              <a:off x="2699906" y="3356704"/>
              <a:ext cx="175365" cy="169221"/>
              <a:chOff x="1876698" y="3330543"/>
              <a:chExt cx="184402" cy="204539"/>
            </a:xfrm>
          </p:grpSpPr>
          <p:sp>
            <p:nvSpPr>
              <p:cNvPr id="573" name="月 572"/>
              <p:cNvSpPr/>
              <p:nvPr/>
            </p:nvSpPr>
            <p:spPr>
              <a:xfrm rot="16443895">
                <a:off x="1920385" y="32970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74" name="月 573"/>
              <p:cNvSpPr/>
              <p:nvPr/>
            </p:nvSpPr>
            <p:spPr>
              <a:xfrm rot="16443895">
                <a:off x="1910225" y="33224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75" name="円/楕円 574"/>
              <p:cNvSpPr/>
              <p:nvPr/>
            </p:nvSpPr>
            <p:spPr bwMode="auto">
              <a:xfrm>
                <a:off x="1892660" y="3365144"/>
                <a:ext cx="164452" cy="169938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6" name="月 575"/>
              <p:cNvSpPr/>
              <p:nvPr/>
            </p:nvSpPr>
            <p:spPr>
              <a:xfrm rot="5400000">
                <a:off x="1922761" y="3317255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77" name="円/楕円 576"/>
              <p:cNvSpPr/>
              <p:nvPr/>
            </p:nvSpPr>
            <p:spPr bwMode="auto">
              <a:xfrm>
                <a:off x="1927537" y="3383619"/>
                <a:ext cx="92056" cy="129896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8" name="円/楕円 577"/>
              <p:cNvSpPr/>
              <p:nvPr/>
            </p:nvSpPr>
            <p:spPr bwMode="auto">
              <a:xfrm>
                <a:off x="1942777" y="3416300"/>
                <a:ext cx="61576" cy="83464"/>
              </a:xfrm>
              <a:prstGeom prst="ellipse">
                <a:avLst/>
              </a:prstGeom>
              <a:solidFill>
                <a:srgbClr val="92D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9" name="円/楕円 578"/>
              <p:cNvSpPr/>
              <p:nvPr/>
            </p:nvSpPr>
            <p:spPr bwMode="auto">
              <a:xfrm>
                <a:off x="1950705" y="3407232"/>
                <a:ext cx="45720" cy="4572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60" name="グループ化 559"/>
            <p:cNvGrpSpPr/>
            <p:nvPr/>
          </p:nvGrpSpPr>
          <p:grpSpPr>
            <a:xfrm flipH="1">
              <a:off x="2986926" y="3356704"/>
              <a:ext cx="175365" cy="169221"/>
              <a:chOff x="1876698" y="3330543"/>
              <a:chExt cx="184402" cy="204539"/>
            </a:xfrm>
          </p:grpSpPr>
          <p:sp>
            <p:nvSpPr>
              <p:cNvPr id="566" name="月 565"/>
              <p:cNvSpPr/>
              <p:nvPr/>
            </p:nvSpPr>
            <p:spPr>
              <a:xfrm rot="16443895">
                <a:off x="1920385" y="32970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67" name="月 566"/>
              <p:cNvSpPr/>
              <p:nvPr/>
            </p:nvSpPr>
            <p:spPr>
              <a:xfrm rot="16443895">
                <a:off x="1910225" y="33224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68" name="円/楕円 567"/>
              <p:cNvSpPr/>
              <p:nvPr/>
            </p:nvSpPr>
            <p:spPr bwMode="auto">
              <a:xfrm>
                <a:off x="1892660" y="3365144"/>
                <a:ext cx="164452" cy="169938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9" name="月 568"/>
              <p:cNvSpPr/>
              <p:nvPr/>
            </p:nvSpPr>
            <p:spPr>
              <a:xfrm rot="5400000">
                <a:off x="1922761" y="3317255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70" name="円/楕円 569"/>
              <p:cNvSpPr/>
              <p:nvPr/>
            </p:nvSpPr>
            <p:spPr bwMode="auto">
              <a:xfrm>
                <a:off x="1927537" y="3383619"/>
                <a:ext cx="92056" cy="129896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1" name="円/楕円 570"/>
              <p:cNvSpPr/>
              <p:nvPr/>
            </p:nvSpPr>
            <p:spPr bwMode="auto">
              <a:xfrm>
                <a:off x="1942777" y="3416300"/>
                <a:ext cx="61576" cy="83464"/>
              </a:xfrm>
              <a:prstGeom prst="ellipse">
                <a:avLst/>
              </a:prstGeom>
              <a:solidFill>
                <a:srgbClr val="92D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2" name="円/楕円 571"/>
              <p:cNvSpPr/>
              <p:nvPr/>
            </p:nvSpPr>
            <p:spPr bwMode="auto">
              <a:xfrm>
                <a:off x="1950705" y="3407232"/>
                <a:ext cx="45720" cy="4572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61" name="グループ化 560"/>
            <p:cNvGrpSpPr/>
            <p:nvPr/>
          </p:nvGrpSpPr>
          <p:grpSpPr>
            <a:xfrm flipV="1">
              <a:off x="2708395" y="3312810"/>
              <a:ext cx="449445" cy="45719"/>
              <a:chOff x="2772300" y="2592397"/>
              <a:chExt cx="292600" cy="45719"/>
            </a:xfrm>
          </p:grpSpPr>
          <p:sp>
            <p:nvSpPr>
              <p:cNvPr id="564" name="月 563"/>
              <p:cNvSpPr/>
              <p:nvPr/>
            </p:nvSpPr>
            <p:spPr>
              <a:xfrm rot="16200000">
                <a:off x="2986227" y="2559444"/>
                <a:ext cx="45719" cy="111626"/>
              </a:xfrm>
              <a:prstGeom prst="moon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65" name="月 564"/>
              <p:cNvSpPr/>
              <p:nvPr/>
            </p:nvSpPr>
            <p:spPr>
              <a:xfrm rot="16200000">
                <a:off x="2805253" y="2559444"/>
                <a:ext cx="45719" cy="111626"/>
              </a:xfrm>
              <a:prstGeom prst="moon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562" name="円/楕円 13"/>
            <p:cNvSpPr/>
            <p:nvPr/>
          </p:nvSpPr>
          <p:spPr bwMode="auto">
            <a:xfrm>
              <a:off x="2897197" y="3581918"/>
              <a:ext cx="64478" cy="31459"/>
            </a:xfrm>
            <a:custGeom>
              <a:avLst/>
              <a:gdLst>
                <a:gd name="connsiteX0" fmla="*/ 0 w 64478"/>
                <a:gd name="connsiteY0" fmla="*/ 22860 h 45719"/>
                <a:gd name="connsiteX1" fmla="*/ 32239 w 64478"/>
                <a:gd name="connsiteY1" fmla="*/ 0 h 45719"/>
                <a:gd name="connsiteX2" fmla="*/ 64478 w 64478"/>
                <a:gd name="connsiteY2" fmla="*/ 22860 h 45719"/>
                <a:gd name="connsiteX3" fmla="*/ 32239 w 64478"/>
                <a:gd name="connsiteY3" fmla="*/ 45720 h 45719"/>
                <a:gd name="connsiteX4" fmla="*/ 0 w 64478"/>
                <a:gd name="connsiteY4" fmla="*/ 22860 h 45719"/>
                <a:gd name="connsiteX0" fmla="*/ 0 w 64478"/>
                <a:gd name="connsiteY0" fmla="*/ 22860 h 45720"/>
                <a:gd name="connsiteX1" fmla="*/ 32239 w 64478"/>
                <a:gd name="connsiteY1" fmla="*/ 0 h 45720"/>
                <a:gd name="connsiteX2" fmla="*/ 64478 w 64478"/>
                <a:gd name="connsiteY2" fmla="*/ 22860 h 45720"/>
                <a:gd name="connsiteX3" fmla="*/ 32239 w 64478"/>
                <a:gd name="connsiteY3" fmla="*/ 45720 h 45720"/>
                <a:gd name="connsiteX4" fmla="*/ 0 w 64478"/>
                <a:gd name="connsiteY4" fmla="*/ 22860 h 45720"/>
                <a:gd name="connsiteX0" fmla="*/ 0 w 64478"/>
                <a:gd name="connsiteY0" fmla="*/ 8599 h 31459"/>
                <a:gd name="connsiteX1" fmla="*/ 29699 w 64478"/>
                <a:gd name="connsiteY1" fmla="*/ 979 h 31459"/>
                <a:gd name="connsiteX2" fmla="*/ 64478 w 64478"/>
                <a:gd name="connsiteY2" fmla="*/ 8599 h 31459"/>
                <a:gd name="connsiteX3" fmla="*/ 32239 w 64478"/>
                <a:gd name="connsiteY3" fmla="*/ 31459 h 31459"/>
                <a:gd name="connsiteX4" fmla="*/ 0 w 64478"/>
                <a:gd name="connsiteY4" fmla="*/ 8599 h 314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478" h="31459">
                  <a:moveTo>
                    <a:pt x="0" y="8599"/>
                  </a:moveTo>
                  <a:cubicBezTo>
                    <a:pt x="0" y="-4026"/>
                    <a:pt x="11894" y="979"/>
                    <a:pt x="29699" y="979"/>
                  </a:cubicBezTo>
                  <a:cubicBezTo>
                    <a:pt x="47504" y="979"/>
                    <a:pt x="64478" y="-4026"/>
                    <a:pt x="64478" y="8599"/>
                  </a:cubicBezTo>
                  <a:cubicBezTo>
                    <a:pt x="64478" y="21224"/>
                    <a:pt x="50044" y="31459"/>
                    <a:pt x="32239" y="31459"/>
                  </a:cubicBezTo>
                  <a:cubicBezTo>
                    <a:pt x="14434" y="31459"/>
                    <a:pt x="0" y="21224"/>
                    <a:pt x="0" y="8599"/>
                  </a:cubicBezTo>
                  <a:close/>
                </a:path>
              </a:pathLst>
            </a:custGeom>
            <a:solidFill>
              <a:srgbClr val="FF9966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63" name="円/楕円 7"/>
            <p:cNvSpPr/>
            <p:nvPr/>
          </p:nvSpPr>
          <p:spPr bwMode="auto">
            <a:xfrm>
              <a:off x="2861746" y="3642377"/>
              <a:ext cx="137581" cy="43052"/>
            </a:xfrm>
            <a:custGeom>
              <a:avLst/>
              <a:gdLst>
                <a:gd name="connsiteX0" fmla="*/ 0 w 267753"/>
                <a:gd name="connsiteY0" fmla="*/ 35563 h 71126"/>
                <a:gd name="connsiteX1" fmla="*/ 133877 w 267753"/>
                <a:gd name="connsiteY1" fmla="*/ 0 h 71126"/>
                <a:gd name="connsiteX2" fmla="*/ 267754 w 267753"/>
                <a:gd name="connsiteY2" fmla="*/ 35563 h 71126"/>
                <a:gd name="connsiteX3" fmla="*/ 133877 w 267753"/>
                <a:gd name="connsiteY3" fmla="*/ 71126 h 71126"/>
                <a:gd name="connsiteX4" fmla="*/ 0 w 267753"/>
                <a:gd name="connsiteY4" fmla="*/ 35563 h 71126"/>
                <a:gd name="connsiteX0" fmla="*/ 0 w 267754"/>
                <a:gd name="connsiteY0" fmla="*/ 35563 h 71126"/>
                <a:gd name="connsiteX1" fmla="*/ 133877 w 267754"/>
                <a:gd name="connsiteY1" fmla="*/ 0 h 71126"/>
                <a:gd name="connsiteX2" fmla="*/ 267754 w 267754"/>
                <a:gd name="connsiteY2" fmla="*/ 35563 h 71126"/>
                <a:gd name="connsiteX3" fmla="*/ 133877 w 267754"/>
                <a:gd name="connsiteY3" fmla="*/ 71126 h 71126"/>
                <a:gd name="connsiteX4" fmla="*/ 0 w 267754"/>
                <a:gd name="connsiteY4" fmla="*/ 35563 h 71126"/>
                <a:gd name="connsiteX0" fmla="*/ 0 w 267754"/>
                <a:gd name="connsiteY0" fmla="*/ 35563 h 107321"/>
                <a:gd name="connsiteX1" fmla="*/ 133877 w 267754"/>
                <a:gd name="connsiteY1" fmla="*/ 0 h 107321"/>
                <a:gd name="connsiteX2" fmla="*/ 267754 w 267754"/>
                <a:gd name="connsiteY2" fmla="*/ 35563 h 107321"/>
                <a:gd name="connsiteX3" fmla="*/ 133877 w 267754"/>
                <a:gd name="connsiteY3" fmla="*/ 107321 h 107321"/>
                <a:gd name="connsiteX4" fmla="*/ 0 w 267754"/>
                <a:gd name="connsiteY4" fmla="*/ 35563 h 1073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7754" h="107321">
                  <a:moveTo>
                    <a:pt x="0" y="35563"/>
                  </a:moveTo>
                  <a:cubicBezTo>
                    <a:pt x="0" y="15922"/>
                    <a:pt x="59939" y="0"/>
                    <a:pt x="133877" y="0"/>
                  </a:cubicBezTo>
                  <a:cubicBezTo>
                    <a:pt x="207815" y="0"/>
                    <a:pt x="267754" y="15922"/>
                    <a:pt x="267754" y="35563"/>
                  </a:cubicBezTo>
                  <a:cubicBezTo>
                    <a:pt x="267754" y="55204"/>
                    <a:pt x="207815" y="107321"/>
                    <a:pt x="133877" y="107321"/>
                  </a:cubicBezTo>
                  <a:cubicBezTo>
                    <a:pt x="59939" y="107321"/>
                    <a:pt x="0" y="55204"/>
                    <a:pt x="0" y="35563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610" name="グループ化 609"/>
          <p:cNvGrpSpPr/>
          <p:nvPr/>
        </p:nvGrpSpPr>
        <p:grpSpPr>
          <a:xfrm>
            <a:off x="4630163" y="2701249"/>
            <a:ext cx="688464" cy="1669628"/>
            <a:chOff x="2477725" y="3006407"/>
            <a:chExt cx="902953" cy="2189797"/>
          </a:xfrm>
        </p:grpSpPr>
        <p:sp>
          <p:nvSpPr>
            <p:cNvPr id="611" name="円/楕円 610"/>
            <p:cNvSpPr/>
            <p:nvPr/>
          </p:nvSpPr>
          <p:spPr bwMode="auto">
            <a:xfrm>
              <a:off x="2608720" y="3006408"/>
              <a:ext cx="652640" cy="646350"/>
            </a:xfrm>
            <a:prstGeom prst="ellipse">
              <a:avLst/>
            </a:prstGeom>
            <a:solidFill>
              <a:srgbClr val="FFFF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12" name="円/楕円 611"/>
            <p:cNvSpPr/>
            <p:nvPr/>
          </p:nvSpPr>
          <p:spPr bwMode="auto">
            <a:xfrm>
              <a:off x="2627008" y="3262506"/>
              <a:ext cx="616064" cy="780502"/>
            </a:xfrm>
            <a:prstGeom prst="ellipse">
              <a:avLst/>
            </a:prstGeom>
            <a:solidFill>
              <a:srgbClr val="FFCC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613" name="グループ化 612"/>
            <p:cNvGrpSpPr/>
            <p:nvPr/>
          </p:nvGrpSpPr>
          <p:grpSpPr>
            <a:xfrm>
              <a:off x="2961675" y="4853910"/>
              <a:ext cx="218058" cy="342294"/>
              <a:chOff x="4525454" y="3230695"/>
              <a:chExt cx="315035" cy="473670"/>
            </a:xfrm>
          </p:grpSpPr>
          <p:sp>
            <p:nvSpPr>
              <p:cNvPr id="681" name="片側の 2 つの角を丸めた四角形 680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82" name="片側の 2 つの角を丸めた四角形 681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14" name="グループ化 613"/>
            <p:cNvGrpSpPr/>
            <p:nvPr/>
          </p:nvGrpSpPr>
          <p:grpSpPr>
            <a:xfrm>
              <a:off x="2711144" y="4853910"/>
              <a:ext cx="218058" cy="342294"/>
              <a:chOff x="4525454" y="3230695"/>
              <a:chExt cx="315035" cy="473670"/>
            </a:xfrm>
          </p:grpSpPr>
          <p:sp>
            <p:nvSpPr>
              <p:cNvPr id="679" name="片側の 2 つの角を丸めた四角形 678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80" name="片側の 2 つの角を丸めた四角形 679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615" name="円/楕円 2"/>
            <p:cNvSpPr/>
            <p:nvPr/>
          </p:nvSpPr>
          <p:spPr bwMode="auto">
            <a:xfrm>
              <a:off x="2477725" y="4073702"/>
              <a:ext cx="902953" cy="918110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16" name="円/楕円 2"/>
            <p:cNvSpPr/>
            <p:nvPr/>
          </p:nvSpPr>
          <p:spPr bwMode="auto">
            <a:xfrm>
              <a:off x="2477725" y="4036992"/>
              <a:ext cx="902953" cy="918110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rgbClr val="00B05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17" name="円/楕円 2"/>
            <p:cNvSpPr/>
            <p:nvPr/>
          </p:nvSpPr>
          <p:spPr bwMode="auto">
            <a:xfrm>
              <a:off x="2548050" y="4046617"/>
              <a:ext cx="762303" cy="779551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18" name="円/楕円 617"/>
            <p:cNvSpPr/>
            <p:nvPr/>
          </p:nvSpPr>
          <p:spPr bwMode="auto">
            <a:xfrm>
              <a:off x="2751763" y="5082400"/>
              <a:ext cx="133108" cy="18780"/>
            </a:xfrm>
            <a:prstGeom prst="ellipse">
              <a:avLst/>
            </a:pr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19" name="円/楕円 618"/>
            <p:cNvSpPr/>
            <p:nvPr/>
          </p:nvSpPr>
          <p:spPr bwMode="auto">
            <a:xfrm>
              <a:off x="3004149" y="5082400"/>
              <a:ext cx="133108" cy="18780"/>
            </a:xfrm>
            <a:prstGeom prst="ellipse">
              <a:avLst/>
            </a:pr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620" name="グループ化 619"/>
            <p:cNvGrpSpPr/>
            <p:nvPr/>
          </p:nvGrpSpPr>
          <p:grpSpPr>
            <a:xfrm flipH="1">
              <a:off x="2548661" y="3794781"/>
              <a:ext cx="493361" cy="616157"/>
              <a:chOff x="2833683" y="2933955"/>
              <a:chExt cx="546995" cy="654335"/>
            </a:xfrm>
          </p:grpSpPr>
          <p:sp>
            <p:nvSpPr>
              <p:cNvPr id="675" name="フリーフォーム 674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FFCC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676" name="グループ化 675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677" name="角丸四角形 676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78" name="フリーフォーム 677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621" name="グループ化 620"/>
            <p:cNvGrpSpPr/>
            <p:nvPr/>
          </p:nvGrpSpPr>
          <p:grpSpPr>
            <a:xfrm>
              <a:off x="2798780" y="3794781"/>
              <a:ext cx="493361" cy="616157"/>
              <a:chOff x="2833683" y="2933955"/>
              <a:chExt cx="546995" cy="654335"/>
            </a:xfrm>
          </p:grpSpPr>
          <p:sp>
            <p:nvSpPr>
              <p:cNvPr id="671" name="フリーフォーム 670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FFCC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672" name="グループ化 671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673" name="角丸四角形 672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74" name="フリーフォーム 673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622" name="グループ化 621"/>
            <p:cNvGrpSpPr/>
            <p:nvPr/>
          </p:nvGrpSpPr>
          <p:grpSpPr>
            <a:xfrm>
              <a:off x="2589521" y="3728835"/>
              <a:ext cx="673756" cy="451127"/>
              <a:chOff x="4472370" y="2294084"/>
              <a:chExt cx="1712418" cy="1098237"/>
            </a:xfrm>
            <a:solidFill>
              <a:schemeClr val="accent6">
                <a:lumMod val="75000"/>
              </a:schemeClr>
            </a:solidFill>
          </p:grpSpPr>
          <p:grpSp>
            <p:nvGrpSpPr>
              <p:cNvPr id="663" name="グループ化 662"/>
              <p:cNvGrpSpPr/>
              <p:nvPr/>
            </p:nvGrpSpPr>
            <p:grpSpPr>
              <a:xfrm>
                <a:off x="4472370" y="2294084"/>
                <a:ext cx="1712418" cy="1098237"/>
                <a:chOff x="4349744" y="1673805"/>
                <a:chExt cx="973396" cy="866195"/>
              </a:xfrm>
              <a:grpFill/>
            </p:grpSpPr>
            <p:sp>
              <p:nvSpPr>
                <p:cNvPr id="667" name="円/楕円 2"/>
                <p:cNvSpPr/>
                <p:nvPr/>
              </p:nvSpPr>
              <p:spPr bwMode="auto">
                <a:xfrm>
                  <a:off x="4480328" y="1673805"/>
                  <a:ext cx="720322" cy="844746"/>
                </a:xfrm>
                <a:custGeom>
                  <a:avLst/>
                  <a:gdLst>
                    <a:gd name="connsiteX0" fmla="*/ 0 w 855095"/>
                    <a:gd name="connsiteY0" fmla="*/ 427548 h 855095"/>
                    <a:gd name="connsiteX1" fmla="*/ 427548 w 855095"/>
                    <a:gd name="connsiteY1" fmla="*/ 0 h 855095"/>
                    <a:gd name="connsiteX2" fmla="*/ 855096 w 855095"/>
                    <a:gd name="connsiteY2" fmla="*/ 427548 h 855095"/>
                    <a:gd name="connsiteX3" fmla="*/ 427548 w 855095"/>
                    <a:gd name="connsiteY3" fmla="*/ 855096 h 855095"/>
                    <a:gd name="connsiteX4" fmla="*/ 0 w 855095"/>
                    <a:gd name="connsiteY4" fmla="*/ 427548 h 855095"/>
                    <a:gd name="connsiteX0" fmla="*/ 0 w 855096"/>
                    <a:gd name="connsiteY0" fmla="*/ 427548 h 855096"/>
                    <a:gd name="connsiteX1" fmla="*/ 427548 w 855096"/>
                    <a:gd name="connsiteY1" fmla="*/ 0 h 855096"/>
                    <a:gd name="connsiteX2" fmla="*/ 855096 w 855096"/>
                    <a:gd name="connsiteY2" fmla="*/ 427548 h 855096"/>
                    <a:gd name="connsiteX3" fmla="*/ 427548 w 855096"/>
                    <a:gd name="connsiteY3" fmla="*/ 855096 h 855096"/>
                    <a:gd name="connsiteX4" fmla="*/ 0 w 855096"/>
                    <a:gd name="connsiteY4" fmla="*/ 427548 h 855096"/>
                    <a:gd name="connsiteX0" fmla="*/ 0 w 855096"/>
                    <a:gd name="connsiteY0" fmla="*/ 249748 h 677296"/>
                    <a:gd name="connsiteX1" fmla="*/ 421198 w 855096"/>
                    <a:gd name="connsiteY1" fmla="*/ 0 h 677296"/>
                    <a:gd name="connsiteX2" fmla="*/ 855096 w 855096"/>
                    <a:gd name="connsiteY2" fmla="*/ 249748 h 677296"/>
                    <a:gd name="connsiteX3" fmla="*/ 427548 w 855096"/>
                    <a:gd name="connsiteY3" fmla="*/ 677296 h 677296"/>
                    <a:gd name="connsiteX4" fmla="*/ 0 w 855096"/>
                    <a:gd name="connsiteY4" fmla="*/ 249748 h 6772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55096" h="677296">
                      <a:moveTo>
                        <a:pt x="0" y="249748"/>
                      </a:moveTo>
                      <a:cubicBezTo>
                        <a:pt x="0" y="13620"/>
                        <a:pt x="185070" y="0"/>
                        <a:pt x="421198" y="0"/>
                      </a:cubicBezTo>
                      <a:cubicBezTo>
                        <a:pt x="657326" y="0"/>
                        <a:pt x="855096" y="13620"/>
                        <a:pt x="855096" y="249748"/>
                      </a:cubicBezTo>
                      <a:cubicBezTo>
                        <a:pt x="855096" y="485876"/>
                        <a:pt x="663676" y="677296"/>
                        <a:pt x="427548" y="677296"/>
                      </a:cubicBezTo>
                      <a:cubicBezTo>
                        <a:pt x="191420" y="677296"/>
                        <a:pt x="0" y="485876"/>
                        <a:pt x="0" y="2497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68" name="フリーフォーム 667"/>
                <p:cNvSpPr/>
                <p:nvPr/>
              </p:nvSpPr>
              <p:spPr bwMode="auto">
                <a:xfrm>
                  <a:off x="4907996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69" name="フリーフォーム 668"/>
                <p:cNvSpPr/>
                <p:nvPr/>
              </p:nvSpPr>
              <p:spPr bwMode="auto">
                <a:xfrm flipH="1">
                  <a:off x="4349744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70" name="月 669"/>
                <p:cNvSpPr/>
                <p:nvPr/>
              </p:nvSpPr>
              <p:spPr bwMode="auto">
                <a:xfrm rot="16200000">
                  <a:off x="4758676" y="2186926"/>
                  <a:ext cx="163622" cy="542526"/>
                </a:xfrm>
                <a:prstGeom prst="moon">
                  <a:avLst>
                    <a:gd name="adj" fmla="val 74747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664" name="円/楕円 663"/>
              <p:cNvSpPr/>
              <p:nvPr/>
            </p:nvSpPr>
            <p:spPr bwMode="auto">
              <a:xfrm>
                <a:off x="5268191" y="2427512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5" name="円/楕円 664"/>
              <p:cNvSpPr/>
              <p:nvPr/>
            </p:nvSpPr>
            <p:spPr bwMode="auto">
              <a:xfrm>
                <a:off x="5268191" y="2694590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6" name="円/楕円 665"/>
              <p:cNvSpPr/>
              <p:nvPr/>
            </p:nvSpPr>
            <p:spPr bwMode="auto">
              <a:xfrm>
                <a:off x="5268191" y="2932687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23" name="グループ化 622"/>
            <p:cNvGrpSpPr/>
            <p:nvPr/>
          </p:nvGrpSpPr>
          <p:grpSpPr>
            <a:xfrm rot="20700000">
              <a:off x="2571820" y="3393861"/>
              <a:ext cx="156785" cy="208380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661" name="円/楕円 660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solidFill>
                <a:srgbClr val="FFFFCC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2" name="円/楕円 661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24" name="グループ化 623"/>
            <p:cNvGrpSpPr/>
            <p:nvPr/>
          </p:nvGrpSpPr>
          <p:grpSpPr>
            <a:xfrm rot="900000" flipH="1">
              <a:off x="3135519" y="3393861"/>
              <a:ext cx="156785" cy="208380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659" name="円/楕円 658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solidFill>
                <a:srgbClr val="FFFFCC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0" name="円/楕円 659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625" name="月 624"/>
            <p:cNvSpPr/>
            <p:nvPr/>
          </p:nvSpPr>
          <p:spPr bwMode="auto">
            <a:xfrm rot="21425698">
              <a:off x="2636726" y="3264939"/>
              <a:ext cx="109252" cy="523274"/>
            </a:xfrm>
            <a:prstGeom prst="moon">
              <a:avLst>
                <a:gd name="adj" fmla="val 50104"/>
              </a:avLst>
            </a:prstGeom>
            <a:solidFill>
              <a:srgbClr val="FFFF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26" name="月 625"/>
            <p:cNvSpPr/>
            <p:nvPr/>
          </p:nvSpPr>
          <p:spPr bwMode="auto">
            <a:xfrm rot="174302" flipH="1">
              <a:off x="3121779" y="3261489"/>
              <a:ext cx="109252" cy="523274"/>
            </a:xfrm>
            <a:prstGeom prst="moon">
              <a:avLst>
                <a:gd name="adj" fmla="val 50104"/>
              </a:avLst>
            </a:prstGeom>
            <a:solidFill>
              <a:srgbClr val="FFFF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27" name="円/楕円 626"/>
            <p:cNvSpPr/>
            <p:nvPr/>
          </p:nvSpPr>
          <p:spPr bwMode="auto">
            <a:xfrm>
              <a:off x="2666650" y="3129716"/>
              <a:ext cx="532937" cy="623199"/>
            </a:xfrm>
            <a:prstGeom prst="ellipse">
              <a:avLst/>
            </a:prstGeom>
            <a:solidFill>
              <a:srgbClr val="FFFFCC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28" name="月 627"/>
            <p:cNvSpPr/>
            <p:nvPr/>
          </p:nvSpPr>
          <p:spPr bwMode="auto">
            <a:xfrm rot="5400000">
              <a:off x="2777699" y="2920578"/>
              <a:ext cx="311422" cy="577706"/>
            </a:xfrm>
            <a:prstGeom prst="moon">
              <a:avLst>
                <a:gd name="adj" fmla="val 52836"/>
              </a:avLst>
            </a:prstGeom>
            <a:solidFill>
              <a:srgbClr val="FFFF00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29" name="月 628"/>
            <p:cNvSpPr/>
            <p:nvPr/>
          </p:nvSpPr>
          <p:spPr bwMode="auto">
            <a:xfrm rot="5400000">
              <a:off x="2775657" y="2973419"/>
              <a:ext cx="311422" cy="472023"/>
            </a:xfrm>
            <a:prstGeom prst="moon">
              <a:avLst>
                <a:gd name="adj" fmla="val 53653"/>
              </a:avLst>
            </a:prstGeom>
            <a:solidFill>
              <a:srgbClr val="FFFF00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30" name="月 629"/>
            <p:cNvSpPr/>
            <p:nvPr/>
          </p:nvSpPr>
          <p:spPr bwMode="auto">
            <a:xfrm rot="5400000">
              <a:off x="2779329" y="3033249"/>
              <a:ext cx="311422" cy="352366"/>
            </a:xfrm>
            <a:prstGeom prst="moon">
              <a:avLst>
                <a:gd name="adj" fmla="val 52836"/>
              </a:avLst>
            </a:prstGeom>
            <a:solidFill>
              <a:srgbClr val="FFFF00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631" name="グループ化 630"/>
            <p:cNvGrpSpPr/>
            <p:nvPr/>
          </p:nvGrpSpPr>
          <p:grpSpPr>
            <a:xfrm>
              <a:off x="2669611" y="3006407"/>
              <a:ext cx="525643" cy="293746"/>
              <a:chOff x="2678776" y="2142771"/>
              <a:chExt cx="582787" cy="311947"/>
            </a:xfrm>
          </p:grpSpPr>
          <p:sp>
            <p:nvSpPr>
              <p:cNvPr id="653" name="円/楕円 652"/>
              <p:cNvSpPr/>
              <p:nvPr/>
            </p:nvSpPr>
            <p:spPr bwMode="auto">
              <a:xfrm>
                <a:off x="2904459" y="2142771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54" name="円/楕円 653"/>
              <p:cNvSpPr/>
              <p:nvPr/>
            </p:nvSpPr>
            <p:spPr bwMode="auto">
              <a:xfrm>
                <a:off x="2783086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55" name="円/楕円 654"/>
              <p:cNvSpPr/>
              <p:nvPr/>
            </p:nvSpPr>
            <p:spPr bwMode="auto">
              <a:xfrm>
                <a:off x="2678776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56" name="円/楕円 655"/>
              <p:cNvSpPr/>
              <p:nvPr/>
            </p:nvSpPr>
            <p:spPr bwMode="auto">
              <a:xfrm>
                <a:off x="3028022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57" name="円/楕円 656"/>
              <p:cNvSpPr/>
              <p:nvPr/>
            </p:nvSpPr>
            <p:spPr bwMode="auto">
              <a:xfrm>
                <a:off x="3135167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58" name="月 657"/>
              <p:cNvSpPr/>
              <p:nvPr/>
            </p:nvSpPr>
            <p:spPr bwMode="auto">
              <a:xfrm rot="5400000">
                <a:off x="2845142" y="2044216"/>
                <a:ext cx="250688" cy="570316"/>
              </a:xfrm>
              <a:prstGeom prst="moon">
                <a:avLst>
                  <a:gd name="adj" fmla="val 70560"/>
                </a:avLst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32" name="グループ化 631"/>
            <p:cNvGrpSpPr/>
            <p:nvPr/>
          </p:nvGrpSpPr>
          <p:grpSpPr>
            <a:xfrm>
              <a:off x="2699906" y="3356704"/>
              <a:ext cx="175365" cy="169221"/>
              <a:chOff x="1876698" y="3330543"/>
              <a:chExt cx="184402" cy="204539"/>
            </a:xfrm>
          </p:grpSpPr>
          <p:sp>
            <p:nvSpPr>
              <p:cNvPr id="646" name="月 645"/>
              <p:cNvSpPr/>
              <p:nvPr/>
            </p:nvSpPr>
            <p:spPr>
              <a:xfrm rot="16443895">
                <a:off x="1920385" y="32970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47" name="月 646"/>
              <p:cNvSpPr/>
              <p:nvPr/>
            </p:nvSpPr>
            <p:spPr>
              <a:xfrm rot="16443895">
                <a:off x="1910225" y="33224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48" name="円/楕円 647"/>
              <p:cNvSpPr/>
              <p:nvPr/>
            </p:nvSpPr>
            <p:spPr bwMode="auto">
              <a:xfrm>
                <a:off x="1892660" y="3365144"/>
                <a:ext cx="164452" cy="169938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9" name="月 648"/>
              <p:cNvSpPr/>
              <p:nvPr/>
            </p:nvSpPr>
            <p:spPr>
              <a:xfrm rot="5400000">
                <a:off x="1922761" y="3317255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50" name="円/楕円 649"/>
              <p:cNvSpPr/>
              <p:nvPr/>
            </p:nvSpPr>
            <p:spPr bwMode="auto">
              <a:xfrm>
                <a:off x="1927537" y="3383619"/>
                <a:ext cx="92056" cy="129896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1" name="円/楕円 650"/>
              <p:cNvSpPr/>
              <p:nvPr/>
            </p:nvSpPr>
            <p:spPr bwMode="auto">
              <a:xfrm>
                <a:off x="1942777" y="3416300"/>
                <a:ext cx="61576" cy="83464"/>
              </a:xfrm>
              <a:prstGeom prst="ellipse">
                <a:avLst/>
              </a:prstGeom>
              <a:solidFill>
                <a:srgbClr val="92D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2" name="円/楕円 651"/>
              <p:cNvSpPr/>
              <p:nvPr/>
            </p:nvSpPr>
            <p:spPr bwMode="auto">
              <a:xfrm>
                <a:off x="1950705" y="3407232"/>
                <a:ext cx="45720" cy="4572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33" name="グループ化 632"/>
            <p:cNvGrpSpPr/>
            <p:nvPr/>
          </p:nvGrpSpPr>
          <p:grpSpPr>
            <a:xfrm flipH="1">
              <a:off x="2986926" y="3356704"/>
              <a:ext cx="175365" cy="169221"/>
              <a:chOff x="1876698" y="3330543"/>
              <a:chExt cx="184402" cy="204539"/>
            </a:xfrm>
          </p:grpSpPr>
          <p:sp>
            <p:nvSpPr>
              <p:cNvPr id="639" name="月 638"/>
              <p:cNvSpPr/>
              <p:nvPr/>
            </p:nvSpPr>
            <p:spPr>
              <a:xfrm rot="16443895">
                <a:off x="1920385" y="32970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40" name="月 639"/>
              <p:cNvSpPr/>
              <p:nvPr/>
            </p:nvSpPr>
            <p:spPr>
              <a:xfrm rot="16443895">
                <a:off x="1910225" y="33224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41" name="円/楕円 640"/>
              <p:cNvSpPr/>
              <p:nvPr/>
            </p:nvSpPr>
            <p:spPr bwMode="auto">
              <a:xfrm>
                <a:off x="1892660" y="3365144"/>
                <a:ext cx="164452" cy="169938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2" name="月 641"/>
              <p:cNvSpPr/>
              <p:nvPr/>
            </p:nvSpPr>
            <p:spPr>
              <a:xfrm rot="5400000">
                <a:off x="1922761" y="3317255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43" name="円/楕円 642"/>
              <p:cNvSpPr/>
              <p:nvPr/>
            </p:nvSpPr>
            <p:spPr bwMode="auto">
              <a:xfrm>
                <a:off x="1927537" y="3383619"/>
                <a:ext cx="92056" cy="129896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4" name="円/楕円 643"/>
              <p:cNvSpPr/>
              <p:nvPr/>
            </p:nvSpPr>
            <p:spPr bwMode="auto">
              <a:xfrm>
                <a:off x="1942777" y="3416300"/>
                <a:ext cx="61576" cy="83464"/>
              </a:xfrm>
              <a:prstGeom prst="ellipse">
                <a:avLst/>
              </a:prstGeom>
              <a:solidFill>
                <a:srgbClr val="92D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5" name="円/楕円 644"/>
              <p:cNvSpPr/>
              <p:nvPr/>
            </p:nvSpPr>
            <p:spPr bwMode="auto">
              <a:xfrm>
                <a:off x="1950705" y="3407232"/>
                <a:ext cx="45720" cy="4572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34" name="グループ化 633"/>
            <p:cNvGrpSpPr/>
            <p:nvPr/>
          </p:nvGrpSpPr>
          <p:grpSpPr>
            <a:xfrm flipV="1">
              <a:off x="2708395" y="3312810"/>
              <a:ext cx="449445" cy="45719"/>
              <a:chOff x="2772300" y="2592397"/>
              <a:chExt cx="292600" cy="45719"/>
            </a:xfrm>
          </p:grpSpPr>
          <p:sp>
            <p:nvSpPr>
              <p:cNvPr id="637" name="月 636"/>
              <p:cNvSpPr/>
              <p:nvPr/>
            </p:nvSpPr>
            <p:spPr>
              <a:xfrm rot="16200000">
                <a:off x="2986227" y="2559444"/>
                <a:ext cx="45719" cy="111626"/>
              </a:xfrm>
              <a:prstGeom prst="moon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38" name="月 637"/>
              <p:cNvSpPr/>
              <p:nvPr/>
            </p:nvSpPr>
            <p:spPr>
              <a:xfrm rot="16200000">
                <a:off x="2805253" y="2559444"/>
                <a:ext cx="45719" cy="111626"/>
              </a:xfrm>
              <a:prstGeom prst="moon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635" name="円/楕円 13"/>
            <p:cNvSpPr/>
            <p:nvPr/>
          </p:nvSpPr>
          <p:spPr bwMode="auto">
            <a:xfrm>
              <a:off x="2897197" y="3581918"/>
              <a:ext cx="64478" cy="31459"/>
            </a:xfrm>
            <a:custGeom>
              <a:avLst/>
              <a:gdLst>
                <a:gd name="connsiteX0" fmla="*/ 0 w 64478"/>
                <a:gd name="connsiteY0" fmla="*/ 22860 h 45719"/>
                <a:gd name="connsiteX1" fmla="*/ 32239 w 64478"/>
                <a:gd name="connsiteY1" fmla="*/ 0 h 45719"/>
                <a:gd name="connsiteX2" fmla="*/ 64478 w 64478"/>
                <a:gd name="connsiteY2" fmla="*/ 22860 h 45719"/>
                <a:gd name="connsiteX3" fmla="*/ 32239 w 64478"/>
                <a:gd name="connsiteY3" fmla="*/ 45720 h 45719"/>
                <a:gd name="connsiteX4" fmla="*/ 0 w 64478"/>
                <a:gd name="connsiteY4" fmla="*/ 22860 h 45719"/>
                <a:gd name="connsiteX0" fmla="*/ 0 w 64478"/>
                <a:gd name="connsiteY0" fmla="*/ 22860 h 45720"/>
                <a:gd name="connsiteX1" fmla="*/ 32239 w 64478"/>
                <a:gd name="connsiteY1" fmla="*/ 0 h 45720"/>
                <a:gd name="connsiteX2" fmla="*/ 64478 w 64478"/>
                <a:gd name="connsiteY2" fmla="*/ 22860 h 45720"/>
                <a:gd name="connsiteX3" fmla="*/ 32239 w 64478"/>
                <a:gd name="connsiteY3" fmla="*/ 45720 h 45720"/>
                <a:gd name="connsiteX4" fmla="*/ 0 w 64478"/>
                <a:gd name="connsiteY4" fmla="*/ 22860 h 45720"/>
                <a:gd name="connsiteX0" fmla="*/ 0 w 64478"/>
                <a:gd name="connsiteY0" fmla="*/ 8599 h 31459"/>
                <a:gd name="connsiteX1" fmla="*/ 29699 w 64478"/>
                <a:gd name="connsiteY1" fmla="*/ 979 h 31459"/>
                <a:gd name="connsiteX2" fmla="*/ 64478 w 64478"/>
                <a:gd name="connsiteY2" fmla="*/ 8599 h 31459"/>
                <a:gd name="connsiteX3" fmla="*/ 32239 w 64478"/>
                <a:gd name="connsiteY3" fmla="*/ 31459 h 31459"/>
                <a:gd name="connsiteX4" fmla="*/ 0 w 64478"/>
                <a:gd name="connsiteY4" fmla="*/ 8599 h 314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478" h="31459">
                  <a:moveTo>
                    <a:pt x="0" y="8599"/>
                  </a:moveTo>
                  <a:cubicBezTo>
                    <a:pt x="0" y="-4026"/>
                    <a:pt x="11894" y="979"/>
                    <a:pt x="29699" y="979"/>
                  </a:cubicBezTo>
                  <a:cubicBezTo>
                    <a:pt x="47504" y="979"/>
                    <a:pt x="64478" y="-4026"/>
                    <a:pt x="64478" y="8599"/>
                  </a:cubicBezTo>
                  <a:cubicBezTo>
                    <a:pt x="64478" y="21224"/>
                    <a:pt x="50044" y="31459"/>
                    <a:pt x="32239" y="31459"/>
                  </a:cubicBezTo>
                  <a:cubicBezTo>
                    <a:pt x="14434" y="31459"/>
                    <a:pt x="0" y="21224"/>
                    <a:pt x="0" y="8599"/>
                  </a:cubicBezTo>
                  <a:close/>
                </a:path>
              </a:pathLst>
            </a:custGeom>
            <a:solidFill>
              <a:srgbClr val="FF9966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36" name="円/楕円 7"/>
            <p:cNvSpPr/>
            <p:nvPr/>
          </p:nvSpPr>
          <p:spPr bwMode="auto">
            <a:xfrm>
              <a:off x="2861746" y="3642377"/>
              <a:ext cx="137581" cy="43052"/>
            </a:xfrm>
            <a:custGeom>
              <a:avLst/>
              <a:gdLst>
                <a:gd name="connsiteX0" fmla="*/ 0 w 267753"/>
                <a:gd name="connsiteY0" fmla="*/ 35563 h 71126"/>
                <a:gd name="connsiteX1" fmla="*/ 133877 w 267753"/>
                <a:gd name="connsiteY1" fmla="*/ 0 h 71126"/>
                <a:gd name="connsiteX2" fmla="*/ 267754 w 267753"/>
                <a:gd name="connsiteY2" fmla="*/ 35563 h 71126"/>
                <a:gd name="connsiteX3" fmla="*/ 133877 w 267753"/>
                <a:gd name="connsiteY3" fmla="*/ 71126 h 71126"/>
                <a:gd name="connsiteX4" fmla="*/ 0 w 267753"/>
                <a:gd name="connsiteY4" fmla="*/ 35563 h 71126"/>
                <a:gd name="connsiteX0" fmla="*/ 0 w 267754"/>
                <a:gd name="connsiteY0" fmla="*/ 35563 h 71126"/>
                <a:gd name="connsiteX1" fmla="*/ 133877 w 267754"/>
                <a:gd name="connsiteY1" fmla="*/ 0 h 71126"/>
                <a:gd name="connsiteX2" fmla="*/ 267754 w 267754"/>
                <a:gd name="connsiteY2" fmla="*/ 35563 h 71126"/>
                <a:gd name="connsiteX3" fmla="*/ 133877 w 267754"/>
                <a:gd name="connsiteY3" fmla="*/ 71126 h 71126"/>
                <a:gd name="connsiteX4" fmla="*/ 0 w 267754"/>
                <a:gd name="connsiteY4" fmla="*/ 35563 h 71126"/>
                <a:gd name="connsiteX0" fmla="*/ 0 w 267754"/>
                <a:gd name="connsiteY0" fmla="*/ 35563 h 107321"/>
                <a:gd name="connsiteX1" fmla="*/ 133877 w 267754"/>
                <a:gd name="connsiteY1" fmla="*/ 0 h 107321"/>
                <a:gd name="connsiteX2" fmla="*/ 267754 w 267754"/>
                <a:gd name="connsiteY2" fmla="*/ 35563 h 107321"/>
                <a:gd name="connsiteX3" fmla="*/ 133877 w 267754"/>
                <a:gd name="connsiteY3" fmla="*/ 107321 h 107321"/>
                <a:gd name="connsiteX4" fmla="*/ 0 w 267754"/>
                <a:gd name="connsiteY4" fmla="*/ 35563 h 1073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7754" h="107321">
                  <a:moveTo>
                    <a:pt x="0" y="35563"/>
                  </a:moveTo>
                  <a:cubicBezTo>
                    <a:pt x="0" y="15922"/>
                    <a:pt x="59939" y="0"/>
                    <a:pt x="133877" y="0"/>
                  </a:cubicBezTo>
                  <a:cubicBezTo>
                    <a:pt x="207815" y="0"/>
                    <a:pt x="267754" y="15922"/>
                    <a:pt x="267754" y="35563"/>
                  </a:cubicBezTo>
                  <a:cubicBezTo>
                    <a:pt x="267754" y="55204"/>
                    <a:pt x="207815" y="107321"/>
                    <a:pt x="133877" y="107321"/>
                  </a:cubicBezTo>
                  <a:cubicBezTo>
                    <a:pt x="59939" y="107321"/>
                    <a:pt x="0" y="55204"/>
                    <a:pt x="0" y="35563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683" name="グループ化 682"/>
          <p:cNvGrpSpPr/>
          <p:nvPr/>
        </p:nvGrpSpPr>
        <p:grpSpPr>
          <a:xfrm>
            <a:off x="6505391" y="2701249"/>
            <a:ext cx="688464" cy="1669628"/>
            <a:chOff x="2477725" y="3006407"/>
            <a:chExt cx="902953" cy="2189797"/>
          </a:xfrm>
        </p:grpSpPr>
        <p:sp>
          <p:nvSpPr>
            <p:cNvPr id="684" name="円/楕円 683"/>
            <p:cNvSpPr/>
            <p:nvPr/>
          </p:nvSpPr>
          <p:spPr bwMode="auto">
            <a:xfrm>
              <a:off x="2608720" y="3006408"/>
              <a:ext cx="652640" cy="646350"/>
            </a:xfrm>
            <a:prstGeom prst="ellipse">
              <a:avLst/>
            </a:prstGeom>
            <a:solidFill>
              <a:srgbClr val="FFFF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85" name="円/楕円 684"/>
            <p:cNvSpPr/>
            <p:nvPr/>
          </p:nvSpPr>
          <p:spPr bwMode="auto">
            <a:xfrm>
              <a:off x="2627008" y="3262506"/>
              <a:ext cx="616064" cy="780502"/>
            </a:xfrm>
            <a:prstGeom prst="ellipse">
              <a:avLst/>
            </a:prstGeom>
            <a:solidFill>
              <a:srgbClr val="FFCC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686" name="グループ化 685"/>
            <p:cNvGrpSpPr/>
            <p:nvPr/>
          </p:nvGrpSpPr>
          <p:grpSpPr>
            <a:xfrm>
              <a:off x="2961675" y="4853910"/>
              <a:ext cx="218058" cy="342294"/>
              <a:chOff x="4525454" y="3230695"/>
              <a:chExt cx="315035" cy="473670"/>
            </a:xfrm>
          </p:grpSpPr>
          <p:sp>
            <p:nvSpPr>
              <p:cNvPr id="754" name="片側の 2 つの角を丸めた四角形 753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55" name="片側の 2 つの角を丸めた四角形 754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87" name="グループ化 686"/>
            <p:cNvGrpSpPr/>
            <p:nvPr/>
          </p:nvGrpSpPr>
          <p:grpSpPr>
            <a:xfrm>
              <a:off x="2711144" y="4853910"/>
              <a:ext cx="218058" cy="342294"/>
              <a:chOff x="4525454" y="3230695"/>
              <a:chExt cx="315035" cy="473670"/>
            </a:xfrm>
          </p:grpSpPr>
          <p:sp>
            <p:nvSpPr>
              <p:cNvPr id="752" name="片側の 2 つの角を丸めた四角形 751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53" name="片側の 2 つの角を丸めた四角形 752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688" name="円/楕円 2"/>
            <p:cNvSpPr/>
            <p:nvPr/>
          </p:nvSpPr>
          <p:spPr bwMode="auto">
            <a:xfrm>
              <a:off x="2477725" y="4073702"/>
              <a:ext cx="902953" cy="918110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89" name="円/楕円 2"/>
            <p:cNvSpPr/>
            <p:nvPr/>
          </p:nvSpPr>
          <p:spPr bwMode="auto">
            <a:xfrm>
              <a:off x="2477725" y="4036992"/>
              <a:ext cx="902953" cy="918110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90" name="円/楕円 2"/>
            <p:cNvSpPr/>
            <p:nvPr/>
          </p:nvSpPr>
          <p:spPr bwMode="auto">
            <a:xfrm>
              <a:off x="2548050" y="4046617"/>
              <a:ext cx="762303" cy="779551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91" name="円/楕円 690"/>
            <p:cNvSpPr/>
            <p:nvPr/>
          </p:nvSpPr>
          <p:spPr bwMode="auto">
            <a:xfrm>
              <a:off x="2751763" y="5082400"/>
              <a:ext cx="133108" cy="18780"/>
            </a:xfrm>
            <a:prstGeom prst="ellipse">
              <a:avLst/>
            </a:pr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92" name="円/楕円 691"/>
            <p:cNvSpPr/>
            <p:nvPr/>
          </p:nvSpPr>
          <p:spPr bwMode="auto">
            <a:xfrm>
              <a:off x="3004149" y="5082400"/>
              <a:ext cx="133108" cy="18780"/>
            </a:xfrm>
            <a:prstGeom prst="ellipse">
              <a:avLst/>
            </a:pr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693" name="グループ化 692"/>
            <p:cNvGrpSpPr/>
            <p:nvPr/>
          </p:nvGrpSpPr>
          <p:grpSpPr>
            <a:xfrm flipH="1">
              <a:off x="2548661" y="3794781"/>
              <a:ext cx="493361" cy="616157"/>
              <a:chOff x="2833683" y="2933955"/>
              <a:chExt cx="546995" cy="654335"/>
            </a:xfrm>
          </p:grpSpPr>
          <p:sp>
            <p:nvSpPr>
              <p:cNvPr id="748" name="フリーフォーム 747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FFCC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749" name="グループ化 748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750" name="角丸四角形 749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51" name="フリーフォーム 750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694" name="グループ化 693"/>
            <p:cNvGrpSpPr/>
            <p:nvPr/>
          </p:nvGrpSpPr>
          <p:grpSpPr>
            <a:xfrm>
              <a:off x="2798780" y="3794781"/>
              <a:ext cx="493361" cy="616157"/>
              <a:chOff x="2833683" y="2933955"/>
              <a:chExt cx="546995" cy="654335"/>
            </a:xfrm>
          </p:grpSpPr>
          <p:sp>
            <p:nvSpPr>
              <p:cNvPr id="744" name="フリーフォーム 743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FFCC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745" name="グループ化 744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746" name="角丸四角形 745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47" name="フリーフォーム 746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695" name="グループ化 694"/>
            <p:cNvGrpSpPr/>
            <p:nvPr/>
          </p:nvGrpSpPr>
          <p:grpSpPr>
            <a:xfrm>
              <a:off x="2589521" y="3728835"/>
              <a:ext cx="673756" cy="451127"/>
              <a:chOff x="4472370" y="2294084"/>
              <a:chExt cx="1712418" cy="1098237"/>
            </a:xfrm>
            <a:solidFill>
              <a:schemeClr val="accent6">
                <a:lumMod val="75000"/>
              </a:schemeClr>
            </a:solidFill>
          </p:grpSpPr>
          <p:grpSp>
            <p:nvGrpSpPr>
              <p:cNvPr id="736" name="グループ化 735"/>
              <p:cNvGrpSpPr/>
              <p:nvPr/>
            </p:nvGrpSpPr>
            <p:grpSpPr>
              <a:xfrm>
                <a:off x="4472370" y="2294084"/>
                <a:ext cx="1712418" cy="1098237"/>
                <a:chOff x="4349744" y="1673805"/>
                <a:chExt cx="973396" cy="866195"/>
              </a:xfrm>
              <a:grpFill/>
            </p:grpSpPr>
            <p:sp>
              <p:nvSpPr>
                <p:cNvPr id="740" name="円/楕円 2"/>
                <p:cNvSpPr/>
                <p:nvPr/>
              </p:nvSpPr>
              <p:spPr bwMode="auto">
                <a:xfrm>
                  <a:off x="4480328" y="1673805"/>
                  <a:ext cx="720322" cy="844746"/>
                </a:xfrm>
                <a:custGeom>
                  <a:avLst/>
                  <a:gdLst>
                    <a:gd name="connsiteX0" fmla="*/ 0 w 855095"/>
                    <a:gd name="connsiteY0" fmla="*/ 427548 h 855095"/>
                    <a:gd name="connsiteX1" fmla="*/ 427548 w 855095"/>
                    <a:gd name="connsiteY1" fmla="*/ 0 h 855095"/>
                    <a:gd name="connsiteX2" fmla="*/ 855096 w 855095"/>
                    <a:gd name="connsiteY2" fmla="*/ 427548 h 855095"/>
                    <a:gd name="connsiteX3" fmla="*/ 427548 w 855095"/>
                    <a:gd name="connsiteY3" fmla="*/ 855096 h 855095"/>
                    <a:gd name="connsiteX4" fmla="*/ 0 w 855095"/>
                    <a:gd name="connsiteY4" fmla="*/ 427548 h 855095"/>
                    <a:gd name="connsiteX0" fmla="*/ 0 w 855096"/>
                    <a:gd name="connsiteY0" fmla="*/ 427548 h 855096"/>
                    <a:gd name="connsiteX1" fmla="*/ 427548 w 855096"/>
                    <a:gd name="connsiteY1" fmla="*/ 0 h 855096"/>
                    <a:gd name="connsiteX2" fmla="*/ 855096 w 855096"/>
                    <a:gd name="connsiteY2" fmla="*/ 427548 h 855096"/>
                    <a:gd name="connsiteX3" fmla="*/ 427548 w 855096"/>
                    <a:gd name="connsiteY3" fmla="*/ 855096 h 855096"/>
                    <a:gd name="connsiteX4" fmla="*/ 0 w 855096"/>
                    <a:gd name="connsiteY4" fmla="*/ 427548 h 855096"/>
                    <a:gd name="connsiteX0" fmla="*/ 0 w 855096"/>
                    <a:gd name="connsiteY0" fmla="*/ 249748 h 677296"/>
                    <a:gd name="connsiteX1" fmla="*/ 421198 w 855096"/>
                    <a:gd name="connsiteY1" fmla="*/ 0 h 677296"/>
                    <a:gd name="connsiteX2" fmla="*/ 855096 w 855096"/>
                    <a:gd name="connsiteY2" fmla="*/ 249748 h 677296"/>
                    <a:gd name="connsiteX3" fmla="*/ 427548 w 855096"/>
                    <a:gd name="connsiteY3" fmla="*/ 677296 h 677296"/>
                    <a:gd name="connsiteX4" fmla="*/ 0 w 855096"/>
                    <a:gd name="connsiteY4" fmla="*/ 249748 h 6772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55096" h="677296">
                      <a:moveTo>
                        <a:pt x="0" y="249748"/>
                      </a:moveTo>
                      <a:cubicBezTo>
                        <a:pt x="0" y="13620"/>
                        <a:pt x="185070" y="0"/>
                        <a:pt x="421198" y="0"/>
                      </a:cubicBezTo>
                      <a:cubicBezTo>
                        <a:pt x="657326" y="0"/>
                        <a:pt x="855096" y="13620"/>
                        <a:pt x="855096" y="249748"/>
                      </a:cubicBezTo>
                      <a:cubicBezTo>
                        <a:pt x="855096" y="485876"/>
                        <a:pt x="663676" y="677296"/>
                        <a:pt x="427548" y="677296"/>
                      </a:cubicBezTo>
                      <a:cubicBezTo>
                        <a:pt x="191420" y="677296"/>
                        <a:pt x="0" y="485876"/>
                        <a:pt x="0" y="2497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41" name="フリーフォーム 740"/>
                <p:cNvSpPr/>
                <p:nvPr/>
              </p:nvSpPr>
              <p:spPr bwMode="auto">
                <a:xfrm>
                  <a:off x="4907996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42" name="フリーフォーム 741"/>
                <p:cNvSpPr/>
                <p:nvPr/>
              </p:nvSpPr>
              <p:spPr bwMode="auto">
                <a:xfrm flipH="1">
                  <a:off x="4349744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43" name="月 742"/>
                <p:cNvSpPr/>
                <p:nvPr/>
              </p:nvSpPr>
              <p:spPr bwMode="auto">
                <a:xfrm rot="16200000">
                  <a:off x="4758676" y="2186926"/>
                  <a:ext cx="163622" cy="542526"/>
                </a:xfrm>
                <a:prstGeom prst="moon">
                  <a:avLst>
                    <a:gd name="adj" fmla="val 74747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737" name="円/楕円 736"/>
              <p:cNvSpPr/>
              <p:nvPr/>
            </p:nvSpPr>
            <p:spPr bwMode="auto">
              <a:xfrm>
                <a:off x="5268191" y="2427512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8" name="円/楕円 737"/>
              <p:cNvSpPr/>
              <p:nvPr/>
            </p:nvSpPr>
            <p:spPr bwMode="auto">
              <a:xfrm>
                <a:off x="5268191" y="2694590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9" name="円/楕円 738"/>
              <p:cNvSpPr/>
              <p:nvPr/>
            </p:nvSpPr>
            <p:spPr bwMode="auto">
              <a:xfrm>
                <a:off x="5268191" y="2932687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96" name="グループ化 695"/>
            <p:cNvGrpSpPr/>
            <p:nvPr/>
          </p:nvGrpSpPr>
          <p:grpSpPr>
            <a:xfrm rot="20700000">
              <a:off x="2571820" y="3393861"/>
              <a:ext cx="156785" cy="208380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734" name="円/楕円 733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solidFill>
                <a:srgbClr val="FFFFCC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5" name="円/楕円 734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97" name="グループ化 696"/>
            <p:cNvGrpSpPr/>
            <p:nvPr/>
          </p:nvGrpSpPr>
          <p:grpSpPr>
            <a:xfrm rot="900000" flipH="1">
              <a:off x="3135519" y="3393861"/>
              <a:ext cx="156785" cy="208380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732" name="円/楕円 731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solidFill>
                <a:srgbClr val="FFFFCC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3" name="円/楕円 732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698" name="月 697"/>
            <p:cNvSpPr/>
            <p:nvPr/>
          </p:nvSpPr>
          <p:spPr bwMode="auto">
            <a:xfrm rot="21425698">
              <a:off x="2636726" y="3264939"/>
              <a:ext cx="109252" cy="523274"/>
            </a:xfrm>
            <a:prstGeom prst="moon">
              <a:avLst>
                <a:gd name="adj" fmla="val 50104"/>
              </a:avLst>
            </a:prstGeom>
            <a:solidFill>
              <a:srgbClr val="FFFF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99" name="月 698"/>
            <p:cNvSpPr/>
            <p:nvPr/>
          </p:nvSpPr>
          <p:spPr bwMode="auto">
            <a:xfrm rot="174302" flipH="1">
              <a:off x="3121779" y="3261489"/>
              <a:ext cx="109252" cy="523274"/>
            </a:xfrm>
            <a:prstGeom prst="moon">
              <a:avLst>
                <a:gd name="adj" fmla="val 50104"/>
              </a:avLst>
            </a:prstGeom>
            <a:solidFill>
              <a:srgbClr val="FFFF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00" name="円/楕円 699"/>
            <p:cNvSpPr/>
            <p:nvPr/>
          </p:nvSpPr>
          <p:spPr bwMode="auto">
            <a:xfrm>
              <a:off x="2666650" y="3129716"/>
              <a:ext cx="532937" cy="623199"/>
            </a:xfrm>
            <a:prstGeom prst="ellipse">
              <a:avLst/>
            </a:prstGeom>
            <a:solidFill>
              <a:srgbClr val="FFFFCC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01" name="月 700"/>
            <p:cNvSpPr/>
            <p:nvPr/>
          </p:nvSpPr>
          <p:spPr bwMode="auto">
            <a:xfrm rot="5400000">
              <a:off x="2777699" y="2920578"/>
              <a:ext cx="311422" cy="577706"/>
            </a:xfrm>
            <a:prstGeom prst="moon">
              <a:avLst>
                <a:gd name="adj" fmla="val 52836"/>
              </a:avLst>
            </a:prstGeom>
            <a:solidFill>
              <a:srgbClr val="FFFF00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02" name="月 701"/>
            <p:cNvSpPr/>
            <p:nvPr/>
          </p:nvSpPr>
          <p:spPr bwMode="auto">
            <a:xfrm rot="5400000">
              <a:off x="2775657" y="2973419"/>
              <a:ext cx="311422" cy="472023"/>
            </a:xfrm>
            <a:prstGeom prst="moon">
              <a:avLst>
                <a:gd name="adj" fmla="val 53653"/>
              </a:avLst>
            </a:prstGeom>
            <a:solidFill>
              <a:srgbClr val="FFFF00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03" name="月 702"/>
            <p:cNvSpPr/>
            <p:nvPr/>
          </p:nvSpPr>
          <p:spPr bwMode="auto">
            <a:xfrm rot="5400000">
              <a:off x="2779329" y="3033249"/>
              <a:ext cx="311422" cy="352366"/>
            </a:xfrm>
            <a:prstGeom prst="moon">
              <a:avLst>
                <a:gd name="adj" fmla="val 52836"/>
              </a:avLst>
            </a:prstGeom>
            <a:solidFill>
              <a:srgbClr val="FFFF00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704" name="グループ化 703"/>
            <p:cNvGrpSpPr/>
            <p:nvPr/>
          </p:nvGrpSpPr>
          <p:grpSpPr>
            <a:xfrm>
              <a:off x="2669611" y="3006407"/>
              <a:ext cx="525643" cy="293746"/>
              <a:chOff x="2678776" y="2142771"/>
              <a:chExt cx="582787" cy="311947"/>
            </a:xfrm>
          </p:grpSpPr>
          <p:sp>
            <p:nvSpPr>
              <p:cNvPr id="726" name="円/楕円 725"/>
              <p:cNvSpPr/>
              <p:nvPr/>
            </p:nvSpPr>
            <p:spPr bwMode="auto">
              <a:xfrm>
                <a:off x="2904459" y="2142771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27" name="円/楕円 726"/>
              <p:cNvSpPr/>
              <p:nvPr/>
            </p:nvSpPr>
            <p:spPr bwMode="auto">
              <a:xfrm>
                <a:off x="2783086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28" name="円/楕円 727"/>
              <p:cNvSpPr/>
              <p:nvPr/>
            </p:nvSpPr>
            <p:spPr bwMode="auto">
              <a:xfrm>
                <a:off x="2678776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29" name="円/楕円 728"/>
              <p:cNvSpPr/>
              <p:nvPr/>
            </p:nvSpPr>
            <p:spPr bwMode="auto">
              <a:xfrm>
                <a:off x="3028022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30" name="円/楕円 729"/>
              <p:cNvSpPr/>
              <p:nvPr/>
            </p:nvSpPr>
            <p:spPr bwMode="auto">
              <a:xfrm>
                <a:off x="3135167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31" name="月 730"/>
              <p:cNvSpPr/>
              <p:nvPr/>
            </p:nvSpPr>
            <p:spPr bwMode="auto">
              <a:xfrm rot="5400000">
                <a:off x="2845142" y="2044216"/>
                <a:ext cx="250688" cy="570316"/>
              </a:xfrm>
              <a:prstGeom prst="moon">
                <a:avLst>
                  <a:gd name="adj" fmla="val 70560"/>
                </a:avLst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05" name="グループ化 704"/>
            <p:cNvGrpSpPr/>
            <p:nvPr/>
          </p:nvGrpSpPr>
          <p:grpSpPr>
            <a:xfrm>
              <a:off x="2699906" y="3356704"/>
              <a:ext cx="175365" cy="169221"/>
              <a:chOff x="1876698" y="3330543"/>
              <a:chExt cx="184402" cy="204539"/>
            </a:xfrm>
          </p:grpSpPr>
          <p:sp>
            <p:nvSpPr>
              <p:cNvPr id="719" name="月 718"/>
              <p:cNvSpPr/>
              <p:nvPr/>
            </p:nvSpPr>
            <p:spPr>
              <a:xfrm rot="16443895">
                <a:off x="1920385" y="32970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20" name="月 719"/>
              <p:cNvSpPr/>
              <p:nvPr/>
            </p:nvSpPr>
            <p:spPr>
              <a:xfrm rot="16443895">
                <a:off x="1910225" y="33224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21" name="円/楕円 720"/>
              <p:cNvSpPr/>
              <p:nvPr/>
            </p:nvSpPr>
            <p:spPr bwMode="auto">
              <a:xfrm>
                <a:off x="1892660" y="3365144"/>
                <a:ext cx="164452" cy="169938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22" name="月 721"/>
              <p:cNvSpPr/>
              <p:nvPr/>
            </p:nvSpPr>
            <p:spPr>
              <a:xfrm rot="5400000">
                <a:off x="1922761" y="3317255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23" name="円/楕円 722"/>
              <p:cNvSpPr/>
              <p:nvPr/>
            </p:nvSpPr>
            <p:spPr bwMode="auto">
              <a:xfrm>
                <a:off x="1927537" y="3383619"/>
                <a:ext cx="92056" cy="129896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24" name="円/楕円 723"/>
              <p:cNvSpPr/>
              <p:nvPr/>
            </p:nvSpPr>
            <p:spPr bwMode="auto">
              <a:xfrm>
                <a:off x="1942777" y="3416300"/>
                <a:ext cx="61576" cy="83464"/>
              </a:xfrm>
              <a:prstGeom prst="ellipse">
                <a:avLst/>
              </a:prstGeom>
              <a:solidFill>
                <a:srgbClr val="92D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25" name="円/楕円 724"/>
              <p:cNvSpPr/>
              <p:nvPr/>
            </p:nvSpPr>
            <p:spPr bwMode="auto">
              <a:xfrm>
                <a:off x="1950705" y="3407232"/>
                <a:ext cx="45720" cy="4572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06" name="グループ化 705"/>
            <p:cNvGrpSpPr/>
            <p:nvPr/>
          </p:nvGrpSpPr>
          <p:grpSpPr>
            <a:xfrm flipH="1">
              <a:off x="2986926" y="3356704"/>
              <a:ext cx="175365" cy="169221"/>
              <a:chOff x="1876698" y="3330543"/>
              <a:chExt cx="184402" cy="204539"/>
            </a:xfrm>
          </p:grpSpPr>
          <p:sp>
            <p:nvSpPr>
              <p:cNvPr id="712" name="月 711"/>
              <p:cNvSpPr/>
              <p:nvPr/>
            </p:nvSpPr>
            <p:spPr>
              <a:xfrm rot="16443895">
                <a:off x="1920385" y="32970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13" name="月 712"/>
              <p:cNvSpPr/>
              <p:nvPr/>
            </p:nvSpPr>
            <p:spPr>
              <a:xfrm rot="16443895">
                <a:off x="1910225" y="33224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14" name="円/楕円 713"/>
              <p:cNvSpPr/>
              <p:nvPr/>
            </p:nvSpPr>
            <p:spPr bwMode="auto">
              <a:xfrm>
                <a:off x="1892660" y="3365144"/>
                <a:ext cx="164452" cy="169938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5" name="月 714"/>
              <p:cNvSpPr/>
              <p:nvPr/>
            </p:nvSpPr>
            <p:spPr>
              <a:xfrm rot="5400000">
                <a:off x="1922761" y="3317255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16" name="円/楕円 715"/>
              <p:cNvSpPr/>
              <p:nvPr/>
            </p:nvSpPr>
            <p:spPr bwMode="auto">
              <a:xfrm>
                <a:off x="1927537" y="3383619"/>
                <a:ext cx="92056" cy="129896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7" name="円/楕円 716"/>
              <p:cNvSpPr/>
              <p:nvPr/>
            </p:nvSpPr>
            <p:spPr bwMode="auto">
              <a:xfrm>
                <a:off x="1942777" y="3416300"/>
                <a:ext cx="61576" cy="83464"/>
              </a:xfrm>
              <a:prstGeom prst="ellipse">
                <a:avLst/>
              </a:prstGeom>
              <a:solidFill>
                <a:srgbClr val="92D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8" name="円/楕円 717"/>
              <p:cNvSpPr/>
              <p:nvPr/>
            </p:nvSpPr>
            <p:spPr bwMode="auto">
              <a:xfrm>
                <a:off x="1950705" y="3407232"/>
                <a:ext cx="45720" cy="4572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07" name="グループ化 706"/>
            <p:cNvGrpSpPr/>
            <p:nvPr/>
          </p:nvGrpSpPr>
          <p:grpSpPr>
            <a:xfrm flipV="1">
              <a:off x="2708395" y="3312810"/>
              <a:ext cx="449445" cy="45719"/>
              <a:chOff x="2772300" y="2592397"/>
              <a:chExt cx="292600" cy="45719"/>
            </a:xfrm>
          </p:grpSpPr>
          <p:sp>
            <p:nvSpPr>
              <p:cNvPr id="710" name="月 709"/>
              <p:cNvSpPr/>
              <p:nvPr/>
            </p:nvSpPr>
            <p:spPr>
              <a:xfrm rot="16200000">
                <a:off x="2986227" y="2559444"/>
                <a:ext cx="45719" cy="111626"/>
              </a:xfrm>
              <a:prstGeom prst="moon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11" name="月 710"/>
              <p:cNvSpPr/>
              <p:nvPr/>
            </p:nvSpPr>
            <p:spPr>
              <a:xfrm rot="16200000">
                <a:off x="2805253" y="2559444"/>
                <a:ext cx="45719" cy="111626"/>
              </a:xfrm>
              <a:prstGeom prst="moon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08" name="円/楕円 13"/>
            <p:cNvSpPr/>
            <p:nvPr/>
          </p:nvSpPr>
          <p:spPr bwMode="auto">
            <a:xfrm>
              <a:off x="2897197" y="3581918"/>
              <a:ext cx="64478" cy="31459"/>
            </a:xfrm>
            <a:custGeom>
              <a:avLst/>
              <a:gdLst>
                <a:gd name="connsiteX0" fmla="*/ 0 w 64478"/>
                <a:gd name="connsiteY0" fmla="*/ 22860 h 45719"/>
                <a:gd name="connsiteX1" fmla="*/ 32239 w 64478"/>
                <a:gd name="connsiteY1" fmla="*/ 0 h 45719"/>
                <a:gd name="connsiteX2" fmla="*/ 64478 w 64478"/>
                <a:gd name="connsiteY2" fmla="*/ 22860 h 45719"/>
                <a:gd name="connsiteX3" fmla="*/ 32239 w 64478"/>
                <a:gd name="connsiteY3" fmla="*/ 45720 h 45719"/>
                <a:gd name="connsiteX4" fmla="*/ 0 w 64478"/>
                <a:gd name="connsiteY4" fmla="*/ 22860 h 45719"/>
                <a:gd name="connsiteX0" fmla="*/ 0 w 64478"/>
                <a:gd name="connsiteY0" fmla="*/ 22860 h 45720"/>
                <a:gd name="connsiteX1" fmla="*/ 32239 w 64478"/>
                <a:gd name="connsiteY1" fmla="*/ 0 h 45720"/>
                <a:gd name="connsiteX2" fmla="*/ 64478 w 64478"/>
                <a:gd name="connsiteY2" fmla="*/ 22860 h 45720"/>
                <a:gd name="connsiteX3" fmla="*/ 32239 w 64478"/>
                <a:gd name="connsiteY3" fmla="*/ 45720 h 45720"/>
                <a:gd name="connsiteX4" fmla="*/ 0 w 64478"/>
                <a:gd name="connsiteY4" fmla="*/ 22860 h 45720"/>
                <a:gd name="connsiteX0" fmla="*/ 0 w 64478"/>
                <a:gd name="connsiteY0" fmla="*/ 8599 h 31459"/>
                <a:gd name="connsiteX1" fmla="*/ 29699 w 64478"/>
                <a:gd name="connsiteY1" fmla="*/ 979 h 31459"/>
                <a:gd name="connsiteX2" fmla="*/ 64478 w 64478"/>
                <a:gd name="connsiteY2" fmla="*/ 8599 h 31459"/>
                <a:gd name="connsiteX3" fmla="*/ 32239 w 64478"/>
                <a:gd name="connsiteY3" fmla="*/ 31459 h 31459"/>
                <a:gd name="connsiteX4" fmla="*/ 0 w 64478"/>
                <a:gd name="connsiteY4" fmla="*/ 8599 h 314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478" h="31459">
                  <a:moveTo>
                    <a:pt x="0" y="8599"/>
                  </a:moveTo>
                  <a:cubicBezTo>
                    <a:pt x="0" y="-4026"/>
                    <a:pt x="11894" y="979"/>
                    <a:pt x="29699" y="979"/>
                  </a:cubicBezTo>
                  <a:cubicBezTo>
                    <a:pt x="47504" y="979"/>
                    <a:pt x="64478" y="-4026"/>
                    <a:pt x="64478" y="8599"/>
                  </a:cubicBezTo>
                  <a:cubicBezTo>
                    <a:pt x="64478" y="21224"/>
                    <a:pt x="50044" y="31459"/>
                    <a:pt x="32239" y="31459"/>
                  </a:cubicBezTo>
                  <a:cubicBezTo>
                    <a:pt x="14434" y="31459"/>
                    <a:pt x="0" y="21224"/>
                    <a:pt x="0" y="8599"/>
                  </a:cubicBezTo>
                  <a:close/>
                </a:path>
              </a:pathLst>
            </a:custGeom>
            <a:solidFill>
              <a:srgbClr val="FF9966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09" name="円/楕円 7"/>
            <p:cNvSpPr/>
            <p:nvPr/>
          </p:nvSpPr>
          <p:spPr bwMode="auto">
            <a:xfrm>
              <a:off x="2861746" y="3642377"/>
              <a:ext cx="137581" cy="43052"/>
            </a:xfrm>
            <a:custGeom>
              <a:avLst/>
              <a:gdLst>
                <a:gd name="connsiteX0" fmla="*/ 0 w 267753"/>
                <a:gd name="connsiteY0" fmla="*/ 35563 h 71126"/>
                <a:gd name="connsiteX1" fmla="*/ 133877 w 267753"/>
                <a:gd name="connsiteY1" fmla="*/ 0 h 71126"/>
                <a:gd name="connsiteX2" fmla="*/ 267754 w 267753"/>
                <a:gd name="connsiteY2" fmla="*/ 35563 h 71126"/>
                <a:gd name="connsiteX3" fmla="*/ 133877 w 267753"/>
                <a:gd name="connsiteY3" fmla="*/ 71126 h 71126"/>
                <a:gd name="connsiteX4" fmla="*/ 0 w 267753"/>
                <a:gd name="connsiteY4" fmla="*/ 35563 h 71126"/>
                <a:gd name="connsiteX0" fmla="*/ 0 w 267754"/>
                <a:gd name="connsiteY0" fmla="*/ 35563 h 71126"/>
                <a:gd name="connsiteX1" fmla="*/ 133877 w 267754"/>
                <a:gd name="connsiteY1" fmla="*/ 0 h 71126"/>
                <a:gd name="connsiteX2" fmla="*/ 267754 w 267754"/>
                <a:gd name="connsiteY2" fmla="*/ 35563 h 71126"/>
                <a:gd name="connsiteX3" fmla="*/ 133877 w 267754"/>
                <a:gd name="connsiteY3" fmla="*/ 71126 h 71126"/>
                <a:gd name="connsiteX4" fmla="*/ 0 w 267754"/>
                <a:gd name="connsiteY4" fmla="*/ 35563 h 71126"/>
                <a:gd name="connsiteX0" fmla="*/ 0 w 267754"/>
                <a:gd name="connsiteY0" fmla="*/ 35563 h 107321"/>
                <a:gd name="connsiteX1" fmla="*/ 133877 w 267754"/>
                <a:gd name="connsiteY1" fmla="*/ 0 h 107321"/>
                <a:gd name="connsiteX2" fmla="*/ 267754 w 267754"/>
                <a:gd name="connsiteY2" fmla="*/ 35563 h 107321"/>
                <a:gd name="connsiteX3" fmla="*/ 133877 w 267754"/>
                <a:gd name="connsiteY3" fmla="*/ 107321 h 107321"/>
                <a:gd name="connsiteX4" fmla="*/ 0 w 267754"/>
                <a:gd name="connsiteY4" fmla="*/ 35563 h 1073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7754" h="107321">
                  <a:moveTo>
                    <a:pt x="0" y="35563"/>
                  </a:moveTo>
                  <a:cubicBezTo>
                    <a:pt x="0" y="15922"/>
                    <a:pt x="59939" y="0"/>
                    <a:pt x="133877" y="0"/>
                  </a:cubicBezTo>
                  <a:cubicBezTo>
                    <a:pt x="207815" y="0"/>
                    <a:pt x="267754" y="15922"/>
                    <a:pt x="267754" y="35563"/>
                  </a:cubicBezTo>
                  <a:cubicBezTo>
                    <a:pt x="267754" y="55204"/>
                    <a:pt x="207815" y="107321"/>
                    <a:pt x="133877" y="107321"/>
                  </a:cubicBezTo>
                  <a:cubicBezTo>
                    <a:pt x="59939" y="107321"/>
                    <a:pt x="0" y="55204"/>
                    <a:pt x="0" y="35563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756" name="グループ化 755"/>
          <p:cNvGrpSpPr/>
          <p:nvPr/>
        </p:nvGrpSpPr>
        <p:grpSpPr>
          <a:xfrm>
            <a:off x="8405270" y="2701249"/>
            <a:ext cx="688464" cy="1669628"/>
            <a:chOff x="2477725" y="3006407"/>
            <a:chExt cx="902953" cy="2189797"/>
          </a:xfrm>
        </p:grpSpPr>
        <p:sp>
          <p:nvSpPr>
            <p:cNvPr id="757" name="円/楕円 756"/>
            <p:cNvSpPr/>
            <p:nvPr/>
          </p:nvSpPr>
          <p:spPr bwMode="auto">
            <a:xfrm>
              <a:off x="2608720" y="3006408"/>
              <a:ext cx="652640" cy="646350"/>
            </a:xfrm>
            <a:prstGeom prst="ellipse">
              <a:avLst/>
            </a:prstGeom>
            <a:solidFill>
              <a:srgbClr val="FFFF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58" name="円/楕円 757"/>
            <p:cNvSpPr/>
            <p:nvPr/>
          </p:nvSpPr>
          <p:spPr bwMode="auto">
            <a:xfrm>
              <a:off x="2627008" y="3262506"/>
              <a:ext cx="616064" cy="780502"/>
            </a:xfrm>
            <a:prstGeom prst="ellipse">
              <a:avLst/>
            </a:prstGeom>
            <a:solidFill>
              <a:srgbClr val="FFCC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759" name="グループ化 758"/>
            <p:cNvGrpSpPr/>
            <p:nvPr/>
          </p:nvGrpSpPr>
          <p:grpSpPr>
            <a:xfrm>
              <a:off x="2961675" y="4853910"/>
              <a:ext cx="218058" cy="342294"/>
              <a:chOff x="4525454" y="3230695"/>
              <a:chExt cx="315035" cy="473670"/>
            </a:xfrm>
          </p:grpSpPr>
          <p:sp>
            <p:nvSpPr>
              <p:cNvPr id="827" name="片側の 2 つの角を丸めた四角形 826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8" name="片側の 2 つの角を丸めた四角形 827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60" name="グループ化 759"/>
            <p:cNvGrpSpPr/>
            <p:nvPr/>
          </p:nvGrpSpPr>
          <p:grpSpPr>
            <a:xfrm>
              <a:off x="2711144" y="4853910"/>
              <a:ext cx="218058" cy="342294"/>
              <a:chOff x="4525454" y="3230695"/>
              <a:chExt cx="315035" cy="473670"/>
            </a:xfrm>
          </p:grpSpPr>
          <p:sp>
            <p:nvSpPr>
              <p:cNvPr id="825" name="片側の 2 つの角を丸めた四角形 824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6" name="片側の 2 つの角を丸めた四角形 825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761" name="円/楕円 2"/>
            <p:cNvSpPr/>
            <p:nvPr/>
          </p:nvSpPr>
          <p:spPr bwMode="auto">
            <a:xfrm>
              <a:off x="2477725" y="4073702"/>
              <a:ext cx="902953" cy="918110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62" name="円/楕円 2"/>
            <p:cNvSpPr/>
            <p:nvPr/>
          </p:nvSpPr>
          <p:spPr bwMode="auto">
            <a:xfrm>
              <a:off x="2477725" y="4036992"/>
              <a:ext cx="902953" cy="918110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rgbClr val="00B0F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63" name="円/楕円 2"/>
            <p:cNvSpPr/>
            <p:nvPr/>
          </p:nvSpPr>
          <p:spPr bwMode="auto">
            <a:xfrm>
              <a:off x="2548050" y="4046617"/>
              <a:ext cx="762303" cy="779551"/>
            </a:xfrm>
            <a:custGeom>
              <a:avLst/>
              <a:gdLst>
                <a:gd name="connsiteX0" fmla="*/ 0 w 855095"/>
                <a:gd name="connsiteY0" fmla="*/ 427548 h 855095"/>
                <a:gd name="connsiteX1" fmla="*/ 427548 w 855095"/>
                <a:gd name="connsiteY1" fmla="*/ 0 h 855095"/>
                <a:gd name="connsiteX2" fmla="*/ 855096 w 855095"/>
                <a:gd name="connsiteY2" fmla="*/ 427548 h 855095"/>
                <a:gd name="connsiteX3" fmla="*/ 427548 w 855095"/>
                <a:gd name="connsiteY3" fmla="*/ 855096 h 855095"/>
                <a:gd name="connsiteX4" fmla="*/ 0 w 855095"/>
                <a:gd name="connsiteY4" fmla="*/ 427548 h 855095"/>
                <a:gd name="connsiteX0" fmla="*/ 0 w 855096"/>
                <a:gd name="connsiteY0" fmla="*/ 427548 h 855096"/>
                <a:gd name="connsiteX1" fmla="*/ 427548 w 855096"/>
                <a:gd name="connsiteY1" fmla="*/ 0 h 855096"/>
                <a:gd name="connsiteX2" fmla="*/ 855096 w 855096"/>
                <a:gd name="connsiteY2" fmla="*/ 427548 h 855096"/>
                <a:gd name="connsiteX3" fmla="*/ 427548 w 855096"/>
                <a:gd name="connsiteY3" fmla="*/ 855096 h 855096"/>
                <a:gd name="connsiteX4" fmla="*/ 0 w 855096"/>
                <a:gd name="connsiteY4" fmla="*/ 427548 h 855096"/>
                <a:gd name="connsiteX0" fmla="*/ 0 w 855096"/>
                <a:gd name="connsiteY0" fmla="*/ 751398 h 1178946"/>
                <a:gd name="connsiteX1" fmla="*/ 433898 w 855096"/>
                <a:gd name="connsiteY1" fmla="*/ 0 h 1178946"/>
                <a:gd name="connsiteX2" fmla="*/ 855096 w 855096"/>
                <a:gd name="connsiteY2" fmla="*/ 751398 h 1178946"/>
                <a:gd name="connsiteX3" fmla="*/ 427548 w 855096"/>
                <a:gd name="connsiteY3" fmla="*/ 1178946 h 1178946"/>
                <a:gd name="connsiteX4" fmla="*/ 0 w 855096"/>
                <a:gd name="connsiteY4" fmla="*/ 751398 h 1178946"/>
                <a:gd name="connsiteX0" fmla="*/ 0 w 855096"/>
                <a:gd name="connsiteY0" fmla="*/ 751398 h 947154"/>
                <a:gd name="connsiteX1" fmla="*/ 433898 w 855096"/>
                <a:gd name="connsiteY1" fmla="*/ 0 h 947154"/>
                <a:gd name="connsiteX2" fmla="*/ 855096 w 855096"/>
                <a:gd name="connsiteY2" fmla="*/ 751398 h 947154"/>
                <a:gd name="connsiteX3" fmla="*/ 440248 w 855096"/>
                <a:gd name="connsiteY3" fmla="*/ 943996 h 947154"/>
                <a:gd name="connsiteX4" fmla="*/ 0 w 855096"/>
                <a:gd name="connsiteY4" fmla="*/ 751398 h 947154"/>
                <a:gd name="connsiteX0" fmla="*/ 0 w 855096"/>
                <a:gd name="connsiteY0" fmla="*/ 751398 h 1001181"/>
                <a:gd name="connsiteX1" fmla="*/ 433898 w 855096"/>
                <a:gd name="connsiteY1" fmla="*/ 0 h 1001181"/>
                <a:gd name="connsiteX2" fmla="*/ 855096 w 855096"/>
                <a:gd name="connsiteY2" fmla="*/ 751398 h 1001181"/>
                <a:gd name="connsiteX3" fmla="*/ 435483 w 855096"/>
                <a:gd name="connsiteY3" fmla="*/ 1001181 h 1001181"/>
                <a:gd name="connsiteX4" fmla="*/ 0 w 855096"/>
                <a:gd name="connsiteY4" fmla="*/ 751398 h 1001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5096" h="1001181">
                  <a:moveTo>
                    <a:pt x="0" y="751398"/>
                  </a:moveTo>
                  <a:cubicBezTo>
                    <a:pt x="0" y="515270"/>
                    <a:pt x="197770" y="0"/>
                    <a:pt x="433898" y="0"/>
                  </a:cubicBezTo>
                  <a:cubicBezTo>
                    <a:pt x="670026" y="0"/>
                    <a:pt x="855096" y="515270"/>
                    <a:pt x="855096" y="751398"/>
                  </a:cubicBezTo>
                  <a:cubicBezTo>
                    <a:pt x="855096" y="987526"/>
                    <a:pt x="671611" y="1001181"/>
                    <a:pt x="435483" y="1001181"/>
                  </a:cubicBezTo>
                  <a:cubicBezTo>
                    <a:pt x="199355" y="1001181"/>
                    <a:pt x="0" y="987526"/>
                    <a:pt x="0" y="751398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64" name="円/楕円 763"/>
            <p:cNvSpPr/>
            <p:nvPr/>
          </p:nvSpPr>
          <p:spPr bwMode="auto">
            <a:xfrm>
              <a:off x="2751763" y="5082400"/>
              <a:ext cx="133108" cy="18780"/>
            </a:xfrm>
            <a:prstGeom prst="ellipse">
              <a:avLst/>
            </a:pr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65" name="円/楕円 764"/>
            <p:cNvSpPr/>
            <p:nvPr/>
          </p:nvSpPr>
          <p:spPr bwMode="auto">
            <a:xfrm>
              <a:off x="3004149" y="5082400"/>
              <a:ext cx="133108" cy="18780"/>
            </a:xfrm>
            <a:prstGeom prst="ellipse">
              <a:avLst/>
            </a:pr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766" name="グループ化 765"/>
            <p:cNvGrpSpPr/>
            <p:nvPr/>
          </p:nvGrpSpPr>
          <p:grpSpPr>
            <a:xfrm flipH="1">
              <a:off x="2548661" y="3794781"/>
              <a:ext cx="493361" cy="616157"/>
              <a:chOff x="2833683" y="2933955"/>
              <a:chExt cx="546995" cy="654335"/>
            </a:xfrm>
          </p:grpSpPr>
          <p:sp>
            <p:nvSpPr>
              <p:cNvPr id="821" name="フリーフォーム 820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FFCC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822" name="グループ化 821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823" name="角丸四角形 822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24" name="フリーフォーム 823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767" name="グループ化 766"/>
            <p:cNvGrpSpPr/>
            <p:nvPr/>
          </p:nvGrpSpPr>
          <p:grpSpPr>
            <a:xfrm>
              <a:off x="2798780" y="3794781"/>
              <a:ext cx="493361" cy="616157"/>
              <a:chOff x="2833683" y="2933955"/>
              <a:chExt cx="546995" cy="654335"/>
            </a:xfrm>
          </p:grpSpPr>
          <p:sp>
            <p:nvSpPr>
              <p:cNvPr id="817" name="フリーフォーム 816"/>
              <p:cNvSpPr/>
              <p:nvPr/>
            </p:nvSpPr>
            <p:spPr>
              <a:xfrm rot="19893645">
                <a:off x="2833683" y="3370691"/>
                <a:ext cx="248506" cy="217599"/>
              </a:xfrm>
              <a:custGeom>
                <a:avLst/>
                <a:gdLst>
                  <a:gd name="connsiteX0" fmla="*/ 407249 w 540678"/>
                  <a:gd name="connsiteY0" fmla="*/ 91014 h 395591"/>
                  <a:gd name="connsiteX1" fmla="*/ 147693 w 540678"/>
                  <a:gd name="connsiteY1" fmla="*/ 527 h 395591"/>
                  <a:gd name="connsiteX2" fmla="*/ 266755 w 540678"/>
                  <a:gd name="connsiteY2" fmla="*/ 131496 h 395591"/>
                  <a:gd name="connsiteX3" fmla="*/ 14343 w 540678"/>
                  <a:gd name="connsiteY3" fmla="*/ 202933 h 395591"/>
                  <a:gd name="connsiteX4" fmla="*/ 252468 w 540678"/>
                  <a:gd name="connsiteY4" fmla="*/ 205314 h 395591"/>
                  <a:gd name="connsiteX5" fmla="*/ 55 w 540678"/>
                  <a:gd name="connsiteY5" fmla="*/ 274371 h 395591"/>
                  <a:gd name="connsiteX6" fmla="*/ 278662 w 540678"/>
                  <a:gd name="connsiteY6" fmla="*/ 271989 h 395591"/>
                  <a:gd name="connsiteX7" fmla="*/ 54824 w 540678"/>
                  <a:gd name="connsiteY7" fmla="*/ 341046 h 395591"/>
                  <a:gd name="connsiteX8" fmla="*/ 304855 w 540678"/>
                  <a:gd name="connsiteY8" fmla="*/ 333902 h 395591"/>
                  <a:gd name="connsiteX9" fmla="*/ 150074 w 540678"/>
                  <a:gd name="connsiteY9" fmla="*/ 393433 h 395591"/>
                  <a:gd name="connsiteX10" fmla="*/ 390580 w 540678"/>
                  <a:gd name="connsiteY10" fmla="*/ 367239 h 395591"/>
                  <a:gd name="connsiteX11" fmla="*/ 540599 w 540678"/>
                  <a:gd name="connsiteY11" fmla="*/ 226746 h 395591"/>
                  <a:gd name="connsiteX12" fmla="*/ 407249 w 540678"/>
                  <a:gd name="connsiteY12" fmla="*/ 91014 h 395591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14343 w 540678"/>
                  <a:gd name="connsiteY3" fmla="*/ 213094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249 w 540678"/>
                  <a:gd name="connsiteY0" fmla="*/ 101175 h 405752"/>
                  <a:gd name="connsiteX1" fmla="*/ 147693 w 540678"/>
                  <a:gd name="connsiteY1" fmla="*/ 10688 h 405752"/>
                  <a:gd name="connsiteX2" fmla="*/ 266755 w 540678"/>
                  <a:gd name="connsiteY2" fmla="*/ 141657 h 405752"/>
                  <a:gd name="connsiteX3" fmla="*/ 2437 w 540678"/>
                  <a:gd name="connsiteY3" fmla="*/ 208332 h 405752"/>
                  <a:gd name="connsiteX4" fmla="*/ 252468 w 540678"/>
                  <a:gd name="connsiteY4" fmla="*/ 215475 h 405752"/>
                  <a:gd name="connsiteX5" fmla="*/ 55 w 540678"/>
                  <a:gd name="connsiteY5" fmla="*/ 284532 h 405752"/>
                  <a:gd name="connsiteX6" fmla="*/ 278662 w 540678"/>
                  <a:gd name="connsiteY6" fmla="*/ 282150 h 405752"/>
                  <a:gd name="connsiteX7" fmla="*/ 54824 w 540678"/>
                  <a:gd name="connsiteY7" fmla="*/ 351207 h 405752"/>
                  <a:gd name="connsiteX8" fmla="*/ 304855 w 540678"/>
                  <a:gd name="connsiteY8" fmla="*/ 344063 h 405752"/>
                  <a:gd name="connsiteX9" fmla="*/ 150074 w 540678"/>
                  <a:gd name="connsiteY9" fmla="*/ 403594 h 405752"/>
                  <a:gd name="connsiteX10" fmla="*/ 390580 w 540678"/>
                  <a:gd name="connsiteY10" fmla="*/ 377400 h 405752"/>
                  <a:gd name="connsiteX11" fmla="*/ 540599 w 540678"/>
                  <a:gd name="connsiteY11" fmla="*/ 236907 h 405752"/>
                  <a:gd name="connsiteX12" fmla="*/ 407249 w 540678"/>
                  <a:gd name="connsiteY12" fmla="*/ 101175 h 405752"/>
                  <a:gd name="connsiteX0" fmla="*/ 407560 w 540989"/>
                  <a:gd name="connsiteY0" fmla="*/ 101175 h 405752"/>
                  <a:gd name="connsiteX1" fmla="*/ 148004 w 540989"/>
                  <a:gd name="connsiteY1" fmla="*/ 10688 h 405752"/>
                  <a:gd name="connsiteX2" fmla="*/ 267066 w 540989"/>
                  <a:gd name="connsiteY2" fmla="*/ 141657 h 405752"/>
                  <a:gd name="connsiteX3" fmla="*/ 2748 w 540989"/>
                  <a:gd name="connsiteY3" fmla="*/ 208332 h 405752"/>
                  <a:gd name="connsiteX4" fmla="*/ 252779 w 540989"/>
                  <a:gd name="connsiteY4" fmla="*/ 215475 h 405752"/>
                  <a:gd name="connsiteX5" fmla="*/ 366 w 540989"/>
                  <a:gd name="connsiteY5" fmla="*/ 284532 h 405752"/>
                  <a:gd name="connsiteX6" fmla="*/ 278973 w 540989"/>
                  <a:gd name="connsiteY6" fmla="*/ 282150 h 405752"/>
                  <a:gd name="connsiteX7" fmla="*/ 55135 w 540989"/>
                  <a:gd name="connsiteY7" fmla="*/ 351207 h 405752"/>
                  <a:gd name="connsiteX8" fmla="*/ 305166 w 540989"/>
                  <a:gd name="connsiteY8" fmla="*/ 344063 h 405752"/>
                  <a:gd name="connsiteX9" fmla="*/ 150385 w 540989"/>
                  <a:gd name="connsiteY9" fmla="*/ 403594 h 405752"/>
                  <a:gd name="connsiteX10" fmla="*/ 390891 w 540989"/>
                  <a:gd name="connsiteY10" fmla="*/ 377400 h 405752"/>
                  <a:gd name="connsiteX11" fmla="*/ 540910 w 540989"/>
                  <a:gd name="connsiteY11" fmla="*/ 236907 h 405752"/>
                  <a:gd name="connsiteX12" fmla="*/ 407560 w 540989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6543 w 562397"/>
                  <a:gd name="connsiteY7" fmla="*/ 351207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74162 w 562397"/>
                  <a:gd name="connsiteY7" fmla="*/ 363113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05752"/>
                  <a:gd name="connsiteX1" fmla="*/ 169412 w 562397"/>
                  <a:gd name="connsiteY1" fmla="*/ 10688 h 405752"/>
                  <a:gd name="connsiteX2" fmla="*/ 288474 w 562397"/>
                  <a:gd name="connsiteY2" fmla="*/ 141657 h 405752"/>
                  <a:gd name="connsiteX3" fmla="*/ 24156 w 562397"/>
                  <a:gd name="connsiteY3" fmla="*/ 208332 h 405752"/>
                  <a:gd name="connsiteX4" fmla="*/ 274187 w 562397"/>
                  <a:gd name="connsiteY4" fmla="*/ 215475 h 405752"/>
                  <a:gd name="connsiteX5" fmla="*/ 343 w 562397"/>
                  <a:gd name="connsiteY5" fmla="*/ 286913 h 405752"/>
                  <a:gd name="connsiteX6" fmla="*/ 300381 w 562397"/>
                  <a:gd name="connsiteY6" fmla="*/ 282150 h 405752"/>
                  <a:gd name="connsiteX7" fmla="*/ 52730 w 562397"/>
                  <a:gd name="connsiteY7" fmla="*/ 346444 h 405752"/>
                  <a:gd name="connsiteX8" fmla="*/ 326574 w 562397"/>
                  <a:gd name="connsiteY8" fmla="*/ 344063 h 405752"/>
                  <a:gd name="connsiteX9" fmla="*/ 171793 w 562397"/>
                  <a:gd name="connsiteY9" fmla="*/ 403594 h 405752"/>
                  <a:gd name="connsiteX10" fmla="*/ 412299 w 562397"/>
                  <a:gd name="connsiteY10" fmla="*/ 377400 h 405752"/>
                  <a:gd name="connsiteX11" fmla="*/ 562318 w 562397"/>
                  <a:gd name="connsiteY11" fmla="*/ 236907 h 405752"/>
                  <a:gd name="connsiteX12" fmla="*/ 428968 w 562397"/>
                  <a:gd name="connsiteY12" fmla="*/ 101175 h 405752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52730 w 562397"/>
                  <a:gd name="connsiteY7" fmla="*/ 346444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15088"/>
                  <a:gd name="connsiteX1" fmla="*/ 169412 w 562397"/>
                  <a:gd name="connsiteY1" fmla="*/ 10688 h 415088"/>
                  <a:gd name="connsiteX2" fmla="*/ 288474 w 562397"/>
                  <a:gd name="connsiteY2" fmla="*/ 141657 h 415088"/>
                  <a:gd name="connsiteX3" fmla="*/ 24156 w 562397"/>
                  <a:gd name="connsiteY3" fmla="*/ 208332 h 415088"/>
                  <a:gd name="connsiteX4" fmla="*/ 274187 w 562397"/>
                  <a:gd name="connsiteY4" fmla="*/ 215475 h 415088"/>
                  <a:gd name="connsiteX5" fmla="*/ 343 w 562397"/>
                  <a:gd name="connsiteY5" fmla="*/ 286913 h 415088"/>
                  <a:gd name="connsiteX6" fmla="*/ 300381 w 562397"/>
                  <a:gd name="connsiteY6" fmla="*/ 282150 h 415088"/>
                  <a:gd name="connsiteX7" fmla="*/ 62255 w 562397"/>
                  <a:gd name="connsiteY7" fmla="*/ 358350 h 415088"/>
                  <a:gd name="connsiteX8" fmla="*/ 326574 w 562397"/>
                  <a:gd name="connsiteY8" fmla="*/ 344063 h 415088"/>
                  <a:gd name="connsiteX9" fmla="*/ 171793 w 562397"/>
                  <a:gd name="connsiteY9" fmla="*/ 403594 h 415088"/>
                  <a:gd name="connsiteX10" fmla="*/ 412299 w 562397"/>
                  <a:gd name="connsiteY10" fmla="*/ 377400 h 415088"/>
                  <a:gd name="connsiteX11" fmla="*/ 562318 w 562397"/>
                  <a:gd name="connsiteY11" fmla="*/ 236907 h 415088"/>
                  <a:gd name="connsiteX12" fmla="*/ 428968 w 562397"/>
                  <a:gd name="connsiteY12" fmla="*/ 101175 h 415088"/>
                  <a:gd name="connsiteX0" fmla="*/ 428968 w 562397"/>
                  <a:gd name="connsiteY0" fmla="*/ 101175 h 408813"/>
                  <a:gd name="connsiteX1" fmla="*/ 169412 w 562397"/>
                  <a:gd name="connsiteY1" fmla="*/ 10688 h 408813"/>
                  <a:gd name="connsiteX2" fmla="*/ 288474 w 562397"/>
                  <a:gd name="connsiteY2" fmla="*/ 141657 h 408813"/>
                  <a:gd name="connsiteX3" fmla="*/ 24156 w 562397"/>
                  <a:gd name="connsiteY3" fmla="*/ 208332 h 408813"/>
                  <a:gd name="connsiteX4" fmla="*/ 274187 w 562397"/>
                  <a:gd name="connsiteY4" fmla="*/ 215475 h 408813"/>
                  <a:gd name="connsiteX5" fmla="*/ 343 w 562397"/>
                  <a:gd name="connsiteY5" fmla="*/ 286913 h 408813"/>
                  <a:gd name="connsiteX6" fmla="*/ 300381 w 562397"/>
                  <a:gd name="connsiteY6" fmla="*/ 282150 h 408813"/>
                  <a:gd name="connsiteX7" fmla="*/ 62255 w 562397"/>
                  <a:gd name="connsiteY7" fmla="*/ 358350 h 408813"/>
                  <a:gd name="connsiteX8" fmla="*/ 326574 w 562397"/>
                  <a:gd name="connsiteY8" fmla="*/ 344063 h 408813"/>
                  <a:gd name="connsiteX9" fmla="*/ 171793 w 562397"/>
                  <a:gd name="connsiteY9" fmla="*/ 403594 h 408813"/>
                  <a:gd name="connsiteX10" fmla="*/ 412299 w 562397"/>
                  <a:gd name="connsiteY10" fmla="*/ 386925 h 408813"/>
                  <a:gd name="connsiteX11" fmla="*/ 562318 w 562397"/>
                  <a:gd name="connsiteY11" fmla="*/ 236907 h 408813"/>
                  <a:gd name="connsiteX12" fmla="*/ 428968 w 562397"/>
                  <a:gd name="connsiteY12" fmla="*/ 101175 h 408813"/>
                  <a:gd name="connsiteX0" fmla="*/ 428968 w 562397"/>
                  <a:gd name="connsiteY0" fmla="*/ 101175 h 417169"/>
                  <a:gd name="connsiteX1" fmla="*/ 169412 w 562397"/>
                  <a:gd name="connsiteY1" fmla="*/ 10688 h 417169"/>
                  <a:gd name="connsiteX2" fmla="*/ 288474 w 562397"/>
                  <a:gd name="connsiteY2" fmla="*/ 141657 h 417169"/>
                  <a:gd name="connsiteX3" fmla="*/ 24156 w 562397"/>
                  <a:gd name="connsiteY3" fmla="*/ 208332 h 417169"/>
                  <a:gd name="connsiteX4" fmla="*/ 274187 w 562397"/>
                  <a:gd name="connsiteY4" fmla="*/ 215475 h 417169"/>
                  <a:gd name="connsiteX5" fmla="*/ 343 w 562397"/>
                  <a:gd name="connsiteY5" fmla="*/ 286913 h 417169"/>
                  <a:gd name="connsiteX6" fmla="*/ 300381 w 562397"/>
                  <a:gd name="connsiteY6" fmla="*/ 282150 h 417169"/>
                  <a:gd name="connsiteX7" fmla="*/ 62255 w 562397"/>
                  <a:gd name="connsiteY7" fmla="*/ 358350 h 417169"/>
                  <a:gd name="connsiteX8" fmla="*/ 326574 w 562397"/>
                  <a:gd name="connsiteY8" fmla="*/ 344063 h 417169"/>
                  <a:gd name="connsiteX9" fmla="*/ 171793 w 562397"/>
                  <a:gd name="connsiteY9" fmla="*/ 403594 h 417169"/>
                  <a:gd name="connsiteX10" fmla="*/ 412299 w 562397"/>
                  <a:gd name="connsiteY10" fmla="*/ 386925 h 417169"/>
                  <a:gd name="connsiteX11" fmla="*/ 562318 w 562397"/>
                  <a:gd name="connsiteY11" fmla="*/ 236907 h 417169"/>
                  <a:gd name="connsiteX12" fmla="*/ 428968 w 562397"/>
                  <a:gd name="connsiteY12" fmla="*/ 101175 h 4171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62397" h="417169">
                    <a:moveTo>
                      <a:pt x="428968" y="101175"/>
                    </a:moveTo>
                    <a:cubicBezTo>
                      <a:pt x="363484" y="63472"/>
                      <a:pt x="209497" y="-31778"/>
                      <a:pt x="169412" y="10688"/>
                    </a:cubicBezTo>
                    <a:cubicBezTo>
                      <a:pt x="129327" y="53154"/>
                      <a:pt x="312683" y="108716"/>
                      <a:pt x="288474" y="141657"/>
                    </a:cubicBezTo>
                    <a:cubicBezTo>
                      <a:pt x="264265" y="174598"/>
                      <a:pt x="19393" y="162692"/>
                      <a:pt x="24156" y="208332"/>
                    </a:cubicBezTo>
                    <a:cubicBezTo>
                      <a:pt x="28919" y="253972"/>
                      <a:pt x="278156" y="202378"/>
                      <a:pt x="274187" y="215475"/>
                    </a:cubicBezTo>
                    <a:cubicBezTo>
                      <a:pt x="270218" y="228572"/>
                      <a:pt x="-11166" y="242463"/>
                      <a:pt x="343" y="286913"/>
                    </a:cubicBezTo>
                    <a:cubicBezTo>
                      <a:pt x="11852" y="331363"/>
                      <a:pt x="290062" y="270244"/>
                      <a:pt x="300381" y="282150"/>
                    </a:cubicBezTo>
                    <a:cubicBezTo>
                      <a:pt x="310700" y="294056"/>
                      <a:pt x="50746" y="321837"/>
                      <a:pt x="62255" y="358350"/>
                    </a:cubicBezTo>
                    <a:cubicBezTo>
                      <a:pt x="73764" y="394863"/>
                      <a:pt x="308318" y="336522"/>
                      <a:pt x="326574" y="344063"/>
                    </a:cubicBezTo>
                    <a:cubicBezTo>
                      <a:pt x="344830" y="351604"/>
                      <a:pt x="167031" y="377400"/>
                      <a:pt x="171793" y="403594"/>
                    </a:cubicBezTo>
                    <a:cubicBezTo>
                      <a:pt x="176555" y="429788"/>
                      <a:pt x="347212" y="414706"/>
                      <a:pt x="412299" y="386925"/>
                    </a:cubicBezTo>
                    <a:cubicBezTo>
                      <a:pt x="477386" y="359144"/>
                      <a:pt x="559540" y="284532"/>
                      <a:pt x="562318" y="236907"/>
                    </a:cubicBezTo>
                    <a:cubicBezTo>
                      <a:pt x="565096" y="189282"/>
                      <a:pt x="494452" y="138878"/>
                      <a:pt x="428968" y="101175"/>
                    </a:cubicBezTo>
                    <a:close/>
                  </a:path>
                </a:pathLst>
              </a:custGeom>
              <a:solidFill>
                <a:srgbClr val="FFFFCC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818" name="グループ化 817"/>
              <p:cNvGrpSpPr/>
              <p:nvPr/>
            </p:nvGrpSpPr>
            <p:grpSpPr>
              <a:xfrm flipH="1">
                <a:off x="3014127" y="2933955"/>
                <a:ext cx="366551" cy="582724"/>
                <a:chOff x="4371556" y="2515517"/>
                <a:chExt cx="840277" cy="1335828"/>
              </a:xfrm>
            </p:grpSpPr>
            <p:sp>
              <p:nvSpPr>
                <p:cNvPr id="819" name="角丸四角形 818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20" name="フリーフォーム 819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768" name="グループ化 767"/>
            <p:cNvGrpSpPr/>
            <p:nvPr/>
          </p:nvGrpSpPr>
          <p:grpSpPr>
            <a:xfrm>
              <a:off x="2589521" y="3728835"/>
              <a:ext cx="673756" cy="451127"/>
              <a:chOff x="4472370" y="2294084"/>
              <a:chExt cx="1712418" cy="1098237"/>
            </a:xfrm>
            <a:solidFill>
              <a:schemeClr val="accent6">
                <a:lumMod val="75000"/>
              </a:schemeClr>
            </a:solidFill>
          </p:grpSpPr>
          <p:grpSp>
            <p:nvGrpSpPr>
              <p:cNvPr id="809" name="グループ化 808"/>
              <p:cNvGrpSpPr/>
              <p:nvPr/>
            </p:nvGrpSpPr>
            <p:grpSpPr>
              <a:xfrm>
                <a:off x="4472370" y="2294084"/>
                <a:ext cx="1712418" cy="1098237"/>
                <a:chOff x="4349744" y="1673805"/>
                <a:chExt cx="973396" cy="866195"/>
              </a:xfrm>
              <a:grpFill/>
            </p:grpSpPr>
            <p:sp>
              <p:nvSpPr>
                <p:cNvPr id="813" name="円/楕円 2"/>
                <p:cNvSpPr/>
                <p:nvPr/>
              </p:nvSpPr>
              <p:spPr bwMode="auto">
                <a:xfrm>
                  <a:off x="4480328" y="1673805"/>
                  <a:ext cx="720322" cy="844746"/>
                </a:xfrm>
                <a:custGeom>
                  <a:avLst/>
                  <a:gdLst>
                    <a:gd name="connsiteX0" fmla="*/ 0 w 855095"/>
                    <a:gd name="connsiteY0" fmla="*/ 427548 h 855095"/>
                    <a:gd name="connsiteX1" fmla="*/ 427548 w 855095"/>
                    <a:gd name="connsiteY1" fmla="*/ 0 h 855095"/>
                    <a:gd name="connsiteX2" fmla="*/ 855096 w 855095"/>
                    <a:gd name="connsiteY2" fmla="*/ 427548 h 855095"/>
                    <a:gd name="connsiteX3" fmla="*/ 427548 w 855095"/>
                    <a:gd name="connsiteY3" fmla="*/ 855096 h 855095"/>
                    <a:gd name="connsiteX4" fmla="*/ 0 w 855095"/>
                    <a:gd name="connsiteY4" fmla="*/ 427548 h 855095"/>
                    <a:gd name="connsiteX0" fmla="*/ 0 w 855096"/>
                    <a:gd name="connsiteY0" fmla="*/ 427548 h 855096"/>
                    <a:gd name="connsiteX1" fmla="*/ 427548 w 855096"/>
                    <a:gd name="connsiteY1" fmla="*/ 0 h 855096"/>
                    <a:gd name="connsiteX2" fmla="*/ 855096 w 855096"/>
                    <a:gd name="connsiteY2" fmla="*/ 427548 h 855096"/>
                    <a:gd name="connsiteX3" fmla="*/ 427548 w 855096"/>
                    <a:gd name="connsiteY3" fmla="*/ 855096 h 855096"/>
                    <a:gd name="connsiteX4" fmla="*/ 0 w 855096"/>
                    <a:gd name="connsiteY4" fmla="*/ 427548 h 855096"/>
                    <a:gd name="connsiteX0" fmla="*/ 0 w 855096"/>
                    <a:gd name="connsiteY0" fmla="*/ 249748 h 677296"/>
                    <a:gd name="connsiteX1" fmla="*/ 421198 w 855096"/>
                    <a:gd name="connsiteY1" fmla="*/ 0 h 677296"/>
                    <a:gd name="connsiteX2" fmla="*/ 855096 w 855096"/>
                    <a:gd name="connsiteY2" fmla="*/ 249748 h 677296"/>
                    <a:gd name="connsiteX3" fmla="*/ 427548 w 855096"/>
                    <a:gd name="connsiteY3" fmla="*/ 677296 h 677296"/>
                    <a:gd name="connsiteX4" fmla="*/ 0 w 855096"/>
                    <a:gd name="connsiteY4" fmla="*/ 249748 h 6772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55096" h="677296">
                      <a:moveTo>
                        <a:pt x="0" y="249748"/>
                      </a:moveTo>
                      <a:cubicBezTo>
                        <a:pt x="0" y="13620"/>
                        <a:pt x="185070" y="0"/>
                        <a:pt x="421198" y="0"/>
                      </a:cubicBezTo>
                      <a:cubicBezTo>
                        <a:pt x="657326" y="0"/>
                        <a:pt x="855096" y="13620"/>
                        <a:pt x="855096" y="249748"/>
                      </a:cubicBezTo>
                      <a:cubicBezTo>
                        <a:pt x="855096" y="485876"/>
                        <a:pt x="663676" y="677296"/>
                        <a:pt x="427548" y="677296"/>
                      </a:cubicBezTo>
                      <a:cubicBezTo>
                        <a:pt x="191420" y="677296"/>
                        <a:pt x="0" y="485876"/>
                        <a:pt x="0" y="2497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14" name="フリーフォーム 813"/>
                <p:cNvSpPr/>
                <p:nvPr/>
              </p:nvSpPr>
              <p:spPr bwMode="auto">
                <a:xfrm>
                  <a:off x="4907996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15" name="フリーフォーム 814"/>
                <p:cNvSpPr/>
                <p:nvPr/>
              </p:nvSpPr>
              <p:spPr bwMode="auto">
                <a:xfrm flipH="1">
                  <a:off x="4349744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16" name="月 815"/>
                <p:cNvSpPr/>
                <p:nvPr/>
              </p:nvSpPr>
              <p:spPr bwMode="auto">
                <a:xfrm rot="16200000">
                  <a:off x="4758676" y="2186926"/>
                  <a:ext cx="163622" cy="542526"/>
                </a:xfrm>
                <a:prstGeom prst="moon">
                  <a:avLst>
                    <a:gd name="adj" fmla="val 74747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810" name="円/楕円 809"/>
              <p:cNvSpPr/>
              <p:nvPr/>
            </p:nvSpPr>
            <p:spPr bwMode="auto">
              <a:xfrm>
                <a:off x="5268191" y="2427512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11" name="円/楕円 810"/>
              <p:cNvSpPr/>
              <p:nvPr/>
            </p:nvSpPr>
            <p:spPr bwMode="auto">
              <a:xfrm>
                <a:off x="5268191" y="2694590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12" name="円/楕円 811"/>
              <p:cNvSpPr/>
              <p:nvPr/>
            </p:nvSpPr>
            <p:spPr bwMode="auto">
              <a:xfrm>
                <a:off x="5268191" y="2932687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69" name="グループ化 768"/>
            <p:cNvGrpSpPr/>
            <p:nvPr/>
          </p:nvGrpSpPr>
          <p:grpSpPr>
            <a:xfrm rot="20700000">
              <a:off x="2571820" y="3393861"/>
              <a:ext cx="156785" cy="208380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807" name="円/楕円 806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solidFill>
                <a:srgbClr val="FFFFCC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08" name="円/楕円 807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70" name="グループ化 769"/>
            <p:cNvGrpSpPr/>
            <p:nvPr/>
          </p:nvGrpSpPr>
          <p:grpSpPr>
            <a:xfrm rot="900000" flipH="1">
              <a:off x="3135519" y="3393861"/>
              <a:ext cx="156785" cy="208380"/>
              <a:chOff x="6084687" y="1853825"/>
              <a:chExt cx="398484" cy="507286"/>
            </a:xfrm>
            <a:solidFill>
              <a:srgbClr val="FFCC99"/>
            </a:solidFill>
          </p:grpSpPr>
          <p:sp>
            <p:nvSpPr>
              <p:cNvPr id="805" name="円/楕円 804"/>
              <p:cNvSpPr/>
              <p:nvPr/>
            </p:nvSpPr>
            <p:spPr bwMode="auto">
              <a:xfrm>
                <a:off x="6084687" y="1853825"/>
                <a:ext cx="398484" cy="507286"/>
              </a:xfrm>
              <a:prstGeom prst="ellipse">
                <a:avLst/>
              </a:prstGeom>
              <a:solidFill>
                <a:srgbClr val="FFFFCC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06" name="円/楕円 805"/>
              <p:cNvSpPr/>
              <p:nvPr/>
            </p:nvSpPr>
            <p:spPr bwMode="auto">
              <a:xfrm>
                <a:off x="6183158" y="1927860"/>
                <a:ext cx="248122" cy="359216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771" name="月 770"/>
            <p:cNvSpPr/>
            <p:nvPr/>
          </p:nvSpPr>
          <p:spPr bwMode="auto">
            <a:xfrm rot="21425698">
              <a:off x="2636726" y="3264939"/>
              <a:ext cx="109252" cy="523274"/>
            </a:xfrm>
            <a:prstGeom prst="moon">
              <a:avLst>
                <a:gd name="adj" fmla="val 50104"/>
              </a:avLst>
            </a:prstGeom>
            <a:solidFill>
              <a:srgbClr val="FFFF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72" name="月 771"/>
            <p:cNvSpPr/>
            <p:nvPr/>
          </p:nvSpPr>
          <p:spPr bwMode="auto">
            <a:xfrm rot="174302" flipH="1">
              <a:off x="3121779" y="3261489"/>
              <a:ext cx="109252" cy="523274"/>
            </a:xfrm>
            <a:prstGeom prst="moon">
              <a:avLst>
                <a:gd name="adj" fmla="val 50104"/>
              </a:avLst>
            </a:prstGeom>
            <a:solidFill>
              <a:srgbClr val="FFFF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73" name="円/楕円 772"/>
            <p:cNvSpPr/>
            <p:nvPr/>
          </p:nvSpPr>
          <p:spPr bwMode="auto">
            <a:xfrm>
              <a:off x="2666650" y="3129716"/>
              <a:ext cx="532937" cy="623199"/>
            </a:xfrm>
            <a:prstGeom prst="ellipse">
              <a:avLst/>
            </a:prstGeom>
            <a:solidFill>
              <a:srgbClr val="FFFFCC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74" name="月 773"/>
            <p:cNvSpPr/>
            <p:nvPr/>
          </p:nvSpPr>
          <p:spPr bwMode="auto">
            <a:xfrm rot="5400000">
              <a:off x="2777699" y="2920578"/>
              <a:ext cx="311422" cy="577706"/>
            </a:xfrm>
            <a:prstGeom prst="moon">
              <a:avLst>
                <a:gd name="adj" fmla="val 52836"/>
              </a:avLst>
            </a:prstGeom>
            <a:solidFill>
              <a:srgbClr val="FFFF00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75" name="月 774"/>
            <p:cNvSpPr/>
            <p:nvPr/>
          </p:nvSpPr>
          <p:spPr bwMode="auto">
            <a:xfrm rot="5400000">
              <a:off x="2775657" y="2973419"/>
              <a:ext cx="311422" cy="472023"/>
            </a:xfrm>
            <a:prstGeom prst="moon">
              <a:avLst>
                <a:gd name="adj" fmla="val 53653"/>
              </a:avLst>
            </a:prstGeom>
            <a:solidFill>
              <a:srgbClr val="FFFF00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76" name="月 775"/>
            <p:cNvSpPr/>
            <p:nvPr/>
          </p:nvSpPr>
          <p:spPr bwMode="auto">
            <a:xfrm rot="5400000">
              <a:off x="2779329" y="3033249"/>
              <a:ext cx="311422" cy="352366"/>
            </a:xfrm>
            <a:prstGeom prst="moon">
              <a:avLst>
                <a:gd name="adj" fmla="val 52836"/>
              </a:avLst>
            </a:prstGeom>
            <a:solidFill>
              <a:srgbClr val="FFFF00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777" name="グループ化 776"/>
            <p:cNvGrpSpPr/>
            <p:nvPr/>
          </p:nvGrpSpPr>
          <p:grpSpPr>
            <a:xfrm>
              <a:off x="2669611" y="3006407"/>
              <a:ext cx="525643" cy="293746"/>
              <a:chOff x="2678776" y="2142771"/>
              <a:chExt cx="582787" cy="311947"/>
            </a:xfrm>
          </p:grpSpPr>
          <p:sp>
            <p:nvSpPr>
              <p:cNvPr id="799" name="円/楕円 798"/>
              <p:cNvSpPr/>
              <p:nvPr/>
            </p:nvSpPr>
            <p:spPr bwMode="auto">
              <a:xfrm>
                <a:off x="2904459" y="2142771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00" name="円/楕円 799"/>
              <p:cNvSpPr/>
              <p:nvPr/>
            </p:nvSpPr>
            <p:spPr bwMode="auto">
              <a:xfrm>
                <a:off x="2783086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01" name="円/楕円 800"/>
              <p:cNvSpPr/>
              <p:nvPr/>
            </p:nvSpPr>
            <p:spPr bwMode="auto">
              <a:xfrm>
                <a:off x="2678776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02" name="円/楕円 801"/>
              <p:cNvSpPr/>
              <p:nvPr/>
            </p:nvSpPr>
            <p:spPr bwMode="auto">
              <a:xfrm>
                <a:off x="3028022" y="2175437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03" name="円/楕円 802"/>
              <p:cNvSpPr/>
              <p:nvPr/>
            </p:nvSpPr>
            <p:spPr bwMode="auto">
              <a:xfrm>
                <a:off x="3135167" y="2242208"/>
                <a:ext cx="126396" cy="126396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04" name="月 803"/>
              <p:cNvSpPr/>
              <p:nvPr/>
            </p:nvSpPr>
            <p:spPr bwMode="auto">
              <a:xfrm rot="5400000">
                <a:off x="2845142" y="2044216"/>
                <a:ext cx="250688" cy="570316"/>
              </a:xfrm>
              <a:prstGeom prst="moon">
                <a:avLst>
                  <a:gd name="adj" fmla="val 70560"/>
                </a:avLst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78" name="グループ化 777"/>
            <p:cNvGrpSpPr/>
            <p:nvPr/>
          </p:nvGrpSpPr>
          <p:grpSpPr>
            <a:xfrm>
              <a:off x="2699906" y="3356704"/>
              <a:ext cx="175365" cy="169221"/>
              <a:chOff x="1876698" y="3330543"/>
              <a:chExt cx="184402" cy="204539"/>
            </a:xfrm>
          </p:grpSpPr>
          <p:sp>
            <p:nvSpPr>
              <p:cNvPr id="792" name="月 791"/>
              <p:cNvSpPr/>
              <p:nvPr/>
            </p:nvSpPr>
            <p:spPr>
              <a:xfrm rot="16443895">
                <a:off x="1920385" y="32970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93" name="月 792"/>
              <p:cNvSpPr/>
              <p:nvPr/>
            </p:nvSpPr>
            <p:spPr>
              <a:xfrm rot="16443895">
                <a:off x="1910225" y="33224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94" name="円/楕円 793"/>
              <p:cNvSpPr/>
              <p:nvPr/>
            </p:nvSpPr>
            <p:spPr bwMode="auto">
              <a:xfrm>
                <a:off x="1892660" y="3365144"/>
                <a:ext cx="164452" cy="169938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5" name="月 794"/>
              <p:cNvSpPr/>
              <p:nvPr/>
            </p:nvSpPr>
            <p:spPr>
              <a:xfrm rot="5400000">
                <a:off x="1922761" y="3317255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96" name="円/楕円 795"/>
              <p:cNvSpPr/>
              <p:nvPr/>
            </p:nvSpPr>
            <p:spPr bwMode="auto">
              <a:xfrm>
                <a:off x="1927537" y="3383619"/>
                <a:ext cx="92056" cy="129896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7" name="円/楕円 796"/>
              <p:cNvSpPr/>
              <p:nvPr/>
            </p:nvSpPr>
            <p:spPr bwMode="auto">
              <a:xfrm>
                <a:off x="1942777" y="3416300"/>
                <a:ext cx="61576" cy="83464"/>
              </a:xfrm>
              <a:prstGeom prst="ellipse">
                <a:avLst/>
              </a:prstGeom>
              <a:solidFill>
                <a:srgbClr val="92D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8" name="円/楕円 797"/>
              <p:cNvSpPr/>
              <p:nvPr/>
            </p:nvSpPr>
            <p:spPr bwMode="auto">
              <a:xfrm>
                <a:off x="1950705" y="3407232"/>
                <a:ext cx="45720" cy="4572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79" name="グループ化 778"/>
            <p:cNvGrpSpPr/>
            <p:nvPr/>
          </p:nvGrpSpPr>
          <p:grpSpPr>
            <a:xfrm flipH="1">
              <a:off x="2986926" y="3356704"/>
              <a:ext cx="175365" cy="169221"/>
              <a:chOff x="1876698" y="3330543"/>
              <a:chExt cx="184402" cy="204539"/>
            </a:xfrm>
          </p:grpSpPr>
          <p:sp>
            <p:nvSpPr>
              <p:cNvPr id="785" name="月 784"/>
              <p:cNvSpPr/>
              <p:nvPr/>
            </p:nvSpPr>
            <p:spPr>
              <a:xfrm rot="16443895">
                <a:off x="1920385" y="32970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86" name="月 785"/>
              <p:cNvSpPr/>
              <p:nvPr/>
            </p:nvSpPr>
            <p:spPr>
              <a:xfrm rot="16443895">
                <a:off x="1910225" y="3322416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87" name="円/楕円 786"/>
              <p:cNvSpPr/>
              <p:nvPr/>
            </p:nvSpPr>
            <p:spPr bwMode="auto">
              <a:xfrm>
                <a:off x="1892660" y="3365144"/>
                <a:ext cx="164452" cy="169938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8" name="月 787"/>
              <p:cNvSpPr/>
              <p:nvPr/>
            </p:nvSpPr>
            <p:spPr>
              <a:xfrm rot="5400000">
                <a:off x="1922761" y="3317255"/>
                <a:ext cx="104811" cy="171866"/>
              </a:xfrm>
              <a:prstGeom prst="moon">
                <a:avLst>
                  <a:gd name="adj" fmla="val 24155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89" name="円/楕円 788"/>
              <p:cNvSpPr/>
              <p:nvPr/>
            </p:nvSpPr>
            <p:spPr bwMode="auto">
              <a:xfrm>
                <a:off x="1927537" y="3383619"/>
                <a:ext cx="92056" cy="129896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0" name="円/楕円 789"/>
              <p:cNvSpPr/>
              <p:nvPr/>
            </p:nvSpPr>
            <p:spPr bwMode="auto">
              <a:xfrm>
                <a:off x="1942777" y="3416300"/>
                <a:ext cx="61576" cy="83464"/>
              </a:xfrm>
              <a:prstGeom prst="ellipse">
                <a:avLst/>
              </a:prstGeom>
              <a:solidFill>
                <a:srgbClr val="92D05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1" name="円/楕円 790"/>
              <p:cNvSpPr/>
              <p:nvPr/>
            </p:nvSpPr>
            <p:spPr bwMode="auto">
              <a:xfrm>
                <a:off x="1950705" y="3407232"/>
                <a:ext cx="45720" cy="4572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80" name="グループ化 779"/>
            <p:cNvGrpSpPr/>
            <p:nvPr/>
          </p:nvGrpSpPr>
          <p:grpSpPr>
            <a:xfrm flipV="1">
              <a:off x="2708395" y="3312810"/>
              <a:ext cx="449445" cy="45719"/>
              <a:chOff x="2772300" y="2592397"/>
              <a:chExt cx="292600" cy="45719"/>
            </a:xfrm>
          </p:grpSpPr>
          <p:sp>
            <p:nvSpPr>
              <p:cNvPr id="783" name="月 782"/>
              <p:cNvSpPr/>
              <p:nvPr/>
            </p:nvSpPr>
            <p:spPr>
              <a:xfrm rot="16200000">
                <a:off x="2986227" y="2559444"/>
                <a:ext cx="45719" cy="111626"/>
              </a:xfrm>
              <a:prstGeom prst="moon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84" name="月 783"/>
              <p:cNvSpPr/>
              <p:nvPr/>
            </p:nvSpPr>
            <p:spPr>
              <a:xfrm rot="16200000">
                <a:off x="2805253" y="2559444"/>
                <a:ext cx="45719" cy="111626"/>
              </a:xfrm>
              <a:prstGeom prst="moon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81" name="円/楕円 13"/>
            <p:cNvSpPr/>
            <p:nvPr/>
          </p:nvSpPr>
          <p:spPr bwMode="auto">
            <a:xfrm>
              <a:off x="2897197" y="3581918"/>
              <a:ext cx="64478" cy="31459"/>
            </a:xfrm>
            <a:custGeom>
              <a:avLst/>
              <a:gdLst>
                <a:gd name="connsiteX0" fmla="*/ 0 w 64478"/>
                <a:gd name="connsiteY0" fmla="*/ 22860 h 45719"/>
                <a:gd name="connsiteX1" fmla="*/ 32239 w 64478"/>
                <a:gd name="connsiteY1" fmla="*/ 0 h 45719"/>
                <a:gd name="connsiteX2" fmla="*/ 64478 w 64478"/>
                <a:gd name="connsiteY2" fmla="*/ 22860 h 45719"/>
                <a:gd name="connsiteX3" fmla="*/ 32239 w 64478"/>
                <a:gd name="connsiteY3" fmla="*/ 45720 h 45719"/>
                <a:gd name="connsiteX4" fmla="*/ 0 w 64478"/>
                <a:gd name="connsiteY4" fmla="*/ 22860 h 45719"/>
                <a:gd name="connsiteX0" fmla="*/ 0 w 64478"/>
                <a:gd name="connsiteY0" fmla="*/ 22860 h 45720"/>
                <a:gd name="connsiteX1" fmla="*/ 32239 w 64478"/>
                <a:gd name="connsiteY1" fmla="*/ 0 h 45720"/>
                <a:gd name="connsiteX2" fmla="*/ 64478 w 64478"/>
                <a:gd name="connsiteY2" fmla="*/ 22860 h 45720"/>
                <a:gd name="connsiteX3" fmla="*/ 32239 w 64478"/>
                <a:gd name="connsiteY3" fmla="*/ 45720 h 45720"/>
                <a:gd name="connsiteX4" fmla="*/ 0 w 64478"/>
                <a:gd name="connsiteY4" fmla="*/ 22860 h 45720"/>
                <a:gd name="connsiteX0" fmla="*/ 0 w 64478"/>
                <a:gd name="connsiteY0" fmla="*/ 8599 h 31459"/>
                <a:gd name="connsiteX1" fmla="*/ 29699 w 64478"/>
                <a:gd name="connsiteY1" fmla="*/ 979 h 31459"/>
                <a:gd name="connsiteX2" fmla="*/ 64478 w 64478"/>
                <a:gd name="connsiteY2" fmla="*/ 8599 h 31459"/>
                <a:gd name="connsiteX3" fmla="*/ 32239 w 64478"/>
                <a:gd name="connsiteY3" fmla="*/ 31459 h 31459"/>
                <a:gd name="connsiteX4" fmla="*/ 0 w 64478"/>
                <a:gd name="connsiteY4" fmla="*/ 8599 h 314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478" h="31459">
                  <a:moveTo>
                    <a:pt x="0" y="8599"/>
                  </a:moveTo>
                  <a:cubicBezTo>
                    <a:pt x="0" y="-4026"/>
                    <a:pt x="11894" y="979"/>
                    <a:pt x="29699" y="979"/>
                  </a:cubicBezTo>
                  <a:cubicBezTo>
                    <a:pt x="47504" y="979"/>
                    <a:pt x="64478" y="-4026"/>
                    <a:pt x="64478" y="8599"/>
                  </a:cubicBezTo>
                  <a:cubicBezTo>
                    <a:pt x="64478" y="21224"/>
                    <a:pt x="50044" y="31459"/>
                    <a:pt x="32239" y="31459"/>
                  </a:cubicBezTo>
                  <a:cubicBezTo>
                    <a:pt x="14434" y="31459"/>
                    <a:pt x="0" y="21224"/>
                    <a:pt x="0" y="8599"/>
                  </a:cubicBezTo>
                  <a:close/>
                </a:path>
              </a:pathLst>
            </a:custGeom>
            <a:solidFill>
              <a:srgbClr val="FF9966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82" name="円/楕円 7"/>
            <p:cNvSpPr/>
            <p:nvPr/>
          </p:nvSpPr>
          <p:spPr bwMode="auto">
            <a:xfrm>
              <a:off x="2861746" y="3642377"/>
              <a:ext cx="137581" cy="43052"/>
            </a:xfrm>
            <a:custGeom>
              <a:avLst/>
              <a:gdLst>
                <a:gd name="connsiteX0" fmla="*/ 0 w 267753"/>
                <a:gd name="connsiteY0" fmla="*/ 35563 h 71126"/>
                <a:gd name="connsiteX1" fmla="*/ 133877 w 267753"/>
                <a:gd name="connsiteY1" fmla="*/ 0 h 71126"/>
                <a:gd name="connsiteX2" fmla="*/ 267754 w 267753"/>
                <a:gd name="connsiteY2" fmla="*/ 35563 h 71126"/>
                <a:gd name="connsiteX3" fmla="*/ 133877 w 267753"/>
                <a:gd name="connsiteY3" fmla="*/ 71126 h 71126"/>
                <a:gd name="connsiteX4" fmla="*/ 0 w 267753"/>
                <a:gd name="connsiteY4" fmla="*/ 35563 h 71126"/>
                <a:gd name="connsiteX0" fmla="*/ 0 w 267754"/>
                <a:gd name="connsiteY0" fmla="*/ 35563 h 71126"/>
                <a:gd name="connsiteX1" fmla="*/ 133877 w 267754"/>
                <a:gd name="connsiteY1" fmla="*/ 0 h 71126"/>
                <a:gd name="connsiteX2" fmla="*/ 267754 w 267754"/>
                <a:gd name="connsiteY2" fmla="*/ 35563 h 71126"/>
                <a:gd name="connsiteX3" fmla="*/ 133877 w 267754"/>
                <a:gd name="connsiteY3" fmla="*/ 71126 h 71126"/>
                <a:gd name="connsiteX4" fmla="*/ 0 w 267754"/>
                <a:gd name="connsiteY4" fmla="*/ 35563 h 71126"/>
                <a:gd name="connsiteX0" fmla="*/ 0 w 267754"/>
                <a:gd name="connsiteY0" fmla="*/ 35563 h 107321"/>
                <a:gd name="connsiteX1" fmla="*/ 133877 w 267754"/>
                <a:gd name="connsiteY1" fmla="*/ 0 h 107321"/>
                <a:gd name="connsiteX2" fmla="*/ 267754 w 267754"/>
                <a:gd name="connsiteY2" fmla="*/ 35563 h 107321"/>
                <a:gd name="connsiteX3" fmla="*/ 133877 w 267754"/>
                <a:gd name="connsiteY3" fmla="*/ 107321 h 107321"/>
                <a:gd name="connsiteX4" fmla="*/ 0 w 267754"/>
                <a:gd name="connsiteY4" fmla="*/ 35563 h 1073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7754" h="107321">
                  <a:moveTo>
                    <a:pt x="0" y="35563"/>
                  </a:moveTo>
                  <a:cubicBezTo>
                    <a:pt x="0" y="15922"/>
                    <a:pt x="59939" y="0"/>
                    <a:pt x="133877" y="0"/>
                  </a:cubicBezTo>
                  <a:cubicBezTo>
                    <a:pt x="207815" y="0"/>
                    <a:pt x="267754" y="15922"/>
                    <a:pt x="267754" y="35563"/>
                  </a:cubicBezTo>
                  <a:cubicBezTo>
                    <a:pt x="267754" y="55204"/>
                    <a:pt x="207815" y="107321"/>
                    <a:pt x="133877" y="107321"/>
                  </a:cubicBezTo>
                  <a:cubicBezTo>
                    <a:pt x="59939" y="107321"/>
                    <a:pt x="0" y="55204"/>
                    <a:pt x="0" y="35563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1" name="グループ化 20"/>
          <p:cNvGrpSpPr/>
          <p:nvPr/>
        </p:nvGrpSpPr>
        <p:grpSpPr>
          <a:xfrm>
            <a:off x="836233" y="4767094"/>
            <a:ext cx="748760" cy="1542933"/>
            <a:chOff x="2477725" y="4767094"/>
            <a:chExt cx="902953" cy="1860672"/>
          </a:xfrm>
        </p:grpSpPr>
        <p:grpSp>
          <p:nvGrpSpPr>
            <p:cNvPr id="831" name="グループ化 830"/>
            <p:cNvGrpSpPr/>
            <p:nvPr/>
          </p:nvGrpSpPr>
          <p:grpSpPr>
            <a:xfrm>
              <a:off x="2961675" y="6285472"/>
              <a:ext cx="218058" cy="342294"/>
              <a:chOff x="4525454" y="3230695"/>
              <a:chExt cx="315035" cy="473670"/>
            </a:xfrm>
          </p:grpSpPr>
          <p:sp>
            <p:nvSpPr>
              <p:cNvPr id="884" name="片側の 2 つの角を丸めた四角形 883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85" name="片側の 2 つの角を丸めた四角形 884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32" name="グループ化 831"/>
            <p:cNvGrpSpPr/>
            <p:nvPr/>
          </p:nvGrpSpPr>
          <p:grpSpPr>
            <a:xfrm>
              <a:off x="2711144" y="6285472"/>
              <a:ext cx="218058" cy="342294"/>
              <a:chOff x="4525454" y="3230695"/>
              <a:chExt cx="315035" cy="473670"/>
            </a:xfrm>
          </p:grpSpPr>
          <p:sp>
            <p:nvSpPr>
              <p:cNvPr id="882" name="片側の 2 つの角を丸めた四角形 881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83" name="片側の 2 つの角を丸めた四角形 882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0" name="グループ化 19"/>
            <p:cNvGrpSpPr/>
            <p:nvPr/>
          </p:nvGrpSpPr>
          <p:grpSpPr>
            <a:xfrm>
              <a:off x="2477725" y="5657759"/>
              <a:ext cx="902953" cy="789176"/>
              <a:chOff x="2477725" y="5657759"/>
              <a:chExt cx="902953" cy="954820"/>
            </a:xfrm>
          </p:grpSpPr>
          <p:sp>
            <p:nvSpPr>
              <p:cNvPr id="833" name="円/楕円 2"/>
              <p:cNvSpPr/>
              <p:nvPr/>
            </p:nvSpPr>
            <p:spPr bwMode="auto">
              <a:xfrm>
                <a:off x="2477725" y="5694469"/>
                <a:ext cx="902953" cy="918110"/>
              </a:xfrm>
              <a:custGeom>
                <a:avLst/>
                <a:gdLst>
                  <a:gd name="connsiteX0" fmla="*/ 0 w 855095"/>
                  <a:gd name="connsiteY0" fmla="*/ 427548 h 855095"/>
                  <a:gd name="connsiteX1" fmla="*/ 427548 w 855095"/>
                  <a:gd name="connsiteY1" fmla="*/ 0 h 855095"/>
                  <a:gd name="connsiteX2" fmla="*/ 855096 w 855095"/>
                  <a:gd name="connsiteY2" fmla="*/ 427548 h 855095"/>
                  <a:gd name="connsiteX3" fmla="*/ 427548 w 855095"/>
                  <a:gd name="connsiteY3" fmla="*/ 855096 h 855095"/>
                  <a:gd name="connsiteX4" fmla="*/ 0 w 855095"/>
                  <a:gd name="connsiteY4" fmla="*/ 427548 h 855095"/>
                  <a:gd name="connsiteX0" fmla="*/ 0 w 855096"/>
                  <a:gd name="connsiteY0" fmla="*/ 427548 h 855096"/>
                  <a:gd name="connsiteX1" fmla="*/ 427548 w 855096"/>
                  <a:gd name="connsiteY1" fmla="*/ 0 h 855096"/>
                  <a:gd name="connsiteX2" fmla="*/ 855096 w 855096"/>
                  <a:gd name="connsiteY2" fmla="*/ 427548 h 855096"/>
                  <a:gd name="connsiteX3" fmla="*/ 427548 w 855096"/>
                  <a:gd name="connsiteY3" fmla="*/ 855096 h 855096"/>
                  <a:gd name="connsiteX4" fmla="*/ 0 w 855096"/>
                  <a:gd name="connsiteY4" fmla="*/ 427548 h 855096"/>
                  <a:gd name="connsiteX0" fmla="*/ 0 w 855096"/>
                  <a:gd name="connsiteY0" fmla="*/ 751398 h 1178946"/>
                  <a:gd name="connsiteX1" fmla="*/ 433898 w 855096"/>
                  <a:gd name="connsiteY1" fmla="*/ 0 h 1178946"/>
                  <a:gd name="connsiteX2" fmla="*/ 855096 w 855096"/>
                  <a:gd name="connsiteY2" fmla="*/ 751398 h 1178946"/>
                  <a:gd name="connsiteX3" fmla="*/ 427548 w 855096"/>
                  <a:gd name="connsiteY3" fmla="*/ 1178946 h 1178946"/>
                  <a:gd name="connsiteX4" fmla="*/ 0 w 855096"/>
                  <a:gd name="connsiteY4" fmla="*/ 751398 h 1178946"/>
                  <a:gd name="connsiteX0" fmla="*/ 0 w 855096"/>
                  <a:gd name="connsiteY0" fmla="*/ 751398 h 947154"/>
                  <a:gd name="connsiteX1" fmla="*/ 433898 w 855096"/>
                  <a:gd name="connsiteY1" fmla="*/ 0 h 947154"/>
                  <a:gd name="connsiteX2" fmla="*/ 855096 w 855096"/>
                  <a:gd name="connsiteY2" fmla="*/ 751398 h 947154"/>
                  <a:gd name="connsiteX3" fmla="*/ 440248 w 855096"/>
                  <a:gd name="connsiteY3" fmla="*/ 943996 h 947154"/>
                  <a:gd name="connsiteX4" fmla="*/ 0 w 855096"/>
                  <a:gd name="connsiteY4" fmla="*/ 751398 h 947154"/>
                  <a:gd name="connsiteX0" fmla="*/ 0 w 855096"/>
                  <a:gd name="connsiteY0" fmla="*/ 751398 h 1001181"/>
                  <a:gd name="connsiteX1" fmla="*/ 433898 w 855096"/>
                  <a:gd name="connsiteY1" fmla="*/ 0 h 1001181"/>
                  <a:gd name="connsiteX2" fmla="*/ 855096 w 855096"/>
                  <a:gd name="connsiteY2" fmla="*/ 751398 h 1001181"/>
                  <a:gd name="connsiteX3" fmla="*/ 435483 w 855096"/>
                  <a:gd name="connsiteY3" fmla="*/ 1001181 h 1001181"/>
                  <a:gd name="connsiteX4" fmla="*/ 0 w 855096"/>
                  <a:gd name="connsiteY4" fmla="*/ 751398 h 10011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55096" h="1001181">
                    <a:moveTo>
                      <a:pt x="0" y="751398"/>
                    </a:moveTo>
                    <a:cubicBezTo>
                      <a:pt x="0" y="515270"/>
                      <a:pt x="197770" y="0"/>
                      <a:pt x="433898" y="0"/>
                    </a:cubicBezTo>
                    <a:cubicBezTo>
                      <a:pt x="670026" y="0"/>
                      <a:pt x="855096" y="515270"/>
                      <a:pt x="855096" y="751398"/>
                    </a:cubicBezTo>
                    <a:cubicBezTo>
                      <a:pt x="855096" y="987526"/>
                      <a:pt x="671611" y="1001181"/>
                      <a:pt x="435483" y="1001181"/>
                    </a:cubicBezTo>
                    <a:cubicBezTo>
                      <a:pt x="199355" y="1001181"/>
                      <a:pt x="0" y="987526"/>
                      <a:pt x="0" y="751398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34" name="円/楕円 2"/>
              <p:cNvSpPr/>
              <p:nvPr/>
            </p:nvSpPr>
            <p:spPr bwMode="auto">
              <a:xfrm>
                <a:off x="2477725" y="5657759"/>
                <a:ext cx="902953" cy="918110"/>
              </a:xfrm>
              <a:custGeom>
                <a:avLst/>
                <a:gdLst>
                  <a:gd name="connsiteX0" fmla="*/ 0 w 855095"/>
                  <a:gd name="connsiteY0" fmla="*/ 427548 h 855095"/>
                  <a:gd name="connsiteX1" fmla="*/ 427548 w 855095"/>
                  <a:gd name="connsiteY1" fmla="*/ 0 h 855095"/>
                  <a:gd name="connsiteX2" fmla="*/ 855096 w 855095"/>
                  <a:gd name="connsiteY2" fmla="*/ 427548 h 855095"/>
                  <a:gd name="connsiteX3" fmla="*/ 427548 w 855095"/>
                  <a:gd name="connsiteY3" fmla="*/ 855096 h 855095"/>
                  <a:gd name="connsiteX4" fmla="*/ 0 w 855095"/>
                  <a:gd name="connsiteY4" fmla="*/ 427548 h 855095"/>
                  <a:gd name="connsiteX0" fmla="*/ 0 w 855096"/>
                  <a:gd name="connsiteY0" fmla="*/ 427548 h 855096"/>
                  <a:gd name="connsiteX1" fmla="*/ 427548 w 855096"/>
                  <a:gd name="connsiteY1" fmla="*/ 0 h 855096"/>
                  <a:gd name="connsiteX2" fmla="*/ 855096 w 855096"/>
                  <a:gd name="connsiteY2" fmla="*/ 427548 h 855096"/>
                  <a:gd name="connsiteX3" fmla="*/ 427548 w 855096"/>
                  <a:gd name="connsiteY3" fmla="*/ 855096 h 855096"/>
                  <a:gd name="connsiteX4" fmla="*/ 0 w 855096"/>
                  <a:gd name="connsiteY4" fmla="*/ 427548 h 855096"/>
                  <a:gd name="connsiteX0" fmla="*/ 0 w 855096"/>
                  <a:gd name="connsiteY0" fmla="*/ 751398 h 1178946"/>
                  <a:gd name="connsiteX1" fmla="*/ 433898 w 855096"/>
                  <a:gd name="connsiteY1" fmla="*/ 0 h 1178946"/>
                  <a:gd name="connsiteX2" fmla="*/ 855096 w 855096"/>
                  <a:gd name="connsiteY2" fmla="*/ 751398 h 1178946"/>
                  <a:gd name="connsiteX3" fmla="*/ 427548 w 855096"/>
                  <a:gd name="connsiteY3" fmla="*/ 1178946 h 1178946"/>
                  <a:gd name="connsiteX4" fmla="*/ 0 w 855096"/>
                  <a:gd name="connsiteY4" fmla="*/ 751398 h 1178946"/>
                  <a:gd name="connsiteX0" fmla="*/ 0 w 855096"/>
                  <a:gd name="connsiteY0" fmla="*/ 751398 h 947154"/>
                  <a:gd name="connsiteX1" fmla="*/ 433898 w 855096"/>
                  <a:gd name="connsiteY1" fmla="*/ 0 h 947154"/>
                  <a:gd name="connsiteX2" fmla="*/ 855096 w 855096"/>
                  <a:gd name="connsiteY2" fmla="*/ 751398 h 947154"/>
                  <a:gd name="connsiteX3" fmla="*/ 440248 w 855096"/>
                  <a:gd name="connsiteY3" fmla="*/ 943996 h 947154"/>
                  <a:gd name="connsiteX4" fmla="*/ 0 w 855096"/>
                  <a:gd name="connsiteY4" fmla="*/ 751398 h 947154"/>
                  <a:gd name="connsiteX0" fmla="*/ 0 w 855096"/>
                  <a:gd name="connsiteY0" fmla="*/ 751398 h 1001181"/>
                  <a:gd name="connsiteX1" fmla="*/ 433898 w 855096"/>
                  <a:gd name="connsiteY1" fmla="*/ 0 h 1001181"/>
                  <a:gd name="connsiteX2" fmla="*/ 855096 w 855096"/>
                  <a:gd name="connsiteY2" fmla="*/ 751398 h 1001181"/>
                  <a:gd name="connsiteX3" fmla="*/ 435483 w 855096"/>
                  <a:gd name="connsiteY3" fmla="*/ 1001181 h 1001181"/>
                  <a:gd name="connsiteX4" fmla="*/ 0 w 855096"/>
                  <a:gd name="connsiteY4" fmla="*/ 751398 h 10011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55096" h="1001181">
                    <a:moveTo>
                      <a:pt x="0" y="751398"/>
                    </a:moveTo>
                    <a:cubicBezTo>
                      <a:pt x="0" y="515270"/>
                      <a:pt x="197770" y="0"/>
                      <a:pt x="433898" y="0"/>
                    </a:cubicBezTo>
                    <a:cubicBezTo>
                      <a:pt x="670026" y="0"/>
                      <a:pt x="855096" y="515270"/>
                      <a:pt x="855096" y="751398"/>
                    </a:cubicBezTo>
                    <a:cubicBezTo>
                      <a:pt x="855096" y="987526"/>
                      <a:pt x="671611" y="1001181"/>
                      <a:pt x="435483" y="1001181"/>
                    </a:cubicBezTo>
                    <a:cubicBezTo>
                      <a:pt x="199355" y="1001181"/>
                      <a:pt x="0" y="987526"/>
                      <a:pt x="0" y="751398"/>
                    </a:cubicBezTo>
                    <a:close/>
                  </a:path>
                </a:pathLst>
              </a:custGeom>
              <a:solidFill>
                <a:schemeClr val="accent6">
                  <a:lumMod val="7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35" name="円/楕円 2"/>
              <p:cNvSpPr/>
              <p:nvPr/>
            </p:nvSpPr>
            <p:spPr bwMode="auto">
              <a:xfrm>
                <a:off x="2548050" y="5667384"/>
                <a:ext cx="762303" cy="779551"/>
              </a:xfrm>
              <a:custGeom>
                <a:avLst/>
                <a:gdLst>
                  <a:gd name="connsiteX0" fmla="*/ 0 w 855095"/>
                  <a:gd name="connsiteY0" fmla="*/ 427548 h 855095"/>
                  <a:gd name="connsiteX1" fmla="*/ 427548 w 855095"/>
                  <a:gd name="connsiteY1" fmla="*/ 0 h 855095"/>
                  <a:gd name="connsiteX2" fmla="*/ 855096 w 855095"/>
                  <a:gd name="connsiteY2" fmla="*/ 427548 h 855095"/>
                  <a:gd name="connsiteX3" fmla="*/ 427548 w 855095"/>
                  <a:gd name="connsiteY3" fmla="*/ 855096 h 855095"/>
                  <a:gd name="connsiteX4" fmla="*/ 0 w 855095"/>
                  <a:gd name="connsiteY4" fmla="*/ 427548 h 855095"/>
                  <a:gd name="connsiteX0" fmla="*/ 0 w 855096"/>
                  <a:gd name="connsiteY0" fmla="*/ 427548 h 855096"/>
                  <a:gd name="connsiteX1" fmla="*/ 427548 w 855096"/>
                  <a:gd name="connsiteY1" fmla="*/ 0 h 855096"/>
                  <a:gd name="connsiteX2" fmla="*/ 855096 w 855096"/>
                  <a:gd name="connsiteY2" fmla="*/ 427548 h 855096"/>
                  <a:gd name="connsiteX3" fmla="*/ 427548 w 855096"/>
                  <a:gd name="connsiteY3" fmla="*/ 855096 h 855096"/>
                  <a:gd name="connsiteX4" fmla="*/ 0 w 855096"/>
                  <a:gd name="connsiteY4" fmla="*/ 427548 h 855096"/>
                  <a:gd name="connsiteX0" fmla="*/ 0 w 855096"/>
                  <a:gd name="connsiteY0" fmla="*/ 751398 h 1178946"/>
                  <a:gd name="connsiteX1" fmla="*/ 433898 w 855096"/>
                  <a:gd name="connsiteY1" fmla="*/ 0 h 1178946"/>
                  <a:gd name="connsiteX2" fmla="*/ 855096 w 855096"/>
                  <a:gd name="connsiteY2" fmla="*/ 751398 h 1178946"/>
                  <a:gd name="connsiteX3" fmla="*/ 427548 w 855096"/>
                  <a:gd name="connsiteY3" fmla="*/ 1178946 h 1178946"/>
                  <a:gd name="connsiteX4" fmla="*/ 0 w 855096"/>
                  <a:gd name="connsiteY4" fmla="*/ 751398 h 1178946"/>
                  <a:gd name="connsiteX0" fmla="*/ 0 w 855096"/>
                  <a:gd name="connsiteY0" fmla="*/ 751398 h 947154"/>
                  <a:gd name="connsiteX1" fmla="*/ 433898 w 855096"/>
                  <a:gd name="connsiteY1" fmla="*/ 0 h 947154"/>
                  <a:gd name="connsiteX2" fmla="*/ 855096 w 855096"/>
                  <a:gd name="connsiteY2" fmla="*/ 751398 h 947154"/>
                  <a:gd name="connsiteX3" fmla="*/ 440248 w 855096"/>
                  <a:gd name="connsiteY3" fmla="*/ 943996 h 947154"/>
                  <a:gd name="connsiteX4" fmla="*/ 0 w 855096"/>
                  <a:gd name="connsiteY4" fmla="*/ 751398 h 947154"/>
                  <a:gd name="connsiteX0" fmla="*/ 0 w 855096"/>
                  <a:gd name="connsiteY0" fmla="*/ 751398 h 1001181"/>
                  <a:gd name="connsiteX1" fmla="*/ 433898 w 855096"/>
                  <a:gd name="connsiteY1" fmla="*/ 0 h 1001181"/>
                  <a:gd name="connsiteX2" fmla="*/ 855096 w 855096"/>
                  <a:gd name="connsiteY2" fmla="*/ 751398 h 1001181"/>
                  <a:gd name="connsiteX3" fmla="*/ 435483 w 855096"/>
                  <a:gd name="connsiteY3" fmla="*/ 1001181 h 1001181"/>
                  <a:gd name="connsiteX4" fmla="*/ 0 w 855096"/>
                  <a:gd name="connsiteY4" fmla="*/ 751398 h 10011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55096" h="1001181">
                    <a:moveTo>
                      <a:pt x="0" y="751398"/>
                    </a:moveTo>
                    <a:cubicBezTo>
                      <a:pt x="0" y="515270"/>
                      <a:pt x="197770" y="0"/>
                      <a:pt x="433898" y="0"/>
                    </a:cubicBezTo>
                    <a:cubicBezTo>
                      <a:pt x="670026" y="0"/>
                      <a:pt x="855096" y="515270"/>
                      <a:pt x="855096" y="751398"/>
                    </a:cubicBezTo>
                    <a:cubicBezTo>
                      <a:pt x="855096" y="987526"/>
                      <a:pt x="671611" y="1001181"/>
                      <a:pt x="435483" y="1001181"/>
                    </a:cubicBezTo>
                    <a:cubicBezTo>
                      <a:pt x="199355" y="1001181"/>
                      <a:pt x="0" y="987526"/>
                      <a:pt x="0" y="751398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8" name="グループ化 17"/>
            <p:cNvGrpSpPr/>
            <p:nvPr/>
          </p:nvGrpSpPr>
          <p:grpSpPr>
            <a:xfrm>
              <a:off x="2543009" y="5427747"/>
              <a:ext cx="477235" cy="634944"/>
              <a:chOff x="1752570" y="5415547"/>
              <a:chExt cx="477235" cy="634944"/>
            </a:xfrm>
          </p:grpSpPr>
          <p:grpSp>
            <p:nvGrpSpPr>
              <p:cNvPr id="17" name="グループ化 16"/>
              <p:cNvGrpSpPr/>
              <p:nvPr/>
            </p:nvGrpSpPr>
            <p:grpSpPr>
              <a:xfrm rot="19800000">
                <a:off x="2032921" y="5835551"/>
                <a:ext cx="196884" cy="214940"/>
                <a:chOff x="1981306" y="6016108"/>
                <a:chExt cx="129454" cy="141327"/>
              </a:xfrm>
            </p:grpSpPr>
            <p:sp>
              <p:nvSpPr>
                <p:cNvPr id="931" name="円/楕円 930"/>
                <p:cNvSpPr/>
                <p:nvPr/>
              </p:nvSpPr>
              <p:spPr bwMode="auto">
                <a:xfrm rot="14474859">
                  <a:off x="2030637" y="6110774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32" name="円/楕円 931"/>
                <p:cNvSpPr/>
                <p:nvPr/>
              </p:nvSpPr>
              <p:spPr bwMode="auto">
                <a:xfrm rot="13217450">
                  <a:off x="2054159" y="6082335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33" name="円/楕円 932"/>
                <p:cNvSpPr/>
                <p:nvPr/>
              </p:nvSpPr>
              <p:spPr bwMode="auto">
                <a:xfrm rot="15732268" flipV="1">
                  <a:off x="1996319" y="6114068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34" name="円/楕円 933"/>
                <p:cNvSpPr/>
                <p:nvPr/>
              </p:nvSpPr>
              <p:spPr bwMode="auto">
                <a:xfrm rot="14474859">
                  <a:off x="1972472" y="6024942"/>
                  <a:ext cx="113203" cy="95536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938" name="グループ化 937"/>
              <p:cNvGrpSpPr/>
              <p:nvPr/>
            </p:nvGrpSpPr>
            <p:grpSpPr>
              <a:xfrm>
                <a:off x="1752570" y="5415547"/>
                <a:ext cx="330610" cy="548724"/>
                <a:chOff x="4371556" y="2515517"/>
                <a:chExt cx="840277" cy="1335828"/>
              </a:xfrm>
            </p:grpSpPr>
            <p:sp>
              <p:nvSpPr>
                <p:cNvPr id="939" name="角丸四角形 938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40" name="フリーフォーム 939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206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941" name="グループ化 940"/>
            <p:cNvGrpSpPr/>
            <p:nvPr/>
          </p:nvGrpSpPr>
          <p:grpSpPr>
            <a:xfrm flipH="1">
              <a:off x="2853292" y="5427747"/>
              <a:ext cx="477235" cy="634944"/>
              <a:chOff x="1752570" y="5415547"/>
              <a:chExt cx="477235" cy="634944"/>
            </a:xfrm>
          </p:grpSpPr>
          <p:grpSp>
            <p:nvGrpSpPr>
              <p:cNvPr id="942" name="グループ化 941"/>
              <p:cNvGrpSpPr/>
              <p:nvPr/>
            </p:nvGrpSpPr>
            <p:grpSpPr>
              <a:xfrm rot="19800000">
                <a:off x="2032921" y="5835551"/>
                <a:ext cx="196884" cy="214940"/>
                <a:chOff x="1981306" y="6016108"/>
                <a:chExt cx="129454" cy="141327"/>
              </a:xfrm>
            </p:grpSpPr>
            <p:sp>
              <p:nvSpPr>
                <p:cNvPr id="946" name="円/楕円 945"/>
                <p:cNvSpPr/>
                <p:nvPr/>
              </p:nvSpPr>
              <p:spPr bwMode="auto">
                <a:xfrm rot="14474859">
                  <a:off x="2030637" y="6110774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47" name="円/楕円 946"/>
                <p:cNvSpPr/>
                <p:nvPr/>
              </p:nvSpPr>
              <p:spPr bwMode="auto">
                <a:xfrm rot="13217450">
                  <a:off x="2054159" y="6082335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48" name="円/楕円 947"/>
                <p:cNvSpPr/>
                <p:nvPr/>
              </p:nvSpPr>
              <p:spPr bwMode="auto">
                <a:xfrm rot="15732268" flipV="1">
                  <a:off x="1996319" y="6114068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49" name="円/楕円 948"/>
                <p:cNvSpPr/>
                <p:nvPr/>
              </p:nvSpPr>
              <p:spPr bwMode="auto">
                <a:xfrm rot="14474859">
                  <a:off x="1972472" y="6024942"/>
                  <a:ext cx="113203" cy="95536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943" name="グループ化 942"/>
              <p:cNvGrpSpPr/>
              <p:nvPr/>
            </p:nvGrpSpPr>
            <p:grpSpPr>
              <a:xfrm>
                <a:off x="1752570" y="5415547"/>
                <a:ext cx="330610" cy="548724"/>
                <a:chOff x="4371556" y="2515517"/>
                <a:chExt cx="840277" cy="1335828"/>
              </a:xfrm>
            </p:grpSpPr>
            <p:sp>
              <p:nvSpPr>
                <p:cNvPr id="944" name="角丸四角形 943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45" name="フリーフォーム 944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206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840" name="グループ化 839"/>
            <p:cNvGrpSpPr/>
            <p:nvPr/>
          </p:nvGrpSpPr>
          <p:grpSpPr>
            <a:xfrm>
              <a:off x="2589521" y="5349602"/>
              <a:ext cx="673756" cy="451127"/>
              <a:chOff x="4472370" y="2294084"/>
              <a:chExt cx="1712418" cy="1098237"/>
            </a:xfrm>
            <a:solidFill>
              <a:schemeClr val="accent6">
                <a:lumMod val="75000"/>
              </a:schemeClr>
            </a:solidFill>
          </p:grpSpPr>
          <p:grpSp>
            <p:nvGrpSpPr>
              <p:cNvPr id="866" name="グループ化 865"/>
              <p:cNvGrpSpPr/>
              <p:nvPr/>
            </p:nvGrpSpPr>
            <p:grpSpPr>
              <a:xfrm>
                <a:off x="4472370" y="2294084"/>
                <a:ext cx="1712418" cy="1098237"/>
                <a:chOff x="4349744" y="1673805"/>
                <a:chExt cx="973396" cy="866195"/>
              </a:xfrm>
              <a:grpFill/>
            </p:grpSpPr>
            <p:sp>
              <p:nvSpPr>
                <p:cNvPr id="870" name="円/楕円 2"/>
                <p:cNvSpPr/>
                <p:nvPr/>
              </p:nvSpPr>
              <p:spPr bwMode="auto">
                <a:xfrm>
                  <a:off x="4480328" y="1673805"/>
                  <a:ext cx="720322" cy="844746"/>
                </a:xfrm>
                <a:custGeom>
                  <a:avLst/>
                  <a:gdLst>
                    <a:gd name="connsiteX0" fmla="*/ 0 w 855095"/>
                    <a:gd name="connsiteY0" fmla="*/ 427548 h 855095"/>
                    <a:gd name="connsiteX1" fmla="*/ 427548 w 855095"/>
                    <a:gd name="connsiteY1" fmla="*/ 0 h 855095"/>
                    <a:gd name="connsiteX2" fmla="*/ 855096 w 855095"/>
                    <a:gd name="connsiteY2" fmla="*/ 427548 h 855095"/>
                    <a:gd name="connsiteX3" fmla="*/ 427548 w 855095"/>
                    <a:gd name="connsiteY3" fmla="*/ 855096 h 855095"/>
                    <a:gd name="connsiteX4" fmla="*/ 0 w 855095"/>
                    <a:gd name="connsiteY4" fmla="*/ 427548 h 855095"/>
                    <a:gd name="connsiteX0" fmla="*/ 0 w 855096"/>
                    <a:gd name="connsiteY0" fmla="*/ 427548 h 855096"/>
                    <a:gd name="connsiteX1" fmla="*/ 427548 w 855096"/>
                    <a:gd name="connsiteY1" fmla="*/ 0 h 855096"/>
                    <a:gd name="connsiteX2" fmla="*/ 855096 w 855096"/>
                    <a:gd name="connsiteY2" fmla="*/ 427548 h 855096"/>
                    <a:gd name="connsiteX3" fmla="*/ 427548 w 855096"/>
                    <a:gd name="connsiteY3" fmla="*/ 855096 h 855096"/>
                    <a:gd name="connsiteX4" fmla="*/ 0 w 855096"/>
                    <a:gd name="connsiteY4" fmla="*/ 427548 h 855096"/>
                    <a:gd name="connsiteX0" fmla="*/ 0 w 855096"/>
                    <a:gd name="connsiteY0" fmla="*/ 249748 h 677296"/>
                    <a:gd name="connsiteX1" fmla="*/ 421198 w 855096"/>
                    <a:gd name="connsiteY1" fmla="*/ 0 h 677296"/>
                    <a:gd name="connsiteX2" fmla="*/ 855096 w 855096"/>
                    <a:gd name="connsiteY2" fmla="*/ 249748 h 677296"/>
                    <a:gd name="connsiteX3" fmla="*/ 427548 w 855096"/>
                    <a:gd name="connsiteY3" fmla="*/ 677296 h 677296"/>
                    <a:gd name="connsiteX4" fmla="*/ 0 w 855096"/>
                    <a:gd name="connsiteY4" fmla="*/ 249748 h 6772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55096" h="677296">
                      <a:moveTo>
                        <a:pt x="0" y="249748"/>
                      </a:moveTo>
                      <a:cubicBezTo>
                        <a:pt x="0" y="13620"/>
                        <a:pt x="185070" y="0"/>
                        <a:pt x="421198" y="0"/>
                      </a:cubicBezTo>
                      <a:cubicBezTo>
                        <a:pt x="657326" y="0"/>
                        <a:pt x="855096" y="13620"/>
                        <a:pt x="855096" y="249748"/>
                      </a:cubicBezTo>
                      <a:cubicBezTo>
                        <a:pt x="855096" y="485876"/>
                        <a:pt x="663676" y="677296"/>
                        <a:pt x="427548" y="677296"/>
                      </a:cubicBezTo>
                      <a:cubicBezTo>
                        <a:pt x="191420" y="677296"/>
                        <a:pt x="0" y="485876"/>
                        <a:pt x="0" y="2497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71" name="フリーフォーム 870"/>
                <p:cNvSpPr/>
                <p:nvPr/>
              </p:nvSpPr>
              <p:spPr bwMode="auto">
                <a:xfrm>
                  <a:off x="4907996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grpFill/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72" name="フリーフォーム 871"/>
                <p:cNvSpPr/>
                <p:nvPr/>
              </p:nvSpPr>
              <p:spPr bwMode="auto">
                <a:xfrm flipH="1">
                  <a:off x="4349744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grpFill/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73" name="月 872"/>
                <p:cNvSpPr/>
                <p:nvPr/>
              </p:nvSpPr>
              <p:spPr bwMode="auto">
                <a:xfrm rot="16200000">
                  <a:off x="4758676" y="2186926"/>
                  <a:ext cx="163622" cy="542526"/>
                </a:xfrm>
                <a:prstGeom prst="moon">
                  <a:avLst>
                    <a:gd name="adj" fmla="val 74747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868" name="円/楕円 867"/>
              <p:cNvSpPr/>
              <p:nvPr/>
            </p:nvSpPr>
            <p:spPr bwMode="auto">
              <a:xfrm>
                <a:off x="5268191" y="2694590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9" name="円/楕円 868"/>
              <p:cNvSpPr/>
              <p:nvPr/>
            </p:nvSpPr>
            <p:spPr bwMode="auto">
              <a:xfrm>
                <a:off x="5268191" y="2932687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50" name="グループ化 949"/>
            <p:cNvGrpSpPr/>
            <p:nvPr/>
          </p:nvGrpSpPr>
          <p:grpSpPr>
            <a:xfrm>
              <a:off x="2610777" y="4809059"/>
              <a:ext cx="630070" cy="618688"/>
              <a:chOff x="1802650" y="5228551"/>
              <a:chExt cx="514430" cy="505137"/>
            </a:xfrm>
          </p:grpSpPr>
          <p:grpSp>
            <p:nvGrpSpPr>
              <p:cNvPr id="951" name="グループ化 950"/>
              <p:cNvGrpSpPr/>
              <p:nvPr/>
            </p:nvGrpSpPr>
            <p:grpSpPr>
              <a:xfrm>
                <a:off x="1802650" y="5228551"/>
                <a:ext cx="148402" cy="151921"/>
                <a:chOff x="4399553" y="3454368"/>
                <a:chExt cx="467722" cy="478814"/>
              </a:xfrm>
            </p:grpSpPr>
            <p:sp>
              <p:nvSpPr>
                <p:cNvPr id="962" name="円/楕円 961"/>
                <p:cNvSpPr/>
                <p:nvPr/>
              </p:nvSpPr>
              <p:spPr>
                <a:xfrm>
                  <a:off x="4399553" y="3454368"/>
                  <a:ext cx="467722" cy="478814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63" name="円/楕円 962"/>
                <p:cNvSpPr/>
                <p:nvPr/>
              </p:nvSpPr>
              <p:spPr>
                <a:xfrm>
                  <a:off x="4525379" y="3582448"/>
                  <a:ext cx="309335" cy="316673"/>
                </a:xfrm>
                <a:prstGeom prst="ellipse">
                  <a:avLst/>
                </a:prstGeom>
                <a:solidFill>
                  <a:srgbClr val="66330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952" name="グループ化 951"/>
              <p:cNvGrpSpPr/>
              <p:nvPr/>
            </p:nvGrpSpPr>
            <p:grpSpPr>
              <a:xfrm flipH="1">
                <a:off x="2168678" y="5228551"/>
                <a:ext cx="148402" cy="151921"/>
                <a:chOff x="4399553" y="3454368"/>
                <a:chExt cx="467722" cy="478814"/>
              </a:xfrm>
            </p:grpSpPr>
            <p:sp>
              <p:nvSpPr>
                <p:cNvPr id="960" name="円/楕円 959"/>
                <p:cNvSpPr/>
                <p:nvPr/>
              </p:nvSpPr>
              <p:spPr>
                <a:xfrm>
                  <a:off x="4399553" y="3454368"/>
                  <a:ext cx="467722" cy="478814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61" name="円/楕円 960"/>
                <p:cNvSpPr/>
                <p:nvPr/>
              </p:nvSpPr>
              <p:spPr>
                <a:xfrm>
                  <a:off x="4525379" y="3582448"/>
                  <a:ext cx="309335" cy="316673"/>
                </a:xfrm>
                <a:prstGeom prst="ellipse">
                  <a:avLst/>
                </a:prstGeom>
                <a:solidFill>
                  <a:srgbClr val="66330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953" name="円/楕円 952"/>
              <p:cNvSpPr/>
              <p:nvPr/>
            </p:nvSpPr>
            <p:spPr>
              <a:xfrm>
                <a:off x="1802976" y="5254874"/>
                <a:ext cx="513504" cy="478814"/>
              </a:xfrm>
              <a:prstGeom prst="ellipse">
                <a:avLst/>
              </a:prstGeom>
              <a:solidFill>
                <a:srgbClr val="CC66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54" name="円/楕円 6"/>
              <p:cNvSpPr/>
              <p:nvPr/>
            </p:nvSpPr>
            <p:spPr bwMode="auto">
              <a:xfrm>
                <a:off x="2018650" y="5558144"/>
                <a:ext cx="90010" cy="45719"/>
              </a:xfrm>
              <a:custGeom>
                <a:avLst/>
                <a:gdLst>
                  <a:gd name="connsiteX0" fmla="*/ 0 w 270030"/>
                  <a:gd name="connsiteY0" fmla="*/ 108022 h 216043"/>
                  <a:gd name="connsiteX1" fmla="*/ 135015 w 270030"/>
                  <a:gd name="connsiteY1" fmla="*/ 0 h 216043"/>
                  <a:gd name="connsiteX2" fmla="*/ 270030 w 270030"/>
                  <a:gd name="connsiteY2" fmla="*/ 108022 h 216043"/>
                  <a:gd name="connsiteX3" fmla="*/ 135015 w 270030"/>
                  <a:gd name="connsiteY3" fmla="*/ 216044 h 216043"/>
                  <a:gd name="connsiteX4" fmla="*/ 0 w 270030"/>
                  <a:gd name="connsiteY4" fmla="*/ 108022 h 216043"/>
                  <a:gd name="connsiteX0" fmla="*/ 0 w 270030"/>
                  <a:gd name="connsiteY0" fmla="*/ 108022 h 216044"/>
                  <a:gd name="connsiteX1" fmla="*/ 135015 w 270030"/>
                  <a:gd name="connsiteY1" fmla="*/ 0 h 216044"/>
                  <a:gd name="connsiteX2" fmla="*/ 270030 w 270030"/>
                  <a:gd name="connsiteY2" fmla="*/ 108022 h 216044"/>
                  <a:gd name="connsiteX3" fmla="*/ 135015 w 270030"/>
                  <a:gd name="connsiteY3" fmla="*/ 216044 h 216044"/>
                  <a:gd name="connsiteX4" fmla="*/ 0 w 270030"/>
                  <a:gd name="connsiteY4" fmla="*/ 108022 h 216044"/>
                  <a:gd name="connsiteX0" fmla="*/ 0 w 270030"/>
                  <a:gd name="connsiteY0" fmla="*/ 49712 h 157734"/>
                  <a:gd name="connsiteX1" fmla="*/ 136920 w 270030"/>
                  <a:gd name="connsiteY1" fmla="*/ 745 h 157734"/>
                  <a:gd name="connsiteX2" fmla="*/ 270030 w 270030"/>
                  <a:gd name="connsiteY2" fmla="*/ 49712 h 157734"/>
                  <a:gd name="connsiteX3" fmla="*/ 135015 w 270030"/>
                  <a:gd name="connsiteY3" fmla="*/ 157734 h 157734"/>
                  <a:gd name="connsiteX4" fmla="*/ 0 w 270030"/>
                  <a:gd name="connsiteY4" fmla="*/ 49712 h 1577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70030" h="157734">
                    <a:moveTo>
                      <a:pt x="0" y="49712"/>
                    </a:moveTo>
                    <a:cubicBezTo>
                      <a:pt x="0" y="-9947"/>
                      <a:pt x="62353" y="745"/>
                      <a:pt x="136920" y="745"/>
                    </a:cubicBezTo>
                    <a:cubicBezTo>
                      <a:pt x="211487" y="745"/>
                      <a:pt x="270030" y="-9947"/>
                      <a:pt x="270030" y="49712"/>
                    </a:cubicBezTo>
                    <a:cubicBezTo>
                      <a:pt x="270030" y="109371"/>
                      <a:pt x="209582" y="157734"/>
                      <a:pt x="135015" y="157734"/>
                    </a:cubicBezTo>
                    <a:cubicBezTo>
                      <a:pt x="60448" y="157734"/>
                      <a:pt x="0" y="109371"/>
                      <a:pt x="0" y="49712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55" name="円/楕円 954"/>
              <p:cNvSpPr/>
              <p:nvPr/>
            </p:nvSpPr>
            <p:spPr bwMode="auto">
              <a:xfrm>
                <a:off x="1884650" y="5415548"/>
                <a:ext cx="65904" cy="98971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56" name="円/楕円 955"/>
              <p:cNvSpPr/>
              <p:nvPr/>
            </p:nvSpPr>
            <p:spPr bwMode="auto">
              <a:xfrm>
                <a:off x="2174210" y="5415548"/>
                <a:ext cx="65904" cy="98971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57" name="円/楕円 956"/>
              <p:cNvSpPr/>
              <p:nvPr/>
            </p:nvSpPr>
            <p:spPr bwMode="auto">
              <a:xfrm>
                <a:off x="1898278" y="5419581"/>
                <a:ext cx="45719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58" name="円/楕円 957"/>
              <p:cNvSpPr/>
              <p:nvPr/>
            </p:nvSpPr>
            <p:spPr bwMode="auto">
              <a:xfrm>
                <a:off x="2185298" y="5419581"/>
                <a:ext cx="45719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59" name="円/楕円 7"/>
              <p:cNvSpPr/>
              <p:nvPr/>
            </p:nvSpPr>
            <p:spPr bwMode="auto">
              <a:xfrm>
                <a:off x="1999252" y="5642874"/>
                <a:ext cx="137581" cy="43052"/>
              </a:xfrm>
              <a:custGeom>
                <a:avLst/>
                <a:gdLst>
                  <a:gd name="connsiteX0" fmla="*/ 0 w 267753"/>
                  <a:gd name="connsiteY0" fmla="*/ 35563 h 71126"/>
                  <a:gd name="connsiteX1" fmla="*/ 133877 w 267753"/>
                  <a:gd name="connsiteY1" fmla="*/ 0 h 71126"/>
                  <a:gd name="connsiteX2" fmla="*/ 267754 w 267753"/>
                  <a:gd name="connsiteY2" fmla="*/ 35563 h 71126"/>
                  <a:gd name="connsiteX3" fmla="*/ 133877 w 267753"/>
                  <a:gd name="connsiteY3" fmla="*/ 71126 h 71126"/>
                  <a:gd name="connsiteX4" fmla="*/ 0 w 267753"/>
                  <a:gd name="connsiteY4" fmla="*/ 35563 h 71126"/>
                  <a:gd name="connsiteX0" fmla="*/ 0 w 267754"/>
                  <a:gd name="connsiteY0" fmla="*/ 35563 h 71126"/>
                  <a:gd name="connsiteX1" fmla="*/ 133877 w 267754"/>
                  <a:gd name="connsiteY1" fmla="*/ 0 h 71126"/>
                  <a:gd name="connsiteX2" fmla="*/ 267754 w 267754"/>
                  <a:gd name="connsiteY2" fmla="*/ 35563 h 71126"/>
                  <a:gd name="connsiteX3" fmla="*/ 133877 w 267754"/>
                  <a:gd name="connsiteY3" fmla="*/ 71126 h 71126"/>
                  <a:gd name="connsiteX4" fmla="*/ 0 w 267754"/>
                  <a:gd name="connsiteY4" fmla="*/ 35563 h 71126"/>
                  <a:gd name="connsiteX0" fmla="*/ 0 w 267754"/>
                  <a:gd name="connsiteY0" fmla="*/ 35563 h 107321"/>
                  <a:gd name="connsiteX1" fmla="*/ 133877 w 267754"/>
                  <a:gd name="connsiteY1" fmla="*/ 0 h 107321"/>
                  <a:gd name="connsiteX2" fmla="*/ 267754 w 267754"/>
                  <a:gd name="connsiteY2" fmla="*/ 35563 h 107321"/>
                  <a:gd name="connsiteX3" fmla="*/ 133877 w 267754"/>
                  <a:gd name="connsiteY3" fmla="*/ 107321 h 107321"/>
                  <a:gd name="connsiteX4" fmla="*/ 0 w 267754"/>
                  <a:gd name="connsiteY4" fmla="*/ 35563 h 1073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7754" h="107321">
                    <a:moveTo>
                      <a:pt x="0" y="35563"/>
                    </a:moveTo>
                    <a:cubicBezTo>
                      <a:pt x="0" y="15922"/>
                      <a:pt x="59939" y="0"/>
                      <a:pt x="133877" y="0"/>
                    </a:cubicBezTo>
                    <a:cubicBezTo>
                      <a:pt x="207815" y="0"/>
                      <a:pt x="267754" y="15922"/>
                      <a:pt x="267754" y="35563"/>
                    </a:cubicBezTo>
                    <a:cubicBezTo>
                      <a:pt x="267754" y="55204"/>
                      <a:pt x="207815" y="107321"/>
                      <a:pt x="133877" y="107321"/>
                    </a:cubicBezTo>
                    <a:cubicBezTo>
                      <a:pt x="59939" y="107321"/>
                      <a:pt x="0" y="55204"/>
                      <a:pt x="0" y="35563"/>
                    </a:cubicBezTo>
                    <a:close/>
                  </a:path>
                </a:pathLst>
              </a:custGeom>
              <a:solidFill>
                <a:srgbClr val="FF0000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64" name="グループ化 963"/>
            <p:cNvGrpSpPr/>
            <p:nvPr/>
          </p:nvGrpSpPr>
          <p:grpSpPr>
            <a:xfrm>
              <a:off x="2706867" y="4767094"/>
              <a:ext cx="430034" cy="201996"/>
              <a:chOff x="2678776" y="2142771"/>
              <a:chExt cx="582787" cy="311947"/>
            </a:xfrm>
            <a:solidFill>
              <a:srgbClr val="99CCFF"/>
            </a:solidFill>
          </p:grpSpPr>
          <p:sp>
            <p:nvSpPr>
              <p:cNvPr id="965" name="円/楕円 964"/>
              <p:cNvSpPr/>
              <p:nvPr/>
            </p:nvSpPr>
            <p:spPr bwMode="auto">
              <a:xfrm>
                <a:off x="2904459" y="2142771"/>
                <a:ext cx="126396" cy="12639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66" name="円/楕円 965"/>
              <p:cNvSpPr/>
              <p:nvPr/>
            </p:nvSpPr>
            <p:spPr bwMode="auto">
              <a:xfrm>
                <a:off x="2783086" y="2175437"/>
                <a:ext cx="126396" cy="12639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67" name="円/楕円 966"/>
              <p:cNvSpPr/>
              <p:nvPr/>
            </p:nvSpPr>
            <p:spPr bwMode="auto">
              <a:xfrm>
                <a:off x="2678776" y="2242208"/>
                <a:ext cx="126396" cy="12639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68" name="円/楕円 967"/>
              <p:cNvSpPr/>
              <p:nvPr/>
            </p:nvSpPr>
            <p:spPr bwMode="auto">
              <a:xfrm>
                <a:off x="3028022" y="2175437"/>
                <a:ext cx="126396" cy="12639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69" name="円/楕円 968"/>
              <p:cNvSpPr/>
              <p:nvPr/>
            </p:nvSpPr>
            <p:spPr bwMode="auto">
              <a:xfrm>
                <a:off x="3135167" y="2242208"/>
                <a:ext cx="126396" cy="12639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70" name="月 969"/>
              <p:cNvSpPr/>
              <p:nvPr/>
            </p:nvSpPr>
            <p:spPr bwMode="auto">
              <a:xfrm rot="5400000">
                <a:off x="2845142" y="2044216"/>
                <a:ext cx="250688" cy="570316"/>
              </a:xfrm>
              <a:prstGeom prst="moon">
                <a:avLst>
                  <a:gd name="adj" fmla="val 70560"/>
                </a:avLst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971" name="グループ化 970"/>
          <p:cNvGrpSpPr/>
          <p:nvPr/>
        </p:nvGrpSpPr>
        <p:grpSpPr>
          <a:xfrm>
            <a:off x="2722551" y="4767094"/>
            <a:ext cx="748760" cy="1542933"/>
            <a:chOff x="2477725" y="4767094"/>
            <a:chExt cx="902953" cy="1860672"/>
          </a:xfrm>
        </p:grpSpPr>
        <p:grpSp>
          <p:nvGrpSpPr>
            <p:cNvPr id="972" name="グループ化 971"/>
            <p:cNvGrpSpPr/>
            <p:nvPr/>
          </p:nvGrpSpPr>
          <p:grpSpPr>
            <a:xfrm>
              <a:off x="2961675" y="6285472"/>
              <a:ext cx="218058" cy="342294"/>
              <a:chOff x="4525454" y="3230695"/>
              <a:chExt cx="315035" cy="473670"/>
            </a:xfrm>
          </p:grpSpPr>
          <p:sp>
            <p:nvSpPr>
              <p:cNvPr id="1027" name="片側の 2 つの角を丸めた四角形 1026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28" name="片側の 2 つの角を丸めた四角形 1027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73" name="グループ化 972"/>
            <p:cNvGrpSpPr/>
            <p:nvPr/>
          </p:nvGrpSpPr>
          <p:grpSpPr>
            <a:xfrm>
              <a:off x="2711144" y="6285472"/>
              <a:ext cx="218058" cy="342294"/>
              <a:chOff x="4525454" y="3230695"/>
              <a:chExt cx="315035" cy="473670"/>
            </a:xfrm>
          </p:grpSpPr>
          <p:sp>
            <p:nvSpPr>
              <p:cNvPr id="1025" name="片側の 2 つの角を丸めた四角形 1024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26" name="片側の 2 つの角を丸めた四角形 1025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74" name="グループ化 973"/>
            <p:cNvGrpSpPr/>
            <p:nvPr/>
          </p:nvGrpSpPr>
          <p:grpSpPr>
            <a:xfrm>
              <a:off x="2477725" y="5657759"/>
              <a:ext cx="902953" cy="789176"/>
              <a:chOff x="2477725" y="5657759"/>
              <a:chExt cx="902953" cy="954820"/>
            </a:xfrm>
          </p:grpSpPr>
          <p:sp>
            <p:nvSpPr>
              <p:cNvPr id="1022" name="円/楕円 2"/>
              <p:cNvSpPr/>
              <p:nvPr/>
            </p:nvSpPr>
            <p:spPr bwMode="auto">
              <a:xfrm>
                <a:off x="2477725" y="5694469"/>
                <a:ext cx="902953" cy="918110"/>
              </a:xfrm>
              <a:custGeom>
                <a:avLst/>
                <a:gdLst>
                  <a:gd name="connsiteX0" fmla="*/ 0 w 855095"/>
                  <a:gd name="connsiteY0" fmla="*/ 427548 h 855095"/>
                  <a:gd name="connsiteX1" fmla="*/ 427548 w 855095"/>
                  <a:gd name="connsiteY1" fmla="*/ 0 h 855095"/>
                  <a:gd name="connsiteX2" fmla="*/ 855096 w 855095"/>
                  <a:gd name="connsiteY2" fmla="*/ 427548 h 855095"/>
                  <a:gd name="connsiteX3" fmla="*/ 427548 w 855095"/>
                  <a:gd name="connsiteY3" fmla="*/ 855096 h 855095"/>
                  <a:gd name="connsiteX4" fmla="*/ 0 w 855095"/>
                  <a:gd name="connsiteY4" fmla="*/ 427548 h 855095"/>
                  <a:gd name="connsiteX0" fmla="*/ 0 w 855096"/>
                  <a:gd name="connsiteY0" fmla="*/ 427548 h 855096"/>
                  <a:gd name="connsiteX1" fmla="*/ 427548 w 855096"/>
                  <a:gd name="connsiteY1" fmla="*/ 0 h 855096"/>
                  <a:gd name="connsiteX2" fmla="*/ 855096 w 855096"/>
                  <a:gd name="connsiteY2" fmla="*/ 427548 h 855096"/>
                  <a:gd name="connsiteX3" fmla="*/ 427548 w 855096"/>
                  <a:gd name="connsiteY3" fmla="*/ 855096 h 855096"/>
                  <a:gd name="connsiteX4" fmla="*/ 0 w 855096"/>
                  <a:gd name="connsiteY4" fmla="*/ 427548 h 855096"/>
                  <a:gd name="connsiteX0" fmla="*/ 0 w 855096"/>
                  <a:gd name="connsiteY0" fmla="*/ 751398 h 1178946"/>
                  <a:gd name="connsiteX1" fmla="*/ 433898 w 855096"/>
                  <a:gd name="connsiteY1" fmla="*/ 0 h 1178946"/>
                  <a:gd name="connsiteX2" fmla="*/ 855096 w 855096"/>
                  <a:gd name="connsiteY2" fmla="*/ 751398 h 1178946"/>
                  <a:gd name="connsiteX3" fmla="*/ 427548 w 855096"/>
                  <a:gd name="connsiteY3" fmla="*/ 1178946 h 1178946"/>
                  <a:gd name="connsiteX4" fmla="*/ 0 w 855096"/>
                  <a:gd name="connsiteY4" fmla="*/ 751398 h 1178946"/>
                  <a:gd name="connsiteX0" fmla="*/ 0 w 855096"/>
                  <a:gd name="connsiteY0" fmla="*/ 751398 h 947154"/>
                  <a:gd name="connsiteX1" fmla="*/ 433898 w 855096"/>
                  <a:gd name="connsiteY1" fmla="*/ 0 h 947154"/>
                  <a:gd name="connsiteX2" fmla="*/ 855096 w 855096"/>
                  <a:gd name="connsiteY2" fmla="*/ 751398 h 947154"/>
                  <a:gd name="connsiteX3" fmla="*/ 440248 w 855096"/>
                  <a:gd name="connsiteY3" fmla="*/ 943996 h 947154"/>
                  <a:gd name="connsiteX4" fmla="*/ 0 w 855096"/>
                  <a:gd name="connsiteY4" fmla="*/ 751398 h 947154"/>
                  <a:gd name="connsiteX0" fmla="*/ 0 w 855096"/>
                  <a:gd name="connsiteY0" fmla="*/ 751398 h 1001181"/>
                  <a:gd name="connsiteX1" fmla="*/ 433898 w 855096"/>
                  <a:gd name="connsiteY1" fmla="*/ 0 h 1001181"/>
                  <a:gd name="connsiteX2" fmla="*/ 855096 w 855096"/>
                  <a:gd name="connsiteY2" fmla="*/ 751398 h 1001181"/>
                  <a:gd name="connsiteX3" fmla="*/ 435483 w 855096"/>
                  <a:gd name="connsiteY3" fmla="*/ 1001181 h 1001181"/>
                  <a:gd name="connsiteX4" fmla="*/ 0 w 855096"/>
                  <a:gd name="connsiteY4" fmla="*/ 751398 h 10011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55096" h="1001181">
                    <a:moveTo>
                      <a:pt x="0" y="751398"/>
                    </a:moveTo>
                    <a:cubicBezTo>
                      <a:pt x="0" y="515270"/>
                      <a:pt x="197770" y="0"/>
                      <a:pt x="433898" y="0"/>
                    </a:cubicBezTo>
                    <a:cubicBezTo>
                      <a:pt x="670026" y="0"/>
                      <a:pt x="855096" y="515270"/>
                      <a:pt x="855096" y="751398"/>
                    </a:cubicBezTo>
                    <a:cubicBezTo>
                      <a:pt x="855096" y="987526"/>
                      <a:pt x="671611" y="1001181"/>
                      <a:pt x="435483" y="1001181"/>
                    </a:cubicBezTo>
                    <a:cubicBezTo>
                      <a:pt x="199355" y="1001181"/>
                      <a:pt x="0" y="987526"/>
                      <a:pt x="0" y="751398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23" name="円/楕円 2"/>
              <p:cNvSpPr/>
              <p:nvPr/>
            </p:nvSpPr>
            <p:spPr bwMode="auto">
              <a:xfrm>
                <a:off x="2477725" y="5657759"/>
                <a:ext cx="902953" cy="918110"/>
              </a:xfrm>
              <a:custGeom>
                <a:avLst/>
                <a:gdLst>
                  <a:gd name="connsiteX0" fmla="*/ 0 w 855095"/>
                  <a:gd name="connsiteY0" fmla="*/ 427548 h 855095"/>
                  <a:gd name="connsiteX1" fmla="*/ 427548 w 855095"/>
                  <a:gd name="connsiteY1" fmla="*/ 0 h 855095"/>
                  <a:gd name="connsiteX2" fmla="*/ 855096 w 855095"/>
                  <a:gd name="connsiteY2" fmla="*/ 427548 h 855095"/>
                  <a:gd name="connsiteX3" fmla="*/ 427548 w 855095"/>
                  <a:gd name="connsiteY3" fmla="*/ 855096 h 855095"/>
                  <a:gd name="connsiteX4" fmla="*/ 0 w 855095"/>
                  <a:gd name="connsiteY4" fmla="*/ 427548 h 855095"/>
                  <a:gd name="connsiteX0" fmla="*/ 0 w 855096"/>
                  <a:gd name="connsiteY0" fmla="*/ 427548 h 855096"/>
                  <a:gd name="connsiteX1" fmla="*/ 427548 w 855096"/>
                  <a:gd name="connsiteY1" fmla="*/ 0 h 855096"/>
                  <a:gd name="connsiteX2" fmla="*/ 855096 w 855096"/>
                  <a:gd name="connsiteY2" fmla="*/ 427548 h 855096"/>
                  <a:gd name="connsiteX3" fmla="*/ 427548 w 855096"/>
                  <a:gd name="connsiteY3" fmla="*/ 855096 h 855096"/>
                  <a:gd name="connsiteX4" fmla="*/ 0 w 855096"/>
                  <a:gd name="connsiteY4" fmla="*/ 427548 h 855096"/>
                  <a:gd name="connsiteX0" fmla="*/ 0 w 855096"/>
                  <a:gd name="connsiteY0" fmla="*/ 751398 h 1178946"/>
                  <a:gd name="connsiteX1" fmla="*/ 433898 w 855096"/>
                  <a:gd name="connsiteY1" fmla="*/ 0 h 1178946"/>
                  <a:gd name="connsiteX2" fmla="*/ 855096 w 855096"/>
                  <a:gd name="connsiteY2" fmla="*/ 751398 h 1178946"/>
                  <a:gd name="connsiteX3" fmla="*/ 427548 w 855096"/>
                  <a:gd name="connsiteY3" fmla="*/ 1178946 h 1178946"/>
                  <a:gd name="connsiteX4" fmla="*/ 0 w 855096"/>
                  <a:gd name="connsiteY4" fmla="*/ 751398 h 1178946"/>
                  <a:gd name="connsiteX0" fmla="*/ 0 w 855096"/>
                  <a:gd name="connsiteY0" fmla="*/ 751398 h 947154"/>
                  <a:gd name="connsiteX1" fmla="*/ 433898 w 855096"/>
                  <a:gd name="connsiteY1" fmla="*/ 0 h 947154"/>
                  <a:gd name="connsiteX2" fmla="*/ 855096 w 855096"/>
                  <a:gd name="connsiteY2" fmla="*/ 751398 h 947154"/>
                  <a:gd name="connsiteX3" fmla="*/ 440248 w 855096"/>
                  <a:gd name="connsiteY3" fmla="*/ 943996 h 947154"/>
                  <a:gd name="connsiteX4" fmla="*/ 0 w 855096"/>
                  <a:gd name="connsiteY4" fmla="*/ 751398 h 947154"/>
                  <a:gd name="connsiteX0" fmla="*/ 0 w 855096"/>
                  <a:gd name="connsiteY0" fmla="*/ 751398 h 1001181"/>
                  <a:gd name="connsiteX1" fmla="*/ 433898 w 855096"/>
                  <a:gd name="connsiteY1" fmla="*/ 0 h 1001181"/>
                  <a:gd name="connsiteX2" fmla="*/ 855096 w 855096"/>
                  <a:gd name="connsiteY2" fmla="*/ 751398 h 1001181"/>
                  <a:gd name="connsiteX3" fmla="*/ 435483 w 855096"/>
                  <a:gd name="connsiteY3" fmla="*/ 1001181 h 1001181"/>
                  <a:gd name="connsiteX4" fmla="*/ 0 w 855096"/>
                  <a:gd name="connsiteY4" fmla="*/ 751398 h 10011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55096" h="1001181">
                    <a:moveTo>
                      <a:pt x="0" y="751398"/>
                    </a:moveTo>
                    <a:cubicBezTo>
                      <a:pt x="0" y="515270"/>
                      <a:pt x="197770" y="0"/>
                      <a:pt x="433898" y="0"/>
                    </a:cubicBezTo>
                    <a:cubicBezTo>
                      <a:pt x="670026" y="0"/>
                      <a:pt x="855096" y="515270"/>
                      <a:pt x="855096" y="751398"/>
                    </a:cubicBezTo>
                    <a:cubicBezTo>
                      <a:pt x="855096" y="987526"/>
                      <a:pt x="671611" y="1001181"/>
                      <a:pt x="435483" y="1001181"/>
                    </a:cubicBezTo>
                    <a:cubicBezTo>
                      <a:pt x="199355" y="1001181"/>
                      <a:pt x="0" y="987526"/>
                      <a:pt x="0" y="751398"/>
                    </a:cubicBezTo>
                    <a:close/>
                  </a:path>
                </a:pathLst>
              </a:custGeom>
              <a:solidFill>
                <a:srgbClr val="FF3399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24" name="円/楕円 2"/>
              <p:cNvSpPr/>
              <p:nvPr/>
            </p:nvSpPr>
            <p:spPr bwMode="auto">
              <a:xfrm>
                <a:off x="2548050" y="5667384"/>
                <a:ext cx="762303" cy="779551"/>
              </a:xfrm>
              <a:custGeom>
                <a:avLst/>
                <a:gdLst>
                  <a:gd name="connsiteX0" fmla="*/ 0 w 855095"/>
                  <a:gd name="connsiteY0" fmla="*/ 427548 h 855095"/>
                  <a:gd name="connsiteX1" fmla="*/ 427548 w 855095"/>
                  <a:gd name="connsiteY1" fmla="*/ 0 h 855095"/>
                  <a:gd name="connsiteX2" fmla="*/ 855096 w 855095"/>
                  <a:gd name="connsiteY2" fmla="*/ 427548 h 855095"/>
                  <a:gd name="connsiteX3" fmla="*/ 427548 w 855095"/>
                  <a:gd name="connsiteY3" fmla="*/ 855096 h 855095"/>
                  <a:gd name="connsiteX4" fmla="*/ 0 w 855095"/>
                  <a:gd name="connsiteY4" fmla="*/ 427548 h 855095"/>
                  <a:gd name="connsiteX0" fmla="*/ 0 w 855096"/>
                  <a:gd name="connsiteY0" fmla="*/ 427548 h 855096"/>
                  <a:gd name="connsiteX1" fmla="*/ 427548 w 855096"/>
                  <a:gd name="connsiteY1" fmla="*/ 0 h 855096"/>
                  <a:gd name="connsiteX2" fmla="*/ 855096 w 855096"/>
                  <a:gd name="connsiteY2" fmla="*/ 427548 h 855096"/>
                  <a:gd name="connsiteX3" fmla="*/ 427548 w 855096"/>
                  <a:gd name="connsiteY3" fmla="*/ 855096 h 855096"/>
                  <a:gd name="connsiteX4" fmla="*/ 0 w 855096"/>
                  <a:gd name="connsiteY4" fmla="*/ 427548 h 855096"/>
                  <a:gd name="connsiteX0" fmla="*/ 0 w 855096"/>
                  <a:gd name="connsiteY0" fmla="*/ 751398 h 1178946"/>
                  <a:gd name="connsiteX1" fmla="*/ 433898 w 855096"/>
                  <a:gd name="connsiteY1" fmla="*/ 0 h 1178946"/>
                  <a:gd name="connsiteX2" fmla="*/ 855096 w 855096"/>
                  <a:gd name="connsiteY2" fmla="*/ 751398 h 1178946"/>
                  <a:gd name="connsiteX3" fmla="*/ 427548 w 855096"/>
                  <a:gd name="connsiteY3" fmla="*/ 1178946 h 1178946"/>
                  <a:gd name="connsiteX4" fmla="*/ 0 w 855096"/>
                  <a:gd name="connsiteY4" fmla="*/ 751398 h 1178946"/>
                  <a:gd name="connsiteX0" fmla="*/ 0 w 855096"/>
                  <a:gd name="connsiteY0" fmla="*/ 751398 h 947154"/>
                  <a:gd name="connsiteX1" fmla="*/ 433898 w 855096"/>
                  <a:gd name="connsiteY1" fmla="*/ 0 h 947154"/>
                  <a:gd name="connsiteX2" fmla="*/ 855096 w 855096"/>
                  <a:gd name="connsiteY2" fmla="*/ 751398 h 947154"/>
                  <a:gd name="connsiteX3" fmla="*/ 440248 w 855096"/>
                  <a:gd name="connsiteY3" fmla="*/ 943996 h 947154"/>
                  <a:gd name="connsiteX4" fmla="*/ 0 w 855096"/>
                  <a:gd name="connsiteY4" fmla="*/ 751398 h 947154"/>
                  <a:gd name="connsiteX0" fmla="*/ 0 w 855096"/>
                  <a:gd name="connsiteY0" fmla="*/ 751398 h 1001181"/>
                  <a:gd name="connsiteX1" fmla="*/ 433898 w 855096"/>
                  <a:gd name="connsiteY1" fmla="*/ 0 h 1001181"/>
                  <a:gd name="connsiteX2" fmla="*/ 855096 w 855096"/>
                  <a:gd name="connsiteY2" fmla="*/ 751398 h 1001181"/>
                  <a:gd name="connsiteX3" fmla="*/ 435483 w 855096"/>
                  <a:gd name="connsiteY3" fmla="*/ 1001181 h 1001181"/>
                  <a:gd name="connsiteX4" fmla="*/ 0 w 855096"/>
                  <a:gd name="connsiteY4" fmla="*/ 751398 h 10011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55096" h="1001181">
                    <a:moveTo>
                      <a:pt x="0" y="751398"/>
                    </a:moveTo>
                    <a:cubicBezTo>
                      <a:pt x="0" y="515270"/>
                      <a:pt x="197770" y="0"/>
                      <a:pt x="433898" y="0"/>
                    </a:cubicBezTo>
                    <a:cubicBezTo>
                      <a:pt x="670026" y="0"/>
                      <a:pt x="855096" y="515270"/>
                      <a:pt x="855096" y="751398"/>
                    </a:cubicBezTo>
                    <a:cubicBezTo>
                      <a:pt x="855096" y="987526"/>
                      <a:pt x="671611" y="1001181"/>
                      <a:pt x="435483" y="1001181"/>
                    </a:cubicBezTo>
                    <a:cubicBezTo>
                      <a:pt x="199355" y="1001181"/>
                      <a:pt x="0" y="987526"/>
                      <a:pt x="0" y="751398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75" name="グループ化 974"/>
            <p:cNvGrpSpPr/>
            <p:nvPr/>
          </p:nvGrpSpPr>
          <p:grpSpPr>
            <a:xfrm>
              <a:off x="2543009" y="5427747"/>
              <a:ext cx="477235" cy="634944"/>
              <a:chOff x="1752570" y="5415547"/>
              <a:chExt cx="477235" cy="634944"/>
            </a:xfrm>
          </p:grpSpPr>
          <p:grpSp>
            <p:nvGrpSpPr>
              <p:cNvPr id="1014" name="グループ化 1013"/>
              <p:cNvGrpSpPr/>
              <p:nvPr/>
            </p:nvGrpSpPr>
            <p:grpSpPr>
              <a:xfrm rot="19800000">
                <a:off x="2032921" y="5835551"/>
                <a:ext cx="196884" cy="214940"/>
                <a:chOff x="1981306" y="6016108"/>
                <a:chExt cx="129454" cy="141327"/>
              </a:xfrm>
            </p:grpSpPr>
            <p:sp>
              <p:nvSpPr>
                <p:cNvPr id="1018" name="円/楕円 1017"/>
                <p:cNvSpPr/>
                <p:nvPr/>
              </p:nvSpPr>
              <p:spPr bwMode="auto">
                <a:xfrm rot="14474859">
                  <a:off x="2030637" y="6110774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19" name="円/楕円 1018"/>
                <p:cNvSpPr/>
                <p:nvPr/>
              </p:nvSpPr>
              <p:spPr bwMode="auto">
                <a:xfrm rot="13217450">
                  <a:off x="2054159" y="6082335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20" name="円/楕円 1019"/>
                <p:cNvSpPr/>
                <p:nvPr/>
              </p:nvSpPr>
              <p:spPr bwMode="auto">
                <a:xfrm rot="15732268" flipV="1">
                  <a:off x="1996319" y="6114068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21" name="円/楕円 1020"/>
                <p:cNvSpPr/>
                <p:nvPr/>
              </p:nvSpPr>
              <p:spPr bwMode="auto">
                <a:xfrm rot="14474859">
                  <a:off x="1972472" y="6024942"/>
                  <a:ext cx="113203" cy="95536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1015" name="グループ化 1014"/>
              <p:cNvGrpSpPr/>
              <p:nvPr/>
            </p:nvGrpSpPr>
            <p:grpSpPr>
              <a:xfrm>
                <a:off x="1752570" y="5415547"/>
                <a:ext cx="330610" cy="548724"/>
                <a:chOff x="4371556" y="2515517"/>
                <a:chExt cx="840277" cy="1335828"/>
              </a:xfrm>
            </p:grpSpPr>
            <p:sp>
              <p:nvSpPr>
                <p:cNvPr id="1016" name="角丸四角形 1015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17" name="フリーフォーム 1016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976" name="グループ化 975"/>
            <p:cNvGrpSpPr/>
            <p:nvPr/>
          </p:nvGrpSpPr>
          <p:grpSpPr>
            <a:xfrm flipH="1">
              <a:off x="2853292" y="5427747"/>
              <a:ext cx="477235" cy="634944"/>
              <a:chOff x="1752570" y="5415547"/>
              <a:chExt cx="477235" cy="634944"/>
            </a:xfrm>
          </p:grpSpPr>
          <p:grpSp>
            <p:nvGrpSpPr>
              <p:cNvPr id="1006" name="グループ化 1005"/>
              <p:cNvGrpSpPr/>
              <p:nvPr/>
            </p:nvGrpSpPr>
            <p:grpSpPr>
              <a:xfrm rot="19800000">
                <a:off x="2032921" y="5835551"/>
                <a:ext cx="196884" cy="214940"/>
                <a:chOff x="1981306" y="6016108"/>
                <a:chExt cx="129454" cy="141327"/>
              </a:xfrm>
            </p:grpSpPr>
            <p:sp>
              <p:nvSpPr>
                <p:cNvPr id="1010" name="円/楕円 1009"/>
                <p:cNvSpPr/>
                <p:nvPr/>
              </p:nvSpPr>
              <p:spPr bwMode="auto">
                <a:xfrm rot="14474859">
                  <a:off x="2030637" y="6110774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11" name="円/楕円 1010"/>
                <p:cNvSpPr/>
                <p:nvPr/>
              </p:nvSpPr>
              <p:spPr bwMode="auto">
                <a:xfrm rot="13217450">
                  <a:off x="2054159" y="6082335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12" name="円/楕円 1011"/>
                <p:cNvSpPr/>
                <p:nvPr/>
              </p:nvSpPr>
              <p:spPr bwMode="auto">
                <a:xfrm rot="15732268" flipV="1">
                  <a:off x="1996319" y="6114068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13" name="円/楕円 1012"/>
                <p:cNvSpPr/>
                <p:nvPr/>
              </p:nvSpPr>
              <p:spPr bwMode="auto">
                <a:xfrm rot="14474859">
                  <a:off x="1972472" y="6024942"/>
                  <a:ext cx="113203" cy="95536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1007" name="グループ化 1006"/>
              <p:cNvGrpSpPr/>
              <p:nvPr/>
            </p:nvGrpSpPr>
            <p:grpSpPr>
              <a:xfrm>
                <a:off x="1752570" y="5415547"/>
                <a:ext cx="330610" cy="548724"/>
                <a:chOff x="4371556" y="2515517"/>
                <a:chExt cx="840277" cy="1335828"/>
              </a:xfrm>
            </p:grpSpPr>
            <p:sp>
              <p:nvSpPr>
                <p:cNvPr id="1008" name="角丸四角形 1007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09" name="フリーフォーム 1008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977" name="グループ化 976"/>
            <p:cNvGrpSpPr/>
            <p:nvPr/>
          </p:nvGrpSpPr>
          <p:grpSpPr>
            <a:xfrm>
              <a:off x="2589521" y="5349602"/>
              <a:ext cx="673756" cy="451127"/>
              <a:chOff x="4472370" y="2294084"/>
              <a:chExt cx="1712418" cy="1098237"/>
            </a:xfrm>
            <a:solidFill>
              <a:schemeClr val="accent6">
                <a:lumMod val="75000"/>
              </a:schemeClr>
            </a:solidFill>
          </p:grpSpPr>
          <p:grpSp>
            <p:nvGrpSpPr>
              <p:cNvPr id="999" name="グループ化 998"/>
              <p:cNvGrpSpPr/>
              <p:nvPr/>
            </p:nvGrpSpPr>
            <p:grpSpPr>
              <a:xfrm>
                <a:off x="4472370" y="2294084"/>
                <a:ext cx="1712418" cy="1098237"/>
                <a:chOff x="4349744" y="1673805"/>
                <a:chExt cx="973396" cy="866195"/>
              </a:xfrm>
              <a:grpFill/>
            </p:grpSpPr>
            <p:sp>
              <p:nvSpPr>
                <p:cNvPr id="1002" name="円/楕円 2"/>
                <p:cNvSpPr/>
                <p:nvPr/>
              </p:nvSpPr>
              <p:spPr bwMode="auto">
                <a:xfrm>
                  <a:off x="4480328" y="1673805"/>
                  <a:ext cx="720322" cy="844746"/>
                </a:xfrm>
                <a:custGeom>
                  <a:avLst/>
                  <a:gdLst>
                    <a:gd name="connsiteX0" fmla="*/ 0 w 855095"/>
                    <a:gd name="connsiteY0" fmla="*/ 427548 h 855095"/>
                    <a:gd name="connsiteX1" fmla="*/ 427548 w 855095"/>
                    <a:gd name="connsiteY1" fmla="*/ 0 h 855095"/>
                    <a:gd name="connsiteX2" fmla="*/ 855096 w 855095"/>
                    <a:gd name="connsiteY2" fmla="*/ 427548 h 855095"/>
                    <a:gd name="connsiteX3" fmla="*/ 427548 w 855095"/>
                    <a:gd name="connsiteY3" fmla="*/ 855096 h 855095"/>
                    <a:gd name="connsiteX4" fmla="*/ 0 w 855095"/>
                    <a:gd name="connsiteY4" fmla="*/ 427548 h 855095"/>
                    <a:gd name="connsiteX0" fmla="*/ 0 w 855096"/>
                    <a:gd name="connsiteY0" fmla="*/ 427548 h 855096"/>
                    <a:gd name="connsiteX1" fmla="*/ 427548 w 855096"/>
                    <a:gd name="connsiteY1" fmla="*/ 0 h 855096"/>
                    <a:gd name="connsiteX2" fmla="*/ 855096 w 855096"/>
                    <a:gd name="connsiteY2" fmla="*/ 427548 h 855096"/>
                    <a:gd name="connsiteX3" fmla="*/ 427548 w 855096"/>
                    <a:gd name="connsiteY3" fmla="*/ 855096 h 855096"/>
                    <a:gd name="connsiteX4" fmla="*/ 0 w 855096"/>
                    <a:gd name="connsiteY4" fmla="*/ 427548 h 855096"/>
                    <a:gd name="connsiteX0" fmla="*/ 0 w 855096"/>
                    <a:gd name="connsiteY0" fmla="*/ 249748 h 677296"/>
                    <a:gd name="connsiteX1" fmla="*/ 421198 w 855096"/>
                    <a:gd name="connsiteY1" fmla="*/ 0 h 677296"/>
                    <a:gd name="connsiteX2" fmla="*/ 855096 w 855096"/>
                    <a:gd name="connsiteY2" fmla="*/ 249748 h 677296"/>
                    <a:gd name="connsiteX3" fmla="*/ 427548 w 855096"/>
                    <a:gd name="connsiteY3" fmla="*/ 677296 h 677296"/>
                    <a:gd name="connsiteX4" fmla="*/ 0 w 855096"/>
                    <a:gd name="connsiteY4" fmla="*/ 249748 h 6772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55096" h="677296">
                      <a:moveTo>
                        <a:pt x="0" y="249748"/>
                      </a:moveTo>
                      <a:cubicBezTo>
                        <a:pt x="0" y="13620"/>
                        <a:pt x="185070" y="0"/>
                        <a:pt x="421198" y="0"/>
                      </a:cubicBezTo>
                      <a:cubicBezTo>
                        <a:pt x="657326" y="0"/>
                        <a:pt x="855096" y="13620"/>
                        <a:pt x="855096" y="249748"/>
                      </a:cubicBezTo>
                      <a:cubicBezTo>
                        <a:pt x="855096" y="485876"/>
                        <a:pt x="663676" y="677296"/>
                        <a:pt x="427548" y="677296"/>
                      </a:cubicBezTo>
                      <a:cubicBezTo>
                        <a:pt x="191420" y="677296"/>
                        <a:pt x="0" y="485876"/>
                        <a:pt x="0" y="2497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03" name="フリーフォーム 1002"/>
                <p:cNvSpPr/>
                <p:nvPr/>
              </p:nvSpPr>
              <p:spPr bwMode="auto">
                <a:xfrm>
                  <a:off x="4907996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04" name="フリーフォーム 1003"/>
                <p:cNvSpPr/>
                <p:nvPr/>
              </p:nvSpPr>
              <p:spPr bwMode="auto">
                <a:xfrm flipH="1">
                  <a:off x="4349744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05" name="月 1004"/>
                <p:cNvSpPr/>
                <p:nvPr/>
              </p:nvSpPr>
              <p:spPr bwMode="auto">
                <a:xfrm rot="16200000">
                  <a:off x="4758676" y="2186926"/>
                  <a:ext cx="163622" cy="542526"/>
                </a:xfrm>
                <a:prstGeom prst="moon">
                  <a:avLst>
                    <a:gd name="adj" fmla="val 74747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000" name="円/楕円 999"/>
              <p:cNvSpPr/>
              <p:nvPr/>
            </p:nvSpPr>
            <p:spPr bwMode="auto">
              <a:xfrm>
                <a:off x="5268191" y="2694590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01" name="円/楕円 1000"/>
              <p:cNvSpPr/>
              <p:nvPr/>
            </p:nvSpPr>
            <p:spPr bwMode="auto">
              <a:xfrm>
                <a:off x="5268191" y="2932687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78" name="グループ化 977"/>
            <p:cNvGrpSpPr/>
            <p:nvPr/>
          </p:nvGrpSpPr>
          <p:grpSpPr>
            <a:xfrm>
              <a:off x="2610777" y="4809059"/>
              <a:ext cx="630070" cy="618688"/>
              <a:chOff x="1802650" y="5228551"/>
              <a:chExt cx="514430" cy="505137"/>
            </a:xfrm>
          </p:grpSpPr>
          <p:grpSp>
            <p:nvGrpSpPr>
              <p:cNvPr id="986" name="グループ化 985"/>
              <p:cNvGrpSpPr/>
              <p:nvPr/>
            </p:nvGrpSpPr>
            <p:grpSpPr>
              <a:xfrm>
                <a:off x="1802650" y="5228551"/>
                <a:ext cx="148402" cy="151921"/>
                <a:chOff x="4399553" y="3454368"/>
                <a:chExt cx="467722" cy="478814"/>
              </a:xfrm>
            </p:grpSpPr>
            <p:sp>
              <p:nvSpPr>
                <p:cNvPr id="997" name="円/楕円 996"/>
                <p:cNvSpPr/>
                <p:nvPr/>
              </p:nvSpPr>
              <p:spPr>
                <a:xfrm>
                  <a:off x="4399553" y="3454368"/>
                  <a:ext cx="467722" cy="478814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98" name="円/楕円 997"/>
                <p:cNvSpPr/>
                <p:nvPr/>
              </p:nvSpPr>
              <p:spPr>
                <a:xfrm>
                  <a:off x="4525379" y="3582448"/>
                  <a:ext cx="309335" cy="316673"/>
                </a:xfrm>
                <a:prstGeom prst="ellipse">
                  <a:avLst/>
                </a:prstGeom>
                <a:solidFill>
                  <a:srgbClr val="66330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987" name="グループ化 986"/>
              <p:cNvGrpSpPr/>
              <p:nvPr/>
            </p:nvGrpSpPr>
            <p:grpSpPr>
              <a:xfrm flipH="1">
                <a:off x="2168678" y="5228551"/>
                <a:ext cx="148402" cy="151921"/>
                <a:chOff x="4399553" y="3454368"/>
                <a:chExt cx="467722" cy="478814"/>
              </a:xfrm>
            </p:grpSpPr>
            <p:sp>
              <p:nvSpPr>
                <p:cNvPr id="995" name="円/楕円 994"/>
                <p:cNvSpPr/>
                <p:nvPr/>
              </p:nvSpPr>
              <p:spPr>
                <a:xfrm>
                  <a:off x="4399553" y="3454368"/>
                  <a:ext cx="467722" cy="478814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96" name="円/楕円 995"/>
                <p:cNvSpPr/>
                <p:nvPr/>
              </p:nvSpPr>
              <p:spPr>
                <a:xfrm>
                  <a:off x="4525379" y="3582448"/>
                  <a:ext cx="309335" cy="316673"/>
                </a:xfrm>
                <a:prstGeom prst="ellipse">
                  <a:avLst/>
                </a:prstGeom>
                <a:solidFill>
                  <a:srgbClr val="66330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988" name="円/楕円 987"/>
              <p:cNvSpPr/>
              <p:nvPr/>
            </p:nvSpPr>
            <p:spPr>
              <a:xfrm>
                <a:off x="1802976" y="5254874"/>
                <a:ext cx="513504" cy="478814"/>
              </a:xfrm>
              <a:prstGeom prst="ellipse">
                <a:avLst/>
              </a:prstGeom>
              <a:solidFill>
                <a:srgbClr val="CC66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89" name="円/楕円 6"/>
              <p:cNvSpPr/>
              <p:nvPr/>
            </p:nvSpPr>
            <p:spPr bwMode="auto">
              <a:xfrm>
                <a:off x="2018650" y="5558144"/>
                <a:ext cx="90010" cy="45719"/>
              </a:xfrm>
              <a:custGeom>
                <a:avLst/>
                <a:gdLst>
                  <a:gd name="connsiteX0" fmla="*/ 0 w 270030"/>
                  <a:gd name="connsiteY0" fmla="*/ 108022 h 216043"/>
                  <a:gd name="connsiteX1" fmla="*/ 135015 w 270030"/>
                  <a:gd name="connsiteY1" fmla="*/ 0 h 216043"/>
                  <a:gd name="connsiteX2" fmla="*/ 270030 w 270030"/>
                  <a:gd name="connsiteY2" fmla="*/ 108022 h 216043"/>
                  <a:gd name="connsiteX3" fmla="*/ 135015 w 270030"/>
                  <a:gd name="connsiteY3" fmla="*/ 216044 h 216043"/>
                  <a:gd name="connsiteX4" fmla="*/ 0 w 270030"/>
                  <a:gd name="connsiteY4" fmla="*/ 108022 h 216043"/>
                  <a:gd name="connsiteX0" fmla="*/ 0 w 270030"/>
                  <a:gd name="connsiteY0" fmla="*/ 108022 h 216044"/>
                  <a:gd name="connsiteX1" fmla="*/ 135015 w 270030"/>
                  <a:gd name="connsiteY1" fmla="*/ 0 h 216044"/>
                  <a:gd name="connsiteX2" fmla="*/ 270030 w 270030"/>
                  <a:gd name="connsiteY2" fmla="*/ 108022 h 216044"/>
                  <a:gd name="connsiteX3" fmla="*/ 135015 w 270030"/>
                  <a:gd name="connsiteY3" fmla="*/ 216044 h 216044"/>
                  <a:gd name="connsiteX4" fmla="*/ 0 w 270030"/>
                  <a:gd name="connsiteY4" fmla="*/ 108022 h 216044"/>
                  <a:gd name="connsiteX0" fmla="*/ 0 w 270030"/>
                  <a:gd name="connsiteY0" fmla="*/ 49712 h 157734"/>
                  <a:gd name="connsiteX1" fmla="*/ 136920 w 270030"/>
                  <a:gd name="connsiteY1" fmla="*/ 745 h 157734"/>
                  <a:gd name="connsiteX2" fmla="*/ 270030 w 270030"/>
                  <a:gd name="connsiteY2" fmla="*/ 49712 h 157734"/>
                  <a:gd name="connsiteX3" fmla="*/ 135015 w 270030"/>
                  <a:gd name="connsiteY3" fmla="*/ 157734 h 157734"/>
                  <a:gd name="connsiteX4" fmla="*/ 0 w 270030"/>
                  <a:gd name="connsiteY4" fmla="*/ 49712 h 1577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70030" h="157734">
                    <a:moveTo>
                      <a:pt x="0" y="49712"/>
                    </a:moveTo>
                    <a:cubicBezTo>
                      <a:pt x="0" y="-9947"/>
                      <a:pt x="62353" y="745"/>
                      <a:pt x="136920" y="745"/>
                    </a:cubicBezTo>
                    <a:cubicBezTo>
                      <a:pt x="211487" y="745"/>
                      <a:pt x="270030" y="-9947"/>
                      <a:pt x="270030" y="49712"/>
                    </a:cubicBezTo>
                    <a:cubicBezTo>
                      <a:pt x="270030" y="109371"/>
                      <a:pt x="209582" y="157734"/>
                      <a:pt x="135015" y="157734"/>
                    </a:cubicBezTo>
                    <a:cubicBezTo>
                      <a:pt x="60448" y="157734"/>
                      <a:pt x="0" y="109371"/>
                      <a:pt x="0" y="49712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90" name="円/楕円 989"/>
              <p:cNvSpPr/>
              <p:nvPr/>
            </p:nvSpPr>
            <p:spPr bwMode="auto">
              <a:xfrm>
                <a:off x="1884650" y="5415548"/>
                <a:ext cx="65904" cy="98971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91" name="円/楕円 990"/>
              <p:cNvSpPr/>
              <p:nvPr/>
            </p:nvSpPr>
            <p:spPr bwMode="auto">
              <a:xfrm>
                <a:off x="2174210" y="5415548"/>
                <a:ext cx="65904" cy="98971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92" name="円/楕円 991"/>
              <p:cNvSpPr/>
              <p:nvPr/>
            </p:nvSpPr>
            <p:spPr bwMode="auto">
              <a:xfrm>
                <a:off x="1898278" y="5419581"/>
                <a:ext cx="45719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93" name="円/楕円 992"/>
              <p:cNvSpPr/>
              <p:nvPr/>
            </p:nvSpPr>
            <p:spPr bwMode="auto">
              <a:xfrm>
                <a:off x="2185298" y="5419581"/>
                <a:ext cx="45719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94" name="円/楕円 7"/>
              <p:cNvSpPr/>
              <p:nvPr/>
            </p:nvSpPr>
            <p:spPr bwMode="auto">
              <a:xfrm>
                <a:off x="1999252" y="5642874"/>
                <a:ext cx="137581" cy="43052"/>
              </a:xfrm>
              <a:custGeom>
                <a:avLst/>
                <a:gdLst>
                  <a:gd name="connsiteX0" fmla="*/ 0 w 267753"/>
                  <a:gd name="connsiteY0" fmla="*/ 35563 h 71126"/>
                  <a:gd name="connsiteX1" fmla="*/ 133877 w 267753"/>
                  <a:gd name="connsiteY1" fmla="*/ 0 h 71126"/>
                  <a:gd name="connsiteX2" fmla="*/ 267754 w 267753"/>
                  <a:gd name="connsiteY2" fmla="*/ 35563 h 71126"/>
                  <a:gd name="connsiteX3" fmla="*/ 133877 w 267753"/>
                  <a:gd name="connsiteY3" fmla="*/ 71126 h 71126"/>
                  <a:gd name="connsiteX4" fmla="*/ 0 w 267753"/>
                  <a:gd name="connsiteY4" fmla="*/ 35563 h 71126"/>
                  <a:gd name="connsiteX0" fmla="*/ 0 w 267754"/>
                  <a:gd name="connsiteY0" fmla="*/ 35563 h 71126"/>
                  <a:gd name="connsiteX1" fmla="*/ 133877 w 267754"/>
                  <a:gd name="connsiteY1" fmla="*/ 0 h 71126"/>
                  <a:gd name="connsiteX2" fmla="*/ 267754 w 267754"/>
                  <a:gd name="connsiteY2" fmla="*/ 35563 h 71126"/>
                  <a:gd name="connsiteX3" fmla="*/ 133877 w 267754"/>
                  <a:gd name="connsiteY3" fmla="*/ 71126 h 71126"/>
                  <a:gd name="connsiteX4" fmla="*/ 0 w 267754"/>
                  <a:gd name="connsiteY4" fmla="*/ 35563 h 71126"/>
                  <a:gd name="connsiteX0" fmla="*/ 0 w 267754"/>
                  <a:gd name="connsiteY0" fmla="*/ 35563 h 107321"/>
                  <a:gd name="connsiteX1" fmla="*/ 133877 w 267754"/>
                  <a:gd name="connsiteY1" fmla="*/ 0 h 107321"/>
                  <a:gd name="connsiteX2" fmla="*/ 267754 w 267754"/>
                  <a:gd name="connsiteY2" fmla="*/ 35563 h 107321"/>
                  <a:gd name="connsiteX3" fmla="*/ 133877 w 267754"/>
                  <a:gd name="connsiteY3" fmla="*/ 107321 h 107321"/>
                  <a:gd name="connsiteX4" fmla="*/ 0 w 267754"/>
                  <a:gd name="connsiteY4" fmla="*/ 35563 h 1073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7754" h="107321">
                    <a:moveTo>
                      <a:pt x="0" y="35563"/>
                    </a:moveTo>
                    <a:cubicBezTo>
                      <a:pt x="0" y="15922"/>
                      <a:pt x="59939" y="0"/>
                      <a:pt x="133877" y="0"/>
                    </a:cubicBezTo>
                    <a:cubicBezTo>
                      <a:pt x="207815" y="0"/>
                      <a:pt x="267754" y="15922"/>
                      <a:pt x="267754" y="35563"/>
                    </a:cubicBezTo>
                    <a:cubicBezTo>
                      <a:pt x="267754" y="55204"/>
                      <a:pt x="207815" y="107321"/>
                      <a:pt x="133877" y="107321"/>
                    </a:cubicBezTo>
                    <a:cubicBezTo>
                      <a:pt x="59939" y="107321"/>
                      <a:pt x="0" y="55204"/>
                      <a:pt x="0" y="35563"/>
                    </a:cubicBezTo>
                    <a:close/>
                  </a:path>
                </a:pathLst>
              </a:custGeom>
              <a:solidFill>
                <a:srgbClr val="FF0000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79" name="グループ化 978"/>
            <p:cNvGrpSpPr/>
            <p:nvPr/>
          </p:nvGrpSpPr>
          <p:grpSpPr>
            <a:xfrm>
              <a:off x="2706867" y="4767094"/>
              <a:ext cx="430034" cy="201996"/>
              <a:chOff x="2678776" y="2142771"/>
              <a:chExt cx="582787" cy="311947"/>
            </a:xfrm>
            <a:solidFill>
              <a:srgbClr val="99CCFF"/>
            </a:solidFill>
          </p:grpSpPr>
          <p:sp>
            <p:nvSpPr>
              <p:cNvPr id="980" name="円/楕円 979"/>
              <p:cNvSpPr/>
              <p:nvPr/>
            </p:nvSpPr>
            <p:spPr bwMode="auto">
              <a:xfrm>
                <a:off x="2904459" y="2142771"/>
                <a:ext cx="126396" cy="12639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81" name="円/楕円 980"/>
              <p:cNvSpPr/>
              <p:nvPr/>
            </p:nvSpPr>
            <p:spPr bwMode="auto">
              <a:xfrm>
                <a:off x="2783086" y="2175437"/>
                <a:ext cx="126396" cy="12639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82" name="円/楕円 981"/>
              <p:cNvSpPr/>
              <p:nvPr/>
            </p:nvSpPr>
            <p:spPr bwMode="auto">
              <a:xfrm>
                <a:off x="2678776" y="2242208"/>
                <a:ext cx="126396" cy="12639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83" name="円/楕円 982"/>
              <p:cNvSpPr/>
              <p:nvPr/>
            </p:nvSpPr>
            <p:spPr bwMode="auto">
              <a:xfrm>
                <a:off x="3028022" y="2175437"/>
                <a:ext cx="126396" cy="12639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84" name="円/楕円 983"/>
              <p:cNvSpPr/>
              <p:nvPr/>
            </p:nvSpPr>
            <p:spPr bwMode="auto">
              <a:xfrm>
                <a:off x="3135167" y="2242208"/>
                <a:ext cx="126396" cy="12639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85" name="月 984"/>
              <p:cNvSpPr/>
              <p:nvPr/>
            </p:nvSpPr>
            <p:spPr bwMode="auto">
              <a:xfrm rot="5400000">
                <a:off x="2845142" y="2044216"/>
                <a:ext cx="250688" cy="570316"/>
              </a:xfrm>
              <a:prstGeom prst="moon">
                <a:avLst>
                  <a:gd name="adj" fmla="val 70560"/>
                </a:avLst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029" name="グループ化 1028"/>
          <p:cNvGrpSpPr/>
          <p:nvPr/>
        </p:nvGrpSpPr>
        <p:grpSpPr>
          <a:xfrm>
            <a:off x="4611454" y="4767094"/>
            <a:ext cx="748760" cy="1542933"/>
            <a:chOff x="2477725" y="4767094"/>
            <a:chExt cx="902953" cy="1860672"/>
          </a:xfrm>
        </p:grpSpPr>
        <p:grpSp>
          <p:nvGrpSpPr>
            <p:cNvPr id="1030" name="グループ化 1029"/>
            <p:cNvGrpSpPr/>
            <p:nvPr/>
          </p:nvGrpSpPr>
          <p:grpSpPr>
            <a:xfrm>
              <a:off x="2961675" y="6285472"/>
              <a:ext cx="218058" cy="342294"/>
              <a:chOff x="4525454" y="3230695"/>
              <a:chExt cx="315035" cy="473670"/>
            </a:xfrm>
          </p:grpSpPr>
          <p:sp>
            <p:nvSpPr>
              <p:cNvPr id="1085" name="片側の 2 つの角を丸めた四角形 1084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86" name="片側の 2 つの角を丸めた四角形 1085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31" name="グループ化 1030"/>
            <p:cNvGrpSpPr/>
            <p:nvPr/>
          </p:nvGrpSpPr>
          <p:grpSpPr>
            <a:xfrm>
              <a:off x="2711144" y="6285472"/>
              <a:ext cx="218058" cy="342294"/>
              <a:chOff x="4525454" y="3230695"/>
              <a:chExt cx="315035" cy="473670"/>
            </a:xfrm>
          </p:grpSpPr>
          <p:sp>
            <p:nvSpPr>
              <p:cNvPr id="1083" name="片側の 2 つの角を丸めた四角形 1082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84" name="片側の 2 つの角を丸めた四角形 1083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32" name="グループ化 1031"/>
            <p:cNvGrpSpPr/>
            <p:nvPr/>
          </p:nvGrpSpPr>
          <p:grpSpPr>
            <a:xfrm>
              <a:off x="2477725" y="5657759"/>
              <a:ext cx="902953" cy="789176"/>
              <a:chOff x="2477725" y="5657759"/>
              <a:chExt cx="902953" cy="954820"/>
            </a:xfrm>
          </p:grpSpPr>
          <p:sp>
            <p:nvSpPr>
              <p:cNvPr id="1080" name="円/楕円 2"/>
              <p:cNvSpPr/>
              <p:nvPr/>
            </p:nvSpPr>
            <p:spPr bwMode="auto">
              <a:xfrm>
                <a:off x="2477725" y="5694469"/>
                <a:ext cx="902953" cy="918110"/>
              </a:xfrm>
              <a:custGeom>
                <a:avLst/>
                <a:gdLst>
                  <a:gd name="connsiteX0" fmla="*/ 0 w 855095"/>
                  <a:gd name="connsiteY0" fmla="*/ 427548 h 855095"/>
                  <a:gd name="connsiteX1" fmla="*/ 427548 w 855095"/>
                  <a:gd name="connsiteY1" fmla="*/ 0 h 855095"/>
                  <a:gd name="connsiteX2" fmla="*/ 855096 w 855095"/>
                  <a:gd name="connsiteY2" fmla="*/ 427548 h 855095"/>
                  <a:gd name="connsiteX3" fmla="*/ 427548 w 855095"/>
                  <a:gd name="connsiteY3" fmla="*/ 855096 h 855095"/>
                  <a:gd name="connsiteX4" fmla="*/ 0 w 855095"/>
                  <a:gd name="connsiteY4" fmla="*/ 427548 h 855095"/>
                  <a:gd name="connsiteX0" fmla="*/ 0 w 855096"/>
                  <a:gd name="connsiteY0" fmla="*/ 427548 h 855096"/>
                  <a:gd name="connsiteX1" fmla="*/ 427548 w 855096"/>
                  <a:gd name="connsiteY1" fmla="*/ 0 h 855096"/>
                  <a:gd name="connsiteX2" fmla="*/ 855096 w 855096"/>
                  <a:gd name="connsiteY2" fmla="*/ 427548 h 855096"/>
                  <a:gd name="connsiteX3" fmla="*/ 427548 w 855096"/>
                  <a:gd name="connsiteY3" fmla="*/ 855096 h 855096"/>
                  <a:gd name="connsiteX4" fmla="*/ 0 w 855096"/>
                  <a:gd name="connsiteY4" fmla="*/ 427548 h 855096"/>
                  <a:gd name="connsiteX0" fmla="*/ 0 w 855096"/>
                  <a:gd name="connsiteY0" fmla="*/ 751398 h 1178946"/>
                  <a:gd name="connsiteX1" fmla="*/ 433898 w 855096"/>
                  <a:gd name="connsiteY1" fmla="*/ 0 h 1178946"/>
                  <a:gd name="connsiteX2" fmla="*/ 855096 w 855096"/>
                  <a:gd name="connsiteY2" fmla="*/ 751398 h 1178946"/>
                  <a:gd name="connsiteX3" fmla="*/ 427548 w 855096"/>
                  <a:gd name="connsiteY3" fmla="*/ 1178946 h 1178946"/>
                  <a:gd name="connsiteX4" fmla="*/ 0 w 855096"/>
                  <a:gd name="connsiteY4" fmla="*/ 751398 h 1178946"/>
                  <a:gd name="connsiteX0" fmla="*/ 0 w 855096"/>
                  <a:gd name="connsiteY0" fmla="*/ 751398 h 947154"/>
                  <a:gd name="connsiteX1" fmla="*/ 433898 w 855096"/>
                  <a:gd name="connsiteY1" fmla="*/ 0 h 947154"/>
                  <a:gd name="connsiteX2" fmla="*/ 855096 w 855096"/>
                  <a:gd name="connsiteY2" fmla="*/ 751398 h 947154"/>
                  <a:gd name="connsiteX3" fmla="*/ 440248 w 855096"/>
                  <a:gd name="connsiteY3" fmla="*/ 943996 h 947154"/>
                  <a:gd name="connsiteX4" fmla="*/ 0 w 855096"/>
                  <a:gd name="connsiteY4" fmla="*/ 751398 h 947154"/>
                  <a:gd name="connsiteX0" fmla="*/ 0 w 855096"/>
                  <a:gd name="connsiteY0" fmla="*/ 751398 h 1001181"/>
                  <a:gd name="connsiteX1" fmla="*/ 433898 w 855096"/>
                  <a:gd name="connsiteY1" fmla="*/ 0 h 1001181"/>
                  <a:gd name="connsiteX2" fmla="*/ 855096 w 855096"/>
                  <a:gd name="connsiteY2" fmla="*/ 751398 h 1001181"/>
                  <a:gd name="connsiteX3" fmla="*/ 435483 w 855096"/>
                  <a:gd name="connsiteY3" fmla="*/ 1001181 h 1001181"/>
                  <a:gd name="connsiteX4" fmla="*/ 0 w 855096"/>
                  <a:gd name="connsiteY4" fmla="*/ 751398 h 10011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55096" h="1001181">
                    <a:moveTo>
                      <a:pt x="0" y="751398"/>
                    </a:moveTo>
                    <a:cubicBezTo>
                      <a:pt x="0" y="515270"/>
                      <a:pt x="197770" y="0"/>
                      <a:pt x="433898" y="0"/>
                    </a:cubicBezTo>
                    <a:cubicBezTo>
                      <a:pt x="670026" y="0"/>
                      <a:pt x="855096" y="515270"/>
                      <a:pt x="855096" y="751398"/>
                    </a:cubicBezTo>
                    <a:cubicBezTo>
                      <a:pt x="855096" y="987526"/>
                      <a:pt x="671611" y="1001181"/>
                      <a:pt x="435483" y="1001181"/>
                    </a:cubicBezTo>
                    <a:cubicBezTo>
                      <a:pt x="199355" y="1001181"/>
                      <a:pt x="0" y="987526"/>
                      <a:pt x="0" y="751398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81" name="円/楕円 2"/>
              <p:cNvSpPr/>
              <p:nvPr/>
            </p:nvSpPr>
            <p:spPr bwMode="auto">
              <a:xfrm>
                <a:off x="2477725" y="5657759"/>
                <a:ext cx="902953" cy="918110"/>
              </a:xfrm>
              <a:custGeom>
                <a:avLst/>
                <a:gdLst>
                  <a:gd name="connsiteX0" fmla="*/ 0 w 855095"/>
                  <a:gd name="connsiteY0" fmla="*/ 427548 h 855095"/>
                  <a:gd name="connsiteX1" fmla="*/ 427548 w 855095"/>
                  <a:gd name="connsiteY1" fmla="*/ 0 h 855095"/>
                  <a:gd name="connsiteX2" fmla="*/ 855096 w 855095"/>
                  <a:gd name="connsiteY2" fmla="*/ 427548 h 855095"/>
                  <a:gd name="connsiteX3" fmla="*/ 427548 w 855095"/>
                  <a:gd name="connsiteY3" fmla="*/ 855096 h 855095"/>
                  <a:gd name="connsiteX4" fmla="*/ 0 w 855095"/>
                  <a:gd name="connsiteY4" fmla="*/ 427548 h 855095"/>
                  <a:gd name="connsiteX0" fmla="*/ 0 w 855096"/>
                  <a:gd name="connsiteY0" fmla="*/ 427548 h 855096"/>
                  <a:gd name="connsiteX1" fmla="*/ 427548 w 855096"/>
                  <a:gd name="connsiteY1" fmla="*/ 0 h 855096"/>
                  <a:gd name="connsiteX2" fmla="*/ 855096 w 855096"/>
                  <a:gd name="connsiteY2" fmla="*/ 427548 h 855096"/>
                  <a:gd name="connsiteX3" fmla="*/ 427548 w 855096"/>
                  <a:gd name="connsiteY3" fmla="*/ 855096 h 855096"/>
                  <a:gd name="connsiteX4" fmla="*/ 0 w 855096"/>
                  <a:gd name="connsiteY4" fmla="*/ 427548 h 855096"/>
                  <a:gd name="connsiteX0" fmla="*/ 0 w 855096"/>
                  <a:gd name="connsiteY0" fmla="*/ 751398 h 1178946"/>
                  <a:gd name="connsiteX1" fmla="*/ 433898 w 855096"/>
                  <a:gd name="connsiteY1" fmla="*/ 0 h 1178946"/>
                  <a:gd name="connsiteX2" fmla="*/ 855096 w 855096"/>
                  <a:gd name="connsiteY2" fmla="*/ 751398 h 1178946"/>
                  <a:gd name="connsiteX3" fmla="*/ 427548 w 855096"/>
                  <a:gd name="connsiteY3" fmla="*/ 1178946 h 1178946"/>
                  <a:gd name="connsiteX4" fmla="*/ 0 w 855096"/>
                  <a:gd name="connsiteY4" fmla="*/ 751398 h 1178946"/>
                  <a:gd name="connsiteX0" fmla="*/ 0 w 855096"/>
                  <a:gd name="connsiteY0" fmla="*/ 751398 h 947154"/>
                  <a:gd name="connsiteX1" fmla="*/ 433898 w 855096"/>
                  <a:gd name="connsiteY1" fmla="*/ 0 h 947154"/>
                  <a:gd name="connsiteX2" fmla="*/ 855096 w 855096"/>
                  <a:gd name="connsiteY2" fmla="*/ 751398 h 947154"/>
                  <a:gd name="connsiteX3" fmla="*/ 440248 w 855096"/>
                  <a:gd name="connsiteY3" fmla="*/ 943996 h 947154"/>
                  <a:gd name="connsiteX4" fmla="*/ 0 w 855096"/>
                  <a:gd name="connsiteY4" fmla="*/ 751398 h 947154"/>
                  <a:gd name="connsiteX0" fmla="*/ 0 w 855096"/>
                  <a:gd name="connsiteY0" fmla="*/ 751398 h 1001181"/>
                  <a:gd name="connsiteX1" fmla="*/ 433898 w 855096"/>
                  <a:gd name="connsiteY1" fmla="*/ 0 h 1001181"/>
                  <a:gd name="connsiteX2" fmla="*/ 855096 w 855096"/>
                  <a:gd name="connsiteY2" fmla="*/ 751398 h 1001181"/>
                  <a:gd name="connsiteX3" fmla="*/ 435483 w 855096"/>
                  <a:gd name="connsiteY3" fmla="*/ 1001181 h 1001181"/>
                  <a:gd name="connsiteX4" fmla="*/ 0 w 855096"/>
                  <a:gd name="connsiteY4" fmla="*/ 751398 h 10011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55096" h="1001181">
                    <a:moveTo>
                      <a:pt x="0" y="751398"/>
                    </a:moveTo>
                    <a:cubicBezTo>
                      <a:pt x="0" y="515270"/>
                      <a:pt x="197770" y="0"/>
                      <a:pt x="433898" y="0"/>
                    </a:cubicBezTo>
                    <a:cubicBezTo>
                      <a:pt x="670026" y="0"/>
                      <a:pt x="855096" y="515270"/>
                      <a:pt x="855096" y="751398"/>
                    </a:cubicBezTo>
                    <a:cubicBezTo>
                      <a:pt x="855096" y="987526"/>
                      <a:pt x="671611" y="1001181"/>
                      <a:pt x="435483" y="1001181"/>
                    </a:cubicBezTo>
                    <a:cubicBezTo>
                      <a:pt x="199355" y="1001181"/>
                      <a:pt x="0" y="987526"/>
                      <a:pt x="0" y="751398"/>
                    </a:cubicBezTo>
                    <a:close/>
                  </a:path>
                </a:pathLst>
              </a:custGeom>
              <a:solidFill>
                <a:srgbClr val="00B050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82" name="円/楕円 2"/>
              <p:cNvSpPr/>
              <p:nvPr/>
            </p:nvSpPr>
            <p:spPr bwMode="auto">
              <a:xfrm>
                <a:off x="2548050" y="5667384"/>
                <a:ext cx="762303" cy="779551"/>
              </a:xfrm>
              <a:custGeom>
                <a:avLst/>
                <a:gdLst>
                  <a:gd name="connsiteX0" fmla="*/ 0 w 855095"/>
                  <a:gd name="connsiteY0" fmla="*/ 427548 h 855095"/>
                  <a:gd name="connsiteX1" fmla="*/ 427548 w 855095"/>
                  <a:gd name="connsiteY1" fmla="*/ 0 h 855095"/>
                  <a:gd name="connsiteX2" fmla="*/ 855096 w 855095"/>
                  <a:gd name="connsiteY2" fmla="*/ 427548 h 855095"/>
                  <a:gd name="connsiteX3" fmla="*/ 427548 w 855095"/>
                  <a:gd name="connsiteY3" fmla="*/ 855096 h 855095"/>
                  <a:gd name="connsiteX4" fmla="*/ 0 w 855095"/>
                  <a:gd name="connsiteY4" fmla="*/ 427548 h 855095"/>
                  <a:gd name="connsiteX0" fmla="*/ 0 w 855096"/>
                  <a:gd name="connsiteY0" fmla="*/ 427548 h 855096"/>
                  <a:gd name="connsiteX1" fmla="*/ 427548 w 855096"/>
                  <a:gd name="connsiteY1" fmla="*/ 0 h 855096"/>
                  <a:gd name="connsiteX2" fmla="*/ 855096 w 855096"/>
                  <a:gd name="connsiteY2" fmla="*/ 427548 h 855096"/>
                  <a:gd name="connsiteX3" fmla="*/ 427548 w 855096"/>
                  <a:gd name="connsiteY3" fmla="*/ 855096 h 855096"/>
                  <a:gd name="connsiteX4" fmla="*/ 0 w 855096"/>
                  <a:gd name="connsiteY4" fmla="*/ 427548 h 855096"/>
                  <a:gd name="connsiteX0" fmla="*/ 0 w 855096"/>
                  <a:gd name="connsiteY0" fmla="*/ 751398 h 1178946"/>
                  <a:gd name="connsiteX1" fmla="*/ 433898 w 855096"/>
                  <a:gd name="connsiteY1" fmla="*/ 0 h 1178946"/>
                  <a:gd name="connsiteX2" fmla="*/ 855096 w 855096"/>
                  <a:gd name="connsiteY2" fmla="*/ 751398 h 1178946"/>
                  <a:gd name="connsiteX3" fmla="*/ 427548 w 855096"/>
                  <a:gd name="connsiteY3" fmla="*/ 1178946 h 1178946"/>
                  <a:gd name="connsiteX4" fmla="*/ 0 w 855096"/>
                  <a:gd name="connsiteY4" fmla="*/ 751398 h 1178946"/>
                  <a:gd name="connsiteX0" fmla="*/ 0 w 855096"/>
                  <a:gd name="connsiteY0" fmla="*/ 751398 h 947154"/>
                  <a:gd name="connsiteX1" fmla="*/ 433898 w 855096"/>
                  <a:gd name="connsiteY1" fmla="*/ 0 h 947154"/>
                  <a:gd name="connsiteX2" fmla="*/ 855096 w 855096"/>
                  <a:gd name="connsiteY2" fmla="*/ 751398 h 947154"/>
                  <a:gd name="connsiteX3" fmla="*/ 440248 w 855096"/>
                  <a:gd name="connsiteY3" fmla="*/ 943996 h 947154"/>
                  <a:gd name="connsiteX4" fmla="*/ 0 w 855096"/>
                  <a:gd name="connsiteY4" fmla="*/ 751398 h 947154"/>
                  <a:gd name="connsiteX0" fmla="*/ 0 w 855096"/>
                  <a:gd name="connsiteY0" fmla="*/ 751398 h 1001181"/>
                  <a:gd name="connsiteX1" fmla="*/ 433898 w 855096"/>
                  <a:gd name="connsiteY1" fmla="*/ 0 h 1001181"/>
                  <a:gd name="connsiteX2" fmla="*/ 855096 w 855096"/>
                  <a:gd name="connsiteY2" fmla="*/ 751398 h 1001181"/>
                  <a:gd name="connsiteX3" fmla="*/ 435483 w 855096"/>
                  <a:gd name="connsiteY3" fmla="*/ 1001181 h 1001181"/>
                  <a:gd name="connsiteX4" fmla="*/ 0 w 855096"/>
                  <a:gd name="connsiteY4" fmla="*/ 751398 h 10011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55096" h="1001181">
                    <a:moveTo>
                      <a:pt x="0" y="751398"/>
                    </a:moveTo>
                    <a:cubicBezTo>
                      <a:pt x="0" y="515270"/>
                      <a:pt x="197770" y="0"/>
                      <a:pt x="433898" y="0"/>
                    </a:cubicBezTo>
                    <a:cubicBezTo>
                      <a:pt x="670026" y="0"/>
                      <a:pt x="855096" y="515270"/>
                      <a:pt x="855096" y="751398"/>
                    </a:cubicBezTo>
                    <a:cubicBezTo>
                      <a:pt x="855096" y="987526"/>
                      <a:pt x="671611" y="1001181"/>
                      <a:pt x="435483" y="1001181"/>
                    </a:cubicBezTo>
                    <a:cubicBezTo>
                      <a:pt x="199355" y="1001181"/>
                      <a:pt x="0" y="987526"/>
                      <a:pt x="0" y="751398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33" name="グループ化 1032"/>
            <p:cNvGrpSpPr/>
            <p:nvPr/>
          </p:nvGrpSpPr>
          <p:grpSpPr>
            <a:xfrm>
              <a:off x="2543009" y="5427747"/>
              <a:ext cx="477235" cy="634944"/>
              <a:chOff x="1752570" y="5415547"/>
              <a:chExt cx="477235" cy="634944"/>
            </a:xfrm>
          </p:grpSpPr>
          <p:grpSp>
            <p:nvGrpSpPr>
              <p:cNvPr id="1072" name="グループ化 1071"/>
              <p:cNvGrpSpPr/>
              <p:nvPr/>
            </p:nvGrpSpPr>
            <p:grpSpPr>
              <a:xfrm rot="19800000">
                <a:off x="2032921" y="5835551"/>
                <a:ext cx="196884" cy="214940"/>
                <a:chOff x="1981306" y="6016108"/>
                <a:chExt cx="129454" cy="141327"/>
              </a:xfrm>
            </p:grpSpPr>
            <p:sp>
              <p:nvSpPr>
                <p:cNvPr id="1076" name="円/楕円 1075"/>
                <p:cNvSpPr/>
                <p:nvPr/>
              </p:nvSpPr>
              <p:spPr bwMode="auto">
                <a:xfrm rot="14474859">
                  <a:off x="2030637" y="6110774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77" name="円/楕円 1076"/>
                <p:cNvSpPr/>
                <p:nvPr/>
              </p:nvSpPr>
              <p:spPr bwMode="auto">
                <a:xfrm rot="13217450">
                  <a:off x="2054159" y="6082335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78" name="円/楕円 1077"/>
                <p:cNvSpPr/>
                <p:nvPr/>
              </p:nvSpPr>
              <p:spPr bwMode="auto">
                <a:xfrm rot="15732268" flipV="1">
                  <a:off x="1996319" y="6114068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79" name="円/楕円 1078"/>
                <p:cNvSpPr/>
                <p:nvPr/>
              </p:nvSpPr>
              <p:spPr bwMode="auto">
                <a:xfrm rot="14474859">
                  <a:off x="1972472" y="6024942"/>
                  <a:ext cx="113203" cy="95536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1073" name="グループ化 1072"/>
              <p:cNvGrpSpPr/>
              <p:nvPr/>
            </p:nvGrpSpPr>
            <p:grpSpPr>
              <a:xfrm>
                <a:off x="1752570" y="5415547"/>
                <a:ext cx="330610" cy="548724"/>
                <a:chOff x="4371556" y="2515517"/>
                <a:chExt cx="840277" cy="1335828"/>
              </a:xfrm>
            </p:grpSpPr>
            <p:sp>
              <p:nvSpPr>
                <p:cNvPr id="1074" name="角丸四角形 1073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5" name="フリーフォーム 1074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034" name="グループ化 1033"/>
            <p:cNvGrpSpPr/>
            <p:nvPr/>
          </p:nvGrpSpPr>
          <p:grpSpPr>
            <a:xfrm flipH="1">
              <a:off x="2853292" y="5427747"/>
              <a:ext cx="477235" cy="634944"/>
              <a:chOff x="1752570" y="5415547"/>
              <a:chExt cx="477235" cy="634944"/>
            </a:xfrm>
          </p:grpSpPr>
          <p:grpSp>
            <p:nvGrpSpPr>
              <p:cNvPr id="1064" name="グループ化 1063"/>
              <p:cNvGrpSpPr/>
              <p:nvPr/>
            </p:nvGrpSpPr>
            <p:grpSpPr>
              <a:xfrm rot="19800000">
                <a:off x="2032921" y="5835551"/>
                <a:ext cx="196884" cy="214940"/>
                <a:chOff x="1981306" y="6016108"/>
                <a:chExt cx="129454" cy="141327"/>
              </a:xfrm>
            </p:grpSpPr>
            <p:sp>
              <p:nvSpPr>
                <p:cNvPr id="1068" name="円/楕円 1067"/>
                <p:cNvSpPr/>
                <p:nvPr/>
              </p:nvSpPr>
              <p:spPr bwMode="auto">
                <a:xfrm rot="14474859">
                  <a:off x="2030637" y="6110774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69" name="円/楕円 1068"/>
                <p:cNvSpPr/>
                <p:nvPr/>
              </p:nvSpPr>
              <p:spPr bwMode="auto">
                <a:xfrm rot="13217450">
                  <a:off x="2054159" y="6082335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70" name="円/楕円 1069"/>
                <p:cNvSpPr/>
                <p:nvPr/>
              </p:nvSpPr>
              <p:spPr bwMode="auto">
                <a:xfrm rot="15732268" flipV="1">
                  <a:off x="1996319" y="6114068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71" name="円/楕円 1070"/>
                <p:cNvSpPr/>
                <p:nvPr/>
              </p:nvSpPr>
              <p:spPr bwMode="auto">
                <a:xfrm rot="14474859">
                  <a:off x="1972472" y="6024942"/>
                  <a:ext cx="113203" cy="95536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1065" name="グループ化 1064"/>
              <p:cNvGrpSpPr/>
              <p:nvPr/>
            </p:nvGrpSpPr>
            <p:grpSpPr>
              <a:xfrm>
                <a:off x="1752570" y="5415547"/>
                <a:ext cx="330610" cy="548724"/>
                <a:chOff x="4371556" y="2515517"/>
                <a:chExt cx="840277" cy="1335828"/>
              </a:xfrm>
            </p:grpSpPr>
            <p:sp>
              <p:nvSpPr>
                <p:cNvPr id="1066" name="角丸四角形 1065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7" name="フリーフォーム 1066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035" name="グループ化 1034"/>
            <p:cNvGrpSpPr/>
            <p:nvPr/>
          </p:nvGrpSpPr>
          <p:grpSpPr>
            <a:xfrm>
              <a:off x="2589521" y="5349602"/>
              <a:ext cx="673756" cy="451127"/>
              <a:chOff x="4472370" y="2294084"/>
              <a:chExt cx="1712418" cy="1098237"/>
            </a:xfrm>
            <a:solidFill>
              <a:schemeClr val="accent6">
                <a:lumMod val="75000"/>
              </a:schemeClr>
            </a:solidFill>
          </p:grpSpPr>
          <p:grpSp>
            <p:nvGrpSpPr>
              <p:cNvPr id="1057" name="グループ化 1056"/>
              <p:cNvGrpSpPr/>
              <p:nvPr/>
            </p:nvGrpSpPr>
            <p:grpSpPr>
              <a:xfrm>
                <a:off x="4472370" y="2294084"/>
                <a:ext cx="1712418" cy="1098237"/>
                <a:chOff x="4349744" y="1673805"/>
                <a:chExt cx="973396" cy="866195"/>
              </a:xfrm>
              <a:grpFill/>
            </p:grpSpPr>
            <p:sp>
              <p:nvSpPr>
                <p:cNvPr id="1060" name="円/楕円 2"/>
                <p:cNvSpPr/>
                <p:nvPr/>
              </p:nvSpPr>
              <p:spPr bwMode="auto">
                <a:xfrm>
                  <a:off x="4480328" y="1673805"/>
                  <a:ext cx="720322" cy="844746"/>
                </a:xfrm>
                <a:custGeom>
                  <a:avLst/>
                  <a:gdLst>
                    <a:gd name="connsiteX0" fmla="*/ 0 w 855095"/>
                    <a:gd name="connsiteY0" fmla="*/ 427548 h 855095"/>
                    <a:gd name="connsiteX1" fmla="*/ 427548 w 855095"/>
                    <a:gd name="connsiteY1" fmla="*/ 0 h 855095"/>
                    <a:gd name="connsiteX2" fmla="*/ 855096 w 855095"/>
                    <a:gd name="connsiteY2" fmla="*/ 427548 h 855095"/>
                    <a:gd name="connsiteX3" fmla="*/ 427548 w 855095"/>
                    <a:gd name="connsiteY3" fmla="*/ 855096 h 855095"/>
                    <a:gd name="connsiteX4" fmla="*/ 0 w 855095"/>
                    <a:gd name="connsiteY4" fmla="*/ 427548 h 855095"/>
                    <a:gd name="connsiteX0" fmla="*/ 0 w 855096"/>
                    <a:gd name="connsiteY0" fmla="*/ 427548 h 855096"/>
                    <a:gd name="connsiteX1" fmla="*/ 427548 w 855096"/>
                    <a:gd name="connsiteY1" fmla="*/ 0 h 855096"/>
                    <a:gd name="connsiteX2" fmla="*/ 855096 w 855096"/>
                    <a:gd name="connsiteY2" fmla="*/ 427548 h 855096"/>
                    <a:gd name="connsiteX3" fmla="*/ 427548 w 855096"/>
                    <a:gd name="connsiteY3" fmla="*/ 855096 h 855096"/>
                    <a:gd name="connsiteX4" fmla="*/ 0 w 855096"/>
                    <a:gd name="connsiteY4" fmla="*/ 427548 h 855096"/>
                    <a:gd name="connsiteX0" fmla="*/ 0 w 855096"/>
                    <a:gd name="connsiteY0" fmla="*/ 249748 h 677296"/>
                    <a:gd name="connsiteX1" fmla="*/ 421198 w 855096"/>
                    <a:gd name="connsiteY1" fmla="*/ 0 h 677296"/>
                    <a:gd name="connsiteX2" fmla="*/ 855096 w 855096"/>
                    <a:gd name="connsiteY2" fmla="*/ 249748 h 677296"/>
                    <a:gd name="connsiteX3" fmla="*/ 427548 w 855096"/>
                    <a:gd name="connsiteY3" fmla="*/ 677296 h 677296"/>
                    <a:gd name="connsiteX4" fmla="*/ 0 w 855096"/>
                    <a:gd name="connsiteY4" fmla="*/ 249748 h 6772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55096" h="677296">
                      <a:moveTo>
                        <a:pt x="0" y="249748"/>
                      </a:moveTo>
                      <a:cubicBezTo>
                        <a:pt x="0" y="13620"/>
                        <a:pt x="185070" y="0"/>
                        <a:pt x="421198" y="0"/>
                      </a:cubicBezTo>
                      <a:cubicBezTo>
                        <a:pt x="657326" y="0"/>
                        <a:pt x="855096" y="13620"/>
                        <a:pt x="855096" y="249748"/>
                      </a:cubicBezTo>
                      <a:cubicBezTo>
                        <a:pt x="855096" y="485876"/>
                        <a:pt x="663676" y="677296"/>
                        <a:pt x="427548" y="677296"/>
                      </a:cubicBezTo>
                      <a:cubicBezTo>
                        <a:pt x="191420" y="677296"/>
                        <a:pt x="0" y="485876"/>
                        <a:pt x="0" y="2497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1" name="フリーフォーム 1060"/>
                <p:cNvSpPr/>
                <p:nvPr/>
              </p:nvSpPr>
              <p:spPr bwMode="auto">
                <a:xfrm>
                  <a:off x="4907996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2" name="フリーフォーム 1061"/>
                <p:cNvSpPr/>
                <p:nvPr/>
              </p:nvSpPr>
              <p:spPr bwMode="auto">
                <a:xfrm flipH="1">
                  <a:off x="4349744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3" name="月 1062"/>
                <p:cNvSpPr/>
                <p:nvPr/>
              </p:nvSpPr>
              <p:spPr bwMode="auto">
                <a:xfrm rot="16200000">
                  <a:off x="4758676" y="2186926"/>
                  <a:ext cx="163622" cy="542526"/>
                </a:xfrm>
                <a:prstGeom prst="moon">
                  <a:avLst>
                    <a:gd name="adj" fmla="val 74747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058" name="円/楕円 1057"/>
              <p:cNvSpPr/>
              <p:nvPr/>
            </p:nvSpPr>
            <p:spPr bwMode="auto">
              <a:xfrm>
                <a:off x="5268191" y="2694590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59" name="円/楕円 1058"/>
              <p:cNvSpPr/>
              <p:nvPr/>
            </p:nvSpPr>
            <p:spPr bwMode="auto">
              <a:xfrm>
                <a:off x="5268191" y="2932687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36" name="グループ化 1035"/>
            <p:cNvGrpSpPr/>
            <p:nvPr/>
          </p:nvGrpSpPr>
          <p:grpSpPr>
            <a:xfrm>
              <a:off x="2610777" y="4809059"/>
              <a:ext cx="630070" cy="618688"/>
              <a:chOff x="1802650" y="5228551"/>
              <a:chExt cx="514430" cy="505137"/>
            </a:xfrm>
          </p:grpSpPr>
          <p:grpSp>
            <p:nvGrpSpPr>
              <p:cNvPr id="1044" name="グループ化 1043"/>
              <p:cNvGrpSpPr/>
              <p:nvPr/>
            </p:nvGrpSpPr>
            <p:grpSpPr>
              <a:xfrm>
                <a:off x="1802650" y="5228551"/>
                <a:ext cx="148402" cy="151921"/>
                <a:chOff x="4399553" y="3454368"/>
                <a:chExt cx="467722" cy="478814"/>
              </a:xfrm>
            </p:grpSpPr>
            <p:sp>
              <p:nvSpPr>
                <p:cNvPr id="1055" name="円/楕円 1054"/>
                <p:cNvSpPr/>
                <p:nvPr/>
              </p:nvSpPr>
              <p:spPr>
                <a:xfrm>
                  <a:off x="4399553" y="3454368"/>
                  <a:ext cx="467722" cy="478814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56" name="円/楕円 1055"/>
                <p:cNvSpPr/>
                <p:nvPr/>
              </p:nvSpPr>
              <p:spPr>
                <a:xfrm>
                  <a:off x="4525379" y="3582448"/>
                  <a:ext cx="309335" cy="316673"/>
                </a:xfrm>
                <a:prstGeom prst="ellipse">
                  <a:avLst/>
                </a:prstGeom>
                <a:solidFill>
                  <a:srgbClr val="66330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045" name="グループ化 1044"/>
              <p:cNvGrpSpPr/>
              <p:nvPr/>
            </p:nvGrpSpPr>
            <p:grpSpPr>
              <a:xfrm flipH="1">
                <a:off x="2168678" y="5228551"/>
                <a:ext cx="148402" cy="151921"/>
                <a:chOff x="4399553" y="3454368"/>
                <a:chExt cx="467722" cy="478814"/>
              </a:xfrm>
            </p:grpSpPr>
            <p:sp>
              <p:nvSpPr>
                <p:cNvPr id="1053" name="円/楕円 1052"/>
                <p:cNvSpPr/>
                <p:nvPr/>
              </p:nvSpPr>
              <p:spPr>
                <a:xfrm>
                  <a:off x="4399553" y="3454368"/>
                  <a:ext cx="467722" cy="478814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54" name="円/楕円 1053"/>
                <p:cNvSpPr/>
                <p:nvPr/>
              </p:nvSpPr>
              <p:spPr>
                <a:xfrm>
                  <a:off x="4525379" y="3582448"/>
                  <a:ext cx="309335" cy="316673"/>
                </a:xfrm>
                <a:prstGeom prst="ellipse">
                  <a:avLst/>
                </a:prstGeom>
                <a:solidFill>
                  <a:srgbClr val="66330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046" name="円/楕円 1045"/>
              <p:cNvSpPr/>
              <p:nvPr/>
            </p:nvSpPr>
            <p:spPr>
              <a:xfrm>
                <a:off x="1802976" y="5254874"/>
                <a:ext cx="513504" cy="478814"/>
              </a:xfrm>
              <a:prstGeom prst="ellipse">
                <a:avLst/>
              </a:prstGeom>
              <a:solidFill>
                <a:srgbClr val="CC66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47" name="円/楕円 6"/>
              <p:cNvSpPr/>
              <p:nvPr/>
            </p:nvSpPr>
            <p:spPr bwMode="auto">
              <a:xfrm>
                <a:off x="2018650" y="5558144"/>
                <a:ext cx="90010" cy="45719"/>
              </a:xfrm>
              <a:custGeom>
                <a:avLst/>
                <a:gdLst>
                  <a:gd name="connsiteX0" fmla="*/ 0 w 270030"/>
                  <a:gd name="connsiteY0" fmla="*/ 108022 h 216043"/>
                  <a:gd name="connsiteX1" fmla="*/ 135015 w 270030"/>
                  <a:gd name="connsiteY1" fmla="*/ 0 h 216043"/>
                  <a:gd name="connsiteX2" fmla="*/ 270030 w 270030"/>
                  <a:gd name="connsiteY2" fmla="*/ 108022 h 216043"/>
                  <a:gd name="connsiteX3" fmla="*/ 135015 w 270030"/>
                  <a:gd name="connsiteY3" fmla="*/ 216044 h 216043"/>
                  <a:gd name="connsiteX4" fmla="*/ 0 w 270030"/>
                  <a:gd name="connsiteY4" fmla="*/ 108022 h 216043"/>
                  <a:gd name="connsiteX0" fmla="*/ 0 w 270030"/>
                  <a:gd name="connsiteY0" fmla="*/ 108022 h 216044"/>
                  <a:gd name="connsiteX1" fmla="*/ 135015 w 270030"/>
                  <a:gd name="connsiteY1" fmla="*/ 0 h 216044"/>
                  <a:gd name="connsiteX2" fmla="*/ 270030 w 270030"/>
                  <a:gd name="connsiteY2" fmla="*/ 108022 h 216044"/>
                  <a:gd name="connsiteX3" fmla="*/ 135015 w 270030"/>
                  <a:gd name="connsiteY3" fmla="*/ 216044 h 216044"/>
                  <a:gd name="connsiteX4" fmla="*/ 0 w 270030"/>
                  <a:gd name="connsiteY4" fmla="*/ 108022 h 216044"/>
                  <a:gd name="connsiteX0" fmla="*/ 0 w 270030"/>
                  <a:gd name="connsiteY0" fmla="*/ 49712 h 157734"/>
                  <a:gd name="connsiteX1" fmla="*/ 136920 w 270030"/>
                  <a:gd name="connsiteY1" fmla="*/ 745 h 157734"/>
                  <a:gd name="connsiteX2" fmla="*/ 270030 w 270030"/>
                  <a:gd name="connsiteY2" fmla="*/ 49712 h 157734"/>
                  <a:gd name="connsiteX3" fmla="*/ 135015 w 270030"/>
                  <a:gd name="connsiteY3" fmla="*/ 157734 h 157734"/>
                  <a:gd name="connsiteX4" fmla="*/ 0 w 270030"/>
                  <a:gd name="connsiteY4" fmla="*/ 49712 h 1577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70030" h="157734">
                    <a:moveTo>
                      <a:pt x="0" y="49712"/>
                    </a:moveTo>
                    <a:cubicBezTo>
                      <a:pt x="0" y="-9947"/>
                      <a:pt x="62353" y="745"/>
                      <a:pt x="136920" y="745"/>
                    </a:cubicBezTo>
                    <a:cubicBezTo>
                      <a:pt x="211487" y="745"/>
                      <a:pt x="270030" y="-9947"/>
                      <a:pt x="270030" y="49712"/>
                    </a:cubicBezTo>
                    <a:cubicBezTo>
                      <a:pt x="270030" y="109371"/>
                      <a:pt x="209582" y="157734"/>
                      <a:pt x="135015" y="157734"/>
                    </a:cubicBezTo>
                    <a:cubicBezTo>
                      <a:pt x="60448" y="157734"/>
                      <a:pt x="0" y="109371"/>
                      <a:pt x="0" y="49712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48" name="円/楕円 1047"/>
              <p:cNvSpPr/>
              <p:nvPr/>
            </p:nvSpPr>
            <p:spPr bwMode="auto">
              <a:xfrm>
                <a:off x="1884650" y="5415548"/>
                <a:ext cx="65904" cy="98971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49" name="円/楕円 1048"/>
              <p:cNvSpPr/>
              <p:nvPr/>
            </p:nvSpPr>
            <p:spPr bwMode="auto">
              <a:xfrm>
                <a:off x="2174210" y="5415548"/>
                <a:ext cx="65904" cy="98971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50" name="円/楕円 1049"/>
              <p:cNvSpPr/>
              <p:nvPr/>
            </p:nvSpPr>
            <p:spPr bwMode="auto">
              <a:xfrm>
                <a:off x="1898278" y="5419581"/>
                <a:ext cx="45719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51" name="円/楕円 1050"/>
              <p:cNvSpPr/>
              <p:nvPr/>
            </p:nvSpPr>
            <p:spPr bwMode="auto">
              <a:xfrm>
                <a:off x="2185298" y="5419581"/>
                <a:ext cx="45719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52" name="円/楕円 7"/>
              <p:cNvSpPr/>
              <p:nvPr/>
            </p:nvSpPr>
            <p:spPr bwMode="auto">
              <a:xfrm>
                <a:off x="1999252" y="5642874"/>
                <a:ext cx="137581" cy="43052"/>
              </a:xfrm>
              <a:custGeom>
                <a:avLst/>
                <a:gdLst>
                  <a:gd name="connsiteX0" fmla="*/ 0 w 267753"/>
                  <a:gd name="connsiteY0" fmla="*/ 35563 h 71126"/>
                  <a:gd name="connsiteX1" fmla="*/ 133877 w 267753"/>
                  <a:gd name="connsiteY1" fmla="*/ 0 h 71126"/>
                  <a:gd name="connsiteX2" fmla="*/ 267754 w 267753"/>
                  <a:gd name="connsiteY2" fmla="*/ 35563 h 71126"/>
                  <a:gd name="connsiteX3" fmla="*/ 133877 w 267753"/>
                  <a:gd name="connsiteY3" fmla="*/ 71126 h 71126"/>
                  <a:gd name="connsiteX4" fmla="*/ 0 w 267753"/>
                  <a:gd name="connsiteY4" fmla="*/ 35563 h 71126"/>
                  <a:gd name="connsiteX0" fmla="*/ 0 w 267754"/>
                  <a:gd name="connsiteY0" fmla="*/ 35563 h 71126"/>
                  <a:gd name="connsiteX1" fmla="*/ 133877 w 267754"/>
                  <a:gd name="connsiteY1" fmla="*/ 0 h 71126"/>
                  <a:gd name="connsiteX2" fmla="*/ 267754 w 267754"/>
                  <a:gd name="connsiteY2" fmla="*/ 35563 h 71126"/>
                  <a:gd name="connsiteX3" fmla="*/ 133877 w 267754"/>
                  <a:gd name="connsiteY3" fmla="*/ 71126 h 71126"/>
                  <a:gd name="connsiteX4" fmla="*/ 0 w 267754"/>
                  <a:gd name="connsiteY4" fmla="*/ 35563 h 71126"/>
                  <a:gd name="connsiteX0" fmla="*/ 0 w 267754"/>
                  <a:gd name="connsiteY0" fmla="*/ 35563 h 107321"/>
                  <a:gd name="connsiteX1" fmla="*/ 133877 w 267754"/>
                  <a:gd name="connsiteY1" fmla="*/ 0 h 107321"/>
                  <a:gd name="connsiteX2" fmla="*/ 267754 w 267754"/>
                  <a:gd name="connsiteY2" fmla="*/ 35563 h 107321"/>
                  <a:gd name="connsiteX3" fmla="*/ 133877 w 267754"/>
                  <a:gd name="connsiteY3" fmla="*/ 107321 h 107321"/>
                  <a:gd name="connsiteX4" fmla="*/ 0 w 267754"/>
                  <a:gd name="connsiteY4" fmla="*/ 35563 h 1073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7754" h="107321">
                    <a:moveTo>
                      <a:pt x="0" y="35563"/>
                    </a:moveTo>
                    <a:cubicBezTo>
                      <a:pt x="0" y="15922"/>
                      <a:pt x="59939" y="0"/>
                      <a:pt x="133877" y="0"/>
                    </a:cubicBezTo>
                    <a:cubicBezTo>
                      <a:pt x="207815" y="0"/>
                      <a:pt x="267754" y="15922"/>
                      <a:pt x="267754" y="35563"/>
                    </a:cubicBezTo>
                    <a:cubicBezTo>
                      <a:pt x="267754" y="55204"/>
                      <a:pt x="207815" y="107321"/>
                      <a:pt x="133877" y="107321"/>
                    </a:cubicBezTo>
                    <a:cubicBezTo>
                      <a:pt x="59939" y="107321"/>
                      <a:pt x="0" y="55204"/>
                      <a:pt x="0" y="35563"/>
                    </a:cubicBezTo>
                    <a:close/>
                  </a:path>
                </a:pathLst>
              </a:custGeom>
              <a:solidFill>
                <a:srgbClr val="FF0000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37" name="グループ化 1036"/>
            <p:cNvGrpSpPr/>
            <p:nvPr/>
          </p:nvGrpSpPr>
          <p:grpSpPr>
            <a:xfrm>
              <a:off x="2706867" y="4767094"/>
              <a:ext cx="430034" cy="201996"/>
              <a:chOff x="2678776" y="2142771"/>
              <a:chExt cx="582787" cy="311947"/>
            </a:xfrm>
            <a:solidFill>
              <a:srgbClr val="99CCFF"/>
            </a:solidFill>
          </p:grpSpPr>
          <p:sp>
            <p:nvSpPr>
              <p:cNvPr id="1038" name="円/楕円 1037"/>
              <p:cNvSpPr/>
              <p:nvPr/>
            </p:nvSpPr>
            <p:spPr bwMode="auto">
              <a:xfrm>
                <a:off x="2904459" y="2142771"/>
                <a:ext cx="126396" cy="12639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39" name="円/楕円 1038"/>
              <p:cNvSpPr/>
              <p:nvPr/>
            </p:nvSpPr>
            <p:spPr bwMode="auto">
              <a:xfrm>
                <a:off x="2783086" y="2175437"/>
                <a:ext cx="126396" cy="12639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40" name="円/楕円 1039"/>
              <p:cNvSpPr/>
              <p:nvPr/>
            </p:nvSpPr>
            <p:spPr bwMode="auto">
              <a:xfrm>
                <a:off x="2678776" y="2242208"/>
                <a:ext cx="126396" cy="12639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41" name="円/楕円 1040"/>
              <p:cNvSpPr/>
              <p:nvPr/>
            </p:nvSpPr>
            <p:spPr bwMode="auto">
              <a:xfrm>
                <a:off x="3028022" y="2175437"/>
                <a:ext cx="126396" cy="12639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42" name="円/楕円 1041"/>
              <p:cNvSpPr/>
              <p:nvPr/>
            </p:nvSpPr>
            <p:spPr bwMode="auto">
              <a:xfrm>
                <a:off x="3135167" y="2242208"/>
                <a:ext cx="126396" cy="12639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43" name="月 1042"/>
              <p:cNvSpPr/>
              <p:nvPr/>
            </p:nvSpPr>
            <p:spPr bwMode="auto">
              <a:xfrm rot="5400000">
                <a:off x="2845142" y="2044216"/>
                <a:ext cx="250688" cy="570316"/>
              </a:xfrm>
              <a:prstGeom prst="moon">
                <a:avLst>
                  <a:gd name="adj" fmla="val 70560"/>
                </a:avLst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087" name="グループ化 1086"/>
          <p:cNvGrpSpPr/>
          <p:nvPr/>
        </p:nvGrpSpPr>
        <p:grpSpPr>
          <a:xfrm>
            <a:off x="6478053" y="4767094"/>
            <a:ext cx="748760" cy="1542933"/>
            <a:chOff x="2477725" y="4767094"/>
            <a:chExt cx="902953" cy="1860672"/>
          </a:xfrm>
        </p:grpSpPr>
        <p:grpSp>
          <p:nvGrpSpPr>
            <p:cNvPr id="1088" name="グループ化 1087"/>
            <p:cNvGrpSpPr/>
            <p:nvPr/>
          </p:nvGrpSpPr>
          <p:grpSpPr>
            <a:xfrm>
              <a:off x="2961675" y="6285472"/>
              <a:ext cx="218058" cy="342294"/>
              <a:chOff x="4525454" y="3230695"/>
              <a:chExt cx="315035" cy="473670"/>
            </a:xfrm>
          </p:grpSpPr>
          <p:sp>
            <p:nvSpPr>
              <p:cNvPr id="1143" name="片側の 2 つの角を丸めた四角形 1142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44" name="片側の 2 つの角を丸めた四角形 1143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89" name="グループ化 1088"/>
            <p:cNvGrpSpPr/>
            <p:nvPr/>
          </p:nvGrpSpPr>
          <p:grpSpPr>
            <a:xfrm>
              <a:off x="2711144" y="6285472"/>
              <a:ext cx="218058" cy="342294"/>
              <a:chOff x="4525454" y="3230695"/>
              <a:chExt cx="315035" cy="473670"/>
            </a:xfrm>
          </p:grpSpPr>
          <p:sp>
            <p:nvSpPr>
              <p:cNvPr id="1141" name="片側の 2 つの角を丸めた四角形 1140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42" name="片側の 2 つの角を丸めた四角形 1141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90" name="グループ化 1089"/>
            <p:cNvGrpSpPr/>
            <p:nvPr/>
          </p:nvGrpSpPr>
          <p:grpSpPr>
            <a:xfrm>
              <a:off x="2477725" y="5657759"/>
              <a:ext cx="902953" cy="789176"/>
              <a:chOff x="2477725" y="5657759"/>
              <a:chExt cx="902953" cy="954820"/>
            </a:xfrm>
          </p:grpSpPr>
          <p:sp>
            <p:nvSpPr>
              <p:cNvPr id="1138" name="円/楕円 2"/>
              <p:cNvSpPr/>
              <p:nvPr/>
            </p:nvSpPr>
            <p:spPr bwMode="auto">
              <a:xfrm>
                <a:off x="2477725" y="5694469"/>
                <a:ext cx="902953" cy="918110"/>
              </a:xfrm>
              <a:custGeom>
                <a:avLst/>
                <a:gdLst>
                  <a:gd name="connsiteX0" fmla="*/ 0 w 855095"/>
                  <a:gd name="connsiteY0" fmla="*/ 427548 h 855095"/>
                  <a:gd name="connsiteX1" fmla="*/ 427548 w 855095"/>
                  <a:gd name="connsiteY1" fmla="*/ 0 h 855095"/>
                  <a:gd name="connsiteX2" fmla="*/ 855096 w 855095"/>
                  <a:gd name="connsiteY2" fmla="*/ 427548 h 855095"/>
                  <a:gd name="connsiteX3" fmla="*/ 427548 w 855095"/>
                  <a:gd name="connsiteY3" fmla="*/ 855096 h 855095"/>
                  <a:gd name="connsiteX4" fmla="*/ 0 w 855095"/>
                  <a:gd name="connsiteY4" fmla="*/ 427548 h 855095"/>
                  <a:gd name="connsiteX0" fmla="*/ 0 w 855096"/>
                  <a:gd name="connsiteY0" fmla="*/ 427548 h 855096"/>
                  <a:gd name="connsiteX1" fmla="*/ 427548 w 855096"/>
                  <a:gd name="connsiteY1" fmla="*/ 0 h 855096"/>
                  <a:gd name="connsiteX2" fmla="*/ 855096 w 855096"/>
                  <a:gd name="connsiteY2" fmla="*/ 427548 h 855096"/>
                  <a:gd name="connsiteX3" fmla="*/ 427548 w 855096"/>
                  <a:gd name="connsiteY3" fmla="*/ 855096 h 855096"/>
                  <a:gd name="connsiteX4" fmla="*/ 0 w 855096"/>
                  <a:gd name="connsiteY4" fmla="*/ 427548 h 855096"/>
                  <a:gd name="connsiteX0" fmla="*/ 0 w 855096"/>
                  <a:gd name="connsiteY0" fmla="*/ 751398 h 1178946"/>
                  <a:gd name="connsiteX1" fmla="*/ 433898 w 855096"/>
                  <a:gd name="connsiteY1" fmla="*/ 0 h 1178946"/>
                  <a:gd name="connsiteX2" fmla="*/ 855096 w 855096"/>
                  <a:gd name="connsiteY2" fmla="*/ 751398 h 1178946"/>
                  <a:gd name="connsiteX3" fmla="*/ 427548 w 855096"/>
                  <a:gd name="connsiteY3" fmla="*/ 1178946 h 1178946"/>
                  <a:gd name="connsiteX4" fmla="*/ 0 w 855096"/>
                  <a:gd name="connsiteY4" fmla="*/ 751398 h 1178946"/>
                  <a:gd name="connsiteX0" fmla="*/ 0 w 855096"/>
                  <a:gd name="connsiteY0" fmla="*/ 751398 h 947154"/>
                  <a:gd name="connsiteX1" fmla="*/ 433898 w 855096"/>
                  <a:gd name="connsiteY1" fmla="*/ 0 h 947154"/>
                  <a:gd name="connsiteX2" fmla="*/ 855096 w 855096"/>
                  <a:gd name="connsiteY2" fmla="*/ 751398 h 947154"/>
                  <a:gd name="connsiteX3" fmla="*/ 440248 w 855096"/>
                  <a:gd name="connsiteY3" fmla="*/ 943996 h 947154"/>
                  <a:gd name="connsiteX4" fmla="*/ 0 w 855096"/>
                  <a:gd name="connsiteY4" fmla="*/ 751398 h 947154"/>
                  <a:gd name="connsiteX0" fmla="*/ 0 w 855096"/>
                  <a:gd name="connsiteY0" fmla="*/ 751398 h 1001181"/>
                  <a:gd name="connsiteX1" fmla="*/ 433898 w 855096"/>
                  <a:gd name="connsiteY1" fmla="*/ 0 h 1001181"/>
                  <a:gd name="connsiteX2" fmla="*/ 855096 w 855096"/>
                  <a:gd name="connsiteY2" fmla="*/ 751398 h 1001181"/>
                  <a:gd name="connsiteX3" fmla="*/ 435483 w 855096"/>
                  <a:gd name="connsiteY3" fmla="*/ 1001181 h 1001181"/>
                  <a:gd name="connsiteX4" fmla="*/ 0 w 855096"/>
                  <a:gd name="connsiteY4" fmla="*/ 751398 h 10011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55096" h="1001181">
                    <a:moveTo>
                      <a:pt x="0" y="751398"/>
                    </a:moveTo>
                    <a:cubicBezTo>
                      <a:pt x="0" y="515270"/>
                      <a:pt x="197770" y="0"/>
                      <a:pt x="433898" y="0"/>
                    </a:cubicBezTo>
                    <a:cubicBezTo>
                      <a:pt x="670026" y="0"/>
                      <a:pt x="855096" y="515270"/>
                      <a:pt x="855096" y="751398"/>
                    </a:cubicBezTo>
                    <a:cubicBezTo>
                      <a:pt x="855096" y="987526"/>
                      <a:pt x="671611" y="1001181"/>
                      <a:pt x="435483" y="1001181"/>
                    </a:cubicBezTo>
                    <a:cubicBezTo>
                      <a:pt x="199355" y="1001181"/>
                      <a:pt x="0" y="987526"/>
                      <a:pt x="0" y="751398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39" name="円/楕円 2"/>
              <p:cNvSpPr/>
              <p:nvPr/>
            </p:nvSpPr>
            <p:spPr bwMode="auto">
              <a:xfrm>
                <a:off x="2477725" y="5657759"/>
                <a:ext cx="902953" cy="918110"/>
              </a:xfrm>
              <a:custGeom>
                <a:avLst/>
                <a:gdLst>
                  <a:gd name="connsiteX0" fmla="*/ 0 w 855095"/>
                  <a:gd name="connsiteY0" fmla="*/ 427548 h 855095"/>
                  <a:gd name="connsiteX1" fmla="*/ 427548 w 855095"/>
                  <a:gd name="connsiteY1" fmla="*/ 0 h 855095"/>
                  <a:gd name="connsiteX2" fmla="*/ 855096 w 855095"/>
                  <a:gd name="connsiteY2" fmla="*/ 427548 h 855095"/>
                  <a:gd name="connsiteX3" fmla="*/ 427548 w 855095"/>
                  <a:gd name="connsiteY3" fmla="*/ 855096 h 855095"/>
                  <a:gd name="connsiteX4" fmla="*/ 0 w 855095"/>
                  <a:gd name="connsiteY4" fmla="*/ 427548 h 855095"/>
                  <a:gd name="connsiteX0" fmla="*/ 0 w 855096"/>
                  <a:gd name="connsiteY0" fmla="*/ 427548 h 855096"/>
                  <a:gd name="connsiteX1" fmla="*/ 427548 w 855096"/>
                  <a:gd name="connsiteY1" fmla="*/ 0 h 855096"/>
                  <a:gd name="connsiteX2" fmla="*/ 855096 w 855096"/>
                  <a:gd name="connsiteY2" fmla="*/ 427548 h 855096"/>
                  <a:gd name="connsiteX3" fmla="*/ 427548 w 855096"/>
                  <a:gd name="connsiteY3" fmla="*/ 855096 h 855096"/>
                  <a:gd name="connsiteX4" fmla="*/ 0 w 855096"/>
                  <a:gd name="connsiteY4" fmla="*/ 427548 h 855096"/>
                  <a:gd name="connsiteX0" fmla="*/ 0 w 855096"/>
                  <a:gd name="connsiteY0" fmla="*/ 751398 h 1178946"/>
                  <a:gd name="connsiteX1" fmla="*/ 433898 w 855096"/>
                  <a:gd name="connsiteY1" fmla="*/ 0 h 1178946"/>
                  <a:gd name="connsiteX2" fmla="*/ 855096 w 855096"/>
                  <a:gd name="connsiteY2" fmla="*/ 751398 h 1178946"/>
                  <a:gd name="connsiteX3" fmla="*/ 427548 w 855096"/>
                  <a:gd name="connsiteY3" fmla="*/ 1178946 h 1178946"/>
                  <a:gd name="connsiteX4" fmla="*/ 0 w 855096"/>
                  <a:gd name="connsiteY4" fmla="*/ 751398 h 1178946"/>
                  <a:gd name="connsiteX0" fmla="*/ 0 w 855096"/>
                  <a:gd name="connsiteY0" fmla="*/ 751398 h 947154"/>
                  <a:gd name="connsiteX1" fmla="*/ 433898 w 855096"/>
                  <a:gd name="connsiteY1" fmla="*/ 0 h 947154"/>
                  <a:gd name="connsiteX2" fmla="*/ 855096 w 855096"/>
                  <a:gd name="connsiteY2" fmla="*/ 751398 h 947154"/>
                  <a:gd name="connsiteX3" fmla="*/ 440248 w 855096"/>
                  <a:gd name="connsiteY3" fmla="*/ 943996 h 947154"/>
                  <a:gd name="connsiteX4" fmla="*/ 0 w 855096"/>
                  <a:gd name="connsiteY4" fmla="*/ 751398 h 947154"/>
                  <a:gd name="connsiteX0" fmla="*/ 0 w 855096"/>
                  <a:gd name="connsiteY0" fmla="*/ 751398 h 1001181"/>
                  <a:gd name="connsiteX1" fmla="*/ 433898 w 855096"/>
                  <a:gd name="connsiteY1" fmla="*/ 0 h 1001181"/>
                  <a:gd name="connsiteX2" fmla="*/ 855096 w 855096"/>
                  <a:gd name="connsiteY2" fmla="*/ 751398 h 1001181"/>
                  <a:gd name="connsiteX3" fmla="*/ 435483 w 855096"/>
                  <a:gd name="connsiteY3" fmla="*/ 1001181 h 1001181"/>
                  <a:gd name="connsiteX4" fmla="*/ 0 w 855096"/>
                  <a:gd name="connsiteY4" fmla="*/ 751398 h 10011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55096" h="1001181">
                    <a:moveTo>
                      <a:pt x="0" y="751398"/>
                    </a:moveTo>
                    <a:cubicBezTo>
                      <a:pt x="0" y="515270"/>
                      <a:pt x="197770" y="0"/>
                      <a:pt x="433898" y="0"/>
                    </a:cubicBezTo>
                    <a:cubicBezTo>
                      <a:pt x="670026" y="0"/>
                      <a:pt x="855096" y="515270"/>
                      <a:pt x="855096" y="751398"/>
                    </a:cubicBezTo>
                    <a:cubicBezTo>
                      <a:pt x="855096" y="987526"/>
                      <a:pt x="671611" y="1001181"/>
                      <a:pt x="435483" y="1001181"/>
                    </a:cubicBezTo>
                    <a:cubicBezTo>
                      <a:pt x="199355" y="1001181"/>
                      <a:pt x="0" y="987526"/>
                      <a:pt x="0" y="751398"/>
                    </a:cubicBezTo>
                    <a:close/>
                  </a:path>
                </a:pathLst>
              </a:custGeom>
              <a:solidFill>
                <a:srgbClr val="FF0000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40" name="円/楕円 2"/>
              <p:cNvSpPr/>
              <p:nvPr/>
            </p:nvSpPr>
            <p:spPr bwMode="auto">
              <a:xfrm>
                <a:off x="2548050" y="5667384"/>
                <a:ext cx="762303" cy="779551"/>
              </a:xfrm>
              <a:custGeom>
                <a:avLst/>
                <a:gdLst>
                  <a:gd name="connsiteX0" fmla="*/ 0 w 855095"/>
                  <a:gd name="connsiteY0" fmla="*/ 427548 h 855095"/>
                  <a:gd name="connsiteX1" fmla="*/ 427548 w 855095"/>
                  <a:gd name="connsiteY1" fmla="*/ 0 h 855095"/>
                  <a:gd name="connsiteX2" fmla="*/ 855096 w 855095"/>
                  <a:gd name="connsiteY2" fmla="*/ 427548 h 855095"/>
                  <a:gd name="connsiteX3" fmla="*/ 427548 w 855095"/>
                  <a:gd name="connsiteY3" fmla="*/ 855096 h 855095"/>
                  <a:gd name="connsiteX4" fmla="*/ 0 w 855095"/>
                  <a:gd name="connsiteY4" fmla="*/ 427548 h 855095"/>
                  <a:gd name="connsiteX0" fmla="*/ 0 w 855096"/>
                  <a:gd name="connsiteY0" fmla="*/ 427548 h 855096"/>
                  <a:gd name="connsiteX1" fmla="*/ 427548 w 855096"/>
                  <a:gd name="connsiteY1" fmla="*/ 0 h 855096"/>
                  <a:gd name="connsiteX2" fmla="*/ 855096 w 855096"/>
                  <a:gd name="connsiteY2" fmla="*/ 427548 h 855096"/>
                  <a:gd name="connsiteX3" fmla="*/ 427548 w 855096"/>
                  <a:gd name="connsiteY3" fmla="*/ 855096 h 855096"/>
                  <a:gd name="connsiteX4" fmla="*/ 0 w 855096"/>
                  <a:gd name="connsiteY4" fmla="*/ 427548 h 855096"/>
                  <a:gd name="connsiteX0" fmla="*/ 0 w 855096"/>
                  <a:gd name="connsiteY0" fmla="*/ 751398 h 1178946"/>
                  <a:gd name="connsiteX1" fmla="*/ 433898 w 855096"/>
                  <a:gd name="connsiteY1" fmla="*/ 0 h 1178946"/>
                  <a:gd name="connsiteX2" fmla="*/ 855096 w 855096"/>
                  <a:gd name="connsiteY2" fmla="*/ 751398 h 1178946"/>
                  <a:gd name="connsiteX3" fmla="*/ 427548 w 855096"/>
                  <a:gd name="connsiteY3" fmla="*/ 1178946 h 1178946"/>
                  <a:gd name="connsiteX4" fmla="*/ 0 w 855096"/>
                  <a:gd name="connsiteY4" fmla="*/ 751398 h 1178946"/>
                  <a:gd name="connsiteX0" fmla="*/ 0 w 855096"/>
                  <a:gd name="connsiteY0" fmla="*/ 751398 h 947154"/>
                  <a:gd name="connsiteX1" fmla="*/ 433898 w 855096"/>
                  <a:gd name="connsiteY1" fmla="*/ 0 h 947154"/>
                  <a:gd name="connsiteX2" fmla="*/ 855096 w 855096"/>
                  <a:gd name="connsiteY2" fmla="*/ 751398 h 947154"/>
                  <a:gd name="connsiteX3" fmla="*/ 440248 w 855096"/>
                  <a:gd name="connsiteY3" fmla="*/ 943996 h 947154"/>
                  <a:gd name="connsiteX4" fmla="*/ 0 w 855096"/>
                  <a:gd name="connsiteY4" fmla="*/ 751398 h 947154"/>
                  <a:gd name="connsiteX0" fmla="*/ 0 w 855096"/>
                  <a:gd name="connsiteY0" fmla="*/ 751398 h 1001181"/>
                  <a:gd name="connsiteX1" fmla="*/ 433898 w 855096"/>
                  <a:gd name="connsiteY1" fmla="*/ 0 h 1001181"/>
                  <a:gd name="connsiteX2" fmla="*/ 855096 w 855096"/>
                  <a:gd name="connsiteY2" fmla="*/ 751398 h 1001181"/>
                  <a:gd name="connsiteX3" fmla="*/ 435483 w 855096"/>
                  <a:gd name="connsiteY3" fmla="*/ 1001181 h 1001181"/>
                  <a:gd name="connsiteX4" fmla="*/ 0 w 855096"/>
                  <a:gd name="connsiteY4" fmla="*/ 751398 h 10011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55096" h="1001181">
                    <a:moveTo>
                      <a:pt x="0" y="751398"/>
                    </a:moveTo>
                    <a:cubicBezTo>
                      <a:pt x="0" y="515270"/>
                      <a:pt x="197770" y="0"/>
                      <a:pt x="433898" y="0"/>
                    </a:cubicBezTo>
                    <a:cubicBezTo>
                      <a:pt x="670026" y="0"/>
                      <a:pt x="855096" y="515270"/>
                      <a:pt x="855096" y="751398"/>
                    </a:cubicBezTo>
                    <a:cubicBezTo>
                      <a:pt x="855096" y="987526"/>
                      <a:pt x="671611" y="1001181"/>
                      <a:pt x="435483" y="1001181"/>
                    </a:cubicBezTo>
                    <a:cubicBezTo>
                      <a:pt x="199355" y="1001181"/>
                      <a:pt x="0" y="987526"/>
                      <a:pt x="0" y="751398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91" name="グループ化 1090"/>
            <p:cNvGrpSpPr/>
            <p:nvPr/>
          </p:nvGrpSpPr>
          <p:grpSpPr>
            <a:xfrm>
              <a:off x="2543009" y="5427747"/>
              <a:ext cx="477235" cy="634944"/>
              <a:chOff x="1752570" y="5415547"/>
              <a:chExt cx="477235" cy="634944"/>
            </a:xfrm>
          </p:grpSpPr>
          <p:grpSp>
            <p:nvGrpSpPr>
              <p:cNvPr id="1130" name="グループ化 1129"/>
              <p:cNvGrpSpPr/>
              <p:nvPr/>
            </p:nvGrpSpPr>
            <p:grpSpPr>
              <a:xfrm rot="19800000">
                <a:off x="2032921" y="5835551"/>
                <a:ext cx="196884" cy="214940"/>
                <a:chOff x="1981306" y="6016108"/>
                <a:chExt cx="129454" cy="141327"/>
              </a:xfrm>
            </p:grpSpPr>
            <p:sp>
              <p:nvSpPr>
                <p:cNvPr id="1134" name="円/楕円 1133"/>
                <p:cNvSpPr/>
                <p:nvPr/>
              </p:nvSpPr>
              <p:spPr bwMode="auto">
                <a:xfrm rot="14474859">
                  <a:off x="2030637" y="6110774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135" name="円/楕円 1134"/>
                <p:cNvSpPr/>
                <p:nvPr/>
              </p:nvSpPr>
              <p:spPr bwMode="auto">
                <a:xfrm rot="13217450">
                  <a:off x="2054159" y="6082335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136" name="円/楕円 1135"/>
                <p:cNvSpPr/>
                <p:nvPr/>
              </p:nvSpPr>
              <p:spPr bwMode="auto">
                <a:xfrm rot="15732268" flipV="1">
                  <a:off x="1996319" y="6114068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137" name="円/楕円 1136"/>
                <p:cNvSpPr/>
                <p:nvPr/>
              </p:nvSpPr>
              <p:spPr bwMode="auto">
                <a:xfrm rot="14474859">
                  <a:off x="1972472" y="6024942"/>
                  <a:ext cx="113203" cy="95536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1131" name="グループ化 1130"/>
              <p:cNvGrpSpPr/>
              <p:nvPr/>
            </p:nvGrpSpPr>
            <p:grpSpPr>
              <a:xfrm>
                <a:off x="1752570" y="5415547"/>
                <a:ext cx="330610" cy="548724"/>
                <a:chOff x="4371556" y="2515517"/>
                <a:chExt cx="840277" cy="1335828"/>
              </a:xfrm>
            </p:grpSpPr>
            <p:sp>
              <p:nvSpPr>
                <p:cNvPr id="1132" name="角丸四角形 1131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33" name="フリーフォーム 1132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092" name="グループ化 1091"/>
            <p:cNvGrpSpPr/>
            <p:nvPr/>
          </p:nvGrpSpPr>
          <p:grpSpPr>
            <a:xfrm flipH="1">
              <a:off x="2853292" y="5427747"/>
              <a:ext cx="477235" cy="634944"/>
              <a:chOff x="1752570" y="5415547"/>
              <a:chExt cx="477235" cy="634944"/>
            </a:xfrm>
          </p:grpSpPr>
          <p:grpSp>
            <p:nvGrpSpPr>
              <p:cNvPr id="1122" name="グループ化 1121"/>
              <p:cNvGrpSpPr/>
              <p:nvPr/>
            </p:nvGrpSpPr>
            <p:grpSpPr>
              <a:xfrm rot="19800000">
                <a:off x="2032921" y="5835551"/>
                <a:ext cx="196884" cy="214940"/>
                <a:chOff x="1981306" y="6016108"/>
                <a:chExt cx="129454" cy="141327"/>
              </a:xfrm>
            </p:grpSpPr>
            <p:sp>
              <p:nvSpPr>
                <p:cNvPr id="1126" name="円/楕円 1125"/>
                <p:cNvSpPr/>
                <p:nvPr/>
              </p:nvSpPr>
              <p:spPr bwMode="auto">
                <a:xfrm rot="14474859">
                  <a:off x="2030637" y="6110774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127" name="円/楕円 1126"/>
                <p:cNvSpPr/>
                <p:nvPr/>
              </p:nvSpPr>
              <p:spPr bwMode="auto">
                <a:xfrm rot="13217450">
                  <a:off x="2054159" y="6082335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128" name="円/楕円 1127"/>
                <p:cNvSpPr/>
                <p:nvPr/>
              </p:nvSpPr>
              <p:spPr bwMode="auto">
                <a:xfrm rot="15732268" flipV="1">
                  <a:off x="1996319" y="6114068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129" name="円/楕円 1128"/>
                <p:cNvSpPr/>
                <p:nvPr/>
              </p:nvSpPr>
              <p:spPr bwMode="auto">
                <a:xfrm rot="14474859">
                  <a:off x="1972472" y="6024942"/>
                  <a:ext cx="113203" cy="95536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1123" name="グループ化 1122"/>
              <p:cNvGrpSpPr/>
              <p:nvPr/>
            </p:nvGrpSpPr>
            <p:grpSpPr>
              <a:xfrm>
                <a:off x="1752570" y="5415547"/>
                <a:ext cx="330610" cy="548724"/>
                <a:chOff x="4371556" y="2515517"/>
                <a:chExt cx="840277" cy="1335828"/>
              </a:xfrm>
            </p:grpSpPr>
            <p:sp>
              <p:nvSpPr>
                <p:cNvPr id="1124" name="角丸四角形 1123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25" name="フリーフォーム 1124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093" name="グループ化 1092"/>
            <p:cNvGrpSpPr/>
            <p:nvPr/>
          </p:nvGrpSpPr>
          <p:grpSpPr>
            <a:xfrm>
              <a:off x="2589521" y="5349602"/>
              <a:ext cx="673756" cy="451127"/>
              <a:chOff x="4472370" y="2294084"/>
              <a:chExt cx="1712418" cy="1098237"/>
            </a:xfrm>
            <a:solidFill>
              <a:schemeClr val="accent6">
                <a:lumMod val="75000"/>
              </a:schemeClr>
            </a:solidFill>
          </p:grpSpPr>
          <p:grpSp>
            <p:nvGrpSpPr>
              <p:cNvPr id="1115" name="グループ化 1114"/>
              <p:cNvGrpSpPr/>
              <p:nvPr/>
            </p:nvGrpSpPr>
            <p:grpSpPr>
              <a:xfrm>
                <a:off x="4472370" y="2294084"/>
                <a:ext cx="1712418" cy="1098237"/>
                <a:chOff x="4349744" y="1673805"/>
                <a:chExt cx="973396" cy="866195"/>
              </a:xfrm>
              <a:grpFill/>
            </p:grpSpPr>
            <p:sp>
              <p:nvSpPr>
                <p:cNvPr id="1118" name="円/楕円 2"/>
                <p:cNvSpPr/>
                <p:nvPr/>
              </p:nvSpPr>
              <p:spPr bwMode="auto">
                <a:xfrm>
                  <a:off x="4480328" y="1673805"/>
                  <a:ext cx="720322" cy="844746"/>
                </a:xfrm>
                <a:custGeom>
                  <a:avLst/>
                  <a:gdLst>
                    <a:gd name="connsiteX0" fmla="*/ 0 w 855095"/>
                    <a:gd name="connsiteY0" fmla="*/ 427548 h 855095"/>
                    <a:gd name="connsiteX1" fmla="*/ 427548 w 855095"/>
                    <a:gd name="connsiteY1" fmla="*/ 0 h 855095"/>
                    <a:gd name="connsiteX2" fmla="*/ 855096 w 855095"/>
                    <a:gd name="connsiteY2" fmla="*/ 427548 h 855095"/>
                    <a:gd name="connsiteX3" fmla="*/ 427548 w 855095"/>
                    <a:gd name="connsiteY3" fmla="*/ 855096 h 855095"/>
                    <a:gd name="connsiteX4" fmla="*/ 0 w 855095"/>
                    <a:gd name="connsiteY4" fmla="*/ 427548 h 855095"/>
                    <a:gd name="connsiteX0" fmla="*/ 0 w 855096"/>
                    <a:gd name="connsiteY0" fmla="*/ 427548 h 855096"/>
                    <a:gd name="connsiteX1" fmla="*/ 427548 w 855096"/>
                    <a:gd name="connsiteY1" fmla="*/ 0 h 855096"/>
                    <a:gd name="connsiteX2" fmla="*/ 855096 w 855096"/>
                    <a:gd name="connsiteY2" fmla="*/ 427548 h 855096"/>
                    <a:gd name="connsiteX3" fmla="*/ 427548 w 855096"/>
                    <a:gd name="connsiteY3" fmla="*/ 855096 h 855096"/>
                    <a:gd name="connsiteX4" fmla="*/ 0 w 855096"/>
                    <a:gd name="connsiteY4" fmla="*/ 427548 h 855096"/>
                    <a:gd name="connsiteX0" fmla="*/ 0 w 855096"/>
                    <a:gd name="connsiteY0" fmla="*/ 249748 h 677296"/>
                    <a:gd name="connsiteX1" fmla="*/ 421198 w 855096"/>
                    <a:gd name="connsiteY1" fmla="*/ 0 h 677296"/>
                    <a:gd name="connsiteX2" fmla="*/ 855096 w 855096"/>
                    <a:gd name="connsiteY2" fmla="*/ 249748 h 677296"/>
                    <a:gd name="connsiteX3" fmla="*/ 427548 w 855096"/>
                    <a:gd name="connsiteY3" fmla="*/ 677296 h 677296"/>
                    <a:gd name="connsiteX4" fmla="*/ 0 w 855096"/>
                    <a:gd name="connsiteY4" fmla="*/ 249748 h 6772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55096" h="677296">
                      <a:moveTo>
                        <a:pt x="0" y="249748"/>
                      </a:moveTo>
                      <a:cubicBezTo>
                        <a:pt x="0" y="13620"/>
                        <a:pt x="185070" y="0"/>
                        <a:pt x="421198" y="0"/>
                      </a:cubicBezTo>
                      <a:cubicBezTo>
                        <a:pt x="657326" y="0"/>
                        <a:pt x="855096" y="13620"/>
                        <a:pt x="855096" y="249748"/>
                      </a:cubicBezTo>
                      <a:cubicBezTo>
                        <a:pt x="855096" y="485876"/>
                        <a:pt x="663676" y="677296"/>
                        <a:pt x="427548" y="677296"/>
                      </a:cubicBezTo>
                      <a:cubicBezTo>
                        <a:pt x="191420" y="677296"/>
                        <a:pt x="0" y="485876"/>
                        <a:pt x="0" y="2497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19" name="フリーフォーム 1118"/>
                <p:cNvSpPr/>
                <p:nvPr/>
              </p:nvSpPr>
              <p:spPr bwMode="auto">
                <a:xfrm>
                  <a:off x="4907996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20" name="フリーフォーム 1119"/>
                <p:cNvSpPr/>
                <p:nvPr/>
              </p:nvSpPr>
              <p:spPr bwMode="auto">
                <a:xfrm flipH="1">
                  <a:off x="4349744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21" name="月 1120"/>
                <p:cNvSpPr/>
                <p:nvPr/>
              </p:nvSpPr>
              <p:spPr bwMode="auto">
                <a:xfrm rot="16200000">
                  <a:off x="4758676" y="2186926"/>
                  <a:ext cx="163622" cy="542526"/>
                </a:xfrm>
                <a:prstGeom prst="moon">
                  <a:avLst>
                    <a:gd name="adj" fmla="val 74747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116" name="円/楕円 1115"/>
              <p:cNvSpPr/>
              <p:nvPr/>
            </p:nvSpPr>
            <p:spPr bwMode="auto">
              <a:xfrm>
                <a:off x="5268191" y="2694590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7" name="円/楕円 1116"/>
              <p:cNvSpPr/>
              <p:nvPr/>
            </p:nvSpPr>
            <p:spPr bwMode="auto">
              <a:xfrm>
                <a:off x="5268191" y="2932687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94" name="グループ化 1093"/>
            <p:cNvGrpSpPr/>
            <p:nvPr/>
          </p:nvGrpSpPr>
          <p:grpSpPr>
            <a:xfrm>
              <a:off x="2610777" y="4809059"/>
              <a:ext cx="630070" cy="618688"/>
              <a:chOff x="1802650" y="5228551"/>
              <a:chExt cx="514430" cy="505137"/>
            </a:xfrm>
          </p:grpSpPr>
          <p:grpSp>
            <p:nvGrpSpPr>
              <p:cNvPr id="1102" name="グループ化 1101"/>
              <p:cNvGrpSpPr/>
              <p:nvPr/>
            </p:nvGrpSpPr>
            <p:grpSpPr>
              <a:xfrm>
                <a:off x="1802650" y="5228551"/>
                <a:ext cx="148402" cy="151921"/>
                <a:chOff x="4399553" y="3454368"/>
                <a:chExt cx="467722" cy="478814"/>
              </a:xfrm>
            </p:grpSpPr>
            <p:sp>
              <p:nvSpPr>
                <p:cNvPr id="1113" name="円/楕円 1112"/>
                <p:cNvSpPr/>
                <p:nvPr/>
              </p:nvSpPr>
              <p:spPr>
                <a:xfrm>
                  <a:off x="4399553" y="3454368"/>
                  <a:ext cx="467722" cy="478814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14" name="円/楕円 1113"/>
                <p:cNvSpPr/>
                <p:nvPr/>
              </p:nvSpPr>
              <p:spPr>
                <a:xfrm>
                  <a:off x="4525379" y="3582448"/>
                  <a:ext cx="309335" cy="316673"/>
                </a:xfrm>
                <a:prstGeom prst="ellipse">
                  <a:avLst/>
                </a:prstGeom>
                <a:solidFill>
                  <a:srgbClr val="66330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103" name="グループ化 1102"/>
              <p:cNvGrpSpPr/>
              <p:nvPr/>
            </p:nvGrpSpPr>
            <p:grpSpPr>
              <a:xfrm flipH="1">
                <a:off x="2168678" y="5228551"/>
                <a:ext cx="148402" cy="151921"/>
                <a:chOff x="4399553" y="3454368"/>
                <a:chExt cx="467722" cy="478814"/>
              </a:xfrm>
            </p:grpSpPr>
            <p:sp>
              <p:nvSpPr>
                <p:cNvPr id="1111" name="円/楕円 1110"/>
                <p:cNvSpPr/>
                <p:nvPr/>
              </p:nvSpPr>
              <p:spPr>
                <a:xfrm>
                  <a:off x="4399553" y="3454368"/>
                  <a:ext cx="467722" cy="478814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12" name="円/楕円 1111"/>
                <p:cNvSpPr/>
                <p:nvPr/>
              </p:nvSpPr>
              <p:spPr>
                <a:xfrm>
                  <a:off x="4525379" y="3582448"/>
                  <a:ext cx="309335" cy="316673"/>
                </a:xfrm>
                <a:prstGeom prst="ellipse">
                  <a:avLst/>
                </a:prstGeom>
                <a:solidFill>
                  <a:srgbClr val="66330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104" name="円/楕円 1103"/>
              <p:cNvSpPr/>
              <p:nvPr/>
            </p:nvSpPr>
            <p:spPr>
              <a:xfrm>
                <a:off x="1802976" y="5254874"/>
                <a:ext cx="513504" cy="478814"/>
              </a:xfrm>
              <a:prstGeom prst="ellipse">
                <a:avLst/>
              </a:prstGeom>
              <a:solidFill>
                <a:srgbClr val="CC66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05" name="円/楕円 6"/>
              <p:cNvSpPr/>
              <p:nvPr/>
            </p:nvSpPr>
            <p:spPr bwMode="auto">
              <a:xfrm>
                <a:off x="2018650" y="5558144"/>
                <a:ext cx="90010" cy="45719"/>
              </a:xfrm>
              <a:custGeom>
                <a:avLst/>
                <a:gdLst>
                  <a:gd name="connsiteX0" fmla="*/ 0 w 270030"/>
                  <a:gd name="connsiteY0" fmla="*/ 108022 h 216043"/>
                  <a:gd name="connsiteX1" fmla="*/ 135015 w 270030"/>
                  <a:gd name="connsiteY1" fmla="*/ 0 h 216043"/>
                  <a:gd name="connsiteX2" fmla="*/ 270030 w 270030"/>
                  <a:gd name="connsiteY2" fmla="*/ 108022 h 216043"/>
                  <a:gd name="connsiteX3" fmla="*/ 135015 w 270030"/>
                  <a:gd name="connsiteY3" fmla="*/ 216044 h 216043"/>
                  <a:gd name="connsiteX4" fmla="*/ 0 w 270030"/>
                  <a:gd name="connsiteY4" fmla="*/ 108022 h 216043"/>
                  <a:gd name="connsiteX0" fmla="*/ 0 w 270030"/>
                  <a:gd name="connsiteY0" fmla="*/ 108022 h 216044"/>
                  <a:gd name="connsiteX1" fmla="*/ 135015 w 270030"/>
                  <a:gd name="connsiteY1" fmla="*/ 0 h 216044"/>
                  <a:gd name="connsiteX2" fmla="*/ 270030 w 270030"/>
                  <a:gd name="connsiteY2" fmla="*/ 108022 h 216044"/>
                  <a:gd name="connsiteX3" fmla="*/ 135015 w 270030"/>
                  <a:gd name="connsiteY3" fmla="*/ 216044 h 216044"/>
                  <a:gd name="connsiteX4" fmla="*/ 0 w 270030"/>
                  <a:gd name="connsiteY4" fmla="*/ 108022 h 216044"/>
                  <a:gd name="connsiteX0" fmla="*/ 0 w 270030"/>
                  <a:gd name="connsiteY0" fmla="*/ 49712 h 157734"/>
                  <a:gd name="connsiteX1" fmla="*/ 136920 w 270030"/>
                  <a:gd name="connsiteY1" fmla="*/ 745 h 157734"/>
                  <a:gd name="connsiteX2" fmla="*/ 270030 w 270030"/>
                  <a:gd name="connsiteY2" fmla="*/ 49712 h 157734"/>
                  <a:gd name="connsiteX3" fmla="*/ 135015 w 270030"/>
                  <a:gd name="connsiteY3" fmla="*/ 157734 h 157734"/>
                  <a:gd name="connsiteX4" fmla="*/ 0 w 270030"/>
                  <a:gd name="connsiteY4" fmla="*/ 49712 h 1577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70030" h="157734">
                    <a:moveTo>
                      <a:pt x="0" y="49712"/>
                    </a:moveTo>
                    <a:cubicBezTo>
                      <a:pt x="0" y="-9947"/>
                      <a:pt x="62353" y="745"/>
                      <a:pt x="136920" y="745"/>
                    </a:cubicBezTo>
                    <a:cubicBezTo>
                      <a:pt x="211487" y="745"/>
                      <a:pt x="270030" y="-9947"/>
                      <a:pt x="270030" y="49712"/>
                    </a:cubicBezTo>
                    <a:cubicBezTo>
                      <a:pt x="270030" y="109371"/>
                      <a:pt x="209582" y="157734"/>
                      <a:pt x="135015" y="157734"/>
                    </a:cubicBezTo>
                    <a:cubicBezTo>
                      <a:pt x="60448" y="157734"/>
                      <a:pt x="0" y="109371"/>
                      <a:pt x="0" y="49712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06" name="円/楕円 1105"/>
              <p:cNvSpPr/>
              <p:nvPr/>
            </p:nvSpPr>
            <p:spPr bwMode="auto">
              <a:xfrm>
                <a:off x="1884650" y="5415548"/>
                <a:ext cx="65904" cy="98971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07" name="円/楕円 1106"/>
              <p:cNvSpPr/>
              <p:nvPr/>
            </p:nvSpPr>
            <p:spPr bwMode="auto">
              <a:xfrm>
                <a:off x="2174210" y="5415548"/>
                <a:ext cx="65904" cy="98971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08" name="円/楕円 1107"/>
              <p:cNvSpPr/>
              <p:nvPr/>
            </p:nvSpPr>
            <p:spPr bwMode="auto">
              <a:xfrm>
                <a:off x="1898278" y="5419581"/>
                <a:ext cx="45719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09" name="円/楕円 1108"/>
              <p:cNvSpPr/>
              <p:nvPr/>
            </p:nvSpPr>
            <p:spPr bwMode="auto">
              <a:xfrm>
                <a:off x="2185298" y="5419581"/>
                <a:ext cx="45719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0" name="円/楕円 7"/>
              <p:cNvSpPr/>
              <p:nvPr/>
            </p:nvSpPr>
            <p:spPr bwMode="auto">
              <a:xfrm>
                <a:off x="1999252" y="5642874"/>
                <a:ext cx="137581" cy="43052"/>
              </a:xfrm>
              <a:custGeom>
                <a:avLst/>
                <a:gdLst>
                  <a:gd name="connsiteX0" fmla="*/ 0 w 267753"/>
                  <a:gd name="connsiteY0" fmla="*/ 35563 h 71126"/>
                  <a:gd name="connsiteX1" fmla="*/ 133877 w 267753"/>
                  <a:gd name="connsiteY1" fmla="*/ 0 h 71126"/>
                  <a:gd name="connsiteX2" fmla="*/ 267754 w 267753"/>
                  <a:gd name="connsiteY2" fmla="*/ 35563 h 71126"/>
                  <a:gd name="connsiteX3" fmla="*/ 133877 w 267753"/>
                  <a:gd name="connsiteY3" fmla="*/ 71126 h 71126"/>
                  <a:gd name="connsiteX4" fmla="*/ 0 w 267753"/>
                  <a:gd name="connsiteY4" fmla="*/ 35563 h 71126"/>
                  <a:gd name="connsiteX0" fmla="*/ 0 w 267754"/>
                  <a:gd name="connsiteY0" fmla="*/ 35563 h 71126"/>
                  <a:gd name="connsiteX1" fmla="*/ 133877 w 267754"/>
                  <a:gd name="connsiteY1" fmla="*/ 0 h 71126"/>
                  <a:gd name="connsiteX2" fmla="*/ 267754 w 267754"/>
                  <a:gd name="connsiteY2" fmla="*/ 35563 h 71126"/>
                  <a:gd name="connsiteX3" fmla="*/ 133877 w 267754"/>
                  <a:gd name="connsiteY3" fmla="*/ 71126 h 71126"/>
                  <a:gd name="connsiteX4" fmla="*/ 0 w 267754"/>
                  <a:gd name="connsiteY4" fmla="*/ 35563 h 71126"/>
                  <a:gd name="connsiteX0" fmla="*/ 0 w 267754"/>
                  <a:gd name="connsiteY0" fmla="*/ 35563 h 107321"/>
                  <a:gd name="connsiteX1" fmla="*/ 133877 w 267754"/>
                  <a:gd name="connsiteY1" fmla="*/ 0 h 107321"/>
                  <a:gd name="connsiteX2" fmla="*/ 267754 w 267754"/>
                  <a:gd name="connsiteY2" fmla="*/ 35563 h 107321"/>
                  <a:gd name="connsiteX3" fmla="*/ 133877 w 267754"/>
                  <a:gd name="connsiteY3" fmla="*/ 107321 h 107321"/>
                  <a:gd name="connsiteX4" fmla="*/ 0 w 267754"/>
                  <a:gd name="connsiteY4" fmla="*/ 35563 h 1073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7754" h="107321">
                    <a:moveTo>
                      <a:pt x="0" y="35563"/>
                    </a:moveTo>
                    <a:cubicBezTo>
                      <a:pt x="0" y="15922"/>
                      <a:pt x="59939" y="0"/>
                      <a:pt x="133877" y="0"/>
                    </a:cubicBezTo>
                    <a:cubicBezTo>
                      <a:pt x="207815" y="0"/>
                      <a:pt x="267754" y="15922"/>
                      <a:pt x="267754" y="35563"/>
                    </a:cubicBezTo>
                    <a:cubicBezTo>
                      <a:pt x="267754" y="55204"/>
                      <a:pt x="207815" y="107321"/>
                      <a:pt x="133877" y="107321"/>
                    </a:cubicBezTo>
                    <a:cubicBezTo>
                      <a:pt x="59939" y="107321"/>
                      <a:pt x="0" y="55204"/>
                      <a:pt x="0" y="35563"/>
                    </a:cubicBezTo>
                    <a:close/>
                  </a:path>
                </a:pathLst>
              </a:custGeom>
              <a:solidFill>
                <a:srgbClr val="FF0000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95" name="グループ化 1094"/>
            <p:cNvGrpSpPr/>
            <p:nvPr/>
          </p:nvGrpSpPr>
          <p:grpSpPr>
            <a:xfrm>
              <a:off x="2706867" y="4767094"/>
              <a:ext cx="430034" cy="201996"/>
              <a:chOff x="2678776" y="2142771"/>
              <a:chExt cx="582787" cy="311947"/>
            </a:xfrm>
            <a:solidFill>
              <a:srgbClr val="99CCFF"/>
            </a:solidFill>
          </p:grpSpPr>
          <p:sp>
            <p:nvSpPr>
              <p:cNvPr id="1096" name="円/楕円 1095"/>
              <p:cNvSpPr/>
              <p:nvPr/>
            </p:nvSpPr>
            <p:spPr bwMode="auto">
              <a:xfrm>
                <a:off x="2904459" y="2142771"/>
                <a:ext cx="126396" cy="12639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97" name="円/楕円 1096"/>
              <p:cNvSpPr/>
              <p:nvPr/>
            </p:nvSpPr>
            <p:spPr bwMode="auto">
              <a:xfrm>
                <a:off x="2783086" y="2175437"/>
                <a:ext cx="126396" cy="12639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98" name="円/楕円 1097"/>
              <p:cNvSpPr/>
              <p:nvPr/>
            </p:nvSpPr>
            <p:spPr bwMode="auto">
              <a:xfrm>
                <a:off x="2678776" y="2242208"/>
                <a:ext cx="126396" cy="12639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99" name="円/楕円 1098"/>
              <p:cNvSpPr/>
              <p:nvPr/>
            </p:nvSpPr>
            <p:spPr bwMode="auto">
              <a:xfrm>
                <a:off x="3028022" y="2175437"/>
                <a:ext cx="126396" cy="12639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00" name="円/楕円 1099"/>
              <p:cNvSpPr/>
              <p:nvPr/>
            </p:nvSpPr>
            <p:spPr bwMode="auto">
              <a:xfrm>
                <a:off x="3135167" y="2242208"/>
                <a:ext cx="126396" cy="12639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01" name="月 1100"/>
              <p:cNvSpPr/>
              <p:nvPr/>
            </p:nvSpPr>
            <p:spPr bwMode="auto">
              <a:xfrm rot="5400000">
                <a:off x="2845142" y="2044216"/>
                <a:ext cx="250688" cy="570316"/>
              </a:xfrm>
              <a:prstGeom prst="moon">
                <a:avLst>
                  <a:gd name="adj" fmla="val 70560"/>
                </a:avLst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145" name="グループ化 1144"/>
          <p:cNvGrpSpPr/>
          <p:nvPr/>
        </p:nvGrpSpPr>
        <p:grpSpPr>
          <a:xfrm>
            <a:off x="8328375" y="4767094"/>
            <a:ext cx="748760" cy="1542933"/>
            <a:chOff x="2477725" y="4767094"/>
            <a:chExt cx="902953" cy="1860672"/>
          </a:xfrm>
        </p:grpSpPr>
        <p:grpSp>
          <p:nvGrpSpPr>
            <p:cNvPr id="1146" name="グループ化 1145"/>
            <p:cNvGrpSpPr/>
            <p:nvPr/>
          </p:nvGrpSpPr>
          <p:grpSpPr>
            <a:xfrm>
              <a:off x="2961675" y="6285472"/>
              <a:ext cx="218058" cy="342294"/>
              <a:chOff x="4525454" y="3230695"/>
              <a:chExt cx="315035" cy="473670"/>
            </a:xfrm>
          </p:grpSpPr>
          <p:sp>
            <p:nvSpPr>
              <p:cNvPr id="1201" name="片側の 2 つの角を丸めた四角形 1200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02" name="片側の 2 つの角を丸めた四角形 1201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147" name="グループ化 1146"/>
            <p:cNvGrpSpPr/>
            <p:nvPr/>
          </p:nvGrpSpPr>
          <p:grpSpPr>
            <a:xfrm>
              <a:off x="2711144" y="6285472"/>
              <a:ext cx="218058" cy="342294"/>
              <a:chOff x="4525454" y="3230695"/>
              <a:chExt cx="315035" cy="473670"/>
            </a:xfrm>
          </p:grpSpPr>
          <p:sp>
            <p:nvSpPr>
              <p:cNvPr id="1199" name="片側の 2 つの角を丸めた四角形 1198"/>
              <p:cNvSpPr/>
              <p:nvPr/>
            </p:nvSpPr>
            <p:spPr bwMode="auto">
              <a:xfrm>
                <a:off x="4571693" y="3230695"/>
                <a:ext cx="222558" cy="381659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00" name="片側の 2 つの角を丸めた四角形 1199"/>
              <p:cNvSpPr/>
              <p:nvPr/>
            </p:nvSpPr>
            <p:spPr bwMode="auto">
              <a:xfrm>
                <a:off x="4525454" y="3501879"/>
                <a:ext cx="315035" cy="202486"/>
              </a:xfrm>
              <a:prstGeom prst="round2SameRect">
                <a:avLst>
                  <a:gd name="adj1" fmla="val 50000"/>
                  <a:gd name="adj2" fmla="val 21776"/>
                </a:avLst>
              </a:prstGeom>
              <a:solidFill>
                <a:srgbClr val="6633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148" name="グループ化 1147"/>
            <p:cNvGrpSpPr/>
            <p:nvPr/>
          </p:nvGrpSpPr>
          <p:grpSpPr>
            <a:xfrm>
              <a:off x="2477725" y="5657759"/>
              <a:ext cx="902953" cy="789176"/>
              <a:chOff x="2477725" y="5657759"/>
              <a:chExt cx="902953" cy="954820"/>
            </a:xfrm>
          </p:grpSpPr>
          <p:sp>
            <p:nvSpPr>
              <p:cNvPr id="1196" name="円/楕円 2"/>
              <p:cNvSpPr/>
              <p:nvPr/>
            </p:nvSpPr>
            <p:spPr bwMode="auto">
              <a:xfrm>
                <a:off x="2477725" y="5694469"/>
                <a:ext cx="902953" cy="918110"/>
              </a:xfrm>
              <a:custGeom>
                <a:avLst/>
                <a:gdLst>
                  <a:gd name="connsiteX0" fmla="*/ 0 w 855095"/>
                  <a:gd name="connsiteY0" fmla="*/ 427548 h 855095"/>
                  <a:gd name="connsiteX1" fmla="*/ 427548 w 855095"/>
                  <a:gd name="connsiteY1" fmla="*/ 0 h 855095"/>
                  <a:gd name="connsiteX2" fmla="*/ 855096 w 855095"/>
                  <a:gd name="connsiteY2" fmla="*/ 427548 h 855095"/>
                  <a:gd name="connsiteX3" fmla="*/ 427548 w 855095"/>
                  <a:gd name="connsiteY3" fmla="*/ 855096 h 855095"/>
                  <a:gd name="connsiteX4" fmla="*/ 0 w 855095"/>
                  <a:gd name="connsiteY4" fmla="*/ 427548 h 855095"/>
                  <a:gd name="connsiteX0" fmla="*/ 0 w 855096"/>
                  <a:gd name="connsiteY0" fmla="*/ 427548 h 855096"/>
                  <a:gd name="connsiteX1" fmla="*/ 427548 w 855096"/>
                  <a:gd name="connsiteY1" fmla="*/ 0 h 855096"/>
                  <a:gd name="connsiteX2" fmla="*/ 855096 w 855096"/>
                  <a:gd name="connsiteY2" fmla="*/ 427548 h 855096"/>
                  <a:gd name="connsiteX3" fmla="*/ 427548 w 855096"/>
                  <a:gd name="connsiteY3" fmla="*/ 855096 h 855096"/>
                  <a:gd name="connsiteX4" fmla="*/ 0 w 855096"/>
                  <a:gd name="connsiteY4" fmla="*/ 427548 h 855096"/>
                  <a:gd name="connsiteX0" fmla="*/ 0 w 855096"/>
                  <a:gd name="connsiteY0" fmla="*/ 751398 h 1178946"/>
                  <a:gd name="connsiteX1" fmla="*/ 433898 w 855096"/>
                  <a:gd name="connsiteY1" fmla="*/ 0 h 1178946"/>
                  <a:gd name="connsiteX2" fmla="*/ 855096 w 855096"/>
                  <a:gd name="connsiteY2" fmla="*/ 751398 h 1178946"/>
                  <a:gd name="connsiteX3" fmla="*/ 427548 w 855096"/>
                  <a:gd name="connsiteY3" fmla="*/ 1178946 h 1178946"/>
                  <a:gd name="connsiteX4" fmla="*/ 0 w 855096"/>
                  <a:gd name="connsiteY4" fmla="*/ 751398 h 1178946"/>
                  <a:gd name="connsiteX0" fmla="*/ 0 w 855096"/>
                  <a:gd name="connsiteY0" fmla="*/ 751398 h 947154"/>
                  <a:gd name="connsiteX1" fmla="*/ 433898 w 855096"/>
                  <a:gd name="connsiteY1" fmla="*/ 0 h 947154"/>
                  <a:gd name="connsiteX2" fmla="*/ 855096 w 855096"/>
                  <a:gd name="connsiteY2" fmla="*/ 751398 h 947154"/>
                  <a:gd name="connsiteX3" fmla="*/ 440248 w 855096"/>
                  <a:gd name="connsiteY3" fmla="*/ 943996 h 947154"/>
                  <a:gd name="connsiteX4" fmla="*/ 0 w 855096"/>
                  <a:gd name="connsiteY4" fmla="*/ 751398 h 947154"/>
                  <a:gd name="connsiteX0" fmla="*/ 0 w 855096"/>
                  <a:gd name="connsiteY0" fmla="*/ 751398 h 1001181"/>
                  <a:gd name="connsiteX1" fmla="*/ 433898 w 855096"/>
                  <a:gd name="connsiteY1" fmla="*/ 0 h 1001181"/>
                  <a:gd name="connsiteX2" fmla="*/ 855096 w 855096"/>
                  <a:gd name="connsiteY2" fmla="*/ 751398 h 1001181"/>
                  <a:gd name="connsiteX3" fmla="*/ 435483 w 855096"/>
                  <a:gd name="connsiteY3" fmla="*/ 1001181 h 1001181"/>
                  <a:gd name="connsiteX4" fmla="*/ 0 w 855096"/>
                  <a:gd name="connsiteY4" fmla="*/ 751398 h 10011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55096" h="1001181">
                    <a:moveTo>
                      <a:pt x="0" y="751398"/>
                    </a:moveTo>
                    <a:cubicBezTo>
                      <a:pt x="0" y="515270"/>
                      <a:pt x="197770" y="0"/>
                      <a:pt x="433898" y="0"/>
                    </a:cubicBezTo>
                    <a:cubicBezTo>
                      <a:pt x="670026" y="0"/>
                      <a:pt x="855096" y="515270"/>
                      <a:pt x="855096" y="751398"/>
                    </a:cubicBezTo>
                    <a:cubicBezTo>
                      <a:pt x="855096" y="987526"/>
                      <a:pt x="671611" y="1001181"/>
                      <a:pt x="435483" y="1001181"/>
                    </a:cubicBezTo>
                    <a:cubicBezTo>
                      <a:pt x="199355" y="1001181"/>
                      <a:pt x="0" y="987526"/>
                      <a:pt x="0" y="751398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97" name="円/楕円 2"/>
              <p:cNvSpPr/>
              <p:nvPr/>
            </p:nvSpPr>
            <p:spPr bwMode="auto">
              <a:xfrm>
                <a:off x="2477725" y="5657759"/>
                <a:ext cx="902953" cy="918110"/>
              </a:xfrm>
              <a:custGeom>
                <a:avLst/>
                <a:gdLst>
                  <a:gd name="connsiteX0" fmla="*/ 0 w 855095"/>
                  <a:gd name="connsiteY0" fmla="*/ 427548 h 855095"/>
                  <a:gd name="connsiteX1" fmla="*/ 427548 w 855095"/>
                  <a:gd name="connsiteY1" fmla="*/ 0 h 855095"/>
                  <a:gd name="connsiteX2" fmla="*/ 855096 w 855095"/>
                  <a:gd name="connsiteY2" fmla="*/ 427548 h 855095"/>
                  <a:gd name="connsiteX3" fmla="*/ 427548 w 855095"/>
                  <a:gd name="connsiteY3" fmla="*/ 855096 h 855095"/>
                  <a:gd name="connsiteX4" fmla="*/ 0 w 855095"/>
                  <a:gd name="connsiteY4" fmla="*/ 427548 h 855095"/>
                  <a:gd name="connsiteX0" fmla="*/ 0 w 855096"/>
                  <a:gd name="connsiteY0" fmla="*/ 427548 h 855096"/>
                  <a:gd name="connsiteX1" fmla="*/ 427548 w 855096"/>
                  <a:gd name="connsiteY1" fmla="*/ 0 h 855096"/>
                  <a:gd name="connsiteX2" fmla="*/ 855096 w 855096"/>
                  <a:gd name="connsiteY2" fmla="*/ 427548 h 855096"/>
                  <a:gd name="connsiteX3" fmla="*/ 427548 w 855096"/>
                  <a:gd name="connsiteY3" fmla="*/ 855096 h 855096"/>
                  <a:gd name="connsiteX4" fmla="*/ 0 w 855096"/>
                  <a:gd name="connsiteY4" fmla="*/ 427548 h 855096"/>
                  <a:gd name="connsiteX0" fmla="*/ 0 w 855096"/>
                  <a:gd name="connsiteY0" fmla="*/ 751398 h 1178946"/>
                  <a:gd name="connsiteX1" fmla="*/ 433898 w 855096"/>
                  <a:gd name="connsiteY1" fmla="*/ 0 h 1178946"/>
                  <a:gd name="connsiteX2" fmla="*/ 855096 w 855096"/>
                  <a:gd name="connsiteY2" fmla="*/ 751398 h 1178946"/>
                  <a:gd name="connsiteX3" fmla="*/ 427548 w 855096"/>
                  <a:gd name="connsiteY3" fmla="*/ 1178946 h 1178946"/>
                  <a:gd name="connsiteX4" fmla="*/ 0 w 855096"/>
                  <a:gd name="connsiteY4" fmla="*/ 751398 h 1178946"/>
                  <a:gd name="connsiteX0" fmla="*/ 0 w 855096"/>
                  <a:gd name="connsiteY0" fmla="*/ 751398 h 947154"/>
                  <a:gd name="connsiteX1" fmla="*/ 433898 w 855096"/>
                  <a:gd name="connsiteY1" fmla="*/ 0 h 947154"/>
                  <a:gd name="connsiteX2" fmla="*/ 855096 w 855096"/>
                  <a:gd name="connsiteY2" fmla="*/ 751398 h 947154"/>
                  <a:gd name="connsiteX3" fmla="*/ 440248 w 855096"/>
                  <a:gd name="connsiteY3" fmla="*/ 943996 h 947154"/>
                  <a:gd name="connsiteX4" fmla="*/ 0 w 855096"/>
                  <a:gd name="connsiteY4" fmla="*/ 751398 h 947154"/>
                  <a:gd name="connsiteX0" fmla="*/ 0 w 855096"/>
                  <a:gd name="connsiteY0" fmla="*/ 751398 h 1001181"/>
                  <a:gd name="connsiteX1" fmla="*/ 433898 w 855096"/>
                  <a:gd name="connsiteY1" fmla="*/ 0 h 1001181"/>
                  <a:gd name="connsiteX2" fmla="*/ 855096 w 855096"/>
                  <a:gd name="connsiteY2" fmla="*/ 751398 h 1001181"/>
                  <a:gd name="connsiteX3" fmla="*/ 435483 w 855096"/>
                  <a:gd name="connsiteY3" fmla="*/ 1001181 h 1001181"/>
                  <a:gd name="connsiteX4" fmla="*/ 0 w 855096"/>
                  <a:gd name="connsiteY4" fmla="*/ 751398 h 10011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55096" h="1001181">
                    <a:moveTo>
                      <a:pt x="0" y="751398"/>
                    </a:moveTo>
                    <a:cubicBezTo>
                      <a:pt x="0" y="515270"/>
                      <a:pt x="197770" y="0"/>
                      <a:pt x="433898" y="0"/>
                    </a:cubicBezTo>
                    <a:cubicBezTo>
                      <a:pt x="670026" y="0"/>
                      <a:pt x="855096" y="515270"/>
                      <a:pt x="855096" y="751398"/>
                    </a:cubicBezTo>
                    <a:cubicBezTo>
                      <a:pt x="855096" y="987526"/>
                      <a:pt x="671611" y="1001181"/>
                      <a:pt x="435483" y="1001181"/>
                    </a:cubicBezTo>
                    <a:cubicBezTo>
                      <a:pt x="199355" y="1001181"/>
                      <a:pt x="0" y="987526"/>
                      <a:pt x="0" y="751398"/>
                    </a:cubicBezTo>
                    <a:close/>
                  </a:path>
                </a:pathLst>
              </a:custGeom>
              <a:solidFill>
                <a:srgbClr val="00B0F0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98" name="円/楕円 2"/>
              <p:cNvSpPr/>
              <p:nvPr/>
            </p:nvSpPr>
            <p:spPr bwMode="auto">
              <a:xfrm>
                <a:off x="2548050" y="5667384"/>
                <a:ext cx="762303" cy="779551"/>
              </a:xfrm>
              <a:custGeom>
                <a:avLst/>
                <a:gdLst>
                  <a:gd name="connsiteX0" fmla="*/ 0 w 855095"/>
                  <a:gd name="connsiteY0" fmla="*/ 427548 h 855095"/>
                  <a:gd name="connsiteX1" fmla="*/ 427548 w 855095"/>
                  <a:gd name="connsiteY1" fmla="*/ 0 h 855095"/>
                  <a:gd name="connsiteX2" fmla="*/ 855096 w 855095"/>
                  <a:gd name="connsiteY2" fmla="*/ 427548 h 855095"/>
                  <a:gd name="connsiteX3" fmla="*/ 427548 w 855095"/>
                  <a:gd name="connsiteY3" fmla="*/ 855096 h 855095"/>
                  <a:gd name="connsiteX4" fmla="*/ 0 w 855095"/>
                  <a:gd name="connsiteY4" fmla="*/ 427548 h 855095"/>
                  <a:gd name="connsiteX0" fmla="*/ 0 w 855096"/>
                  <a:gd name="connsiteY0" fmla="*/ 427548 h 855096"/>
                  <a:gd name="connsiteX1" fmla="*/ 427548 w 855096"/>
                  <a:gd name="connsiteY1" fmla="*/ 0 h 855096"/>
                  <a:gd name="connsiteX2" fmla="*/ 855096 w 855096"/>
                  <a:gd name="connsiteY2" fmla="*/ 427548 h 855096"/>
                  <a:gd name="connsiteX3" fmla="*/ 427548 w 855096"/>
                  <a:gd name="connsiteY3" fmla="*/ 855096 h 855096"/>
                  <a:gd name="connsiteX4" fmla="*/ 0 w 855096"/>
                  <a:gd name="connsiteY4" fmla="*/ 427548 h 855096"/>
                  <a:gd name="connsiteX0" fmla="*/ 0 w 855096"/>
                  <a:gd name="connsiteY0" fmla="*/ 751398 h 1178946"/>
                  <a:gd name="connsiteX1" fmla="*/ 433898 w 855096"/>
                  <a:gd name="connsiteY1" fmla="*/ 0 h 1178946"/>
                  <a:gd name="connsiteX2" fmla="*/ 855096 w 855096"/>
                  <a:gd name="connsiteY2" fmla="*/ 751398 h 1178946"/>
                  <a:gd name="connsiteX3" fmla="*/ 427548 w 855096"/>
                  <a:gd name="connsiteY3" fmla="*/ 1178946 h 1178946"/>
                  <a:gd name="connsiteX4" fmla="*/ 0 w 855096"/>
                  <a:gd name="connsiteY4" fmla="*/ 751398 h 1178946"/>
                  <a:gd name="connsiteX0" fmla="*/ 0 w 855096"/>
                  <a:gd name="connsiteY0" fmla="*/ 751398 h 947154"/>
                  <a:gd name="connsiteX1" fmla="*/ 433898 w 855096"/>
                  <a:gd name="connsiteY1" fmla="*/ 0 h 947154"/>
                  <a:gd name="connsiteX2" fmla="*/ 855096 w 855096"/>
                  <a:gd name="connsiteY2" fmla="*/ 751398 h 947154"/>
                  <a:gd name="connsiteX3" fmla="*/ 440248 w 855096"/>
                  <a:gd name="connsiteY3" fmla="*/ 943996 h 947154"/>
                  <a:gd name="connsiteX4" fmla="*/ 0 w 855096"/>
                  <a:gd name="connsiteY4" fmla="*/ 751398 h 947154"/>
                  <a:gd name="connsiteX0" fmla="*/ 0 w 855096"/>
                  <a:gd name="connsiteY0" fmla="*/ 751398 h 1001181"/>
                  <a:gd name="connsiteX1" fmla="*/ 433898 w 855096"/>
                  <a:gd name="connsiteY1" fmla="*/ 0 h 1001181"/>
                  <a:gd name="connsiteX2" fmla="*/ 855096 w 855096"/>
                  <a:gd name="connsiteY2" fmla="*/ 751398 h 1001181"/>
                  <a:gd name="connsiteX3" fmla="*/ 435483 w 855096"/>
                  <a:gd name="connsiteY3" fmla="*/ 1001181 h 1001181"/>
                  <a:gd name="connsiteX4" fmla="*/ 0 w 855096"/>
                  <a:gd name="connsiteY4" fmla="*/ 751398 h 10011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55096" h="1001181">
                    <a:moveTo>
                      <a:pt x="0" y="751398"/>
                    </a:moveTo>
                    <a:cubicBezTo>
                      <a:pt x="0" y="515270"/>
                      <a:pt x="197770" y="0"/>
                      <a:pt x="433898" y="0"/>
                    </a:cubicBezTo>
                    <a:cubicBezTo>
                      <a:pt x="670026" y="0"/>
                      <a:pt x="855096" y="515270"/>
                      <a:pt x="855096" y="751398"/>
                    </a:cubicBezTo>
                    <a:cubicBezTo>
                      <a:pt x="855096" y="987526"/>
                      <a:pt x="671611" y="1001181"/>
                      <a:pt x="435483" y="1001181"/>
                    </a:cubicBezTo>
                    <a:cubicBezTo>
                      <a:pt x="199355" y="1001181"/>
                      <a:pt x="0" y="987526"/>
                      <a:pt x="0" y="751398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149" name="グループ化 1148"/>
            <p:cNvGrpSpPr/>
            <p:nvPr/>
          </p:nvGrpSpPr>
          <p:grpSpPr>
            <a:xfrm>
              <a:off x="2543009" y="5427747"/>
              <a:ext cx="477235" cy="634944"/>
              <a:chOff x="1752570" y="5415547"/>
              <a:chExt cx="477235" cy="634944"/>
            </a:xfrm>
          </p:grpSpPr>
          <p:grpSp>
            <p:nvGrpSpPr>
              <p:cNvPr id="1188" name="グループ化 1187"/>
              <p:cNvGrpSpPr/>
              <p:nvPr/>
            </p:nvGrpSpPr>
            <p:grpSpPr>
              <a:xfrm rot="19800000">
                <a:off x="2032921" y="5835551"/>
                <a:ext cx="196884" cy="214940"/>
                <a:chOff x="1981306" y="6016108"/>
                <a:chExt cx="129454" cy="141327"/>
              </a:xfrm>
            </p:grpSpPr>
            <p:sp>
              <p:nvSpPr>
                <p:cNvPr id="1192" name="円/楕円 1191"/>
                <p:cNvSpPr/>
                <p:nvPr/>
              </p:nvSpPr>
              <p:spPr bwMode="auto">
                <a:xfrm rot="14474859">
                  <a:off x="2030637" y="6110774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193" name="円/楕円 1192"/>
                <p:cNvSpPr/>
                <p:nvPr/>
              </p:nvSpPr>
              <p:spPr bwMode="auto">
                <a:xfrm rot="13217450">
                  <a:off x="2054159" y="6082335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194" name="円/楕円 1193"/>
                <p:cNvSpPr/>
                <p:nvPr/>
              </p:nvSpPr>
              <p:spPr bwMode="auto">
                <a:xfrm rot="15732268" flipV="1">
                  <a:off x="1996319" y="6114068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195" name="円/楕円 1194"/>
                <p:cNvSpPr/>
                <p:nvPr/>
              </p:nvSpPr>
              <p:spPr bwMode="auto">
                <a:xfrm rot="14474859">
                  <a:off x="1972472" y="6024942"/>
                  <a:ext cx="113203" cy="95536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1189" name="グループ化 1188"/>
              <p:cNvGrpSpPr/>
              <p:nvPr/>
            </p:nvGrpSpPr>
            <p:grpSpPr>
              <a:xfrm>
                <a:off x="1752570" y="5415547"/>
                <a:ext cx="330610" cy="548724"/>
                <a:chOff x="4371556" y="2515517"/>
                <a:chExt cx="840277" cy="1335828"/>
              </a:xfrm>
            </p:grpSpPr>
            <p:sp>
              <p:nvSpPr>
                <p:cNvPr id="1190" name="角丸四角形 1189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91" name="フリーフォーム 1190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150" name="グループ化 1149"/>
            <p:cNvGrpSpPr/>
            <p:nvPr/>
          </p:nvGrpSpPr>
          <p:grpSpPr>
            <a:xfrm flipH="1">
              <a:off x="2853292" y="5427747"/>
              <a:ext cx="477235" cy="634944"/>
              <a:chOff x="1752570" y="5415547"/>
              <a:chExt cx="477235" cy="634944"/>
            </a:xfrm>
          </p:grpSpPr>
          <p:grpSp>
            <p:nvGrpSpPr>
              <p:cNvPr id="1180" name="グループ化 1179"/>
              <p:cNvGrpSpPr/>
              <p:nvPr/>
            </p:nvGrpSpPr>
            <p:grpSpPr>
              <a:xfrm rot="19800000">
                <a:off x="2032921" y="5835551"/>
                <a:ext cx="196884" cy="214940"/>
                <a:chOff x="1981306" y="6016108"/>
                <a:chExt cx="129454" cy="141327"/>
              </a:xfrm>
            </p:grpSpPr>
            <p:sp>
              <p:nvSpPr>
                <p:cNvPr id="1184" name="円/楕円 1183"/>
                <p:cNvSpPr/>
                <p:nvPr/>
              </p:nvSpPr>
              <p:spPr bwMode="auto">
                <a:xfrm rot="14474859">
                  <a:off x="2030637" y="6110774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185" name="円/楕円 1184"/>
                <p:cNvSpPr/>
                <p:nvPr/>
              </p:nvSpPr>
              <p:spPr bwMode="auto">
                <a:xfrm rot="13217450">
                  <a:off x="2054159" y="6082335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186" name="円/楕円 1185"/>
                <p:cNvSpPr/>
                <p:nvPr/>
              </p:nvSpPr>
              <p:spPr bwMode="auto">
                <a:xfrm rot="15732268" flipV="1">
                  <a:off x="1996319" y="6114068"/>
                  <a:ext cx="56601" cy="30134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187" name="円/楕円 1186"/>
                <p:cNvSpPr/>
                <p:nvPr/>
              </p:nvSpPr>
              <p:spPr bwMode="auto">
                <a:xfrm rot="14474859">
                  <a:off x="1972472" y="6024942"/>
                  <a:ext cx="113203" cy="95536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1181" name="グループ化 1180"/>
              <p:cNvGrpSpPr/>
              <p:nvPr/>
            </p:nvGrpSpPr>
            <p:grpSpPr>
              <a:xfrm>
                <a:off x="1752570" y="5415547"/>
                <a:ext cx="330610" cy="548724"/>
                <a:chOff x="4371556" y="2515517"/>
                <a:chExt cx="840277" cy="1335828"/>
              </a:xfrm>
            </p:grpSpPr>
            <p:sp>
              <p:nvSpPr>
                <p:cNvPr id="1182" name="角丸四角形 1181"/>
                <p:cNvSpPr/>
                <p:nvPr/>
              </p:nvSpPr>
              <p:spPr bwMode="auto">
                <a:xfrm rot="1800000">
                  <a:off x="4883248" y="3439924"/>
                  <a:ext cx="328585" cy="411421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83" name="フリーフォーム 1182"/>
                <p:cNvSpPr/>
                <p:nvPr/>
              </p:nvSpPr>
              <p:spPr bwMode="auto">
                <a:xfrm>
                  <a:off x="4371556" y="2515517"/>
                  <a:ext cx="794730" cy="1316431"/>
                </a:xfrm>
                <a:custGeom>
                  <a:avLst/>
                  <a:gdLst>
                    <a:gd name="connsiteX0" fmla="*/ 430704 w 1010843"/>
                    <a:gd name="connsiteY0" fmla="*/ 68 h 1373532"/>
                    <a:gd name="connsiteX1" fmla="*/ 2079 w 1010843"/>
                    <a:gd name="connsiteY1" fmla="*/ 638243 h 1373532"/>
                    <a:gd name="connsiteX2" fmla="*/ 640254 w 1010843"/>
                    <a:gd name="connsiteY2" fmla="*/ 1362143 h 1373532"/>
                    <a:gd name="connsiteX3" fmla="*/ 1002204 w 1010843"/>
                    <a:gd name="connsiteY3" fmla="*/ 1047818 h 1373532"/>
                    <a:gd name="connsiteX4" fmla="*/ 287829 w 1010843"/>
                    <a:gd name="connsiteY4" fmla="*/ 600143 h 1373532"/>
                    <a:gd name="connsiteX5" fmla="*/ 430704 w 1010843"/>
                    <a:gd name="connsiteY5" fmla="*/ 68 h 1373532"/>
                    <a:gd name="connsiteX0" fmla="*/ 468036 w 1010075"/>
                    <a:gd name="connsiteY0" fmla="*/ 82 h 1297346"/>
                    <a:gd name="connsiteX1" fmla="*/ 1311 w 1010075"/>
                    <a:gd name="connsiteY1" fmla="*/ 562057 h 1297346"/>
                    <a:gd name="connsiteX2" fmla="*/ 639486 w 1010075"/>
                    <a:gd name="connsiteY2" fmla="*/ 1285957 h 1297346"/>
                    <a:gd name="connsiteX3" fmla="*/ 1001436 w 1010075"/>
                    <a:gd name="connsiteY3" fmla="*/ 971632 h 1297346"/>
                    <a:gd name="connsiteX4" fmla="*/ 287061 w 1010075"/>
                    <a:gd name="connsiteY4" fmla="*/ 523957 h 1297346"/>
                    <a:gd name="connsiteX5" fmla="*/ 468036 w 1010075"/>
                    <a:gd name="connsiteY5" fmla="*/ 82 h 1297346"/>
                    <a:gd name="connsiteX0" fmla="*/ 468182 w 1010221"/>
                    <a:gd name="connsiteY0" fmla="*/ 9709 h 1306973"/>
                    <a:gd name="connsiteX1" fmla="*/ 1457 w 1010221"/>
                    <a:gd name="connsiteY1" fmla="*/ 571684 h 1306973"/>
                    <a:gd name="connsiteX2" fmla="*/ 639632 w 1010221"/>
                    <a:gd name="connsiteY2" fmla="*/ 1295584 h 1306973"/>
                    <a:gd name="connsiteX3" fmla="*/ 1001582 w 1010221"/>
                    <a:gd name="connsiteY3" fmla="*/ 981259 h 1306973"/>
                    <a:gd name="connsiteX4" fmla="*/ 287207 w 1010221"/>
                    <a:gd name="connsiteY4" fmla="*/ 533584 h 1306973"/>
                    <a:gd name="connsiteX5" fmla="*/ 468182 w 1010221"/>
                    <a:gd name="connsiteY5" fmla="*/ 9709 h 1306973"/>
                    <a:gd name="connsiteX0" fmla="*/ 563095 w 1105586"/>
                    <a:gd name="connsiteY0" fmla="*/ 46 h 1297741"/>
                    <a:gd name="connsiteX1" fmla="*/ 1120 w 1105586"/>
                    <a:gd name="connsiteY1" fmla="*/ 552496 h 1297741"/>
                    <a:gd name="connsiteX2" fmla="*/ 734545 w 1105586"/>
                    <a:gd name="connsiteY2" fmla="*/ 1285921 h 1297741"/>
                    <a:gd name="connsiteX3" fmla="*/ 1096495 w 1105586"/>
                    <a:gd name="connsiteY3" fmla="*/ 971596 h 1297741"/>
                    <a:gd name="connsiteX4" fmla="*/ 382120 w 1105586"/>
                    <a:gd name="connsiteY4" fmla="*/ 523921 h 1297741"/>
                    <a:gd name="connsiteX5" fmla="*/ 563095 w 1105586"/>
                    <a:gd name="connsiteY5" fmla="*/ 46 h 1297741"/>
                    <a:gd name="connsiteX0" fmla="*/ 619589 w 1104930"/>
                    <a:gd name="connsiteY0" fmla="*/ 40 h 1354885"/>
                    <a:gd name="connsiteX1" fmla="*/ 464 w 1104930"/>
                    <a:gd name="connsiteY1" fmla="*/ 609640 h 1354885"/>
                    <a:gd name="connsiteX2" fmla="*/ 733889 w 1104930"/>
                    <a:gd name="connsiteY2" fmla="*/ 1343065 h 1354885"/>
                    <a:gd name="connsiteX3" fmla="*/ 1095839 w 1104930"/>
                    <a:gd name="connsiteY3" fmla="*/ 1028740 h 1354885"/>
                    <a:gd name="connsiteX4" fmla="*/ 381464 w 1104930"/>
                    <a:gd name="connsiteY4" fmla="*/ 581065 h 1354885"/>
                    <a:gd name="connsiteX5" fmla="*/ 619589 w 1104930"/>
                    <a:gd name="connsiteY5" fmla="*/ 40 h 1354885"/>
                    <a:gd name="connsiteX0" fmla="*/ 619603 w 1104944"/>
                    <a:gd name="connsiteY0" fmla="*/ 5817 h 1360662"/>
                    <a:gd name="connsiteX1" fmla="*/ 478 w 1104944"/>
                    <a:gd name="connsiteY1" fmla="*/ 615417 h 1360662"/>
                    <a:gd name="connsiteX2" fmla="*/ 733903 w 1104944"/>
                    <a:gd name="connsiteY2" fmla="*/ 1348842 h 1360662"/>
                    <a:gd name="connsiteX3" fmla="*/ 1095853 w 1104944"/>
                    <a:gd name="connsiteY3" fmla="*/ 1034517 h 1360662"/>
                    <a:gd name="connsiteX4" fmla="*/ 381478 w 1104944"/>
                    <a:gd name="connsiteY4" fmla="*/ 586842 h 1360662"/>
                    <a:gd name="connsiteX5" fmla="*/ 619603 w 1104944"/>
                    <a:gd name="connsiteY5" fmla="*/ 5817 h 1360662"/>
                    <a:gd name="connsiteX0" fmla="*/ 647960 w 1104726"/>
                    <a:gd name="connsiteY0" fmla="*/ 5468 h 1398413"/>
                    <a:gd name="connsiteX1" fmla="*/ 260 w 1104726"/>
                    <a:gd name="connsiteY1" fmla="*/ 653168 h 1398413"/>
                    <a:gd name="connsiteX2" fmla="*/ 733685 w 1104726"/>
                    <a:gd name="connsiteY2" fmla="*/ 1386593 h 1398413"/>
                    <a:gd name="connsiteX3" fmla="*/ 1095635 w 1104726"/>
                    <a:gd name="connsiteY3" fmla="*/ 1072268 h 1398413"/>
                    <a:gd name="connsiteX4" fmla="*/ 381260 w 1104726"/>
                    <a:gd name="connsiteY4" fmla="*/ 624593 h 1398413"/>
                    <a:gd name="connsiteX5" fmla="*/ 647960 w 1104726"/>
                    <a:gd name="connsiteY5" fmla="*/ 5468 h 1398413"/>
                    <a:gd name="connsiteX0" fmla="*/ 647960 w 1021939"/>
                    <a:gd name="connsiteY0" fmla="*/ 5468 h 1394406"/>
                    <a:gd name="connsiteX1" fmla="*/ 260 w 1021939"/>
                    <a:gd name="connsiteY1" fmla="*/ 653168 h 1394406"/>
                    <a:gd name="connsiteX2" fmla="*/ 733685 w 1021939"/>
                    <a:gd name="connsiteY2" fmla="*/ 1386593 h 1394406"/>
                    <a:gd name="connsiteX3" fmla="*/ 1009910 w 1021939"/>
                    <a:gd name="connsiteY3" fmla="*/ 1015118 h 1394406"/>
                    <a:gd name="connsiteX4" fmla="*/ 381260 w 1021939"/>
                    <a:gd name="connsiteY4" fmla="*/ 624593 h 1394406"/>
                    <a:gd name="connsiteX5" fmla="*/ 647960 w 1021939"/>
                    <a:gd name="connsiteY5" fmla="*/ 5468 h 1394406"/>
                    <a:gd name="connsiteX0" fmla="*/ 647856 w 1017114"/>
                    <a:gd name="connsiteY0" fmla="*/ 5344 h 1320214"/>
                    <a:gd name="connsiteX1" fmla="*/ 156 w 1017114"/>
                    <a:gd name="connsiteY1" fmla="*/ 653044 h 1320214"/>
                    <a:gd name="connsiteX2" fmla="*/ 590706 w 1017114"/>
                    <a:gd name="connsiteY2" fmla="*/ 1310269 h 1320214"/>
                    <a:gd name="connsiteX3" fmla="*/ 1009806 w 1017114"/>
                    <a:gd name="connsiteY3" fmla="*/ 1014994 h 1320214"/>
                    <a:gd name="connsiteX4" fmla="*/ 381156 w 1017114"/>
                    <a:gd name="connsiteY4" fmla="*/ 624469 h 1320214"/>
                    <a:gd name="connsiteX5" fmla="*/ 647856 w 1017114"/>
                    <a:gd name="connsiteY5" fmla="*/ 5344 h 1320214"/>
                    <a:gd name="connsiteX0" fmla="*/ 647850 w 923934"/>
                    <a:gd name="connsiteY0" fmla="*/ 5344 h 1316431"/>
                    <a:gd name="connsiteX1" fmla="*/ 150 w 923934"/>
                    <a:gd name="connsiteY1" fmla="*/ 653044 h 1316431"/>
                    <a:gd name="connsiteX2" fmla="*/ 590700 w 923934"/>
                    <a:gd name="connsiteY2" fmla="*/ 1310269 h 1316431"/>
                    <a:gd name="connsiteX3" fmla="*/ 914550 w 923934"/>
                    <a:gd name="connsiteY3" fmla="*/ 957844 h 1316431"/>
                    <a:gd name="connsiteX4" fmla="*/ 381150 w 923934"/>
                    <a:gd name="connsiteY4" fmla="*/ 624469 h 1316431"/>
                    <a:gd name="connsiteX5" fmla="*/ 647850 w 923934"/>
                    <a:gd name="connsiteY5" fmla="*/ 5344 h 13164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23934" h="1316431">
                      <a:moveTo>
                        <a:pt x="647850" y="5344"/>
                      </a:moveTo>
                      <a:cubicBezTo>
                        <a:pt x="565300" y="-56569"/>
                        <a:pt x="9675" y="435557"/>
                        <a:pt x="150" y="653044"/>
                      </a:cubicBezTo>
                      <a:cubicBezTo>
                        <a:pt x="-9375" y="870532"/>
                        <a:pt x="438300" y="1259469"/>
                        <a:pt x="590700" y="1310269"/>
                      </a:cubicBezTo>
                      <a:cubicBezTo>
                        <a:pt x="743100" y="1361069"/>
                        <a:pt x="973288" y="1084844"/>
                        <a:pt x="914550" y="957844"/>
                      </a:cubicBezTo>
                      <a:cubicBezTo>
                        <a:pt x="855813" y="830844"/>
                        <a:pt x="425600" y="783219"/>
                        <a:pt x="381150" y="624469"/>
                      </a:cubicBezTo>
                      <a:cubicBezTo>
                        <a:pt x="336700" y="465719"/>
                        <a:pt x="730400" y="67257"/>
                        <a:pt x="647850" y="5344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151" name="グループ化 1150"/>
            <p:cNvGrpSpPr/>
            <p:nvPr/>
          </p:nvGrpSpPr>
          <p:grpSpPr>
            <a:xfrm>
              <a:off x="2589521" y="5349602"/>
              <a:ext cx="673756" cy="451127"/>
              <a:chOff x="4472370" y="2294084"/>
              <a:chExt cx="1712418" cy="1098237"/>
            </a:xfrm>
            <a:solidFill>
              <a:schemeClr val="accent6">
                <a:lumMod val="75000"/>
              </a:schemeClr>
            </a:solidFill>
          </p:grpSpPr>
          <p:grpSp>
            <p:nvGrpSpPr>
              <p:cNvPr id="1173" name="グループ化 1172"/>
              <p:cNvGrpSpPr/>
              <p:nvPr/>
            </p:nvGrpSpPr>
            <p:grpSpPr>
              <a:xfrm>
                <a:off x="4472370" y="2294084"/>
                <a:ext cx="1712418" cy="1098237"/>
                <a:chOff x="4349744" y="1673805"/>
                <a:chExt cx="973396" cy="866195"/>
              </a:xfrm>
              <a:grpFill/>
            </p:grpSpPr>
            <p:sp>
              <p:nvSpPr>
                <p:cNvPr id="1176" name="円/楕円 2"/>
                <p:cNvSpPr/>
                <p:nvPr/>
              </p:nvSpPr>
              <p:spPr bwMode="auto">
                <a:xfrm>
                  <a:off x="4480328" y="1673805"/>
                  <a:ext cx="720322" cy="844746"/>
                </a:xfrm>
                <a:custGeom>
                  <a:avLst/>
                  <a:gdLst>
                    <a:gd name="connsiteX0" fmla="*/ 0 w 855095"/>
                    <a:gd name="connsiteY0" fmla="*/ 427548 h 855095"/>
                    <a:gd name="connsiteX1" fmla="*/ 427548 w 855095"/>
                    <a:gd name="connsiteY1" fmla="*/ 0 h 855095"/>
                    <a:gd name="connsiteX2" fmla="*/ 855096 w 855095"/>
                    <a:gd name="connsiteY2" fmla="*/ 427548 h 855095"/>
                    <a:gd name="connsiteX3" fmla="*/ 427548 w 855095"/>
                    <a:gd name="connsiteY3" fmla="*/ 855096 h 855095"/>
                    <a:gd name="connsiteX4" fmla="*/ 0 w 855095"/>
                    <a:gd name="connsiteY4" fmla="*/ 427548 h 855095"/>
                    <a:gd name="connsiteX0" fmla="*/ 0 w 855096"/>
                    <a:gd name="connsiteY0" fmla="*/ 427548 h 855096"/>
                    <a:gd name="connsiteX1" fmla="*/ 427548 w 855096"/>
                    <a:gd name="connsiteY1" fmla="*/ 0 h 855096"/>
                    <a:gd name="connsiteX2" fmla="*/ 855096 w 855096"/>
                    <a:gd name="connsiteY2" fmla="*/ 427548 h 855096"/>
                    <a:gd name="connsiteX3" fmla="*/ 427548 w 855096"/>
                    <a:gd name="connsiteY3" fmla="*/ 855096 h 855096"/>
                    <a:gd name="connsiteX4" fmla="*/ 0 w 855096"/>
                    <a:gd name="connsiteY4" fmla="*/ 427548 h 855096"/>
                    <a:gd name="connsiteX0" fmla="*/ 0 w 855096"/>
                    <a:gd name="connsiteY0" fmla="*/ 249748 h 677296"/>
                    <a:gd name="connsiteX1" fmla="*/ 421198 w 855096"/>
                    <a:gd name="connsiteY1" fmla="*/ 0 h 677296"/>
                    <a:gd name="connsiteX2" fmla="*/ 855096 w 855096"/>
                    <a:gd name="connsiteY2" fmla="*/ 249748 h 677296"/>
                    <a:gd name="connsiteX3" fmla="*/ 427548 w 855096"/>
                    <a:gd name="connsiteY3" fmla="*/ 677296 h 677296"/>
                    <a:gd name="connsiteX4" fmla="*/ 0 w 855096"/>
                    <a:gd name="connsiteY4" fmla="*/ 249748 h 6772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55096" h="677296">
                      <a:moveTo>
                        <a:pt x="0" y="249748"/>
                      </a:moveTo>
                      <a:cubicBezTo>
                        <a:pt x="0" y="13620"/>
                        <a:pt x="185070" y="0"/>
                        <a:pt x="421198" y="0"/>
                      </a:cubicBezTo>
                      <a:cubicBezTo>
                        <a:pt x="657326" y="0"/>
                        <a:pt x="855096" y="13620"/>
                        <a:pt x="855096" y="249748"/>
                      </a:cubicBezTo>
                      <a:cubicBezTo>
                        <a:pt x="855096" y="485876"/>
                        <a:pt x="663676" y="677296"/>
                        <a:pt x="427548" y="677296"/>
                      </a:cubicBezTo>
                      <a:cubicBezTo>
                        <a:pt x="191420" y="677296"/>
                        <a:pt x="0" y="485876"/>
                        <a:pt x="0" y="2497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77" name="フリーフォーム 1176"/>
                <p:cNvSpPr/>
                <p:nvPr/>
              </p:nvSpPr>
              <p:spPr bwMode="auto">
                <a:xfrm>
                  <a:off x="4907996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78" name="フリーフォーム 1177"/>
                <p:cNvSpPr/>
                <p:nvPr/>
              </p:nvSpPr>
              <p:spPr bwMode="auto">
                <a:xfrm flipH="1">
                  <a:off x="4349744" y="1676400"/>
                  <a:ext cx="415144" cy="757238"/>
                </a:xfrm>
                <a:custGeom>
                  <a:avLst/>
                  <a:gdLst>
                    <a:gd name="connsiteX0" fmla="*/ 119063 w 481013"/>
                    <a:gd name="connsiteY0" fmla="*/ 0 h 809625"/>
                    <a:gd name="connsiteX1" fmla="*/ 195263 w 481013"/>
                    <a:gd name="connsiteY1" fmla="*/ 404813 h 809625"/>
                    <a:gd name="connsiteX2" fmla="*/ 0 w 481013"/>
                    <a:gd name="connsiteY2" fmla="*/ 809625 h 809625"/>
                    <a:gd name="connsiteX3" fmla="*/ 233363 w 481013"/>
                    <a:gd name="connsiteY3" fmla="*/ 752475 h 809625"/>
                    <a:gd name="connsiteX4" fmla="*/ 371475 w 481013"/>
                    <a:gd name="connsiteY4" fmla="*/ 614363 h 809625"/>
                    <a:gd name="connsiteX5" fmla="*/ 338138 w 481013"/>
                    <a:gd name="connsiteY5" fmla="*/ 514350 h 809625"/>
                    <a:gd name="connsiteX6" fmla="*/ 438150 w 481013"/>
                    <a:gd name="connsiteY6" fmla="*/ 352425 h 809625"/>
                    <a:gd name="connsiteX7" fmla="*/ 352425 w 481013"/>
                    <a:gd name="connsiteY7" fmla="*/ 228600 h 809625"/>
                    <a:gd name="connsiteX8" fmla="*/ 481013 w 481013"/>
                    <a:gd name="connsiteY8" fmla="*/ 71438 h 809625"/>
                    <a:gd name="connsiteX9" fmla="*/ 280988 w 481013"/>
                    <a:gd name="connsiteY9" fmla="*/ 23813 h 809625"/>
                    <a:gd name="connsiteX10" fmla="*/ 119063 w 481013"/>
                    <a:gd name="connsiteY10" fmla="*/ 0 h 809625"/>
                    <a:gd name="connsiteX0" fmla="*/ 52388 w 414338"/>
                    <a:gd name="connsiteY0" fmla="*/ 0 h 781050"/>
                    <a:gd name="connsiteX1" fmla="*/ 128588 w 414338"/>
                    <a:gd name="connsiteY1" fmla="*/ 4048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128588 w 414338"/>
                    <a:gd name="connsiteY1" fmla="*/ 442913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14338"/>
                    <a:gd name="connsiteY0" fmla="*/ 0 h 781050"/>
                    <a:gd name="connsiteX1" fmla="*/ 90488 w 414338"/>
                    <a:gd name="connsiteY1" fmla="*/ 400051 h 781050"/>
                    <a:gd name="connsiteX2" fmla="*/ 0 w 414338"/>
                    <a:gd name="connsiteY2" fmla="*/ 781050 h 781050"/>
                    <a:gd name="connsiteX3" fmla="*/ 166688 w 414338"/>
                    <a:gd name="connsiteY3" fmla="*/ 752475 h 781050"/>
                    <a:gd name="connsiteX4" fmla="*/ 304800 w 414338"/>
                    <a:gd name="connsiteY4" fmla="*/ 614363 h 781050"/>
                    <a:gd name="connsiteX5" fmla="*/ 271463 w 414338"/>
                    <a:gd name="connsiteY5" fmla="*/ 514350 h 781050"/>
                    <a:gd name="connsiteX6" fmla="*/ 371475 w 414338"/>
                    <a:gd name="connsiteY6" fmla="*/ 352425 h 781050"/>
                    <a:gd name="connsiteX7" fmla="*/ 285750 w 414338"/>
                    <a:gd name="connsiteY7" fmla="*/ 228600 h 781050"/>
                    <a:gd name="connsiteX8" fmla="*/ 414338 w 414338"/>
                    <a:gd name="connsiteY8" fmla="*/ 71438 h 781050"/>
                    <a:gd name="connsiteX9" fmla="*/ 214313 w 414338"/>
                    <a:gd name="connsiteY9" fmla="*/ 23813 h 781050"/>
                    <a:gd name="connsiteX10" fmla="*/ 52388 w 414338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51435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24471"/>
                    <a:gd name="connsiteY0" fmla="*/ 0 h 781050"/>
                    <a:gd name="connsiteX1" fmla="*/ 90488 w 424471"/>
                    <a:gd name="connsiteY1" fmla="*/ 400051 h 781050"/>
                    <a:gd name="connsiteX2" fmla="*/ 0 w 424471"/>
                    <a:gd name="connsiteY2" fmla="*/ 781050 h 781050"/>
                    <a:gd name="connsiteX3" fmla="*/ 166688 w 424471"/>
                    <a:gd name="connsiteY3" fmla="*/ 752475 h 781050"/>
                    <a:gd name="connsiteX4" fmla="*/ 304800 w 424471"/>
                    <a:gd name="connsiteY4" fmla="*/ 614363 h 781050"/>
                    <a:gd name="connsiteX5" fmla="*/ 271463 w 424471"/>
                    <a:gd name="connsiteY5" fmla="*/ 457200 h 781050"/>
                    <a:gd name="connsiteX6" fmla="*/ 371475 w 424471"/>
                    <a:gd name="connsiteY6" fmla="*/ 352425 h 781050"/>
                    <a:gd name="connsiteX7" fmla="*/ 285750 w 424471"/>
                    <a:gd name="connsiteY7" fmla="*/ 228600 h 781050"/>
                    <a:gd name="connsiteX8" fmla="*/ 414338 w 424471"/>
                    <a:gd name="connsiteY8" fmla="*/ 71438 h 781050"/>
                    <a:gd name="connsiteX9" fmla="*/ 214313 w 424471"/>
                    <a:gd name="connsiteY9" fmla="*/ 23813 h 781050"/>
                    <a:gd name="connsiteX10" fmla="*/ 52388 w 424471"/>
                    <a:gd name="connsiteY10" fmla="*/ 0 h 781050"/>
                    <a:gd name="connsiteX0" fmla="*/ 52388 w 415511"/>
                    <a:gd name="connsiteY0" fmla="*/ 0 h 781050"/>
                    <a:gd name="connsiteX1" fmla="*/ 90488 w 415511"/>
                    <a:gd name="connsiteY1" fmla="*/ 400051 h 781050"/>
                    <a:gd name="connsiteX2" fmla="*/ 0 w 415511"/>
                    <a:gd name="connsiteY2" fmla="*/ 781050 h 781050"/>
                    <a:gd name="connsiteX3" fmla="*/ 166688 w 415511"/>
                    <a:gd name="connsiteY3" fmla="*/ 752475 h 781050"/>
                    <a:gd name="connsiteX4" fmla="*/ 304800 w 415511"/>
                    <a:gd name="connsiteY4" fmla="*/ 614363 h 781050"/>
                    <a:gd name="connsiteX5" fmla="*/ 271463 w 415511"/>
                    <a:gd name="connsiteY5" fmla="*/ 457200 h 781050"/>
                    <a:gd name="connsiteX6" fmla="*/ 371475 w 415511"/>
                    <a:gd name="connsiteY6" fmla="*/ 352425 h 781050"/>
                    <a:gd name="connsiteX7" fmla="*/ 290512 w 415511"/>
                    <a:gd name="connsiteY7" fmla="*/ 261938 h 781050"/>
                    <a:gd name="connsiteX8" fmla="*/ 414338 w 415511"/>
                    <a:gd name="connsiteY8" fmla="*/ 71438 h 781050"/>
                    <a:gd name="connsiteX9" fmla="*/ 214313 w 415511"/>
                    <a:gd name="connsiteY9" fmla="*/ 23813 h 781050"/>
                    <a:gd name="connsiteX10" fmla="*/ 52388 w 415511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71463 w 415144"/>
                    <a:gd name="connsiteY5" fmla="*/ 4572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14363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71475 w 415144"/>
                    <a:gd name="connsiteY6" fmla="*/ 352425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495300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  <a:gd name="connsiteX0" fmla="*/ 52388 w 415144"/>
                    <a:gd name="connsiteY0" fmla="*/ 0 h 781050"/>
                    <a:gd name="connsiteX1" fmla="*/ 90488 w 415144"/>
                    <a:gd name="connsiteY1" fmla="*/ 400051 h 781050"/>
                    <a:gd name="connsiteX2" fmla="*/ 0 w 415144"/>
                    <a:gd name="connsiteY2" fmla="*/ 781050 h 781050"/>
                    <a:gd name="connsiteX3" fmla="*/ 166688 w 415144"/>
                    <a:gd name="connsiteY3" fmla="*/ 752475 h 781050"/>
                    <a:gd name="connsiteX4" fmla="*/ 304800 w 415144"/>
                    <a:gd name="connsiteY4" fmla="*/ 638175 h 781050"/>
                    <a:gd name="connsiteX5" fmla="*/ 257175 w 415144"/>
                    <a:gd name="connsiteY5" fmla="*/ 528638 h 781050"/>
                    <a:gd name="connsiteX6" fmla="*/ 357188 w 415144"/>
                    <a:gd name="connsiteY6" fmla="*/ 395287 h 781050"/>
                    <a:gd name="connsiteX7" fmla="*/ 290512 w 415144"/>
                    <a:gd name="connsiteY7" fmla="*/ 261938 h 781050"/>
                    <a:gd name="connsiteX8" fmla="*/ 414338 w 415144"/>
                    <a:gd name="connsiteY8" fmla="*/ 71438 h 781050"/>
                    <a:gd name="connsiteX9" fmla="*/ 228600 w 415144"/>
                    <a:gd name="connsiteY9" fmla="*/ 9526 h 781050"/>
                    <a:gd name="connsiteX10" fmla="*/ 52388 w 415144"/>
                    <a:gd name="connsiteY10" fmla="*/ 0 h 7810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15144" h="781050">
                      <a:moveTo>
                        <a:pt x="52388" y="0"/>
                      </a:moveTo>
                      <a:cubicBezTo>
                        <a:pt x="77788" y="147638"/>
                        <a:pt x="103188" y="209550"/>
                        <a:pt x="90488" y="400051"/>
                      </a:cubicBezTo>
                      <a:cubicBezTo>
                        <a:pt x="77788" y="590552"/>
                        <a:pt x="42863" y="668338"/>
                        <a:pt x="0" y="781050"/>
                      </a:cubicBezTo>
                      <a:lnTo>
                        <a:pt x="166688" y="752475"/>
                      </a:lnTo>
                      <a:cubicBezTo>
                        <a:pt x="212725" y="706438"/>
                        <a:pt x="289719" y="675481"/>
                        <a:pt x="304800" y="638175"/>
                      </a:cubicBezTo>
                      <a:cubicBezTo>
                        <a:pt x="319881" y="600869"/>
                        <a:pt x="268287" y="561976"/>
                        <a:pt x="257175" y="528638"/>
                      </a:cubicBezTo>
                      <a:cubicBezTo>
                        <a:pt x="290512" y="474663"/>
                        <a:pt x="351632" y="439737"/>
                        <a:pt x="357188" y="395287"/>
                      </a:cubicBezTo>
                      <a:cubicBezTo>
                        <a:pt x="362744" y="350837"/>
                        <a:pt x="319087" y="303213"/>
                        <a:pt x="290512" y="261938"/>
                      </a:cubicBezTo>
                      <a:cubicBezTo>
                        <a:pt x="333375" y="209551"/>
                        <a:pt x="424657" y="113507"/>
                        <a:pt x="414338" y="71438"/>
                      </a:cubicBezTo>
                      <a:cubicBezTo>
                        <a:pt x="404019" y="29369"/>
                        <a:pt x="333375" y="15876"/>
                        <a:pt x="228600" y="9526"/>
                      </a:cubicBezTo>
                      <a:cubicBezTo>
                        <a:pt x="123825" y="3176"/>
                        <a:pt x="106363" y="7938"/>
                        <a:pt x="52388" y="0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79" name="月 1178"/>
                <p:cNvSpPr/>
                <p:nvPr/>
              </p:nvSpPr>
              <p:spPr bwMode="auto">
                <a:xfrm rot="16200000">
                  <a:off x="4758676" y="2186926"/>
                  <a:ext cx="163622" cy="542526"/>
                </a:xfrm>
                <a:prstGeom prst="moon">
                  <a:avLst>
                    <a:gd name="adj" fmla="val 74747"/>
                  </a:avLst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174" name="円/楕円 1173"/>
              <p:cNvSpPr/>
              <p:nvPr/>
            </p:nvSpPr>
            <p:spPr bwMode="auto">
              <a:xfrm>
                <a:off x="5268191" y="2694590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75" name="円/楕円 1174"/>
              <p:cNvSpPr/>
              <p:nvPr/>
            </p:nvSpPr>
            <p:spPr bwMode="auto">
              <a:xfrm>
                <a:off x="5268191" y="2932687"/>
                <a:ext cx="135015" cy="135015"/>
              </a:xfrm>
              <a:prstGeom prst="ellipse">
                <a:avLst/>
              </a:prstGeom>
              <a:solidFill>
                <a:srgbClr val="FFFF0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152" name="グループ化 1151"/>
            <p:cNvGrpSpPr/>
            <p:nvPr/>
          </p:nvGrpSpPr>
          <p:grpSpPr>
            <a:xfrm>
              <a:off x="2610777" y="4809059"/>
              <a:ext cx="630070" cy="618688"/>
              <a:chOff x="1802650" y="5228551"/>
              <a:chExt cx="514430" cy="505137"/>
            </a:xfrm>
          </p:grpSpPr>
          <p:grpSp>
            <p:nvGrpSpPr>
              <p:cNvPr id="1160" name="グループ化 1159"/>
              <p:cNvGrpSpPr/>
              <p:nvPr/>
            </p:nvGrpSpPr>
            <p:grpSpPr>
              <a:xfrm>
                <a:off x="1802650" y="5228551"/>
                <a:ext cx="148402" cy="151921"/>
                <a:chOff x="4399553" y="3454368"/>
                <a:chExt cx="467722" cy="478814"/>
              </a:xfrm>
            </p:grpSpPr>
            <p:sp>
              <p:nvSpPr>
                <p:cNvPr id="1171" name="円/楕円 1170"/>
                <p:cNvSpPr/>
                <p:nvPr/>
              </p:nvSpPr>
              <p:spPr>
                <a:xfrm>
                  <a:off x="4399553" y="3454368"/>
                  <a:ext cx="467722" cy="478814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72" name="円/楕円 1171"/>
                <p:cNvSpPr/>
                <p:nvPr/>
              </p:nvSpPr>
              <p:spPr>
                <a:xfrm>
                  <a:off x="4525379" y="3582448"/>
                  <a:ext cx="309335" cy="316673"/>
                </a:xfrm>
                <a:prstGeom prst="ellipse">
                  <a:avLst/>
                </a:prstGeom>
                <a:solidFill>
                  <a:srgbClr val="66330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161" name="グループ化 1160"/>
              <p:cNvGrpSpPr/>
              <p:nvPr/>
            </p:nvGrpSpPr>
            <p:grpSpPr>
              <a:xfrm flipH="1">
                <a:off x="2168678" y="5228551"/>
                <a:ext cx="148402" cy="151921"/>
                <a:chOff x="4399553" y="3454368"/>
                <a:chExt cx="467722" cy="478814"/>
              </a:xfrm>
            </p:grpSpPr>
            <p:sp>
              <p:nvSpPr>
                <p:cNvPr id="1169" name="円/楕円 1168"/>
                <p:cNvSpPr/>
                <p:nvPr/>
              </p:nvSpPr>
              <p:spPr>
                <a:xfrm>
                  <a:off x="4399553" y="3454368"/>
                  <a:ext cx="467722" cy="478814"/>
                </a:xfrm>
                <a:prstGeom prst="ellipse">
                  <a:avLst/>
                </a:prstGeom>
                <a:solidFill>
                  <a:srgbClr val="CC660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70" name="円/楕円 1169"/>
                <p:cNvSpPr/>
                <p:nvPr/>
              </p:nvSpPr>
              <p:spPr>
                <a:xfrm>
                  <a:off x="4525379" y="3582448"/>
                  <a:ext cx="309335" cy="316673"/>
                </a:xfrm>
                <a:prstGeom prst="ellipse">
                  <a:avLst/>
                </a:prstGeom>
                <a:solidFill>
                  <a:srgbClr val="663300"/>
                </a:solidFill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162" name="円/楕円 1161"/>
              <p:cNvSpPr/>
              <p:nvPr/>
            </p:nvSpPr>
            <p:spPr>
              <a:xfrm>
                <a:off x="1802976" y="5254874"/>
                <a:ext cx="513504" cy="478814"/>
              </a:xfrm>
              <a:prstGeom prst="ellipse">
                <a:avLst/>
              </a:prstGeom>
              <a:solidFill>
                <a:srgbClr val="CC6600"/>
              </a:solidFill>
              <a:ln w="127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63" name="円/楕円 6"/>
              <p:cNvSpPr/>
              <p:nvPr/>
            </p:nvSpPr>
            <p:spPr bwMode="auto">
              <a:xfrm>
                <a:off x="2018650" y="5558144"/>
                <a:ext cx="90010" cy="45719"/>
              </a:xfrm>
              <a:custGeom>
                <a:avLst/>
                <a:gdLst>
                  <a:gd name="connsiteX0" fmla="*/ 0 w 270030"/>
                  <a:gd name="connsiteY0" fmla="*/ 108022 h 216043"/>
                  <a:gd name="connsiteX1" fmla="*/ 135015 w 270030"/>
                  <a:gd name="connsiteY1" fmla="*/ 0 h 216043"/>
                  <a:gd name="connsiteX2" fmla="*/ 270030 w 270030"/>
                  <a:gd name="connsiteY2" fmla="*/ 108022 h 216043"/>
                  <a:gd name="connsiteX3" fmla="*/ 135015 w 270030"/>
                  <a:gd name="connsiteY3" fmla="*/ 216044 h 216043"/>
                  <a:gd name="connsiteX4" fmla="*/ 0 w 270030"/>
                  <a:gd name="connsiteY4" fmla="*/ 108022 h 216043"/>
                  <a:gd name="connsiteX0" fmla="*/ 0 w 270030"/>
                  <a:gd name="connsiteY0" fmla="*/ 108022 h 216044"/>
                  <a:gd name="connsiteX1" fmla="*/ 135015 w 270030"/>
                  <a:gd name="connsiteY1" fmla="*/ 0 h 216044"/>
                  <a:gd name="connsiteX2" fmla="*/ 270030 w 270030"/>
                  <a:gd name="connsiteY2" fmla="*/ 108022 h 216044"/>
                  <a:gd name="connsiteX3" fmla="*/ 135015 w 270030"/>
                  <a:gd name="connsiteY3" fmla="*/ 216044 h 216044"/>
                  <a:gd name="connsiteX4" fmla="*/ 0 w 270030"/>
                  <a:gd name="connsiteY4" fmla="*/ 108022 h 216044"/>
                  <a:gd name="connsiteX0" fmla="*/ 0 w 270030"/>
                  <a:gd name="connsiteY0" fmla="*/ 49712 h 157734"/>
                  <a:gd name="connsiteX1" fmla="*/ 136920 w 270030"/>
                  <a:gd name="connsiteY1" fmla="*/ 745 h 157734"/>
                  <a:gd name="connsiteX2" fmla="*/ 270030 w 270030"/>
                  <a:gd name="connsiteY2" fmla="*/ 49712 h 157734"/>
                  <a:gd name="connsiteX3" fmla="*/ 135015 w 270030"/>
                  <a:gd name="connsiteY3" fmla="*/ 157734 h 157734"/>
                  <a:gd name="connsiteX4" fmla="*/ 0 w 270030"/>
                  <a:gd name="connsiteY4" fmla="*/ 49712 h 1577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70030" h="157734">
                    <a:moveTo>
                      <a:pt x="0" y="49712"/>
                    </a:moveTo>
                    <a:cubicBezTo>
                      <a:pt x="0" y="-9947"/>
                      <a:pt x="62353" y="745"/>
                      <a:pt x="136920" y="745"/>
                    </a:cubicBezTo>
                    <a:cubicBezTo>
                      <a:pt x="211487" y="745"/>
                      <a:pt x="270030" y="-9947"/>
                      <a:pt x="270030" y="49712"/>
                    </a:cubicBezTo>
                    <a:cubicBezTo>
                      <a:pt x="270030" y="109371"/>
                      <a:pt x="209582" y="157734"/>
                      <a:pt x="135015" y="157734"/>
                    </a:cubicBezTo>
                    <a:cubicBezTo>
                      <a:pt x="60448" y="157734"/>
                      <a:pt x="0" y="109371"/>
                      <a:pt x="0" y="49712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64" name="円/楕円 1163"/>
              <p:cNvSpPr/>
              <p:nvPr/>
            </p:nvSpPr>
            <p:spPr bwMode="auto">
              <a:xfrm>
                <a:off x="1884650" y="5415548"/>
                <a:ext cx="65904" cy="98971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65" name="円/楕円 1164"/>
              <p:cNvSpPr/>
              <p:nvPr/>
            </p:nvSpPr>
            <p:spPr bwMode="auto">
              <a:xfrm>
                <a:off x="2174210" y="5415548"/>
                <a:ext cx="65904" cy="98971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66" name="円/楕円 1165"/>
              <p:cNvSpPr/>
              <p:nvPr/>
            </p:nvSpPr>
            <p:spPr bwMode="auto">
              <a:xfrm>
                <a:off x="1898278" y="5419581"/>
                <a:ext cx="45719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67" name="円/楕円 1166"/>
              <p:cNvSpPr/>
              <p:nvPr/>
            </p:nvSpPr>
            <p:spPr bwMode="auto">
              <a:xfrm>
                <a:off x="2185298" y="5419581"/>
                <a:ext cx="45719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68" name="円/楕円 7"/>
              <p:cNvSpPr/>
              <p:nvPr/>
            </p:nvSpPr>
            <p:spPr bwMode="auto">
              <a:xfrm>
                <a:off x="1999252" y="5642874"/>
                <a:ext cx="137581" cy="43052"/>
              </a:xfrm>
              <a:custGeom>
                <a:avLst/>
                <a:gdLst>
                  <a:gd name="connsiteX0" fmla="*/ 0 w 267753"/>
                  <a:gd name="connsiteY0" fmla="*/ 35563 h 71126"/>
                  <a:gd name="connsiteX1" fmla="*/ 133877 w 267753"/>
                  <a:gd name="connsiteY1" fmla="*/ 0 h 71126"/>
                  <a:gd name="connsiteX2" fmla="*/ 267754 w 267753"/>
                  <a:gd name="connsiteY2" fmla="*/ 35563 h 71126"/>
                  <a:gd name="connsiteX3" fmla="*/ 133877 w 267753"/>
                  <a:gd name="connsiteY3" fmla="*/ 71126 h 71126"/>
                  <a:gd name="connsiteX4" fmla="*/ 0 w 267753"/>
                  <a:gd name="connsiteY4" fmla="*/ 35563 h 71126"/>
                  <a:gd name="connsiteX0" fmla="*/ 0 w 267754"/>
                  <a:gd name="connsiteY0" fmla="*/ 35563 h 71126"/>
                  <a:gd name="connsiteX1" fmla="*/ 133877 w 267754"/>
                  <a:gd name="connsiteY1" fmla="*/ 0 h 71126"/>
                  <a:gd name="connsiteX2" fmla="*/ 267754 w 267754"/>
                  <a:gd name="connsiteY2" fmla="*/ 35563 h 71126"/>
                  <a:gd name="connsiteX3" fmla="*/ 133877 w 267754"/>
                  <a:gd name="connsiteY3" fmla="*/ 71126 h 71126"/>
                  <a:gd name="connsiteX4" fmla="*/ 0 w 267754"/>
                  <a:gd name="connsiteY4" fmla="*/ 35563 h 71126"/>
                  <a:gd name="connsiteX0" fmla="*/ 0 w 267754"/>
                  <a:gd name="connsiteY0" fmla="*/ 35563 h 107321"/>
                  <a:gd name="connsiteX1" fmla="*/ 133877 w 267754"/>
                  <a:gd name="connsiteY1" fmla="*/ 0 h 107321"/>
                  <a:gd name="connsiteX2" fmla="*/ 267754 w 267754"/>
                  <a:gd name="connsiteY2" fmla="*/ 35563 h 107321"/>
                  <a:gd name="connsiteX3" fmla="*/ 133877 w 267754"/>
                  <a:gd name="connsiteY3" fmla="*/ 107321 h 107321"/>
                  <a:gd name="connsiteX4" fmla="*/ 0 w 267754"/>
                  <a:gd name="connsiteY4" fmla="*/ 35563 h 1073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7754" h="107321">
                    <a:moveTo>
                      <a:pt x="0" y="35563"/>
                    </a:moveTo>
                    <a:cubicBezTo>
                      <a:pt x="0" y="15922"/>
                      <a:pt x="59939" y="0"/>
                      <a:pt x="133877" y="0"/>
                    </a:cubicBezTo>
                    <a:cubicBezTo>
                      <a:pt x="207815" y="0"/>
                      <a:pt x="267754" y="15922"/>
                      <a:pt x="267754" y="35563"/>
                    </a:cubicBezTo>
                    <a:cubicBezTo>
                      <a:pt x="267754" y="55204"/>
                      <a:pt x="207815" y="107321"/>
                      <a:pt x="133877" y="107321"/>
                    </a:cubicBezTo>
                    <a:cubicBezTo>
                      <a:pt x="59939" y="107321"/>
                      <a:pt x="0" y="55204"/>
                      <a:pt x="0" y="35563"/>
                    </a:cubicBezTo>
                    <a:close/>
                  </a:path>
                </a:pathLst>
              </a:custGeom>
              <a:solidFill>
                <a:srgbClr val="FF0000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153" name="グループ化 1152"/>
            <p:cNvGrpSpPr/>
            <p:nvPr/>
          </p:nvGrpSpPr>
          <p:grpSpPr>
            <a:xfrm>
              <a:off x="2706867" y="4767094"/>
              <a:ext cx="430034" cy="201996"/>
              <a:chOff x="2678776" y="2142771"/>
              <a:chExt cx="582787" cy="311947"/>
            </a:xfrm>
            <a:solidFill>
              <a:srgbClr val="99CCFF"/>
            </a:solidFill>
          </p:grpSpPr>
          <p:sp>
            <p:nvSpPr>
              <p:cNvPr id="1154" name="円/楕円 1153"/>
              <p:cNvSpPr/>
              <p:nvPr/>
            </p:nvSpPr>
            <p:spPr bwMode="auto">
              <a:xfrm>
                <a:off x="2904459" y="2142771"/>
                <a:ext cx="126396" cy="12639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55" name="円/楕円 1154"/>
              <p:cNvSpPr/>
              <p:nvPr/>
            </p:nvSpPr>
            <p:spPr bwMode="auto">
              <a:xfrm>
                <a:off x="2783086" y="2175437"/>
                <a:ext cx="126396" cy="12639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56" name="円/楕円 1155"/>
              <p:cNvSpPr/>
              <p:nvPr/>
            </p:nvSpPr>
            <p:spPr bwMode="auto">
              <a:xfrm>
                <a:off x="2678776" y="2242208"/>
                <a:ext cx="126396" cy="12639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57" name="円/楕円 1156"/>
              <p:cNvSpPr/>
              <p:nvPr/>
            </p:nvSpPr>
            <p:spPr bwMode="auto">
              <a:xfrm>
                <a:off x="3028022" y="2175437"/>
                <a:ext cx="126396" cy="12639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58" name="円/楕円 1157"/>
              <p:cNvSpPr/>
              <p:nvPr/>
            </p:nvSpPr>
            <p:spPr bwMode="auto">
              <a:xfrm>
                <a:off x="3135167" y="2242208"/>
                <a:ext cx="126396" cy="126396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59" name="月 1158"/>
              <p:cNvSpPr/>
              <p:nvPr/>
            </p:nvSpPr>
            <p:spPr bwMode="auto">
              <a:xfrm rot="5400000">
                <a:off x="2845142" y="2044216"/>
                <a:ext cx="250688" cy="570316"/>
              </a:xfrm>
              <a:prstGeom prst="moon">
                <a:avLst>
                  <a:gd name="adj" fmla="val 70560"/>
                </a:avLst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0421443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PPTX285_メイドさん</dc:title>
  <dc:subject>PPTX285_メイドさん</dc:subject>
  <dc:creator>http://www.digipot.net</dc:creator>
  <cp:lastModifiedBy/>
  <cp:revision>1</cp:revision>
  <dcterms:created xsi:type="dcterms:W3CDTF">2014-01-30T05:12:09Z</dcterms:created>
  <dcterms:modified xsi:type="dcterms:W3CDTF">2015-03-26T05:41:25Z</dcterms:modified>
  <cp:category/>
  <cp:version>1</cp:version>
</cp:coreProperties>
</file>