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6600"/>
    <a:srgbClr val="993300"/>
    <a:srgbClr val="663300"/>
    <a:srgbClr val="0000FF"/>
    <a:srgbClr val="FFCC00"/>
    <a:srgbClr val="99CCFF"/>
    <a:srgbClr val="FF9933"/>
    <a:srgbClr val="FF33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25" d="100"/>
          <a:sy n="125" d="100"/>
        </p:scale>
        <p:origin x="-370" y="66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6528175" y="1115096"/>
            <a:ext cx="514430" cy="1302440"/>
            <a:chOff x="4126781" y="3707748"/>
            <a:chExt cx="514430" cy="1302440"/>
          </a:xfrm>
        </p:grpSpPr>
        <p:sp>
          <p:nvSpPr>
            <p:cNvPr id="84" name="角丸四角形 83"/>
            <p:cNvSpPr/>
            <p:nvPr/>
          </p:nvSpPr>
          <p:spPr>
            <a:xfrm rot="1800000">
              <a:off x="4140996" y="4207212"/>
              <a:ext cx="105756" cy="2085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" name="角丸四角形 35"/>
            <p:cNvSpPr/>
            <p:nvPr/>
          </p:nvSpPr>
          <p:spPr>
            <a:xfrm rot="19800000">
              <a:off x="4146844" y="4342566"/>
              <a:ext cx="105756" cy="134614"/>
            </a:xfrm>
            <a:custGeom>
              <a:avLst/>
              <a:gdLst>
                <a:gd name="connsiteX0" fmla="*/ 0 w 288032"/>
                <a:gd name="connsiteY0" fmla="*/ 144016 h 808713"/>
                <a:gd name="connsiteX1" fmla="*/ 144016 w 288032"/>
                <a:gd name="connsiteY1" fmla="*/ 0 h 808713"/>
                <a:gd name="connsiteX2" fmla="*/ 144016 w 288032"/>
                <a:gd name="connsiteY2" fmla="*/ 0 h 808713"/>
                <a:gd name="connsiteX3" fmla="*/ 288032 w 288032"/>
                <a:gd name="connsiteY3" fmla="*/ 144016 h 808713"/>
                <a:gd name="connsiteX4" fmla="*/ 288032 w 288032"/>
                <a:gd name="connsiteY4" fmla="*/ 664697 h 808713"/>
                <a:gd name="connsiteX5" fmla="*/ 144016 w 288032"/>
                <a:gd name="connsiteY5" fmla="*/ 808713 h 808713"/>
                <a:gd name="connsiteX6" fmla="*/ 144016 w 288032"/>
                <a:gd name="connsiteY6" fmla="*/ 808713 h 808713"/>
                <a:gd name="connsiteX7" fmla="*/ 0 w 288032"/>
                <a:gd name="connsiteY7" fmla="*/ 664697 h 808713"/>
                <a:gd name="connsiteX8" fmla="*/ 0 w 288032"/>
                <a:gd name="connsiteY8" fmla="*/ 144016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7" fmla="*/ 144016 w 288032"/>
                <a:gd name="connsiteY7" fmla="*/ 0 h 808713"/>
                <a:gd name="connsiteX8" fmla="*/ 235456 w 288032"/>
                <a:gd name="connsiteY8" fmla="*/ 91440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7" fmla="*/ 144016 w 288032"/>
                <a:gd name="connsiteY7" fmla="*/ 0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0" fmla="*/ 288032 w 288032"/>
                <a:gd name="connsiteY0" fmla="*/ 0 h 664697"/>
                <a:gd name="connsiteX1" fmla="*/ 288032 w 288032"/>
                <a:gd name="connsiteY1" fmla="*/ 520681 h 664697"/>
                <a:gd name="connsiteX2" fmla="*/ 144016 w 288032"/>
                <a:gd name="connsiteY2" fmla="*/ 664697 h 664697"/>
                <a:gd name="connsiteX3" fmla="*/ 144016 w 288032"/>
                <a:gd name="connsiteY3" fmla="*/ 664697 h 664697"/>
                <a:gd name="connsiteX4" fmla="*/ 0 w 288032"/>
                <a:gd name="connsiteY4" fmla="*/ 520681 h 664697"/>
                <a:gd name="connsiteX5" fmla="*/ 0 w 288032"/>
                <a:gd name="connsiteY5" fmla="*/ 0 h 66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664697">
                  <a:moveTo>
                    <a:pt x="288032" y="0"/>
                  </a:moveTo>
                  <a:lnTo>
                    <a:pt x="288032" y="520681"/>
                  </a:lnTo>
                  <a:cubicBezTo>
                    <a:pt x="288032" y="600219"/>
                    <a:pt x="223554" y="664697"/>
                    <a:pt x="144016" y="664697"/>
                  </a:cubicBezTo>
                  <a:lnTo>
                    <a:pt x="144016" y="664697"/>
                  </a:lnTo>
                  <a:cubicBezTo>
                    <a:pt x="64478" y="664697"/>
                    <a:pt x="0" y="600219"/>
                    <a:pt x="0" y="520681"/>
                  </a:cubicBezTo>
                  <a:lnTo>
                    <a:pt x="0" y="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" name="二等辺三角形 85"/>
            <p:cNvSpPr/>
            <p:nvPr/>
          </p:nvSpPr>
          <p:spPr>
            <a:xfrm rot="10800000" flipV="1">
              <a:off x="4172346" y="4546320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7" name="グループ化 86"/>
            <p:cNvGrpSpPr/>
            <p:nvPr/>
          </p:nvGrpSpPr>
          <p:grpSpPr>
            <a:xfrm>
              <a:off x="4193874" y="4520622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104" name="台形 103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" name="1 つの角を丸めた四角形 99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1 つの角を丸めた四角形 100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1 つの角を丸めた四角形 101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1 つの角を丸めた四角形 102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" name="片側の 2 つの角を丸めた四角形 23"/>
            <p:cNvSpPr/>
            <p:nvPr/>
          </p:nvSpPr>
          <p:spPr>
            <a:xfrm>
              <a:off x="4172347" y="4194746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" name="二等辺三角形 88"/>
            <p:cNvSpPr/>
            <p:nvPr/>
          </p:nvSpPr>
          <p:spPr>
            <a:xfrm rot="10800000">
              <a:off x="4259760" y="4194746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" name="円/楕円 5"/>
            <p:cNvSpPr/>
            <p:nvPr/>
          </p:nvSpPr>
          <p:spPr>
            <a:xfrm>
              <a:off x="4352777" y="4221003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4285457" y="4023472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" name="円/楕円 5"/>
            <p:cNvSpPr/>
            <p:nvPr/>
          </p:nvSpPr>
          <p:spPr>
            <a:xfrm>
              <a:off x="4355402" y="4192088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4288266" y="4253802"/>
              <a:ext cx="334435" cy="266820"/>
              <a:chOff x="4567010" y="4379996"/>
              <a:chExt cx="334435" cy="266820"/>
            </a:xfrm>
          </p:grpSpPr>
          <p:sp>
            <p:nvSpPr>
              <p:cNvPr id="95" name="角丸四角形 37"/>
              <p:cNvSpPr/>
              <p:nvPr/>
            </p:nvSpPr>
            <p:spPr>
              <a:xfrm rot="20700000">
                <a:off x="4795689" y="4379996"/>
                <a:ext cx="105756" cy="209571"/>
              </a:xfrm>
              <a:custGeom>
                <a:avLst/>
                <a:gdLst>
                  <a:gd name="connsiteX0" fmla="*/ 0 w 288032"/>
                  <a:gd name="connsiteY0" fmla="*/ 144016 h 950592"/>
                  <a:gd name="connsiteX1" fmla="*/ 144016 w 288032"/>
                  <a:gd name="connsiteY1" fmla="*/ 0 h 950592"/>
                  <a:gd name="connsiteX2" fmla="*/ 144016 w 288032"/>
                  <a:gd name="connsiteY2" fmla="*/ 0 h 950592"/>
                  <a:gd name="connsiteX3" fmla="*/ 288032 w 288032"/>
                  <a:gd name="connsiteY3" fmla="*/ 144016 h 950592"/>
                  <a:gd name="connsiteX4" fmla="*/ 288032 w 288032"/>
                  <a:gd name="connsiteY4" fmla="*/ 806576 h 950592"/>
                  <a:gd name="connsiteX5" fmla="*/ 144016 w 288032"/>
                  <a:gd name="connsiteY5" fmla="*/ 950592 h 950592"/>
                  <a:gd name="connsiteX6" fmla="*/ 144016 w 288032"/>
                  <a:gd name="connsiteY6" fmla="*/ 950592 h 950592"/>
                  <a:gd name="connsiteX7" fmla="*/ 0 w 288032"/>
                  <a:gd name="connsiteY7" fmla="*/ 806576 h 950592"/>
                  <a:gd name="connsiteX8" fmla="*/ 0 w 288032"/>
                  <a:gd name="connsiteY8" fmla="*/ 144016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7" fmla="*/ 144016 w 288032"/>
                  <a:gd name="connsiteY7" fmla="*/ 0 h 950592"/>
                  <a:gd name="connsiteX8" fmla="*/ 235456 w 288032"/>
                  <a:gd name="connsiteY8" fmla="*/ 91440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7" fmla="*/ 144016 w 288032"/>
                  <a:gd name="connsiteY7" fmla="*/ 0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0" fmla="*/ 288032 w 288032"/>
                  <a:gd name="connsiteY0" fmla="*/ 0 h 806576"/>
                  <a:gd name="connsiteX1" fmla="*/ 288032 w 288032"/>
                  <a:gd name="connsiteY1" fmla="*/ 662560 h 806576"/>
                  <a:gd name="connsiteX2" fmla="*/ 144016 w 288032"/>
                  <a:gd name="connsiteY2" fmla="*/ 806576 h 806576"/>
                  <a:gd name="connsiteX3" fmla="*/ 144016 w 288032"/>
                  <a:gd name="connsiteY3" fmla="*/ 806576 h 806576"/>
                  <a:gd name="connsiteX4" fmla="*/ 0 w 288032"/>
                  <a:gd name="connsiteY4" fmla="*/ 662560 h 806576"/>
                  <a:gd name="connsiteX5" fmla="*/ 0 w 288032"/>
                  <a:gd name="connsiteY5" fmla="*/ 0 h 80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032" h="806576">
                    <a:moveTo>
                      <a:pt x="288032" y="0"/>
                    </a:moveTo>
                    <a:lnTo>
                      <a:pt x="288032" y="662560"/>
                    </a:lnTo>
                    <a:cubicBezTo>
                      <a:pt x="288032" y="742098"/>
                      <a:pt x="223554" y="806576"/>
                      <a:pt x="144016" y="806576"/>
                    </a:cubicBezTo>
                    <a:lnTo>
                      <a:pt x="144016" y="806576"/>
                    </a:lnTo>
                    <a:cubicBezTo>
                      <a:pt x="64478" y="806576"/>
                      <a:pt x="0" y="742098"/>
                      <a:pt x="0" y="66256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>
                <a:off x="4567010" y="4504266"/>
                <a:ext cx="292762" cy="142550"/>
                <a:chOff x="4223518" y="4136743"/>
                <a:chExt cx="292762" cy="142550"/>
              </a:xfrm>
            </p:grpSpPr>
            <p:grpSp>
              <p:nvGrpSpPr>
                <p:cNvPr id="4" name="グループ化 3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112" name="円/楕円 111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4" name="円/楕円 113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5" name="円/楕円 114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" name="円/楕円 2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" name="グループ化 116"/>
                <p:cNvGrpSpPr/>
                <p:nvPr/>
              </p:nvGrpSpPr>
              <p:grpSpPr>
                <a:xfrm>
                  <a:off x="4339236" y="4136743"/>
                  <a:ext cx="177044" cy="111779"/>
                  <a:chOff x="4361207" y="4232837"/>
                  <a:chExt cx="177044" cy="111779"/>
                </a:xfrm>
              </p:grpSpPr>
              <p:sp>
                <p:nvSpPr>
                  <p:cNvPr id="118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" name="角丸四角形 38"/>
                  <p:cNvSpPr/>
                  <p:nvPr/>
                </p:nvSpPr>
                <p:spPr>
                  <a:xfrm rot="4500000">
                    <a:off x="4403130" y="4203471"/>
                    <a:ext cx="105756" cy="164487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4126781" y="3707748"/>
              <a:ext cx="148402" cy="151921"/>
              <a:chOff x="4399553" y="3454368"/>
              <a:chExt cx="467722" cy="478814"/>
            </a:xfrm>
          </p:grpSpPr>
          <p:sp>
            <p:nvSpPr>
              <p:cNvPr id="120" name="円/楕円 119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円/楕円 120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 flipH="1">
              <a:off x="4492809" y="3707748"/>
              <a:ext cx="148402" cy="151921"/>
              <a:chOff x="4399553" y="3454368"/>
              <a:chExt cx="467722" cy="478814"/>
            </a:xfrm>
          </p:grpSpPr>
          <p:sp>
            <p:nvSpPr>
              <p:cNvPr id="124" name="円/楕円 123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円/楕円 124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7" name="円/楕円 126"/>
            <p:cNvSpPr/>
            <p:nvPr/>
          </p:nvSpPr>
          <p:spPr>
            <a:xfrm>
              <a:off x="4149998" y="3734071"/>
              <a:ext cx="467722" cy="478814"/>
            </a:xfrm>
            <a:prstGeom prst="ellipse">
              <a:avLst/>
            </a:prstGeom>
            <a:solidFill>
              <a:srgbClr val="9933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" name="円/楕円 6"/>
            <p:cNvSpPr/>
            <p:nvPr/>
          </p:nvSpPr>
          <p:spPr bwMode="auto">
            <a:xfrm>
              <a:off x="4342781" y="4037341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月 307"/>
            <p:cNvSpPr/>
            <p:nvPr/>
          </p:nvSpPr>
          <p:spPr>
            <a:xfrm rot="16200000">
              <a:off x="4241735" y="3915301"/>
              <a:ext cx="45719" cy="11162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9" name="月 308"/>
            <p:cNvSpPr/>
            <p:nvPr/>
          </p:nvSpPr>
          <p:spPr>
            <a:xfrm rot="16200000">
              <a:off x="4484952" y="3915301"/>
              <a:ext cx="45719" cy="11162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8418385" y="1125413"/>
            <a:ext cx="514430" cy="1302440"/>
            <a:chOff x="4779561" y="3707748"/>
            <a:chExt cx="514430" cy="1302440"/>
          </a:xfrm>
        </p:grpSpPr>
        <p:sp>
          <p:nvSpPr>
            <p:cNvPr id="271" name="角丸四角形 270"/>
            <p:cNvSpPr/>
            <p:nvPr/>
          </p:nvSpPr>
          <p:spPr>
            <a:xfrm rot="1800000">
              <a:off x="4793776" y="4207212"/>
              <a:ext cx="105756" cy="2085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2" name="角丸四角形 35"/>
            <p:cNvSpPr/>
            <p:nvPr/>
          </p:nvSpPr>
          <p:spPr>
            <a:xfrm rot="19800000">
              <a:off x="4799624" y="4342566"/>
              <a:ext cx="105756" cy="134614"/>
            </a:xfrm>
            <a:custGeom>
              <a:avLst/>
              <a:gdLst>
                <a:gd name="connsiteX0" fmla="*/ 0 w 288032"/>
                <a:gd name="connsiteY0" fmla="*/ 144016 h 808713"/>
                <a:gd name="connsiteX1" fmla="*/ 144016 w 288032"/>
                <a:gd name="connsiteY1" fmla="*/ 0 h 808713"/>
                <a:gd name="connsiteX2" fmla="*/ 144016 w 288032"/>
                <a:gd name="connsiteY2" fmla="*/ 0 h 808713"/>
                <a:gd name="connsiteX3" fmla="*/ 288032 w 288032"/>
                <a:gd name="connsiteY3" fmla="*/ 144016 h 808713"/>
                <a:gd name="connsiteX4" fmla="*/ 288032 w 288032"/>
                <a:gd name="connsiteY4" fmla="*/ 664697 h 808713"/>
                <a:gd name="connsiteX5" fmla="*/ 144016 w 288032"/>
                <a:gd name="connsiteY5" fmla="*/ 808713 h 808713"/>
                <a:gd name="connsiteX6" fmla="*/ 144016 w 288032"/>
                <a:gd name="connsiteY6" fmla="*/ 808713 h 808713"/>
                <a:gd name="connsiteX7" fmla="*/ 0 w 288032"/>
                <a:gd name="connsiteY7" fmla="*/ 664697 h 808713"/>
                <a:gd name="connsiteX8" fmla="*/ 0 w 288032"/>
                <a:gd name="connsiteY8" fmla="*/ 144016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7" fmla="*/ 144016 w 288032"/>
                <a:gd name="connsiteY7" fmla="*/ 0 h 808713"/>
                <a:gd name="connsiteX8" fmla="*/ 235456 w 288032"/>
                <a:gd name="connsiteY8" fmla="*/ 91440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7" fmla="*/ 144016 w 288032"/>
                <a:gd name="connsiteY7" fmla="*/ 0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0" fmla="*/ 288032 w 288032"/>
                <a:gd name="connsiteY0" fmla="*/ 0 h 664697"/>
                <a:gd name="connsiteX1" fmla="*/ 288032 w 288032"/>
                <a:gd name="connsiteY1" fmla="*/ 520681 h 664697"/>
                <a:gd name="connsiteX2" fmla="*/ 144016 w 288032"/>
                <a:gd name="connsiteY2" fmla="*/ 664697 h 664697"/>
                <a:gd name="connsiteX3" fmla="*/ 144016 w 288032"/>
                <a:gd name="connsiteY3" fmla="*/ 664697 h 664697"/>
                <a:gd name="connsiteX4" fmla="*/ 0 w 288032"/>
                <a:gd name="connsiteY4" fmla="*/ 520681 h 664697"/>
                <a:gd name="connsiteX5" fmla="*/ 0 w 288032"/>
                <a:gd name="connsiteY5" fmla="*/ 0 h 66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664697">
                  <a:moveTo>
                    <a:pt x="288032" y="0"/>
                  </a:moveTo>
                  <a:lnTo>
                    <a:pt x="288032" y="520681"/>
                  </a:lnTo>
                  <a:cubicBezTo>
                    <a:pt x="288032" y="600219"/>
                    <a:pt x="223554" y="664697"/>
                    <a:pt x="144016" y="664697"/>
                  </a:cubicBezTo>
                  <a:lnTo>
                    <a:pt x="144016" y="664697"/>
                  </a:lnTo>
                  <a:cubicBezTo>
                    <a:pt x="64478" y="664697"/>
                    <a:pt x="0" y="600219"/>
                    <a:pt x="0" y="520681"/>
                  </a:cubicBezTo>
                  <a:lnTo>
                    <a:pt x="0" y="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3" name="二等辺三角形 272"/>
            <p:cNvSpPr/>
            <p:nvPr/>
          </p:nvSpPr>
          <p:spPr>
            <a:xfrm rot="10800000" flipV="1">
              <a:off x="4825126" y="4546320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74" name="グループ化 273"/>
            <p:cNvGrpSpPr/>
            <p:nvPr/>
          </p:nvGrpSpPr>
          <p:grpSpPr>
            <a:xfrm>
              <a:off x="4846654" y="4520622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275" name="グループ化 274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280" name="台形 279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6" name="1 つの角を丸めた四角形 275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1 つの角を丸めた四角形 276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1 つの角を丸めた四角形 277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1 つの角を丸めた四角形 278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2" name="片側の 2 つの角を丸めた四角形 23"/>
            <p:cNvSpPr/>
            <p:nvPr/>
          </p:nvSpPr>
          <p:spPr>
            <a:xfrm>
              <a:off x="4825127" y="4194746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3" name="二等辺三角形 282"/>
            <p:cNvSpPr/>
            <p:nvPr/>
          </p:nvSpPr>
          <p:spPr>
            <a:xfrm rot="10800000">
              <a:off x="4912540" y="4194746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4" name="円/楕円 5"/>
            <p:cNvSpPr/>
            <p:nvPr/>
          </p:nvSpPr>
          <p:spPr>
            <a:xfrm>
              <a:off x="5005557" y="4221003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5" name="円/楕円 284"/>
            <p:cNvSpPr/>
            <p:nvPr/>
          </p:nvSpPr>
          <p:spPr>
            <a:xfrm>
              <a:off x="4938237" y="4023472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6" name="円/楕円 5"/>
            <p:cNvSpPr/>
            <p:nvPr/>
          </p:nvSpPr>
          <p:spPr>
            <a:xfrm>
              <a:off x="5008182" y="4192088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87" name="グループ化 286"/>
            <p:cNvGrpSpPr/>
            <p:nvPr/>
          </p:nvGrpSpPr>
          <p:grpSpPr>
            <a:xfrm>
              <a:off x="4941046" y="4253802"/>
              <a:ext cx="334435" cy="266820"/>
              <a:chOff x="4567010" y="4379996"/>
              <a:chExt cx="334435" cy="266820"/>
            </a:xfrm>
          </p:grpSpPr>
          <p:sp>
            <p:nvSpPr>
              <p:cNvPr id="288" name="角丸四角形 37"/>
              <p:cNvSpPr/>
              <p:nvPr/>
            </p:nvSpPr>
            <p:spPr>
              <a:xfrm rot="20700000">
                <a:off x="4795689" y="4379996"/>
                <a:ext cx="105756" cy="209571"/>
              </a:xfrm>
              <a:custGeom>
                <a:avLst/>
                <a:gdLst>
                  <a:gd name="connsiteX0" fmla="*/ 0 w 288032"/>
                  <a:gd name="connsiteY0" fmla="*/ 144016 h 950592"/>
                  <a:gd name="connsiteX1" fmla="*/ 144016 w 288032"/>
                  <a:gd name="connsiteY1" fmla="*/ 0 h 950592"/>
                  <a:gd name="connsiteX2" fmla="*/ 144016 w 288032"/>
                  <a:gd name="connsiteY2" fmla="*/ 0 h 950592"/>
                  <a:gd name="connsiteX3" fmla="*/ 288032 w 288032"/>
                  <a:gd name="connsiteY3" fmla="*/ 144016 h 950592"/>
                  <a:gd name="connsiteX4" fmla="*/ 288032 w 288032"/>
                  <a:gd name="connsiteY4" fmla="*/ 806576 h 950592"/>
                  <a:gd name="connsiteX5" fmla="*/ 144016 w 288032"/>
                  <a:gd name="connsiteY5" fmla="*/ 950592 h 950592"/>
                  <a:gd name="connsiteX6" fmla="*/ 144016 w 288032"/>
                  <a:gd name="connsiteY6" fmla="*/ 950592 h 950592"/>
                  <a:gd name="connsiteX7" fmla="*/ 0 w 288032"/>
                  <a:gd name="connsiteY7" fmla="*/ 806576 h 950592"/>
                  <a:gd name="connsiteX8" fmla="*/ 0 w 288032"/>
                  <a:gd name="connsiteY8" fmla="*/ 144016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7" fmla="*/ 144016 w 288032"/>
                  <a:gd name="connsiteY7" fmla="*/ 0 h 950592"/>
                  <a:gd name="connsiteX8" fmla="*/ 235456 w 288032"/>
                  <a:gd name="connsiteY8" fmla="*/ 91440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7" fmla="*/ 144016 w 288032"/>
                  <a:gd name="connsiteY7" fmla="*/ 0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0" fmla="*/ 288032 w 288032"/>
                  <a:gd name="connsiteY0" fmla="*/ 0 h 806576"/>
                  <a:gd name="connsiteX1" fmla="*/ 288032 w 288032"/>
                  <a:gd name="connsiteY1" fmla="*/ 662560 h 806576"/>
                  <a:gd name="connsiteX2" fmla="*/ 144016 w 288032"/>
                  <a:gd name="connsiteY2" fmla="*/ 806576 h 806576"/>
                  <a:gd name="connsiteX3" fmla="*/ 144016 w 288032"/>
                  <a:gd name="connsiteY3" fmla="*/ 806576 h 806576"/>
                  <a:gd name="connsiteX4" fmla="*/ 0 w 288032"/>
                  <a:gd name="connsiteY4" fmla="*/ 662560 h 806576"/>
                  <a:gd name="connsiteX5" fmla="*/ 0 w 288032"/>
                  <a:gd name="connsiteY5" fmla="*/ 0 h 80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032" h="806576">
                    <a:moveTo>
                      <a:pt x="288032" y="0"/>
                    </a:moveTo>
                    <a:lnTo>
                      <a:pt x="288032" y="662560"/>
                    </a:lnTo>
                    <a:cubicBezTo>
                      <a:pt x="288032" y="742098"/>
                      <a:pt x="223554" y="806576"/>
                      <a:pt x="144016" y="806576"/>
                    </a:cubicBezTo>
                    <a:lnTo>
                      <a:pt x="144016" y="806576"/>
                    </a:lnTo>
                    <a:cubicBezTo>
                      <a:pt x="64478" y="806576"/>
                      <a:pt x="0" y="742098"/>
                      <a:pt x="0" y="66256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89" name="グループ化 288"/>
              <p:cNvGrpSpPr/>
              <p:nvPr/>
            </p:nvGrpSpPr>
            <p:grpSpPr>
              <a:xfrm>
                <a:off x="4567010" y="4504266"/>
                <a:ext cx="292762" cy="142550"/>
                <a:chOff x="4223518" y="4136743"/>
                <a:chExt cx="292762" cy="142550"/>
              </a:xfrm>
            </p:grpSpPr>
            <p:grpSp>
              <p:nvGrpSpPr>
                <p:cNvPr id="290" name="グループ化 289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294" name="円/楕円 293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95" name="円/楕円 294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96" name="円/楕円 295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97" name="円/楕円 296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1" name="グループ化 290"/>
                <p:cNvGrpSpPr/>
                <p:nvPr/>
              </p:nvGrpSpPr>
              <p:grpSpPr>
                <a:xfrm>
                  <a:off x="4339236" y="4136743"/>
                  <a:ext cx="177044" cy="111779"/>
                  <a:chOff x="4361207" y="4232837"/>
                  <a:chExt cx="177044" cy="111779"/>
                </a:xfrm>
              </p:grpSpPr>
              <p:sp>
                <p:nvSpPr>
                  <p:cNvPr id="292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角丸四角形 38"/>
                  <p:cNvSpPr/>
                  <p:nvPr/>
                </p:nvSpPr>
                <p:spPr>
                  <a:xfrm rot="4500000">
                    <a:off x="4403130" y="4203471"/>
                    <a:ext cx="105756" cy="164487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99" name="円/楕円 298"/>
            <p:cNvSpPr/>
            <p:nvPr/>
          </p:nvSpPr>
          <p:spPr>
            <a:xfrm>
              <a:off x="4779561" y="3707748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2" name="円/楕円 301"/>
            <p:cNvSpPr/>
            <p:nvPr/>
          </p:nvSpPr>
          <p:spPr>
            <a:xfrm flipH="1">
              <a:off x="5145589" y="3707748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4" name="円/楕円 303"/>
            <p:cNvSpPr/>
            <p:nvPr/>
          </p:nvSpPr>
          <p:spPr>
            <a:xfrm>
              <a:off x="4802778" y="3734071"/>
              <a:ext cx="467722" cy="47881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0" name="円/楕円 6"/>
            <p:cNvSpPr/>
            <p:nvPr/>
          </p:nvSpPr>
          <p:spPr bwMode="auto">
            <a:xfrm>
              <a:off x="4990481" y="4037341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月 310"/>
            <p:cNvSpPr/>
            <p:nvPr/>
          </p:nvSpPr>
          <p:spPr>
            <a:xfrm rot="16200000">
              <a:off x="4889435" y="3915301"/>
              <a:ext cx="45719" cy="111626"/>
            </a:xfrm>
            <a:prstGeom prst="moon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2" name="月 311"/>
            <p:cNvSpPr/>
            <p:nvPr/>
          </p:nvSpPr>
          <p:spPr>
            <a:xfrm rot="16200000">
              <a:off x="5132652" y="3915301"/>
              <a:ext cx="45719" cy="111626"/>
            </a:xfrm>
            <a:prstGeom prst="moon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902550" y="685041"/>
            <a:ext cx="610549" cy="1728814"/>
            <a:chOff x="1811861" y="1088192"/>
            <a:chExt cx="610549" cy="1728814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1811861" y="1088192"/>
              <a:ext cx="610549" cy="1728814"/>
              <a:chOff x="1757645" y="3261277"/>
              <a:chExt cx="610549" cy="1728814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1861487" y="3261277"/>
                <a:ext cx="411086" cy="592857"/>
                <a:chOff x="1852608" y="3259382"/>
                <a:chExt cx="417597" cy="592857"/>
              </a:xfrm>
              <a:solidFill>
                <a:srgbClr val="993300"/>
              </a:solidFill>
            </p:grpSpPr>
            <p:sp>
              <p:nvSpPr>
                <p:cNvPr id="12" name="円/楕円 11"/>
                <p:cNvSpPr/>
                <p:nvPr/>
              </p:nvSpPr>
              <p:spPr bwMode="auto">
                <a:xfrm>
                  <a:off x="1852608" y="3259382"/>
                  <a:ext cx="417597" cy="41759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312"/>
                <p:cNvSpPr/>
                <p:nvPr/>
              </p:nvSpPr>
              <p:spPr bwMode="auto">
                <a:xfrm>
                  <a:off x="1852608" y="3434642"/>
                  <a:ext cx="417597" cy="41759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1848024" y="3488799"/>
                <a:ext cx="435644" cy="113260"/>
                <a:chOff x="1848024" y="3488799"/>
                <a:chExt cx="435644" cy="113260"/>
              </a:xfrm>
            </p:grpSpPr>
            <p:sp>
              <p:nvSpPr>
                <p:cNvPr id="322" name="円/楕円 321"/>
                <p:cNvSpPr/>
                <p:nvPr/>
              </p:nvSpPr>
              <p:spPr>
                <a:xfrm rot="900000" flipH="1">
                  <a:off x="2184353" y="3488800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3" name="円/楕円 322"/>
                <p:cNvSpPr/>
                <p:nvPr/>
              </p:nvSpPr>
              <p:spPr>
                <a:xfrm rot="900000" flipH="1">
                  <a:off x="2196078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4" name="円/楕円 323"/>
                <p:cNvSpPr/>
                <p:nvPr/>
              </p:nvSpPr>
              <p:spPr>
                <a:xfrm rot="20700000">
                  <a:off x="1848024" y="3488799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5" name="円/楕円 324"/>
                <p:cNvSpPr/>
                <p:nvPr/>
              </p:nvSpPr>
              <p:spPr>
                <a:xfrm rot="20700000">
                  <a:off x="1870625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1" name="グループ化 130"/>
              <p:cNvGrpSpPr/>
              <p:nvPr/>
            </p:nvGrpSpPr>
            <p:grpSpPr>
              <a:xfrm>
                <a:off x="1757645" y="3324913"/>
                <a:ext cx="610549" cy="1665178"/>
                <a:chOff x="2542251" y="1021508"/>
                <a:chExt cx="1384366" cy="3775644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7" name="角丸四角形 136"/>
                <p:cNvSpPr/>
                <p:nvPr/>
              </p:nvSpPr>
              <p:spPr>
                <a:xfrm rot="1800000">
                  <a:off x="2542251" y="1858611"/>
                  <a:ext cx="288032" cy="8087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角丸四角形 35"/>
                <p:cNvSpPr/>
                <p:nvPr/>
              </p:nvSpPr>
              <p:spPr>
                <a:xfrm rot="19800000">
                  <a:off x="2572553" y="2430214"/>
                  <a:ext cx="288032" cy="664697"/>
                </a:xfrm>
                <a:custGeom>
                  <a:avLst/>
                  <a:gdLst>
                    <a:gd name="connsiteX0" fmla="*/ 0 w 288032"/>
                    <a:gd name="connsiteY0" fmla="*/ 144016 h 808713"/>
                    <a:gd name="connsiteX1" fmla="*/ 144016 w 288032"/>
                    <a:gd name="connsiteY1" fmla="*/ 0 h 808713"/>
                    <a:gd name="connsiteX2" fmla="*/ 144016 w 288032"/>
                    <a:gd name="connsiteY2" fmla="*/ 0 h 808713"/>
                    <a:gd name="connsiteX3" fmla="*/ 288032 w 288032"/>
                    <a:gd name="connsiteY3" fmla="*/ 144016 h 808713"/>
                    <a:gd name="connsiteX4" fmla="*/ 288032 w 288032"/>
                    <a:gd name="connsiteY4" fmla="*/ 664697 h 808713"/>
                    <a:gd name="connsiteX5" fmla="*/ 144016 w 288032"/>
                    <a:gd name="connsiteY5" fmla="*/ 808713 h 808713"/>
                    <a:gd name="connsiteX6" fmla="*/ 144016 w 288032"/>
                    <a:gd name="connsiteY6" fmla="*/ 808713 h 808713"/>
                    <a:gd name="connsiteX7" fmla="*/ 0 w 288032"/>
                    <a:gd name="connsiteY7" fmla="*/ 664697 h 808713"/>
                    <a:gd name="connsiteX8" fmla="*/ 0 w 288032"/>
                    <a:gd name="connsiteY8" fmla="*/ 144016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8" fmla="*/ 235456 w 288032"/>
                    <a:gd name="connsiteY8" fmla="*/ 9144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0" fmla="*/ 288032 w 288032"/>
                    <a:gd name="connsiteY0" fmla="*/ 0 h 664697"/>
                    <a:gd name="connsiteX1" fmla="*/ 288032 w 288032"/>
                    <a:gd name="connsiteY1" fmla="*/ 520681 h 664697"/>
                    <a:gd name="connsiteX2" fmla="*/ 144016 w 288032"/>
                    <a:gd name="connsiteY2" fmla="*/ 664697 h 664697"/>
                    <a:gd name="connsiteX3" fmla="*/ 144016 w 288032"/>
                    <a:gd name="connsiteY3" fmla="*/ 664697 h 664697"/>
                    <a:gd name="connsiteX4" fmla="*/ 0 w 288032"/>
                    <a:gd name="connsiteY4" fmla="*/ 520681 h 664697"/>
                    <a:gd name="connsiteX5" fmla="*/ 0 w 288032"/>
                    <a:gd name="connsiteY5" fmla="*/ 0 h 664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664697">
                      <a:moveTo>
                        <a:pt x="288032" y="0"/>
                      </a:moveTo>
                      <a:lnTo>
                        <a:pt x="288032" y="520681"/>
                      </a:lnTo>
                      <a:cubicBezTo>
                        <a:pt x="288032" y="600219"/>
                        <a:pt x="223554" y="664697"/>
                        <a:pt x="144016" y="664697"/>
                      </a:cubicBezTo>
                      <a:lnTo>
                        <a:pt x="144016" y="664697"/>
                      </a:lnTo>
                      <a:cubicBezTo>
                        <a:pt x="64478" y="664697"/>
                        <a:pt x="0" y="600219"/>
                        <a:pt x="0" y="520681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二等辺三角形 138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0" name="グループ化 139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152" name="グループ化 151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233" name="台形 232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4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3" name="1 つの角を丸めた四角形 152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" name="1 つの角を丸めた四角形 229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1 つの角を丸めた四角形 230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1 つの角を丸めた四角形 231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1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二等辺三角形 141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円/楕円 143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円/楕円 145"/>
                <p:cNvSpPr/>
                <p:nvPr/>
              </p:nvSpPr>
              <p:spPr>
                <a:xfrm>
                  <a:off x="2867507" y="1021508"/>
                  <a:ext cx="747480" cy="864097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146"/>
                <p:cNvSpPr/>
                <p:nvPr/>
              </p:nvSpPr>
              <p:spPr>
                <a:xfrm>
                  <a:off x="3188422" y="2854070"/>
                  <a:ext cx="100878" cy="10087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角丸四角形 37"/>
                <p:cNvSpPr/>
                <p:nvPr/>
              </p:nvSpPr>
              <p:spPr>
                <a:xfrm rot="20700000">
                  <a:off x="3638585" y="2018733"/>
                  <a:ext cx="288032" cy="878589"/>
                </a:xfrm>
                <a:custGeom>
                  <a:avLst/>
                  <a:gdLst>
                    <a:gd name="connsiteX0" fmla="*/ 0 w 288032"/>
                    <a:gd name="connsiteY0" fmla="*/ 144016 h 950592"/>
                    <a:gd name="connsiteX1" fmla="*/ 144016 w 288032"/>
                    <a:gd name="connsiteY1" fmla="*/ 0 h 950592"/>
                    <a:gd name="connsiteX2" fmla="*/ 144016 w 288032"/>
                    <a:gd name="connsiteY2" fmla="*/ 0 h 950592"/>
                    <a:gd name="connsiteX3" fmla="*/ 288032 w 288032"/>
                    <a:gd name="connsiteY3" fmla="*/ 144016 h 950592"/>
                    <a:gd name="connsiteX4" fmla="*/ 288032 w 288032"/>
                    <a:gd name="connsiteY4" fmla="*/ 806576 h 950592"/>
                    <a:gd name="connsiteX5" fmla="*/ 144016 w 288032"/>
                    <a:gd name="connsiteY5" fmla="*/ 950592 h 950592"/>
                    <a:gd name="connsiteX6" fmla="*/ 144016 w 288032"/>
                    <a:gd name="connsiteY6" fmla="*/ 950592 h 950592"/>
                    <a:gd name="connsiteX7" fmla="*/ 0 w 288032"/>
                    <a:gd name="connsiteY7" fmla="*/ 806576 h 950592"/>
                    <a:gd name="connsiteX8" fmla="*/ 0 w 288032"/>
                    <a:gd name="connsiteY8" fmla="*/ 144016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8" fmla="*/ 235456 w 288032"/>
                    <a:gd name="connsiteY8" fmla="*/ 9144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0" fmla="*/ 288032 w 288032"/>
                    <a:gd name="connsiteY0" fmla="*/ 0 h 806576"/>
                    <a:gd name="connsiteX1" fmla="*/ 288032 w 288032"/>
                    <a:gd name="connsiteY1" fmla="*/ 662560 h 806576"/>
                    <a:gd name="connsiteX2" fmla="*/ 144016 w 288032"/>
                    <a:gd name="connsiteY2" fmla="*/ 806576 h 806576"/>
                    <a:gd name="connsiteX3" fmla="*/ 144016 w 288032"/>
                    <a:gd name="connsiteY3" fmla="*/ 806576 h 806576"/>
                    <a:gd name="connsiteX4" fmla="*/ 0 w 288032"/>
                    <a:gd name="connsiteY4" fmla="*/ 662560 h 806576"/>
                    <a:gd name="connsiteX5" fmla="*/ 0 w 288032"/>
                    <a:gd name="connsiteY5" fmla="*/ 0 h 80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806576">
                      <a:moveTo>
                        <a:pt x="288032" y="0"/>
                      </a:moveTo>
                      <a:lnTo>
                        <a:pt x="288032" y="662560"/>
                      </a:lnTo>
                      <a:cubicBezTo>
                        <a:pt x="288032" y="742098"/>
                        <a:pt x="223554" y="806576"/>
                        <a:pt x="144016" y="806576"/>
                      </a:cubicBezTo>
                      <a:lnTo>
                        <a:pt x="144016" y="806576"/>
                      </a:lnTo>
                      <a:cubicBezTo>
                        <a:pt x="64478" y="806576"/>
                        <a:pt x="0" y="742098"/>
                        <a:pt x="0" y="66256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フリーフォーム 148"/>
                <p:cNvSpPr/>
                <p:nvPr/>
              </p:nvSpPr>
              <p:spPr>
                <a:xfrm>
                  <a:off x="2747997" y="2721556"/>
                  <a:ext cx="516439" cy="383079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角丸四角形 38"/>
                <p:cNvSpPr/>
                <p:nvPr/>
              </p:nvSpPr>
              <p:spPr>
                <a:xfrm rot="4500000">
                  <a:off x="3140441" y="2830900"/>
                  <a:ext cx="223004" cy="144780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角丸四角形 38"/>
                <p:cNvSpPr/>
                <p:nvPr/>
              </p:nvSpPr>
              <p:spPr>
                <a:xfrm rot="4500000">
                  <a:off x="3400633" y="2491060"/>
                  <a:ext cx="288032" cy="669334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0" name="月 319"/>
              <p:cNvSpPr/>
              <p:nvPr/>
            </p:nvSpPr>
            <p:spPr bwMode="auto">
              <a:xfrm rot="247646">
                <a:off x="1887045" y="3454248"/>
                <a:ext cx="66030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月 320"/>
              <p:cNvSpPr/>
              <p:nvPr/>
            </p:nvSpPr>
            <p:spPr bwMode="auto">
              <a:xfrm rot="21352354" flipH="1">
                <a:off x="2177508" y="3454248"/>
                <a:ext cx="60888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月 325"/>
              <p:cNvSpPr/>
              <p:nvPr/>
            </p:nvSpPr>
            <p:spPr bwMode="auto">
              <a:xfrm rot="5400000">
                <a:off x="2001572" y="3190211"/>
                <a:ext cx="126582" cy="325868"/>
              </a:xfrm>
              <a:prstGeom prst="moon">
                <a:avLst>
                  <a:gd name="adj" fmla="val 67935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月 326"/>
              <p:cNvSpPr/>
              <p:nvPr/>
            </p:nvSpPr>
            <p:spPr bwMode="auto">
              <a:xfrm rot="2700000">
                <a:off x="1901984" y="3285320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月 327"/>
              <p:cNvSpPr/>
              <p:nvPr/>
            </p:nvSpPr>
            <p:spPr bwMode="auto">
              <a:xfrm rot="18900000" flipH="1">
                <a:off x="2148490" y="3285324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月 328"/>
              <p:cNvSpPr/>
              <p:nvPr/>
            </p:nvSpPr>
            <p:spPr bwMode="auto">
              <a:xfrm rot="2700000">
                <a:off x="1959133" y="3285321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月 329"/>
              <p:cNvSpPr/>
              <p:nvPr/>
            </p:nvSpPr>
            <p:spPr bwMode="auto">
              <a:xfrm rot="18900000" flipH="1">
                <a:off x="2091341" y="3285323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月 330"/>
              <p:cNvSpPr/>
              <p:nvPr/>
            </p:nvSpPr>
            <p:spPr>
              <a:xfrm rot="16200000">
                <a:off x="2133059" y="347015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月 331"/>
              <p:cNvSpPr/>
              <p:nvPr/>
            </p:nvSpPr>
            <p:spPr>
              <a:xfrm rot="16200000">
                <a:off x="1952085" y="347015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月 332"/>
              <p:cNvSpPr/>
              <p:nvPr/>
            </p:nvSpPr>
            <p:spPr>
              <a:xfrm rot="16200000">
                <a:off x="2041798" y="3592934"/>
                <a:ext cx="45719" cy="121336"/>
              </a:xfrm>
              <a:prstGeom prst="moon">
                <a:avLst>
                  <a:gd name="adj" fmla="val 87500"/>
                </a:avLst>
              </a:prstGeom>
              <a:solidFill>
                <a:srgbClr val="C0504D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" name="円/楕円 22"/>
            <p:cNvSpPr/>
            <p:nvPr/>
          </p:nvSpPr>
          <p:spPr bwMode="auto">
            <a:xfrm>
              <a:off x="2138440" y="1981753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528"/>
            <p:cNvSpPr/>
            <p:nvPr/>
          </p:nvSpPr>
          <p:spPr bwMode="auto">
            <a:xfrm>
              <a:off x="2195437" y="1964383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2755695" y="676642"/>
            <a:ext cx="610549" cy="1737213"/>
            <a:chOff x="2596467" y="1088740"/>
            <a:chExt cx="610549" cy="1737213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2596467" y="1088740"/>
              <a:ext cx="610549" cy="1737213"/>
              <a:chOff x="2542251" y="3261825"/>
              <a:chExt cx="610549" cy="1737213"/>
            </a:xfrm>
          </p:grpSpPr>
          <p:grpSp>
            <p:nvGrpSpPr>
              <p:cNvPr id="154" name="グループ化 153"/>
              <p:cNvGrpSpPr/>
              <p:nvPr/>
            </p:nvGrpSpPr>
            <p:grpSpPr>
              <a:xfrm>
                <a:off x="2542251" y="3261825"/>
                <a:ext cx="610549" cy="1737213"/>
                <a:chOff x="2542251" y="858174"/>
                <a:chExt cx="1384366" cy="3938978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5" name="円/楕円 154"/>
                <p:cNvSpPr/>
                <p:nvPr/>
              </p:nvSpPr>
              <p:spPr>
                <a:xfrm>
                  <a:off x="3074388" y="889680"/>
                  <a:ext cx="651981" cy="769957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155"/>
                <p:cNvSpPr/>
                <p:nvPr/>
              </p:nvSpPr>
              <p:spPr>
                <a:xfrm>
                  <a:off x="2756125" y="858174"/>
                  <a:ext cx="842203" cy="904627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7" name="グループ化 156"/>
                <p:cNvGrpSpPr/>
                <p:nvPr/>
              </p:nvGrpSpPr>
              <p:grpSpPr>
                <a:xfrm flipH="1">
                  <a:off x="3536146" y="1393106"/>
                  <a:ext cx="225188" cy="256804"/>
                  <a:chOff x="3838277" y="1393106"/>
                  <a:chExt cx="225188" cy="256804"/>
                </a:xfrm>
                <a:grpFill/>
              </p:grpSpPr>
              <p:sp>
                <p:nvSpPr>
                  <p:cNvPr id="184" name="円/楕円 183"/>
                  <p:cNvSpPr/>
                  <p:nvPr/>
                </p:nvSpPr>
                <p:spPr>
                  <a:xfrm rot="20700000">
                    <a:off x="3838277" y="1393106"/>
                    <a:ext cx="225188" cy="25680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" name="円/楕円 184"/>
                  <p:cNvSpPr/>
                  <p:nvPr/>
                </p:nvSpPr>
                <p:spPr>
                  <a:xfrm rot="20700000">
                    <a:off x="3889523" y="1434448"/>
                    <a:ext cx="147356" cy="179492"/>
                  </a:xfrm>
                  <a:prstGeom prst="ellipse">
                    <a:avLst/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8" name="円/楕円 157"/>
                <p:cNvSpPr/>
                <p:nvPr/>
              </p:nvSpPr>
              <p:spPr>
                <a:xfrm rot="20700000">
                  <a:off x="2727026" y="1393106"/>
                  <a:ext cx="225188" cy="25680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円/楕円 158"/>
                <p:cNvSpPr/>
                <p:nvPr/>
              </p:nvSpPr>
              <p:spPr>
                <a:xfrm rot="20700000">
                  <a:off x="2778272" y="1434448"/>
                  <a:ext cx="147356" cy="17949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角丸四角形 159"/>
                <p:cNvSpPr/>
                <p:nvPr/>
              </p:nvSpPr>
              <p:spPr>
                <a:xfrm rot="1800000">
                  <a:off x="2542251" y="1858611"/>
                  <a:ext cx="288032" cy="8087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角丸四角形 35"/>
                <p:cNvSpPr/>
                <p:nvPr/>
              </p:nvSpPr>
              <p:spPr>
                <a:xfrm rot="19800000">
                  <a:off x="2572553" y="2430214"/>
                  <a:ext cx="288032" cy="664697"/>
                </a:xfrm>
                <a:custGeom>
                  <a:avLst/>
                  <a:gdLst>
                    <a:gd name="connsiteX0" fmla="*/ 0 w 288032"/>
                    <a:gd name="connsiteY0" fmla="*/ 144016 h 808713"/>
                    <a:gd name="connsiteX1" fmla="*/ 144016 w 288032"/>
                    <a:gd name="connsiteY1" fmla="*/ 0 h 808713"/>
                    <a:gd name="connsiteX2" fmla="*/ 144016 w 288032"/>
                    <a:gd name="connsiteY2" fmla="*/ 0 h 808713"/>
                    <a:gd name="connsiteX3" fmla="*/ 288032 w 288032"/>
                    <a:gd name="connsiteY3" fmla="*/ 144016 h 808713"/>
                    <a:gd name="connsiteX4" fmla="*/ 288032 w 288032"/>
                    <a:gd name="connsiteY4" fmla="*/ 664697 h 808713"/>
                    <a:gd name="connsiteX5" fmla="*/ 144016 w 288032"/>
                    <a:gd name="connsiteY5" fmla="*/ 808713 h 808713"/>
                    <a:gd name="connsiteX6" fmla="*/ 144016 w 288032"/>
                    <a:gd name="connsiteY6" fmla="*/ 808713 h 808713"/>
                    <a:gd name="connsiteX7" fmla="*/ 0 w 288032"/>
                    <a:gd name="connsiteY7" fmla="*/ 664697 h 808713"/>
                    <a:gd name="connsiteX8" fmla="*/ 0 w 288032"/>
                    <a:gd name="connsiteY8" fmla="*/ 144016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8" fmla="*/ 235456 w 288032"/>
                    <a:gd name="connsiteY8" fmla="*/ 9144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0" fmla="*/ 288032 w 288032"/>
                    <a:gd name="connsiteY0" fmla="*/ 0 h 664697"/>
                    <a:gd name="connsiteX1" fmla="*/ 288032 w 288032"/>
                    <a:gd name="connsiteY1" fmla="*/ 520681 h 664697"/>
                    <a:gd name="connsiteX2" fmla="*/ 144016 w 288032"/>
                    <a:gd name="connsiteY2" fmla="*/ 664697 h 664697"/>
                    <a:gd name="connsiteX3" fmla="*/ 144016 w 288032"/>
                    <a:gd name="connsiteY3" fmla="*/ 664697 h 664697"/>
                    <a:gd name="connsiteX4" fmla="*/ 0 w 288032"/>
                    <a:gd name="connsiteY4" fmla="*/ 520681 h 664697"/>
                    <a:gd name="connsiteX5" fmla="*/ 0 w 288032"/>
                    <a:gd name="connsiteY5" fmla="*/ 0 h 664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664697">
                      <a:moveTo>
                        <a:pt x="288032" y="0"/>
                      </a:moveTo>
                      <a:lnTo>
                        <a:pt x="288032" y="520681"/>
                      </a:lnTo>
                      <a:cubicBezTo>
                        <a:pt x="288032" y="600219"/>
                        <a:pt x="223554" y="664697"/>
                        <a:pt x="144016" y="664697"/>
                      </a:cubicBezTo>
                      <a:lnTo>
                        <a:pt x="144016" y="664697"/>
                      </a:lnTo>
                      <a:cubicBezTo>
                        <a:pt x="64478" y="664697"/>
                        <a:pt x="0" y="600219"/>
                        <a:pt x="0" y="520681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二等辺三角形 161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3" name="グループ化 162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177" name="グループ化 176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182" name="台形 181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1 つの角を丸めた四角形 177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1 つの角を丸めた四角形 178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1 つの角を丸めた四角形 179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" name="1 つの角を丸めた四角形 180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二等辺三角形 164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円/楕円 166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円/楕円 168"/>
                <p:cNvSpPr/>
                <p:nvPr/>
              </p:nvSpPr>
              <p:spPr>
                <a:xfrm>
                  <a:off x="2845202" y="1021508"/>
                  <a:ext cx="792088" cy="86409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" name="円/楕円 169"/>
                <p:cNvSpPr/>
                <p:nvPr/>
              </p:nvSpPr>
              <p:spPr>
                <a:xfrm>
                  <a:off x="3188422" y="2854070"/>
                  <a:ext cx="100878" cy="10087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角丸四角形 37"/>
                <p:cNvSpPr/>
                <p:nvPr/>
              </p:nvSpPr>
              <p:spPr>
                <a:xfrm rot="20700000">
                  <a:off x="3638585" y="2018733"/>
                  <a:ext cx="288032" cy="878589"/>
                </a:xfrm>
                <a:custGeom>
                  <a:avLst/>
                  <a:gdLst>
                    <a:gd name="connsiteX0" fmla="*/ 0 w 288032"/>
                    <a:gd name="connsiteY0" fmla="*/ 144016 h 950592"/>
                    <a:gd name="connsiteX1" fmla="*/ 144016 w 288032"/>
                    <a:gd name="connsiteY1" fmla="*/ 0 h 950592"/>
                    <a:gd name="connsiteX2" fmla="*/ 144016 w 288032"/>
                    <a:gd name="connsiteY2" fmla="*/ 0 h 950592"/>
                    <a:gd name="connsiteX3" fmla="*/ 288032 w 288032"/>
                    <a:gd name="connsiteY3" fmla="*/ 144016 h 950592"/>
                    <a:gd name="connsiteX4" fmla="*/ 288032 w 288032"/>
                    <a:gd name="connsiteY4" fmla="*/ 806576 h 950592"/>
                    <a:gd name="connsiteX5" fmla="*/ 144016 w 288032"/>
                    <a:gd name="connsiteY5" fmla="*/ 950592 h 950592"/>
                    <a:gd name="connsiteX6" fmla="*/ 144016 w 288032"/>
                    <a:gd name="connsiteY6" fmla="*/ 950592 h 950592"/>
                    <a:gd name="connsiteX7" fmla="*/ 0 w 288032"/>
                    <a:gd name="connsiteY7" fmla="*/ 806576 h 950592"/>
                    <a:gd name="connsiteX8" fmla="*/ 0 w 288032"/>
                    <a:gd name="connsiteY8" fmla="*/ 144016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8" fmla="*/ 235456 w 288032"/>
                    <a:gd name="connsiteY8" fmla="*/ 9144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0" fmla="*/ 288032 w 288032"/>
                    <a:gd name="connsiteY0" fmla="*/ 0 h 806576"/>
                    <a:gd name="connsiteX1" fmla="*/ 288032 w 288032"/>
                    <a:gd name="connsiteY1" fmla="*/ 662560 h 806576"/>
                    <a:gd name="connsiteX2" fmla="*/ 144016 w 288032"/>
                    <a:gd name="connsiteY2" fmla="*/ 806576 h 806576"/>
                    <a:gd name="connsiteX3" fmla="*/ 144016 w 288032"/>
                    <a:gd name="connsiteY3" fmla="*/ 806576 h 806576"/>
                    <a:gd name="connsiteX4" fmla="*/ 0 w 288032"/>
                    <a:gd name="connsiteY4" fmla="*/ 662560 h 806576"/>
                    <a:gd name="connsiteX5" fmla="*/ 0 w 288032"/>
                    <a:gd name="connsiteY5" fmla="*/ 0 h 80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806576">
                      <a:moveTo>
                        <a:pt x="288032" y="0"/>
                      </a:moveTo>
                      <a:lnTo>
                        <a:pt x="288032" y="662560"/>
                      </a:lnTo>
                      <a:cubicBezTo>
                        <a:pt x="288032" y="742098"/>
                        <a:pt x="223554" y="806576"/>
                        <a:pt x="144016" y="806576"/>
                      </a:cubicBezTo>
                      <a:lnTo>
                        <a:pt x="144016" y="806576"/>
                      </a:lnTo>
                      <a:cubicBezTo>
                        <a:pt x="64478" y="806576"/>
                        <a:pt x="0" y="742098"/>
                        <a:pt x="0" y="66256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フリーフォーム 171"/>
                <p:cNvSpPr/>
                <p:nvPr/>
              </p:nvSpPr>
              <p:spPr>
                <a:xfrm>
                  <a:off x="2747997" y="2721556"/>
                  <a:ext cx="516439" cy="383079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角丸四角形 38"/>
                <p:cNvSpPr/>
                <p:nvPr/>
              </p:nvSpPr>
              <p:spPr>
                <a:xfrm rot="4500000">
                  <a:off x="3140441" y="2830900"/>
                  <a:ext cx="223004" cy="144780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角丸四角形 38"/>
                <p:cNvSpPr/>
                <p:nvPr/>
              </p:nvSpPr>
              <p:spPr>
                <a:xfrm rot="4500000">
                  <a:off x="3400633" y="2491060"/>
                  <a:ext cx="288032" cy="669334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/>
                <p:cNvSpPr/>
                <p:nvPr/>
              </p:nvSpPr>
              <p:spPr>
                <a:xfrm rot="2700000">
                  <a:off x="2878771" y="844214"/>
                  <a:ext cx="310559" cy="561098"/>
                </a:xfrm>
                <a:prstGeom prst="moon">
                  <a:avLst>
                    <a:gd name="adj" fmla="val 4299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月 175"/>
                <p:cNvSpPr/>
                <p:nvPr/>
              </p:nvSpPr>
              <p:spPr>
                <a:xfrm rot="2700000">
                  <a:off x="3002595" y="844214"/>
                  <a:ext cx="310559" cy="561098"/>
                </a:xfrm>
                <a:prstGeom prst="moon">
                  <a:avLst>
                    <a:gd name="adj" fmla="val 4299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月 185"/>
              <p:cNvSpPr/>
              <p:nvPr/>
            </p:nvSpPr>
            <p:spPr>
              <a:xfrm rot="16200000">
                <a:off x="2917666" y="348388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/>
              <p:cNvSpPr/>
              <p:nvPr/>
            </p:nvSpPr>
            <p:spPr>
              <a:xfrm rot="16200000">
                <a:off x="2736692" y="348388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88" name="グループ化 187"/>
              <p:cNvGrpSpPr/>
              <p:nvPr/>
            </p:nvGrpSpPr>
            <p:grpSpPr>
              <a:xfrm rot="10800000">
                <a:off x="2703740" y="3460709"/>
                <a:ext cx="292600" cy="16014"/>
                <a:chOff x="2703740" y="3457309"/>
                <a:chExt cx="292600" cy="45719"/>
              </a:xfrm>
            </p:grpSpPr>
            <p:sp>
              <p:nvSpPr>
                <p:cNvPr id="189" name="月 188"/>
                <p:cNvSpPr/>
                <p:nvPr/>
              </p:nvSpPr>
              <p:spPr>
                <a:xfrm rot="16200000">
                  <a:off x="2917667" y="3424356"/>
                  <a:ext cx="45719" cy="11162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月 189"/>
                <p:cNvSpPr/>
                <p:nvPr/>
              </p:nvSpPr>
              <p:spPr>
                <a:xfrm rot="16200000">
                  <a:off x="2736693" y="3424356"/>
                  <a:ext cx="45719" cy="11162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1" name="月 190"/>
              <p:cNvSpPr/>
              <p:nvPr/>
            </p:nvSpPr>
            <p:spPr>
              <a:xfrm rot="16200000">
                <a:off x="2826405" y="3606664"/>
                <a:ext cx="45719" cy="121336"/>
              </a:xfrm>
              <a:prstGeom prst="moon">
                <a:avLst>
                  <a:gd name="adj" fmla="val 87500"/>
                </a:avLst>
              </a:prstGeom>
              <a:solidFill>
                <a:srgbClr val="C0504D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0" name="円/楕円 529"/>
            <p:cNvSpPr/>
            <p:nvPr/>
          </p:nvSpPr>
          <p:spPr bwMode="auto">
            <a:xfrm>
              <a:off x="2929244" y="1983469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 bwMode="auto">
            <a:xfrm>
              <a:off x="2986241" y="1966099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4645862" y="711520"/>
            <a:ext cx="610549" cy="1721028"/>
            <a:chOff x="3419427" y="1104925"/>
            <a:chExt cx="610549" cy="1721028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3419427" y="1104925"/>
              <a:ext cx="610549" cy="1721028"/>
              <a:chOff x="3365211" y="3278010"/>
              <a:chExt cx="610549" cy="1721028"/>
            </a:xfrm>
          </p:grpSpPr>
          <p:grpSp>
            <p:nvGrpSpPr>
              <p:cNvPr id="192" name="グループ化 191"/>
              <p:cNvGrpSpPr/>
              <p:nvPr/>
            </p:nvGrpSpPr>
            <p:grpSpPr>
              <a:xfrm>
                <a:off x="3365211" y="3278010"/>
                <a:ext cx="610549" cy="1721028"/>
                <a:chOff x="2542251" y="894872"/>
                <a:chExt cx="1384366" cy="390228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3" name="円/楕円 192"/>
                <p:cNvSpPr/>
                <p:nvPr/>
              </p:nvSpPr>
              <p:spPr>
                <a:xfrm>
                  <a:off x="3082607" y="917569"/>
                  <a:ext cx="635542" cy="769957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円/楕円 193"/>
                <p:cNvSpPr/>
                <p:nvPr/>
              </p:nvSpPr>
              <p:spPr>
                <a:xfrm>
                  <a:off x="2766743" y="894872"/>
                  <a:ext cx="820966" cy="904627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5" name="グループ化 194"/>
                <p:cNvGrpSpPr/>
                <p:nvPr/>
              </p:nvGrpSpPr>
              <p:grpSpPr>
                <a:xfrm flipH="1">
                  <a:off x="3536146" y="1393106"/>
                  <a:ext cx="225188" cy="256804"/>
                  <a:chOff x="3838277" y="1393106"/>
                  <a:chExt cx="225188" cy="256804"/>
                </a:xfrm>
                <a:grpFill/>
              </p:grpSpPr>
              <p:sp>
                <p:nvSpPr>
                  <p:cNvPr id="220" name="円/楕円 219"/>
                  <p:cNvSpPr/>
                  <p:nvPr/>
                </p:nvSpPr>
                <p:spPr>
                  <a:xfrm rot="20700000">
                    <a:off x="3838277" y="1393106"/>
                    <a:ext cx="225188" cy="256804"/>
                  </a:xfrm>
                  <a:prstGeom prst="ellipse">
                    <a:avLst/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" name="円/楕円 220"/>
                  <p:cNvSpPr/>
                  <p:nvPr/>
                </p:nvSpPr>
                <p:spPr>
                  <a:xfrm rot="20700000">
                    <a:off x="3889523" y="1434448"/>
                    <a:ext cx="147356" cy="179492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6" name="円/楕円 195"/>
                <p:cNvSpPr/>
                <p:nvPr/>
              </p:nvSpPr>
              <p:spPr>
                <a:xfrm rot="20700000">
                  <a:off x="2727026" y="1393106"/>
                  <a:ext cx="225188" cy="256804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196"/>
                <p:cNvSpPr/>
                <p:nvPr/>
              </p:nvSpPr>
              <p:spPr>
                <a:xfrm rot="20700000">
                  <a:off x="2778272" y="1434448"/>
                  <a:ext cx="147356" cy="17949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角丸四角形 197"/>
                <p:cNvSpPr/>
                <p:nvPr/>
              </p:nvSpPr>
              <p:spPr>
                <a:xfrm rot="1800000">
                  <a:off x="2542251" y="1858611"/>
                  <a:ext cx="288032" cy="8087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角丸四角形 35"/>
                <p:cNvSpPr/>
                <p:nvPr/>
              </p:nvSpPr>
              <p:spPr>
                <a:xfrm rot="19800000">
                  <a:off x="2572553" y="2430214"/>
                  <a:ext cx="288032" cy="664697"/>
                </a:xfrm>
                <a:custGeom>
                  <a:avLst/>
                  <a:gdLst>
                    <a:gd name="connsiteX0" fmla="*/ 0 w 288032"/>
                    <a:gd name="connsiteY0" fmla="*/ 144016 h 808713"/>
                    <a:gd name="connsiteX1" fmla="*/ 144016 w 288032"/>
                    <a:gd name="connsiteY1" fmla="*/ 0 h 808713"/>
                    <a:gd name="connsiteX2" fmla="*/ 144016 w 288032"/>
                    <a:gd name="connsiteY2" fmla="*/ 0 h 808713"/>
                    <a:gd name="connsiteX3" fmla="*/ 288032 w 288032"/>
                    <a:gd name="connsiteY3" fmla="*/ 144016 h 808713"/>
                    <a:gd name="connsiteX4" fmla="*/ 288032 w 288032"/>
                    <a:gd name="connsiteY4" fmla="*/ 664697 h 808713"/>
                    <a:gd name="connsiteX5" fmla="*/ 144016 w 288032"/>
                    <a:gd name="connsiteY5" fmla="*/ 808713 h 808713"/>
                    <a:gd name="connsiteX6" fmla="*/ 144016 w 288032"/>
                    <a:gd name="connsiteY6" fmla="*/ 808713 h 808713"/>
                    <a:gd name="connsiteX7" fmla="*/ 0 w 288032"/>
                    <a:gd name="connsiteY7" fmla="*/ 664697 h 808713"/>
                    <a:gd name="connsiteX8" fmla="*/ 0 w 288032"/>
                    <a:gd name="connsiteY8" fmla="*/ 144016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8" fmla="*/ 235456 w 288032"/>
                    <a:gd name="connsiteY8" fmla="*/ 9144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0" fmla="*/ 288032 w 288032"/>
                    <a:gd name="connsiteY0" fmla="*/ 0 h 664697"/>
                    <a:gd name="connsiteX1" fmla="*/ 288032 w 288032"/>
                    <a:gd name="connsiteY1" fmla="*/ 520681 h 664697"/>
                    <a:gd name="connsiteX2" fmla="*/ 144016 w 288032"/>
                    <a:gd name="connsiteY2" fmla="*/ 664697 h 664697"/>
                    <a:gd name="connsiteX3" fmla="*/ 144016 w 288032"/>
                    <a:gd name="connsiteY3" fmla="*/ 664697 h 664697"/>
                    <a:gd name="connsiteX4" fmla="*/ 0 w 288032"/>
                    <a:gd name="connsiteY4" fmla="*/ 520681 h 664697"/>
                    <a:gd name="connsiteX5" fmla="*/ 0 w 288032"/>
                    <a:gd name="connsiteY5" fmla="*/ 0 h 664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664697">
                      <a:moveTo>
                        <a:pt x="288032" y="0"/>
                      </a:moveTo>
                      <a:lnTo>
                        <a:pt x="288032" y="520681"/>
                      </a:lnTo>
                      <a:cubicBezTo>
                        <a:pt x="288032" y="600219"/>
                        <a:pt x="223554" y="664697"/>
                        <a:pt x="144016" y="664697"/>
                      </a:cubicBezTo>
                      <a:lnTo>
                        <a:pt x="144016" y="664697"/>
                      </a:lnTo>
                      <a:cubicBezTo>
                        <a:pt x="64478" y="664697"/>
                        <a:pt x="0" y="600219"/>
                        <a:pt x="0" y="520681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二等辺三角形 199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1" name="グループ化 200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213" name="グループ化 212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218" name="台形 217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9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4" name="1 つの角を丸めた四角形 213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1 つの角を丸めた四角形 214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1 つの角を丸めた四角形 215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1 つの角を丸めた四角形 216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2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二等辺三角形 202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204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7" name="円/楕円 206"/>
                <p:cNvSpPr/>
                <p:nvPr/>
              </p:nvSpPr>
              <p:spPr>
                <a:xfrm>
                  <a:off x="2845202" y="1021508"/>
                  <a:ext cx="792088" cy="864096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8" name="円/楕円 207"/>
                <p:cNvSpPr/>
                <p:nvPr/>
              </p:nvSpPr>
              <p:spPr>
                <a:xfrm>
                  <a:off x="3188422" y="2854070"/>
                  <a:ext cx="100878" cy="10087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角丸四角形 37"/>
                <p:cNvSpPr/>
                <p:nvPr/>
              </p:nvSpPr>
              <p:spPr>
                <a:xfrm rot="20700000">
                  <a:off x="3638585" y="2018733"/>
                  <a:ext cx="288032" cy="878589"/>
                </a:xfrm>
                <a:custGeom>
                  <a:avLst/>
                  <a:gdLst>
                    <a:gd name="connsiteX0" fmla="*/ 0 w 288032"/>
                    <a:gd name="connsiteY0" fmla="*/ 144016 h 950592"/>
                    <a:gd name="connsiteX1" fmla="*/ 144016 w 288032"/>
                    <a:gd name="connsiteY1" fmla="*/ 0 h 950592"/>
                    <a:gd name="connsiteX2" fmla="*/ 144016 w 288032"/>
                    <a:gd name="connsiteY2" fmla="*/ 0 h 950592"/>
                    <a:gd name="connsiteX3" fmla="*/ 288032 w 288032"/>
                    <a:gd name="connsiteY3" fmla="*/ 144016 h 950592"/>
                    <a:gd name="connsiteX4" fmla="*/ 288032 w 288032"/>
                    <a:gd name="connsiteY4" fmla="*/ 806576 h 950592"/>
                    <a:gd name="connsiteX5" fmla="*/ 144016 w 288032"/>
                    <a:gd name="connsiteY5" fmla="*/ 950592 h 950592"/>
                    <a:gd name="connsiteX6" fmla="*/ 144016 w 288032"/>
                    <a:gd name="connsiteY6" fmla="*/ 950592 h 950592"/>
                    <a:gd name="connsiteX7" fmla="*/ 0 w 288032"/>
                    <a:gd name="connsiteY7" fmla="*/ 806576 h 950592"/>
                    <a:gd name="connsiteX8" fmla="*/ 0 w 288032"/>
                    <a:gd name="connsiteY8" fmla="*/ 144016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8" fmla="*/ 235456 w 288032"/>
                    <a:gd name="connsiteY8" fmla="*/ 9144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0" fmla="*/ 288032 w 288032"/>
                    <a:gd name="connsiteY0" fmla="*/ 0 h 806576"/>
                    <a:gd name="connsiteX1" fmla="*/ 288032 w 288032"/>
                    <a:gd name="connsiteY1" fmla="*/ 662560 h 806576"/>
                    <a:gd name="connsiteX2" fmla="*/ 144016 w 288032"/>
                    <a:gd name="connsiteY2" fmla="*/ 806576 h 806576"/>
                    <a:gd name="connsiteX3" fmla="*/ 144016 w 288032"/>
                    <a:gd name="connsiteY3" fmla="*/ 806576 h 806576"/>
                    <a:gd name="connsiteX4" fmla="*/ 0 w 288032"/>
                    <a:gd name="connsiteY4" fmla="*/ 662560 h 806576"/>
                    <a:gd name="connsiteX5" fmla="*/ 0 w 288032"/>
                    <a:gd name="connsiteY5" fmla="*/ 0 h 80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806576">
                      <a:moveTo>
                        <a:pt x="288032" y="0"/>
                      </a:moveTo>
                      <a:lnTo>
                        <a:pt x="288032" y="662560"/>
                      </a:lnTo>
                      <a:cubicBezTo>
                        <a:pt x="288032" y="742098"/>
                        <a:pt x="223554" y="806576"/>
                        <a:pt x="144016" y="806576"/>
                      </a:cubicBezTo>
                      <a:lnTo>
                        <a:pt x="144016" y="806576"/>
                      </a:lnTo>
                      <a:cubicBezTo>
                        <a:pt x="64478" y="806576"/>
                        <a:pt x="0" y="742098"/>
                        <a:pt x="0" y="66256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 209"/>
                <p:cNvSpPr/>
                <p:nvPr/>
              </p:nvSpPr>
              <p:spPr>
                <a:xfrm>
                  <a:off x="2747997" y="2721556"/>
                  <a:ext cx="516439" cy="383079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角丸四角形 38"/>
                <p:cNvSpPr/>
                <p:nvPr/>
              </p:nvSpPr>
              <p:spPr>
                <a:xfrm rot="4500000">
                  <a:off x="3140441" y="2830900"/>
                  <a:ext cx="223004" cy="144780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角丸四角形 38"/>
                <p:cNvSpPr/>
                <p:nvPr/>
              </p:nvSpPr>
              <p:spPr>
                <a:xfrm rot="4500000">
                  <a:off x="3400633" y="2491060"/>
                  <a:ext cx="288032" cy="669334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2" name="月 221"/>
              <p:cNvSpPr/>
              <p:nvPr/>
            </p:nvSpPr>
            <p:spPr>
              <a:xfrm rot="16200000">
                <a:off x="3739992" y="348388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月 222"/>
              <p:cNvSpPr/>
              <p:nvPr/>
            </p:nvSpPr>
            <p:spPr>
              <a:xfrm rot="16200000">
                <a:off x="3559018" y="348388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4" name="グループ化 223"/>
              <p:cNvGrpSpPr/>
              <p:nvPr/>
            </p:nvGrpSpPr>
            <p:grpSpPr>
              <a:xfrm rot="10800000">
                <a:off x="3526066" y="3460709"/>
                <a:ext cx="292600" cy="16014"/>
                <a:chOff x="2703740" y="3457309"/>
                <a:chExt cx="292600" cy="4571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225" name="月 224"/>
                <p:cNvSpPr/>
                <p:nvPr/>
              </p:nvSpPr>
              <p:spPr>
                <a:xfrm rot="16200000">
                  <a:off x="2917667" y="3424356"/>
                  <a:ext cx="45719" cy="111626"/>
                </a:xfrm>
                <a:prstGeom prst="moon">
                  <a:avLst/>
                </a:prstGeom>
                <a:grpFill/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月 225"/>
                <p:cNvSpPr/>
                <p:nvPr/>
              </p:nvSpPr>
              <p:spPr>
                <a:xfrm rot="16200000">
                  <a:off x="2736693" y="3424356"/>
                  <a:ext cx="45719" cy="111626"/>
                </a:xfrm>
                <a:prstGeom prst="moon">
                  <a:avLst/>
                </a:prstGeom>
                <a:grpFill/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7" name="台形 226"/>
              <p:cNvSpPr/>
              <p:nvPr/>
            </p:nvSpPr>
            <p:spPr>
              <a:xfrm>
                <a:off x="3607595" y="3583781"/>
                <a:ext cx="130872" cy="75582"/>
              </a:xfrm>
              <a:prstGeom prst="trapezoid">
                <a:avLst>
                  <a:gd name="adj" fmla="val 5836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/>
              <p:cNvSpPr/>
              <p:nvPr/>
            </p:nvSpPr>
            <p:spPr>
              <a:xfrm rot="2430949">
                <a:off x="3565939" y="3577811"/>
                <a:ext cx="45719" cy="87627"/>
              </a:xfrm>
              <a:prstGeom prst="moon">
                <a:avLst>
                  <a:gd name="adj" fmla="val 37845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/>
              <p:cNvSpPr/>
              <p:nvPr/>
            </p:nvSpPr>
            <p:spPr>
              <a:xfrm rot="19169051" flipH="1">
                <a:off x="3740261" y="3577810"/>
                <a:ext cx="45719" cy="87627"/>
              </a:xfrm>
              <a:prstGeom prst="moon">
                <a:avLst>
                  <a:gd name="adj" fmla="val 37845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2" name="円/楕円 531"/>
            <p:cNvSpPr/>
            <p:nvPr/>
          </p:nvSpPr>
          <p:spPr bwMode="auto">
            <a:xfrm>
              <a:off x="3746677" y="1986241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532"/>
            <p:cNvSpPr/>
            <p:nvPr/>
          </p:nvSpPr>
          <p:spPr bwMode="auto">
            <a:xfrm>
              <a:off x="3803674" y="1968871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956766" y="2630513"/>
            <a:ext cx="508125" cy="1728814"/>
            <a:chOff x="1866077" y="3368096"/>
            <a:chExt cx="508125" cy="1728814"/>
          </a:xfrm>
        </p:grpSpPr>
        <p:grpSp>
          <p:nvGrpSpPr>
            <p:cNvPr id="484" name="グループ化 483"/>
            <p:cNvGrpSpPr/>
            <p:nvPr/>
          </p:nvGrpSpPr>
          <p:grpSpPr>
            <a:xfrm>
              <a:off x="1866077" y="3368096"/>
              <a:ext cx="508125" cy="1728814"/>
              <a:chOff x="1811861" y="3261277"/>
              <a:chExt cx="508125" cy="1728814"/>
            </a:xfrm>
          </p:grpSpPr>
          <p:grpSp>
            <p:nvGrpSpPr>
              <p:cNvPr id="485" name="グループ化 484"/>
              <p:cNvGrpSpPr/>
              <p:nvPr/>
            </p:nvGrpSpPr>
            <p:grpSpPr>
              <a:xfrm>
                <a:off x="1861487" y="3261277"/>
                <a:ext cx="411086" cy="592857"/>
                <a:chOff x="1852608" y="3259382"/>
                <a:chExt cx="417597" cy="592857"/>
              </a:xfrm>
              <a:solidFill>
                <a:srgbClr val="993300"/>
              </a:solidFill>
            </p:grpSpPr>
            <p:sp>
              <p:nvSpPr>
                <p:cNvPr id="524" name="円/楕円 523"/>
                <p:cNvSpPr/>
                <p:nvPr/>
              </p:nvSpPr>
              <p:spPr bwMode="auto">
                <a:xfrm>
                  <a:off x="1852608" y="3259382"/>
                  <a:ext cx="417597" cy="41759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円/楕円 524"/>
                <p:cNvSpPr/>
                <p:nvPr/>
              </p:nvSpPr>
              <p:spPr bwMode="auto">
                <a:xfrm>
                  <a:off x="1852608" y="3434642"/>
                  <a:ext cx="417597" cy="41759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/>
              <p:cNvGrpSpPr/>
              <p:nvPr/>
            </p:nvGrpSpPr>
            <p:grpSpPr>
              <a:xfrm>
                <a:off x="1848024" y="3488799"/>
                <a:ext cx="435644" cy="113260"/>
                <a:chOff x="1848024" y="3488799"/>
                <a:chExt cx="435644" cy="113260"/>
              </a:xfrm>
            </p:grpSpPr>
            <p:sp>
              <p:nvSpPr>
                <p:cNvPr id="520" name="円/楕円 519"/>
                <p:cNvSpPr/>
                <p:nvPr/>
              </p:nvSpPr>
              <p:spPr>
                <a:xfrm rot="900000" flipH="1">
                  <a:off x="2184353" y="3488800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1" name="円/楕円 520"/>
                <p:cNvSpPr/>
                <p:nvPr/>
              </p:nvSpPr>
              <p:spPr>
                <a:xfrm rot="900000" flipH="1">
                  <a:off x="2196078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2" name="円/楕円 521"/>
                <p:cNvSpPr/>
                <p:nvPr/>
              </p:nvSpPr>
              <p:spPr>
                <a:xfrm rot="20700000">
                  <a:off x="1848024" y="3488799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3" name="円/楕円 522"/>
                <p:cNvSpPr/>
                <p:nvPr/>
              </p:nvSpPr>
              <p:spPr>
                <a:xfrm rot="20700000">
                  <a:off x="1870625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>
                <a:off x="1811861" y="3324913"/>
                <a:ext cx="508125" cy="1665178"/>
                <a:chOff x="2665182" y="1021508"/>
                <a:chExt cx="1152128" cy="3775644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500" name="二等辺三角形 499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01" name="グループ化 500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513" name="グループ化 512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518" name="台形 517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9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14" name="1 つの角を丸めた四角形 513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5" name="1 つの角を丸めた四角形 514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6" name="1 つの角を丸めた四角形 515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7" name="1 つの角を丸めた四角形 516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02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3" name="二等辺三角形 502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4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5" name="円/楕円 504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6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7" name="円/楕円 506"/>
                <p:cNvSpPr/>
                <p:nvPr/>
              </p:nvSpPr>
              <p:spPr>
                <a:xfrm>
                  <a:off x="2867507" y="1021508"/>
                  <a:ext cx="747480" cy="864097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88" name="月 487"/>
              <p:cNvSpPr/>
              <p:nvPr/>
            </p:nvSpPr>
            <p:spPr bwMode="auto">
              <a:xfrm rot="247646">
                <a:off x="1887045" y="3454248"/>
                <a:ext cx="66030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月 488"/>
              <p:cNvSpPr/>
              <p:nvPr/>
            </p:nvSpPr>
            <p:spPr bwMode="auto">
              <a:xfrm rot="21352354" flipH="1">
                <a:off x="2177508" y="3454248"/>
                <a:ext cx="60888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月 489"/>
              <p:cNvSpPr/>
              <p:nvPr/>
            </p:nvSpPr>
            <p:spPr bwMode="auto">
              <a:xfrm rot="5400000">
                <a:off x="2001572" y="3190211"/>
                <a:ext cx="126582" cy="325868"/>
              </a:xfrm>
              <a:prstGeom prst="moon">
                <a:avLst>
                  <a:gd name="adj" fmla="val 67935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月 490"/>
              <p:cNvSpPr/>
              <p:nvPr/>
            </p:nvSpPr>
            <p:spPr bwMode="auto">
              <a:xfrm rot="2700000">
                <a:off x="1901984" y="3285320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月 491"/>
              <p:cNvSpPr/>
              <p:nvPr/>
            </p:nvSpPr>
            <p:spPr bwMode="auto">
              <a:xfrm rot="18900000" flipH="1">
                <a:off x="2148490" y="3285324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月 492"/>
              <p:cNvSpPr/>
              <p:nvPr/>
            </p:nvSpPr>
            <p:spPr bwMode="auto">
              <a:xfrm rot="2700000">
                <a:off x="1959133" y="3285321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月 493"/>
              <p:cNvSpPr/>
              <p:nvPr/>
            </p:nvSpPr>
            <p:spPr bwMode="auto">
              <a:xfrm rot="18900000" flipH="1">
                <a:off x="2091341" y="3285323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月 494"/>
              <p:cNvSpPr/>
              <p:nvPr/>
            </p:nvSpPr>
            <p:spPr>
              <a:xfrm rot="5400000" flipV="1">
                <a:off x="2133060" y="3437122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6" name="月 495"/>
              <p:cNvSpPr/>
              <p:nvPr/>
            </p:nvSpPr>
            <p:spPr>
              <a:xfrm rot="5400000" flipV="1">
                <a:off x="1952086" y="3437122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6" name="グループ化 535"/>
            <p:cNvGrpSpPr/>
            <p:nvPr/>
          </p:nvGrpSpPr>
          <p:grpSpPr>
            <a:xfrm rot="3616210" flipH="1">
              <a:off x="1710861" y="4147380"/>
              <a:ext cx="624285" cy="203024"/>
              <a:chOff x="1182751" y="4189218"/>
              <a:chExt cx="624285" cy="203024"/>
            </a:xfrm>
          </p:grpSpPr>
          <p:grpSp>
            <p:nvGrpSpPr>
              <p:cNvPr id="537" name="グループ化 536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40" name="フリーフォーム 539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1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2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8" name="円/楕円 537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円/楕円 538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 rot="17983790">
              <a:off x="1904149" y="4147384"/>
              <a:ext cx="624285" cy="203024"/>
              <a:chOff x="1182751" y="4189218"/>
              <a:chExt cx="624285" cy="203024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26" name="フリーフォーム 525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7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8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4" name="円/楕円 533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円/楕円 534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円/楕円 24"/>
            <p:cNvSpPr/>
            <p:nvPr/>
          </p:nvSpPr>
          <p:spPr bwMode="auto">
            <a:xfrm>
              <a:off x="2015037" y="3611229"/>
              <a:ext cx="45719" cy="581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月 571"/>
            <p:cNvSpPr/>
            <p:nvPr/>
          </p:nvSpPr>
          <p:spPr>
            <a:xfrm rot="16200000">
              <a:off x="2106832" y="3729840"/>
              <a:ext cx="24083" cy="82798"/>
            </a:xfrm>
            <a:prstGeom prst="moon">
              <a:avLst>
                <a:gd name="adj" fmla="val 87500"/>
              </a:avLst>
            </a:prstGeom>
            <a:solidFill>
              <a:srgbClr val="C0504D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74" name="円/楕円 573"/>
            <p:cNvSpPr/>
            <p:nvPr/>
          </p:nvSpPr>
          <p:spPr bwMode="auto">
            <a:xfrm>
              <a:off x="2175057" y="3611229"/>
              <a:ext cx="45719" cy="581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2809911" y="2635514"/>
            <a:ext cx="508125" cy="1737213"/>
            <a:chOff x="2650683" y="3368644"/>
            <a:chExt cx="508125" cy="1737213"/>
          </a:xfrm>
        </p:grpSpPr>
        <p:sp>
          <p:nvSpPr>
            <p:cNvPr id="342" name="円/楕円 341"/>
            <p:cNvSpPr/>
            <p:nvPr/>
          </p:nvSpPr>
          <p:spPr>
            <a:xfrm>
              <a:off x="2831156" y="3382539"/>
              <a:ext cx="287544" cy="33957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2690792" y="3368644"/>
              <a:ext cx="371438" cy="398969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44" name="グループ化 343"/>
            <p:cNvGrpSpPr/>
            <p:nvPr/>
          </p:nvGrpSpPr>
          <p:grpSpPr>
            <a:xfrm flipH="1">
              <a:off x="3034806" y="3604566"/>
              <a:ext cx="99315" cy="113259"/>
              <a:chOff x="3838277" y="1393106"/>
              <a:chExt cx="225188" cy="256804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371" name="円/楕円 370"/>
              <p:cNvSpPr/>
              <p:nvPr/>
            </p:nvSpPr>
            <p:spPr>
              <a:xfrm rot="20700000">
                <a:off x="3838277" y="1393106"/>
                <a:ext cx="225188" cy="25680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円/楕円 371"/>
              <p:cNvSpPr/>
              <p:nvPr/>
            </p:nvSpPr>
            <p:spPr>
              <a:xfrm rot="20700000">
                <a:off x="3889523" y="1434448"/>
                <a:ext cx="147356" cy="17949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5" name="円/楕円 344"/>
            <p:cNvSpPr/>
            <p:nvPr/>
          </p:nvSpPr>
          <p:spPr>
            <a:xfrm rot="20700000">
              <a:off x="2677959" y="3604566"/>
              <a:ext cx="99315" cy="113259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6" name="円/楕円 345"/>
            <p:cNvSpPr/>
            <p:nvPr/>
          </p:nvSpPr>
          <p:spPr>
            <a:xfrm rot="20700000">
              <a:off x="2700560" y="3622799"/>
              <a:ext cx="64989" cy="7916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9" name="二等辺三角形 348"/>
            <p:cNvSpPr/>
            <p:nvPr/>
          </p:nvSpPr>
          <p:spPr>
            <a:xfrm rot="10800000" flipV="1">
              <a:off x="2650683" y="4354204"/>
              <a:ext cx="508125" cy="278480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50" name="グループ化 349"/>
            <p:cNvGrpSpPr/>
            <p:nvPr/>
          </p:nvGrpSpPr>
          <p:grpSpPr>
            <a:xfrm>
              <a:off x="2676541" y="4253677"/>
              <a:ext cx="455475" cy="852180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364" name="グループ化 363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369" name="台形 368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0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5" name="1 つの角を丸めた四角形 364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1 つの角を丸めた四角形 365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1 つの角を丸めた四角形 366"/>
              <p:cNvSpPr/>
              <p:nvPr/>
            </p:nvSpPr>
            <p:spPr>
              <a:xfrm>
                <a:off x="2723811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1 つの角を丸めた四角形 367"/>
              <p:cNvSpPr/>
              <p:nvPr/>
            </p:nvSpPr>
            <p:spPr>
              <a:xfrm flipH="1">
                <a:off x="3302824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1" name="片側の 2 つの角を丸めた四角形 23"/>
            <p:cNvSpPr/>
            <p:nvPr/>
          </p:nvSpPr>
          <p:spPr>
            <a:xfrm>
              <a:off x="2650683" y="3803788"/>
              <a:ext cx="508125" cy="825703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2" name="二等辺三角形 351"/>
            <p:cNvSpPr/>
            <p:nvPr/>
          </p:nvSpPr>
          <p:spPr>
            <a:xfrm rot="10800000">
              <a:off x="2755682" y="3803788"/>
              <a:ext cx="298129" cy="373445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3" name="円/楕円 5"/>
            <p:cNvSpPr/>
            <p:nvPr/>
          </p:nvSpPr>
          <p:spPr>
            <a:xfrm>
              <a:off x="2867412" y="3835326"/>
              <a:ext cx="72565" cy="228694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2786548" y="3598057"/>
              <a:ext cx="236395" cy="26342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5" name="円/楕円 5"/>
            <p:cNvSpPr/>
            <p:nvPr/>
          </p:nvSpPr>
          <p:spPr>
            <a:xfrm>
              <a:off x="2870565" y="3800594"/>
              <a:ext cx="68362" cy="805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6" name="円/楕円 355"/>
            <p:cNvSpPr/>
            <p:nvPr/>
          </p:nvSpPr>
          <p:spPr>
            <a:xfrm>
              <a:off x="2730078" y="3440679"/>
              <a:ext cx="349336" cy="381093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2" name="月 361"/>
            <p:cNvSpPr/>
            <p:nvPr/>
          </p:nvSpPr>
          <p:spPr>
            <a:xfrm rot="2700000">
              <a:off x="2744883" y="3362487"/>
              <a:ext cx="136966" cy="247462"/>
            </a:xfrm>
            <a:prstGeom prst="moon">
              <a:avLst>
                <a:gd name="adj" fmla="val 42992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3" name="月 362"/>
            <p:cNvSpPr/>
            <p:nvPr/>
          </p:nvSpPr>
          <p:spPr>
            <a:xfrm rot="2700000">
              <a:off x="2799493" y="3362487"/>
              <a:ext cx="136966" cy="247462"/>
            </a:xfrm>
            <a:prstGeom prst="moon">
              <a:avLst>
                <a:gd name="adj" fmla="val 42992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8" name="グループ化 337"/>
            <p:cNvGrpSpPr/>
            <p:nvPr/>
          </p:nvGrpSpPr>
          <p:grpSpPr>
            <a:xfrm rot="10800000">
              <a:off x="2757956" y="3544762"/>
              <a:ext cx="292600" cy="16014"/>
              <a:chOff x="2703740" y="3457309"/>
              <a:chExt cx="292600" cy="45719"/>
            </a:xfrm>
          </p:grpSpPr>
          <p:sp>
            <p:nvSpPr>
              <p:cNvPr id="340" name="月 339"/>
              <p:cNvSpPr/>
              <p:nvPr/>
            </p:nvSpPr>
            <p:spPr>
              <a:xfrm rot="16200000">
                <a:off x="2917667" y="3424356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月 340"/>
              <p:cNvSpPr/>
              <p:nvPr/>
            </p:nvSpPr>
            <p:spPr>
              <a:xfrm rot="16200000">
                <a:off x="2736693" y="3424356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9" name="月 338"/>
            <p:cNvSpPr/>
            <p:nvPr/>
          </p:nvSpPr>
          <p:spPr>
            <a:xfrm rot="16200000">
              <a:off x="2880621" y="3713483"/>
              <a:ext cx="45719" cy="121336"/>
            </a:xfrm>
            <a:prstGeom prst="moon">
              <a:avLst>
                <a:gd name="adj" fmla="val 87500"/>
              </a:avLst>
            </a:prstGeom>
            <a:solidFill>
              <a:srgbClr val="C0504D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43" name="グループ化 542"/>
            <p:cNvGrpSpPr/>
            <p:nvPr/>
          </p:nvGrpSpPr>
          <p:grpSpPr>
            <a:xfrm rot="3616210" flipH="1">
              <a:off x="2498723" y="4147379"/>
              <a:ext cx="624285" cy="203024"/>
              <a:chOff x="1182751" y="4189218"/>
              <a:chExt cx="624285" cy="203024"/>
            </a:xfrm>
          </p:grpSpPr>
          <p:grpSp>
            <p:nvGrpSpPr>
              <p:cNvPr id="544" name="グループ化 543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47" name="フリーフォーム 546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8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5" name="円/楕円 544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円/楕円 545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0" name="グループ化 549"/>
            <p:cNvGrpSpPr/>
            <p:nvPr/>
          </p:nvGrpSpPr>
          <p:grpSpPr>
            <a:xfrm rot="17983790">
              <a:off x="2692011" y="4147383"/>
              <a:ext cx="624285" cy="203024"/>
              <a:chOff x="1182751" y="4189218"/>
              <a:chExt cx="624285" cy="203024"/>
            </a:xfrm>
          </p:grpSpPr>
          <p:grpSp>
            <p:nvGrpSpPr>
              <p:cNvPr id="551" name="グループ化 550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54" name="フリーフォーム 553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2" name="円/楕円 551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円/楕円 552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798066" y="3583542"/>
              <a:ext cx="213360" cy="82576"/>
              <a:chOff x="2793878" y="3583542"/>
              <a:chExt cx="213360" cy="82576"/>
            </a:xfrm>
          </p:grpSpPr>
          <p:sp>
            <p:nvSpPr>
              <p:cNvPr id="27" name="円/楕円 26"/>
              <p:cNvSpPr/>
              <p:nvPr/>
            </p:nvSpPr>
            <p:spPr bwMode="auto">
              <a:xfrm>
                <a:off x="2793878" y="3583542"/>
                <a:ext cx="45720" cy="825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円/楕円 574"/>
              <p:cNvSpPr/>
              <p:nvPr/>
            </p:nvSpPr>
            <p:spPr bwMode="auto">
              <a:xfrm>
                <a:off x="2961518" y="3583542"/>
                <a:ext cx="45720" cy="825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/>
          <p:cNvGrpSpPr/>
          <p:nvPr/>
        </p:nvGrpSpPr>
        <p:grpSpPr>
          <a:xfrm>
            <a:off x="4700078" y="2637190"/>
            <a:ext cx="508125" cy="1721028"/>
            <a:chOff x="3473643" y="3384829"/>
            <a:chExt cx="508125" cy="1721028"/>
          </a:xfrm>
        </p:grpSpPr>
        <p:sp>
          <p:nvSpPr>
            <p:cNvPr id="383" name="円/楕円 382"/>
            <p:cNvSpPr/>
            <p:nvPr/>
          </p:nvSpPr>
          <p:spPr>
            <a:xfrm>
              <a:off x="3657741" y="3394839"/>
              <a:ext cx="280294" cy="33957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4" name="円/楕円 383"/>
            <p:cNvSpPr/>
            <p:nvPr/>
          </p:nvSpPr>
          <p:spPr>
            <a:xfrm>
              <a:off x="3518435" y="3384829"/>
              <a:ext cx="362072" cy="398969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85" name="グループ化 384"/>
            <p:cNvGrpSpPr/>
            <p:nvPr/>
          </p:nvGrpSpPr>
          <p:grpSpPr>
            <a:xfrm flipH="1">
              <a:off x="3857766" y="3604566"/>
              <a:ext cx="99315" cy="113259"/>
              <a:chOff x="3838277" y="1393106"/>
              <a:chExt cx="225188" cy="256804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410" name="円/楕円 409"/>
              <p:cNvSpPr/>
              <p:nvPr/>
            </p:nvSpPr>
            <p:spPr>
              <a:xfrm rot="20700000">
                <a:off x="3838277" y="1393106"/>
                <a:ext cx="225188" cy="256804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円/楕円 410"/>
              <p:cNvSpPr/>
              <p:nvPr/>
            </p:nvSpPr>
            <p:spPr>
              <a:xfrm rot="20700000">
                <a:off x="3889523" y="1434448"/>
                <a:ext cx="147356" cy="17949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86" name="円/楕円 385"/>
            <p:cNvSpPr/>
            <p:nvPr/>
          </p:nvSpPr>
          <p:spPr>
            <a:xfrm rot="20700000">
              <a:off x="3500919" y="3604566"/>
              <a:ext cx="99315" cy="113259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7" name="円/楕円 386"/>
            <p:cNvSpPr/>
            <p:nvPr/>
          </p:nvSpPr>
          <p:spPr>
            <a:xfrm rot="20700000">
              <a:off x="3523520" y="3622799"/>
              <a:ext cx="64989" cy="79162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0" name="二等辺三角形 389"/>
            <p:cNvSpPr/>
            <p:nvPr/>
          </p:nvSpPr>
          <p:spPr>
            <a:xfrm rot="10800000" flipV="1">
              <a:off x="3473643" y="4354204"/>
              <a:ext cx="508125" cy="278480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91" name="グループ化 390"/>
            <p:cNvGrpSpPr/>
            <p:nvPr/>
          </p:nvGrpSpPr>
          <p:grpSpPr>
            <a:xfrm>
              <a:off x="3499501" y="4253677"/>
              <a:ext cx="455475" cy="852180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403" name="グループ化 402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408" name="台形 407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4" name="1 つの角を丸めた四角形 403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1 つの角を丸めた四角形 404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1 つの角を丸めた四角形 405"/>
              <p:cNvSpPr/>
              <p:nvPr/>
            </p:nvSpPr>
            <p:spPr>
              <a:xfrm>
                <a:off x="2723811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1 つの角を丸めた四角形 406"/>
              <p:cNvSpPr/>
              <p:nvPr/>
            </p:nvSpPr>
            <p:spPr>
              <a:xfrm flipH="1">
                <a:off x="3302824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92" name="片側の 2 つの角を丸めた四角形 23"/>
            <p:cNvSpPr/>
            <p:nvPr/>
          </p:nvSpPr>
          <p:spPr>
            <a:xfrm>
              <a:off x="3473643" y="3803788"/>
              <a:ext cx="508125" cy="825703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3" name="二等辺三角形 392"/>
            <p:cNvSpPr/>
            <p:nvPr/>
          </p:nvSpPr>
          <p:spPr>
            <a:xfrm rot="10800000">
              <a:off x="3578642" y="3803788"/>
              <a:ext cx="298129" cy="373445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4" name="円/楕円 5"/>
            <p:cNvSpPr/>
            <p:nvPr/>
          </p:nvSpPr>
          <p:spPr>
            <a:xfrm>
              <a:off x="3690372" y="3835326"/>
              <a:ext cx="72565" cy="228694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5" name="円/楕円 394"/>
            <p:cNvSpPr/>
            <p:nvPr/>
          </p:nvSpPr>
          <p:spPr>
            <a:xfrm>
              <a:off x="3609508" y="3598057"/>
              <a:ext cx="236395" cy="26342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6" name="円/楕円 5"/>
            <p:cNvSpPr/>
            <p:nvPr/>
          </p:nvSpPr>
          <p:spPr>
            <a:xfrm>
              <a:off x="3693525" y="3800594"/>
              <a:ext cx="68362" cy="805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7" name="円/楕円 396"/>
            <p:cNvSpPr/>
            <p:nvPr/>
          </p:nvSpPr>
          <p:spPr>
            <a:xfrm>
              <a:off x="3553038" y="3440679"/>
              <a:ext cx="349336" cy="381093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77" name="グループ化 376"/>
            <p:cNvGrpSpPr/>
            <p:nvPr/>
          </p:nvGrpSpPr>
          <p:grpSpPr>
            <a:xfrm rot="10800000">
              <a:off x="3580282" y="3546130"/>
              <a:ext cx="292600" cy="16014"/>
              <a:chOff x="2703740" y="3457309"/>
              <a:chExt cx="292600" cy="45719"/>
            </a:xfrm>
            <a:solidFill>
              <a:sysClr val="window" lastClr="FFFFFF">
                <a:lumMod val="65000"/>
              </a:sysClr>
            </a:solidFill>
          </p:grpSpPr>
          <p:sp>
            <p:nvSpPr>
              <p:cNvPr id="381" name="月 380"/>
              <p:cNvSpPr/>
              <p:nvPr/>
            </p:nvSpPr>
            <p:spPr>
              <a:xfrm rot="16200000">
                <a:off x="2917667" y="3424356"/>
                <a:ext cx="45719" cy="111626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2" name="月 381"/>
              <p:cNvSpPr/>
              <p:nvPr/>
            </p:nvSpPr>
            <p:spPr>
              <a:xfrm rot="16200000">
                <a:off x="2736693" y="3424356"/>
                <a:ext cx="45719" cy="111626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78" name="台形 377"/>
            <p:cNvSpPr/>
            <p:nvPr/>
          </p:nvSpPr>
          <p:spPr>
            <a:xfrm>
              <a:off x="3661811" y="3690600"/>
              <a:ext cx="130872" cy="75582"/>
            </a:xfrm>
            <a:prstGeom prst="trapezoid">
              <a:avLst>
                <a:gd name="adj" fmla="val 58360"/>
              </a:avLst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9" name="月 378"/>
            <p:cNvSpPr/>
            <p:nvPr/>
          </p:nvSpPr>
          <p:spPr>
            <a:xfrm rot="2430949">
              <a:off x="3620155" y="3684630"/>
              <a:ext cx="45719" cy="87627"/>
            </a:xfrm>
            <a:prstGeom prst="moon">
              <a:avLst>
                <a:gd name="adj" fmla="val 3784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0" name="月 379"/>
            <p:cNvSpPr/>
            <p:nvPr/>
          </p:nvSpPr>
          <p:spPr>
            <a:xfrm rot="19169051" flipH="1">
              <a:off x="3794477" y="3684629"/>
              <a:ext cx="45719" cy="87627"/>
            </a:xfrm>
            <a:prstGeom prst="moon">
              <a:avLst>
                <a:gd name="adj" fmla="val 3784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57" name="グループ化 556"/>
            <p:cNvGrpSpPr/>
            <p:nvPr/>
          </p:nvGrpSpPr>
          <p:grpSpPr>
            <a:xfrm rot="3616210" flipH="1">
              <a:off x="3321683" y="4147379"/>
              <a:ext cx="624285" cy="203024"/>
              <a:chOff x="1182751" y="4189218"/>
              <a:chExt cx="624285" cy="203024"/>
            </a:xfrm>
          </p:grpSpPr>
          <p:grpSp>
            <p:nvGrpSpPr>
              <p:cNvPr id="558" name="グループ化 557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61" name="フリーフォーム 560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2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3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9" name="円/楕円 558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円/楕円 559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4" name="グループ化 563"/>
            <p:cNvGrpSpPr/>
            <p:nvPr/>
          </p:nvGrpSpPr>
          <p:grpSpPr>
            <a:xfrm rot="17983790">
              <a:off x="3514971" y="4147383"/>
              <a:ext cx="624285" cy="203024"/>
              <a:chOff x="1182751" y="4189218"/>
              <a:chExt cx="624285" cy="203024"/>
            </a:xfrm>
          </p:grpSpPr>
          <p:grpSp>
            <p:nvGrpSpPr>
              <p:cNvPr id="565" name="グループ化 564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68" name="フリーフォーム 567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9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0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6" name="円/楕円 565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円/楕円 566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3619726" y="3593643"/>
              <a:ext cx="215960" cy="45591"/>
              <a:chOff x="3616821" y="3593643"/>
              <a:chExt cx="215960" cy="45591"/>
            </a:xfrm>
          </p:grpSpPr>
          <p:sp>
            <p:nvSpPr>
              <p:cNvPr id="576" name="円/楕円 575"/>
              <p:cNvSpPr/>
              <p:nvPr/>
            </p:nvSpPr>
            <p:spPr bwMode="auto">
              <a:xfrm>
                <a:off x="3616821" y="3593643"/>
                <a:ext cx="42906" cy="437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円/楕円 577"/>
              <p:cNvSpPr/>
              <p:nvPr/>
            </p:nvSpPr>
            <p:spPr bwMode="auto">
              <a:xfrm>
                <a:off x="3789875" y="3595502"/>
                <a:ext cx="42906" cy="437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" name="グループ化 75"/>
          <p:cNvGrpSpPr/>
          <p:nvPr/>
        </p:nvGrpSpPr>
        <p:grpSpPr>
          <a:xfrm>
            <a:off x="6528175" y="3072422"/>
            <a:ext cx="514430" cy="1302440"/>
            <a:chOff x="4180997" y="3814567"/>
            <a:chExt cx="514430" cy="1302440"/>
          </a:xfrm>
        </p:grpSpPr>
        <p:sp>
          <p:nvSpPr>
            <p:cNvPr id="415" name="二等辺三角形 414"/>
            <p:cNvSpPr/>
            <p:nvPr/>
          </p:nvSpPr>
          <p:spPr>
            <a:xfrm rot="10800000" flipV="1">
              <a:off x="4226562" y="4653139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16" name="グループ化 415"/>
            <p:cNvGrpSpPr/>
            <p:nvPr/>
          </p:nvGrpSpPr>
          <p:grpSpPr>
            <a:xfrm>
              <a:off x="4248090" y="4627441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443" name="グループ化 442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448" name="台形 447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9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4" name="1 つの角を丸めた四角形 443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1 つの角を丸めた四角形 444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6" name="1 つの角を丸めた四角形 445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1 つの角を丸めた四角形 446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17" name="片側の 2 つの角を丸めた四角形 23"/>
            <p:cNvSpPr/>
            <p:nvPr/>
          </p:nvSpPr>
          <p:spPr>
            <a:xfrm>
              <a:off x="4226563" y="4301565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8" name="二等辺三角形 417"/>
            <p:cNvSpPr/>
            <p:nvPr/>
          </p:nvSpPr>
          <p:spPr>
            <a:xfrm rot="10800000">
              <a:off x="4313976" y="4301565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9" name="円/楕円 5"/>
            <p:cNvSpPr/>
            <p:nvPr/>
          </p:nvSpPr>
          <p:spPr>
            <a:xfrm>
              <a:off x="4406993" y="4327822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0" name="円/楕円 419"/>
            <p:cNvSpPr/>
            <p:nvPr/>
          </p:nvSpPr>
          <p:spPr>
            <a:xfrm>
              <a:off x="4339673" y="4130291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1" name="円/楕円 5"/>
            <p:cNvSpPr/>
            <p:nvPr/>
          </p:nvSpPr>
          <p:spPr>
            <a:xfrm>
              <a:off x="4409618" y="4298907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23" name="グループ化 422"/>
            <p:cNvGrpSpPr/>
            <p:nvPr/>
          </p:nvGrpSpPr>
          <p:grpSpPr>
            <a:xfrm>
              <a:off x="4180997" y="3814567"/>
              <a:ext cx="148402" cy="151921"/>
              <a:chOff x="4399553" y="3454368"/>
              <a:chExt cx="467722" cy="478814"/>
            </a:xfrm>
          </p:grpSpPr>
          <p:sp>
            <p:nvSpPr>
              <p:cNvPr id="431" name="円/楕円 430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円/楕円 431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4" name="グループ化 423"/>
            <p:cNvGrpSpPr/>
            <p:nvPr/>
          </p:nvGrpSpPr>
          <p:grpSpPr>
            <a:xfrm flipH="1">
              <a:off x="4547025" y="3814567"/>
              <a:ext cx="148402" cy="151921"/>
              <a:chOff x="4399553" y="3454368"/>
              <a:chExt cx="467722" cy="478814"/>
            </a:xfrm>
          </p:grpSpPr>
          <p:sp>
            <p:nvSpPr>
              <p:cNvPr id="429" name="円/楕円 428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円/楕円 429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5" name="円/楕円 424"/>
            <p:cNvSpPr/>
            <p:nvPr/>
          </p:nvSpPr>
          <p:spPr>
            <a:xfrm>
              <a:off x="4204214" y="3840890"/>
              <a:ext cx="467722" cy="478814"/>
            </a:xfrm>
            <a:prstGeom prst="ellipse">
              <a:avLst/>
            </a:prstGeom>
            <a:solidFill>
              <a:srgbClr val="9933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6" name="円/楕円 6"/>
            <p:cNvSpPr/>
            <p:nvPr/>
          </p:nvSpPr>
          <p:spPr bwMode="auto">
            <a:xfrm>
              <a:off x="4396997" y="4144160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292969" y="4410205"/>
              <a:ext cx="297737" cy="344191"/>
              <a:chOff x="4292969" y="4410205"/>
              <a:chExt cx="297737" cy="344191"/>
            </a:xfrm>
          </p:grpSpPr>
          <p:grpSp>
            <p:nvGrpSpPr>
              <p:cNvPr id="588" name="グループ化 587"/>
              <p:cNvGrpSpPr/>
              <p:nvPr/>
            </p:nvGrpSpPr>
            <p:grpSpPr>
              <a:xfrm rot="6225141" flipH="1">
                <a:off x="4343950" y="4507639"/>
                <a:ext cx="344190" cy="149322"/>
                <a:chOff x="4223518" y="4129971"/>
                <a:chExt cx="344190" cy="149322"/>
              </a:xfrm>
            </p:grpSpPr>
            <p:grpSp>
              <p:nvGrpSpPr>
                <p:cNvPr id="589" name="グループ化 588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593" name="円/楕円 592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4" name="円/楕円 593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5" name="円/楕円 594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6" name="円/楕円 595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0" name="グループ化 589"/>
                <p:cNvGrpSpPr/>
                <p:nvPr/>
              </p:nvGrpSpPr>
              <p:grpSpPr>
                <a:xfrm>
                  <a:off x="4339236" y="4129971"/>
                  <a:ext cx="228472" cy="118551"/>
                  <a:chOff x="4361207" y="4226065"/>
                  <a:chExt cx="228472" cy="118551"/>
                </a:xfrm>
              </p:grpSpPr>
              <p:sp>
                <p:nvSpPr>
                  <p:cNvPr id="591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2" name="角丸四角形 38"/>
                  <p:cNvSpPr/>
                  <p:nvPr/>
                </p:nvSpPr>
                <p:spPr>
                  <a:xfrm rot="4500000">
                    <a:off x="4428398" y="4170540"/>
                    <a:ext cx="105756" cy="216806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97" name="グループ化 596"/>
              <p:cNvGrpSpPr/>
              <p:nvPr/>
            </p:nvGrpSpPr>
            <p:grpSpPr>
              <a:xfrm rot="15374859">
                <a:off x="4195535" y="4507640"/>
                <a:ext cx="344190" cy="149322"/>
                <a:chOff x="4223518" y="4129971"/>
                <a:chExt cx="344190" cy="149322"/>
              </a:xfrm>
            </p:grpSpPr>
            <p:grpSp>
              <p:nvGrpSpPr>
                <p:cNvPr id="598" name="グループ化 597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602" name="円/楕円 601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03" name="円/楕円 602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04" name="円/楕円 603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05" name="円/楕円 604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9" name="グループ化 598"/>
                <p:cNvGrpSpPr/>
                <p:nvPr/>
              </p:nvGrpSpPr>
              <p:grpSpPr>
                <a:xfrm>
                  <a:off x="4339236" y="4129971"/>
                  <a:ext cx="228472" cy="118551"/>
                  <a:chOff x="4361207" y="4226065"/>
                  <a:chExt cx="228472" cy="118551"/>
                </a:xfrm>
              </p:grpSpPr>
              <p:sp>
                <p:nvSpPr>
                  <p:cNvPr id="600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1" name="角丸四角形 38"/>
                  <p:cNvSpPr/>
                  <p:nvPr/>
                </p:nvSpPr>
                <p:spPr>
                  <a:xfrm rot="4500000">
                    <a:off x="4428398" y="4170540"/>
                    <a:ext cx="105756" cy="216806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64" name="円/楕円 63"/>
            <p:cNvSpPr/>
            <p:nvPr/>
          </p:nvSpPr>
          <p:spPr bwMode="auto">
            <a:xfrm>
              <a:off x="4262997" y="4034631"/>
              <a:ext cx="65904" cy="659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円/楕円 624"/>
            <p:cNvSpPr/>
            <p:nvPr/>
          </p:nvSpPr>
          <p:spPr bwMode="auto">
            <a:xfrm>
              <a:off x="4552557" y="4034631"/>
              <a:ext cx="65904" cy="659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 bwMode="auto">
            <a:xfrm>
              <a:off x="4309450" y="4239944"/>
              <a:ext cx="257250" cy="48522"/>
            </a:xfrm>
            <a:custGeom>
              <a:avLst/>
              <a:gdLst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94062"/>
                <a:gd name="connsiteX1" fmla="*/ 166159 w 332318"/>
                <a:gd name="connsiteY1" fmla="*/ 0 h 94062"/>
                <a:gd name="connsiteX2" fmla="*/ 332318 w 332318"/>
                <a:gd name="connsiteY2" fmla="*/ 29886 h 94062"/>
                <a:gd name="connsiteX3" fmla="*/ 166159 w 332318"/>
                <a:gd name="connsiteY3" fmla="*/ 94062 h 94062"/>
                <a:gd name="connsiteX4" fmla="*/ 0 w 332318"/>
                <a:gd name="connsiteY4" fmla="*/ 29886 h 94062"/>
                <a:gd name="connsiteX0" fmla="*/ 0 w 332318"/>
                <a:gd name="connsiteY0" fmla="*/ 3480 h 67656"/>
                <a:gd name="connsiteX1" fmla="*/ 164254 w 332318"/>
                <a:gd name="connsiteY1" fmla="*/ 34554 h 67656"/>
                <a:gd name="connsiteX2" fmla="*/ 332318 w 332318"/>
                <a:gd name="connsiteY2" fmla="*/ 3480 h 67656"/>
                <a:gd name="connsiteX3" fmla="*/ 166159 w 332318"/>
                <a:gd name="connsiteY3" fmla="*/ 67656 h 67656"/>
                <a:gd name="connsiteX4" fmla="*/ 0 w 332318"/>
                <a:gd name="connsiteY4" fmla="*/ 3480 h 67656"/>
                <a:gd name="connsiteX0" fmla="*/ 0 w 332318"/>
                <a:gd name="connsiteY0" fmla="*/ 4105 h 68281"/>
                <a:gd name="connsiteX1" fmla="*/ 164254 w 332318"/>
                <a:gd name="connsiteY1" fmla="*/ 35179 h 68281"/>
                <a:gd name="connsiteX2" fmla="*/ 332318 w 332318"/>
                <a:gd name="connsiteY2" fmla="*/ 4105 h 68281"/>
                <a:gd name="connsiteX3" fmla="*/ 166159 w 332318"/>
                <a:gd name="connsiteY3" fmla="*/ 68281 h 68281"/>
                <a:gd name="connsiteX4" fmla="*/ 0 w 332318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5014"/>
                <a:gd name="connsiteY0" fmla="*/ 4105 h 68281"/>
                <a:gd name="connsiteX1" fmla="*/ 165602 w 335014"/>
                <a:gd name="connsiteY1" fmla="*/ 35179 h 68281"/>
                <a:gd name="connsiteX2" fmla="*/ 333666 w 335014"/>
                <a:gd name="connsiteY2" fmla="*/ 4105 h 68281"/>
                <a:gd name="connsiteX3" fmla="*/ 167507 w 335014"/>
                <a:gd name="connsiteY3" fmla="*/ 68281 h 68281"/>
                <a:gd name="connsiteX4" fmla="*/ 1348 w 335014"/>
                <a:gd name="connsiteY4" fmla="*/ 4105 h 6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14" h="68281">
                  <a:moveTo>
                    <a:pt x="1348" y="4105"/>
                  </a:moveTo>
                  <a:cubicBezTo>
                    <a:pt x="18493" y="-14306"/>
                    <a:pt x="73835" y="35179"/>
                    <a:pt x="165602" y="35179"/>
                  </a:cubicBezTo>
                  <a:cubicBezTo>
                    <a:pt x="257369" y="35179"/>
                    <a:pt x="314616" y="-12401"/>
                    <a:pt x="333666" y="4105"/>
                  </a:cubicBezTo>
                  <a:cubicBezTo>
                    <a:pt x="347001" y="22516"/>
                    <a:pt x="259274" y="68281"/>
                    <a:pt x="167507" y="68281"/>
                  </a:cubicBezTo>
                  <a:cubicBezTo>
                    <a:pt x="75740" y="68281"/>
                    <a:pt x="-11987" y="18706"/>
                    <a:pt x="1348" y="41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8418385" y="3072422"/>
            <a:ext cx="514430" cy="1302440"/>
            <a:chOff x="4833777" y="3814567"/>
            <a:chExt cx="514430" cy="1302440"/>
          </a:xfrm>
        </p:grpSpPr>
        <p:sp>
          <p:nvSpPr>
            <p:cNvPr id="453" name="二等辺三角形 452"/>
            <p:cNvSpPr/>
            <p:nvPr/>
          </p:nvSpPr>
          <p:spPr>
            <a:xfrm rot="10800000" flipV="1">
              <a:off x="4879342" y="4653139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54" name="グループ化 453"/>
            <p:cNvGrpSpPr/>
            <p:nvPr/>
          </p:nvGrpSpPr>
          <p:grpSpPr>
            <a:xfrm>
              <a:off x="4900870" y="4627441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477" name="グループ化 476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482" name="台形 481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3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78" name="1 つの角を丸めた四角形 477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1 つの角を丸めた四角形 478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0" name="1 つの角を丸めた四角形 479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1 つの角を丸めた四角形 480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55" name="片側の 2 つの角を丸めた四角形 23"/>
            <p:cNvSpPr/>
            <p:nvPr/>
          </p:nvSpPr>
          <p:spPr>
            <a:xfrm>
              <a:off x="4879343" y="4301565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6" name="二等辺三角形 455"/>
            <p:cNvSpPr/>
            <p:nvPr/>
          </p:nvSpPr>
          <p:spPr>
            <a:xfrm rot="10800000">
              <a:off x="4966756" y="4301565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7" name="円/楕円 5"/>
            <p:cNvSpPr/>
            <p:nvPr/>
          </p:nvSpPr>
          <p:spPr>
            <a:xfrm>
              <a:off x="5059773" y="4327822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8" name="円/楕円 457"/>
            <p:cNvSpPr/>
            <p:nvPr/>
          </p:nvSpPr>
          <p:spPr>
            <a:xfrm>
              <a:off x="4992453" y="4130291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9" name="円/楕円 5"/>
            <p:cNvSpPr/>
            <p:nvPr/>
          </p:nvSpPr>
          <p:spPr>
            <a:xfrm>
              <a:off x="5062398" y="4298907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1" name="円/楕円 460"/>
            <p:cNvSpPr/>
            <p:nvPr/>
          </p:nvSpPr>
          <p:spPr>
            <a:xfrm>
              <a:off x="4833777" y="3814567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2" name="円/楕円 461"/>
            <p:cNvSpPr/>
            <p:nvPr/>
          </p:nvSpPr>
          <p:spPr>
            <a:xfrm flipH="1">
              <a:off x="5199805" y="3814567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4856994" y="3840890"/>
              <a:ext cx="467722" cy="47881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4" name="円/楕円 6"/>
            <p:cNvSpPr/>
            <p:nvPr/>
          </p:nvSpPr>
          <p:spPr bwMode="auto">
            <a:xfrm>
              <a:off x="5044697" y="4144160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6" name="グループ化 605"/>
            <p:cNvGrpSpPr/>
            <p:nvPr/>
          </p:nvGrpSpPr>
          <p:grpSpPr>
            <a:xfrm>
              <a:off x="4942574" y="4410205"/>
              <a:ext cx="297737" cy="344191"/>
              <a:chOff x="4292969" y="4410205"/>
              <a:chExt cx="297737" cy="344191"/>
            </a:xfrm>
          </p:grpSpPr>
          <p:grpSp>
            <p:nvGrpSpPr>
              <p:cNvPr id="607" name="グループ化 606"/>
              <p:cNvGrpSpPr/>
              <p:nvPr/>
            </p:nvGrpSpPr>
            <p:grpSpPr>
              <a:xfrm rot="6225141" flipH="1">
                <a:off x="4343950" y="4507639"/>
                <a:ext cx="344190" cy="149322"/>
                <a:chOff x="4223518" y="4129971"/>
                <a:chExt cx="344190" cy="149322"/>
              </a:xfrm>
            </p:grpSpPr>
            <p:grpSp>
              <p:nvGrpSpPr>
                <p:cNvPr id="617" name="グループ化 616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621" name="円/楕円 620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22" name="円/楕円 621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23" name="円/楕円 622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24" name="円/楕円 623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18" name="グループ化 617"/>
                <p:cNvGrpSpPr/>
                <p:nvPr/>
              </p:nvGrpSpPr>
              <p:grpSpPr>
                <a:xfrm>
                  <a:off x="4339236" y="4129971"/>
                  <a:ext cx="228472" cy="118551"/>
                  <a:chOff x="4361207" y="4226065"/>
                  <a:chExt cx="228472" cy="118551"/>
                </a:xfrm>
              </p:grpSpPr>
              <p:sp>
                <p:nvSpPr>
                  <p:cNvPr id="619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0" name="角丸四角形 38"/>
                  <p:cNvSpPr/>
                  <p:nvPr/>
                </p:nvSpPr>
                <p:spPr>
                  <a:xfrm rot="4500000">
                    <a:off x="4428398" y="4170540"/>
                    <a:ext cx="105756" cy="216806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08" name="グループ化 607"/>
              <p:cNvGrpSpPr/>
              <p:nvPr/>
            </p:nvGrpSpPr>
            <p:grpSpPr>
              <a:xfrm rot="15374859">
                <a:off x="4195535" y="4507640"/>
                <a:ext cx="344190" cy="149322"/>
                <a:chOff x="4223518" y="4129971"/>
                <a:chExt cx="344190" cy="149322"/>
              </a:xfrm>
            </p:grpSpPr>
            <p:grpSp>
              <p:nvGrpSpPr>
                <p:cNvPr id="609" name="グループ化 608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613" name="円/楕円 612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14" name="円/楕円 613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15" name="円/楕円 614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16" name="円/楕円 615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10" name="グループ化 609"/>
                <p:cNvGrpSpPr/>
                <p:nvPr/>
              </p:nvGrpSpPr>
              <p:grpSpPr>
                <a:xfrm>
                  <a:off x="4339236" y="4129971"/>
                  <a:ext cx="228472" cy="118551"/>
                  <a:chOff x="4361207" y="4226065"/>
                  <a:chExt cx="228472" cy="118551"/>
                </a:xfrm>
              </p:grpSpPr>
              <p:sp>
                <p:nvSpPr>
                  <p:cNvPr id="611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2" name="角丸四角形 38"/>
                  <p:cNvSpPr/>
                  <p:nvPr/>
                </p:nvSpPr>
                <p:spPr>
                  <a:xfrm rot="4500000">
                    <a:off x="4428398" y="4170540"/>
                    <a:ext cx="105756" cy="216806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626" name="円/楕円 625"/>
            <p:cNvSpPr/>
            <p:nvPr/>
          </p:nvSpPr>
          <p:spPr bwMode="auto">
            <a:xfrm>
              <a:off x="4914507" y="4034631"/>
              <a:ext cx="65904" cy="659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円/楕円 626"/>
            <p:cNvSpPr/>
            <p:nvPr/>
          </p:nvSpPr>
          <p:spPr bwMode="auto">
            <a:xfrm>
              <a:off x="5204067" y="4034631"/>
              <a:ext cx="65904" cy="659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円/楕円 64"/>
            <p:cNvSpPr/>
            <p:nvPr/>
          </p:nvSpPr>
          <p:spPr bwMode="auto">
            <a:xfrm>
              <a:off x="4962865" y="4239944"/>
              <a:ext cx="257250" cy="48522"/>
            </a:xfrm>
            <a:custGeom>
              <a:avLst/>
              <a:gdLst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94062"/>
                <a:gd name="connsiteX1" fmla="*/ 166159 w 332318"/>
                <a:gd name="connsiteY1" fmla="*/ 0 h 94062"/>
                <a:gd name="connsiteX2" fmla="*/ 332318 w 332318"/>
                <a:gd name="connsiteY2" fmla="*/ 29886 h 94062"/>
                <a:gd name="connsiteX3" fmla="*/ 166159 w 332318"/>
                <a:gd name="connsiteY3" fmla="*/ 94062 h 94062"/>
                <a:gd name="connsiteX4" fmla="*/ 0 w 332318"/>
                <a:gd name="connsiteY4" fmla="*/ 29886 h 94062"/>
                <a:gd name="connsiteX0" fmla="*/ 0 w 332318"/>
                <a:gd name="connsiteY0" fmla="*/ 3480 h 67656"/>
                <a:gd name="connsiteX1" fmla="*/ 164254 w 332318"/>
                <a:gd name="connsiteY1" fmla="*/ 34554 h 67656"/>
                <a:gd name="connsiteX2" fmla="*/ 332318 w 332318"/>
                <a:gd name="connsiteY2" fmla="*/ 3480 h 67656"/>
                <a:gd name="connsiteX3" fmla="*/ 166159 w 332318"/>
                <a:gd name="connsiteY3" fmla="*/ 67656 h 67656"/>
                <a:gd name="connsiteX4" fmla="*/ 0 w 332318"/>
                <a:gd name="connsiteY4" fmla="*/ 3480 h 67656"/>
                <a:gd name="connsiteX0" fmla="*/ 0 w 332318"/>
                <a:gd name="connsiteY0" fmla="*/ 4105 h 68281"/>
                <a:gd name="connsiteX1" fmla="*/ 164254 w 332318"/>
                <a:gd name="connsiteY1" fmla="*/ 35179 h 68281"/>
                <a:gd name="connsiteX2" fmla="*/ 332318 w 332318"/>
                <a:gd name="connsiteY2" fmla="*/ 4105 h 68281"/>
                <a:gd name="connsiteX3" fmla="*/ 166159 w 332318"/>
                <a:gd name="connsiteY3" fmla="*/ 68281 h 68281"/>
                <a:gd name="connsiteX4" fmla="*/ 0 w 332318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5014"/>
                <a:gd name="connsiteY0" fmla="*/ 4105 h 68281"/>
                <a:gd name="connsiteX1" fmla="*/ 165602 w 335014"/>
                <a:gd name="connsiteY1" fmla="*/ 35179 h 68281"/>
                <a:gd name="connsiteX2" fmla="*/ 333666 w 335014"/>
                <a:gd name="connsiteY2" fmla="*/ 4105 h 68281"/>
                <a:gd name="connsiteX3" fmla="*/ 167507 w 335014"/>
                <a:gd name="connsiteY3" fmla="*/ 68281 h 68281"/>
                <a:gd name="connsiteX4" fmla="*/ 1348 w 335014"/>
                <a:gd name="connsiteY4" fmla="*/ 4105 h 6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14" h="68281">
                  <a:moveTo>
                    <a:pt x="1348" y="4105"/>
                  </a:moveTo>
                  <a:cubicBezTo>
                    <a:pt x="18493" y="-14306"/>
                    <a:pt x="73835" y="35179"/>
                    <a:pt x="165602" y="35179"/>
                  </a:cubicBezTo>
                  <a:cubicBezTo>
                    <a:pt x="257369" y="35179"/>
                    <a:pt x="314616" y="-12401"/>
                    <a:pt x="333666" y="4105"/>
                  </a:cubicBezTo>
                  <a:cubicBezTo>
                    <a:pt x="347001" y="22516"/>
                    <a:pt x="259274" y="68281"/>
                    <a:pt x="167507" y="68281"/>
                  </a:cubicBezTo>
                  <a:cubicBezTo>
                    <a:pt x="75740" y="68281"/>
                    <a:pt x="-11987" y="18706"/>
                    <a:pt x="1348" y="41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1" name="グループ化 970"/>
          <p:cNvGrpSpPr/>
          <p:nvPr/>
        </p:nvGrpSpPr>
        <p:grpSpPr>
          <a:xfrm>
            <a:off x="829303" y="4597475"/>
            <a:ext cx="762814" cy="1728814"/>
            <a:chOff x="1738614" y="3611966"/>
            <a:chExt cx="762814" cy="1728814"/>
          </a:xfrm>
        </p:grpSpPr>
        <p:grpSp>
          <p:nvGrpSpPr>
            <p:cNvPr id="630" name="グループ化 629"/>
            <p:cNvGrpSpPr/>
            <p:nvPr/>
          </p:nvGrpSpPr>
          <p:grpSpPr>
            <a:xfrm>
              <a:off x="1866077" y="3611966"/>
              <a:ext cx="508125" cy="1728814"/>
              <a:chOff x="1811861" y="3261277"/>
              <a:chExt cx="508125" cy="1728814"/>
            </a:xfrm>
          </p:grpSpPr>
          <p:grpSp>
            <p:nvGrpSpPr>
              <p:cNvPr id="648" name="グループ化 647"/>
              <p:cNvGrpSpPr/>
              <p:nvPr/>
            </p:nvGrpSpPr>
            <p:grpSpPr>
              <a:xfrm>
                <a:off x="1861487" y="3261277"/>
                <a:ext cx="411086" cy="592857"/>
                <a:chOff x="1852608" y="3259382"/>
                <a:chExt cx="417597" cy="592857"/>
              </a:xfrm>
              <a:solidFill>
                <a:srgbClr val="993300"/>
              </a:solidFill>
            </p:grpSpPr>
            <p:sp>
              <p:nvSpPr>
                <p:cNvPr id="679" name="円/楕円 678"/>
                <p:cNvSpPr/>
                <p:nvPr/>
              </p:nvSpPr>
              <p:spPr bwMode="auto">
                <a:xfrm>
                  <a:off x="1852608" y="3259382"/>
                  <a:ext cx="417597" cy="41759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円/楕円 679"/>
                <p:cNvSpPr/>
                <p:nvPr/>
              </p:nvSpPr>
              <p:spPr bwMode="auto">
                <a:xfrm>
                  <a:off x="1852608" y="3434642"/>
                  <a:ext cx="417597" cy="41759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9" name="グループ化 648"/>
              <p:cNvGrpSpPr/>
              <p:nvPr/>
            </p:nvGrpSpPr>
            <p:grpSpPr>
              <a:xfrm>
                <a:off x="1848024" y="3488799"/>
                <a:ext cx="435644" cy="113260"/>
                <a:chOff x="1848024" y="3488799"/>
                <a:chExt cx="435644" cy="113260"/>
              </a:xfrm>
            </p:grpSpPr>
            <p:sp>
              <p:nvSpPr>
                <p:cNvPr id="675" name="円/楕円 674"/>
                <p:cNvSpPr/>
                <p:nvPr/>
              </p:nvSpPr>
              <p:spPr>
                <a:xfrm rot="900000" flipH="1">
                  <a:off x="2184353" y="3488800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6" name="円/楕円 675"/>
                <p:cNvSpPr/>
                <p:nvPr/>
              </p:nvSpPr>
              <p:spPr>
                <a:xfrm rot="900000" flipH="1">
                  <a:off x="2196078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7" name="円/楕円 676"/>
                <p:cNvSpPr/>
                <p:nvPr/>
              </p:nvSpPr>
              <p:spPr>
                <a:xfrm rot="20700000">
                  <a:off x="1848024" y="3488799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8" name="円/楕円 677"/>
                <p:cNvSpPr/>
                <p:nvPr/>
              </p:nvSpPr>
              <p:spPr>
                <a:xfrm rot="20700000">
                  <a:off x="1870625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50" name="グループ化 649"/>
              <p:cNvGrpSpPr/>
              <p:nvPr/>
            </p:nvGrpSpPr>
            <p:grpSpPr>
              <a:xfrm>
                <a:off x="1811861" y="3324913"/>
                <a:ext cx="508125" cy="1665178"/>
                <a:chOff x="2665182" y="1021508"/>
                <a:chExt cx="1152128" cy="3775644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660" name="二等辺三角形 659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61" name="グループ化 660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668" name="グループ化 667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673" name="台形 672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4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9" name="1 つの角を丸めた四角形 668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0" name="1 つの角を丸めた四角形 669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1" name="1 つの角を丸めた四角形 670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2" name="1 つの角を丸めた四角形 671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2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二等辺三角形 662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円/楕円 664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6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7" name="円/楕円 666"/>
                <p:cNvSpPr/>
                <p:nvPr/>
              </p:nvSpPr>
              <p:spPr>
                <a:xfrm>
                  <a:off x="2867507" y="1021508"/>
                  <a:ext cx="747480" cy="864097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51" name="月 650"/>
              <p:cNvSpPr/>
              <p:nvPr/>
            </p:nvSpPr>
            <p:spPr bwMode="auto">
              <a:xfrm rot="247646">
                <a:off x="1887045" y="3454248"/>
                <a:ext cx="66030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月 651"/>
              <p:cNvSpPr/>
              <p:nvPr/>
            </p:nvSpPr>
            <p:spPr bwMode="auto">
              <a:xfrm rot="21352354" flipH="1">
                <a:off x="2177508" y="3454248"/>
                <a:ext cx="60888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月 652"/>
              <p:cNvSpPr/>
              <p:nvPr/>
            </p:nvSpPr>
            <p:spPr bwMode="auto">
              <a:xfrm rot="5400000">
                <a:off x="2001572" y="3190211"/>
                <a:ext cx="126582" cy="325868"/>
              </a:xfrm>
              <a:prstGeom prst="moon">
                <a:avLst>
                  <a:gd name="adj" fmla="val 67935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月 653"/>
              <p:cNvSpPr/>
              <p:nvPr/>
            </p:nvSpPr>
            <p:spPr bwMode="auto">
              <a:xfrm rot="2700000">
                <a:off x="1901984" y="3285320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月 654"/>
              <p:cNvSpPr/>
              <p:nvPr/>
            </p:nvSpPr>
            <p:spPr bwMode="auto">
              <a:xfrm rot="18900000" flipH="1">
                <a:off x="2148490" y="3285324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月 655"/>
              <p:cNvSpPr/>
              <p:nvPr/>
            </p:nvSpPr>
            <p:spPr bwMode="auto">
              <a:xfrm rot="2700000">
                <a:off x="1959133" y="3285321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月 656"/>
              <p:cNvSpPr/>
              <p:nvPr/>
            </p:nvSpPr>
            <p:spPr bwMode="auto">
              <a:xfrm rot="18900000" flipH="1">
                <a:off x="2091341" y="3285323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月 657"/>
              <p:cNvSpPr/>
              <p:nvPr/>
            </p:nvSpPr>
            <p:spPr>
              <a:xfrm rot="5400000" flipV="1">
                <a:off x="2133060" y="3437122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9" name="月 658"/>
              <p:cNvSpPr/>
              <p:nvPr/>
            </p:nvSpPr>
            <p:spPr>
              <a:xfrm rot="5400000" flipV="1">
                <a:off x="1952086" y="3437122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月 946"/>
              <p:cNvSpPr/>
              <p:nvPr/>
            </p:nvSpPr>
            <p:spPr>
              <a:xfrm rot="5400000" flipV="1">
                <a:off x="2133061" y="348665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月 947"/>
              <p:cNvSpPr/>
              <p:nvPr/>
            </p:nvSpPr>
            <p:spPr>
              <a:xfrm rot="5400000" flipV="1">
                <a:off x="1952087" y="348665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4" name="月 633"/>
            <p:cNvSpPr/>
            <p:nvPr/>
          </p:nvSpPr>
          <p:spPr>
            <a:xfrm rot="16200000">
              <a:off x="2096014" y="3947655"/>
              <a:ext cx="45719" cy="113272"/>
            </a:xfrm>
            <a:prstGeom prst="moon">
              <a:avLst>
                <a:gd name="adj" fmla="val 87500"/>
              </a:avLst>
            </a:prstGeom>
            <a:solidFill>
              <a:srgbClr val="C0504D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8" name="グループ化 127"/>
            <p:cNvGrpSpPr/>
            <p:nvPr/>
          </p:nvGrpSpPr>
          <p:grpSpPr>
            <a:xfrm>
              <a:off x="1738614" y="4066038"/>
              <a:ext cx="216457" cy="786754"/>
              <a:chOff x="1738614" y="4066038"/>
              <a:chExt cx="216457" cy="786754"/>
            </a:xfrm>
          </p:grpSpPr>
          <p:grpSp>
            <p:nvGrpSpPr>
              <p:cNvPr id="122" name="グループ化 121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116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4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2" name="グループ化 641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646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" name="角丸四角形 109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11" name="グループ化 110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860" name="円/楕円 859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円/楕円 860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5" name="グループ化 864"/>
            <p:cNvGrpSpPr/>
            <p:nvPr/>
          </p:nvGrpSpPr>
          <p:grpSpPr>
            <a:xfrm flipH="1">
              <a:off x="2284971" y="4066038"/>
              <a:ext cx="216457" cy="786754"/>
              <a:chOff x="1738614" y="4066038"/>
              <a:chExt cx="216457" cy="786754"/>
            </a:xfrm>
          </p:grpSpPr>
          <p:grpSp>
            <p:nvGrpSpPr>
              <p:cNvPr id="866" name="グループ化 865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874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5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67" name="グループ化 866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872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3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68" name="角丸四角形 867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869" name="グループ化 868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870" name="円/楕円 869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円/楕円 870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58" name="円/楕円 957"/>
            <p:cNvSpPr/>
            <p:nvPr/>
          </p:nvSpPr>
          <p:spPr bwMode="auto">
            <a:xfrm flipV="1">
              <a:off x="2098324" y="4433749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円/楕円 958"/>
            <p:cNvSpPr/>
            <p:nvPr/>
          </p:nvSpPr>
          <p:spPr bwMode="auto">
            <a:xfrm flipV="1">
              <a:off x="2098324" y="452052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0" name="グループ化 969"/>
          <p:cNvGrpSpPr/>
          <p:nvPr/>
        </p:nvGrpSpPr>
        <p:grpSpPr>
          <a:xfrm>
            <a:off x="2685242" y="4562105"/>
            <a:ext cx="762814" cy="1737213"/>
            <a:chOff x="2526014" y="3612514"/>
            <a:chExt cx="762814" cy="1737213"/>
          </a:xfrm>
        </p:grpSpPr>
        <p:sp>
          <p:nvSpPr>
            <p:cNvPr id="682" name="円/楕円 681"/>
            <p:cNvSpPr/>
            <p:nvPr/>
          </p:nvSpPr>
          <p:spPr>
            <a:xfrm>
              <a:off x="2831156" y="3626409"/>
              <a:ext cx="287544" cy="33957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2690792" y="3612514"/>
              <a:ext cx="371438" cy="398969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84" name="グループ化 683"/>
            <p:cNvGrpSpPr/>
            <p:nvPr/>
          </p:nvGrpSpPr>
          <p:grpSpPr>
            <a:xfrm flipH="1">
              <a:off x="3034806" y="3848436"/>
              <a:ext cx="99315" cy="113259"/>
              <a:chOff x="3838277" y="1393106"/>
              <a:chExt cx="225188" cy="256804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25" name="円/楕円 724"/>
              <p:cNvSpPr/>
              <p:nvPr/>
            </p:nvSpPr>
            <p:spPr>
              <a:xfrm rot="20700000">
                <a:off x="3838277" y="1393106"/>
                <a:ext cx="225188" cy="25680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6" name="円/楕円 725"/>
              <p:cNvSpPr/>
              <p:nvPr/>
            </p:nvSpPr>
            <p:spPr>
              <a:xfrm rot="20700000">
                <a:off x="3889523" y="1434448"/>
                <a:ext cx="147356" cy="17949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85" name="円/楕円 684"/>
            <p:cNvSpPr/>
            <p:nvPr/>
          </p:nvSpPr>
          <p:spPr>
            <a:xfrm rot="20700000">
              <a:off x="2677959" y="3848436"/>
              <a:ext cx="99315" cy="113259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6" name="円/楕円 685"/>
            <p:cNvSpPr/>
            <p:nvPr/>
          </p:nvSpPr>
          <p:spPr>
            <a:xfrm rot="20700000">
              <a:off x="2700560" y="3866669"/>
              <a:ext cx="64989" cy="7916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7" name="二等辺三角形 686"/>
            <p:cNvSpPr/>
            <p:nvPr/>
          </p:nvSpPr>
          <p:spPr>
            <a:xfrm rot="10800000" flipV="1">
              <a:off x="2650683" y="4598074"/>
              <a:ext cx="508125" cy="278480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88" name="グループ化 687"/>
            <p:cNvGrpSpPr/>
            <p:nvPr/>
          </p:nvGrpSpPr>
          <p:grpSpPr>
            <a:xfrm>
              <a:off x="2676541" y="4497547"/>
              <a:ext cx="455475" cy="852180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718" name="グループ化 717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723" name="台形 722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4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19" name="1 つの角を丸めた四角形 718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0" name="1 つの角を丸めた四角形 719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1" name="1 つの角を丸めた四角形 720"/>
              <p:cNvSpPr/>
              <p:nvPr/>
            </p:nvSpPr>
            <p:spPr>
              <a:xfrm>
                <a:off x="2723811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2" name="1 つの角を丸めた四角形 721"/>
              <p:cNvSpPr/>
              <p:nvPr/>
            </p:nvSpPr>
            <p:spPr>
              <a:xfrm flipH="1">
                <a:off x="3302824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89" name="片側の 2 つの角を丸めた四角形 23"/>
            <p:cNvSpPr/>
            <p:nvPr/>
          </p:nvSpPr>
          <p:spPr>
            <a:xfrm>
              <a:off x="2650683" y="4047658"/>
              <a:ext cx="508125" cy="825703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0" name="二等辺三角形 689"/>
            <p:cNvSpPr/>
            <p:nvPr/>
          </p:nvSpPr>
          <p:spPr>
            <a:xfrm rot="10800000">
              <a:off x="2755682" y="4047658"/>
              <a:ext cx="298129" cy="373445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1" name="円/楕円 5"/>
            <p:cNvSpPr/>
            <p:nvPr/>
          </p:nvSpPr>
          <p:spPr>
            <a:xfrm>
              <a:off x="2867412" y="4079196"/>
              <a:ext cx="72565" cy="228694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2" name="円/楕円 691"/>
            <p:cNvSpPr/>
            <p:nvPr/>
          </p:nvSpPr>
          <p:spPr>
            <a:xfrm>
              <a:off x="2786548" y="3841927"/>
              <a:ext cx="236395" cy="26342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3" name="円/楕円 5"/>
            <p:cNvSpPr/>
            <p:nvPr/>
          </p:nvSpPr>
          <p:spPr>
            <a:xfrm>
              <a:off x="2870565" y="4044464"/>
              <a:ext cx="68362" cy="805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2730078" y="3684549"/>
              <a:ext cx="349336" cy="381093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5" name="月 694"/>
            <p:cNvSpPr/>
            <p:nvPr/>
          </p:nvSpPr>
          <p:spPr>
            <a:xfrm rot="2700000">
              <a:off x="2744883" y="3606357"/>
              <a:ext cx="136966" cy="247462"/>
            </a:xfrm>
            <a:prstGeom prst="moon">
              <a:avLst>
                <a:gd name="adj" fmla="val 42992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6" name="月 695"/>
            <p:cNvSpPr/>
            <p:nvPr/>
          </p:nvSpPr>
          <p:spPr>
            <a:xfrm rot="2700000">
              <a:off x="2799493" y="3606357"/>
              <a:ext cx="136966" cy="247462"/>
            </a:xfrm>
            <a:prstGeom prst="moon">
              <a:avLst>
                <a:gd name="adj" fmla="val 42992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97" name="グループ化 696"/>
            <p:cNvGrpSpPr/>
            <p:nvPr/>
          </p:nvGrpSpPr>
          <p:grpSpPr>
            <a:xfrm rot="10800000">
              <a:off x="2757956" y="3788632"/>
              <a:ext cx="292600" cy="16014"/>
              <a:chOff x="2703740" y="3457309"/>
              <a:chExt cx="292600" cy="45719"/>
            </a:xfrm>
          </p:grpSpPr>
          <p:sp>
            <p:nvSpPr>
              <p:cNvPr id="716" name="月 715"/>
              <p:cNvSpPr/>
              <p:nvPr/>
            </p:nvSpPr>
            <p:spPr>
              <a:xfrm rot="16200000">
                <a:off x="2917667" y="3424356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7" name="月 716"/>
              <p:cNvSpPr/>
              <p:nvPr/>
            </p:nvSpPr>
            <p:spPr>
              <a:xfrm rot="16200000">
                <a:off x="2736693" y="3424356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8" name="月 697"/>
            <p:cNvSpPr/>
            <p:nvPr/>
          </p:nvSpPr>
          <p:spPr>
            <a:xfrm rot="16200000">
              <a:off x="2880621" y="3957353"/>
              <a:ext cx="45719" cy="121336"/>
            </a:xfrm>
            <a:prstGeom prst="moon">
              <a:avLst>
                <a:gd name="adj" fmla="val 87500"/>
              </a:avLst>
            </a:prstGeom>
            <a:solidFill>
              <a:srgbClr val="C0504D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03" name="グループ化 902"/>
            <p:cNvGrpSpPr/>
            <p:nvPr/>
          </p:nvGrpSpPr>
          <p:grpSpPr>
            <a:xfrm>
              <a:off x="2526014" y="4066038"/>
              <a:ext cx="216457" cy="786754"/>
              <a:chOff x="1738614" y="4066038"/>
              <a:chExt cx="216457" cy="786754"/>
            </a:xfrm>
          </p:grpSpPr>
          <p:grpSp>
            <p:nvGrpSpPr>
              <p:cNvPr id="904" name="グループ化 903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912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3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05" name="グループ化 904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910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1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6" name="角丸四角形 905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07" name="グループ化 906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908" name="円/楕円 907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円/楕円 908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4" name="グループ化 913"/>
            <p:cNvGrpSpPr/>
            <p:nvPr/>
          </p:nvGrpSpPr>
          <p:grpSpPr>
            <a:xfrm flipH="1">
              <a:off x="3072371" y="4066038"/>
              <a:ext cx="216457" cy="786754"/>
              <a:chOff x="1738614" y="4066038"/>
              <a:chExt cx="216457" cy="786754"/>
            </a:xfrm>
          </p:grpSpPr>
          <p:grpSp>
            <p:nvGrpSpPr>
              <p:cNvPr id="915" name="グループ化 914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923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4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16" name="グループ化 915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921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2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7" name="角丸四角形 916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18" name="グループ化 917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919" name="円/楕円 918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円/楕円 919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0" name="グループ化 129"/>
            <p:cNvGrpSpPr/>
            <p:nvPr/>
          </p:nvGrpSpPr>
          <p:grpSpPr>
            <a:xfrm>
              <a:off x="2761692" y="3836747"/>
              <a:ext cx="284004" cy="56408"/>
              <a:chOff x="2331491" y="3870296"/>
              <a:chExt cx="292600" cy="45719"/>
            </a:xfrm>
          </p:grpSpPr>
          <p:sp>
            <p:nvSpPr>
              <p:cNvPr id="951" name="月 950"/>
              <p:cNvSpPr/>
              <p:nvPr/>
            </p:nvSpPr>
            <p:spPr>
              <a:xfrm rot="5400000" flipV="1">
                <a:off x="2545418" y="383734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月 951"/>
              <p:cNvSpPr/>
              <p:nvPr/>
            </p:nvSpPr>
            <p:spPr>
              <a:xfrm rot="5400000" flipV="1">
                <a:off x="2364444" y="383734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60" name="円/楕円 959"/>
            <p:cNvSpPr/>
            <p:nvPr/>
          </p:nvSpPr>
          <p:spPr bwMode="auto">
            <a:xfrm flipV="1">
              <a:off x="2883184" y="4433749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 bwMode="auto">
            <a:xfrm flipV="1">
              <a:off x="2883184" y="452052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9" name="グループ化 968"/>
          <p:cNvGrpSpPr/>
          <p:nvPr/>
        </p:nvGrpSpPr>
        <p:grpSpPr>
          <a:xfrm>
            <a:off x="4575409" y="4587896"/>
            <a:ext cx="762814" cy="1721028"/>
            <a:chOff x="3348974" y="3628699"/>
            <a:chExt cx="762814" cy="1721028"/>
          </a:xfrm>
        </p:grpSpPr>
        <p:sp>
          <p:nvSpPr>
            <p:cNvPr id="728" name="円/楕円 727"/>
            <p:cNvSpPr/>
            <p:nvPr/>
          </p:nvSpPr>
          <p:spPr>
            <a:xfrm>
              <a:off x="3657741" y="3638709"/>
              <a:ext cx="280294" cy="33957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3518435" y="3628699"/>
              <a:ext cx="362072" cy="398969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30" name="グループ化 729"/>
            <p:cNvGrpSpPr/>
            <p:nvPr/>
          </p:nvGrpSpPr>
          <p:grpSpPr>
            <a:xfrm flipH="1">
              <a:off x="3857766" y="3848436"/>
              <a:ext cx="99315" cy="113259"/>
              <a:chOff x="3838277" y="1393106"/>
              <a:chExt cx="225188" cy="256804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71" name="円/楕円 770"/>
              <p:cNvSpPr/>
              <p:nvPr/>
            </p:nvSpPr>
            <p:spPr>
              <a:xfrm rot="20700000">
                <a:off x="3838277" y="1393106"/>
                <a:ext cx="225188" cy="256804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2" name="円/楕円 771"/>
              <p:cNvSpPr/>
              <p:nvPr/>
            </p:nvSpPr>
            <p:spPr>
              <a:xfrm rot="20700000">
                <a:off x="3889523" y="1434448"/>
                <a:ext cx="147356" cy="17949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1" name="円/楕円 730"/>
            <p:cNvSpPr/>
            <p:nvPr/>
          </p:nvSpPr>
          <p:spPr>
            <a:xfrm rot="20700000">
              <a:off x="3500919" y="3848436"/>
              <a:ext cx="99315" cy="113259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2" name="円/楕円 731"/>
            <p:cNvSpPr/>
            <p:nvPr/>
          </p:nvSpPr>
          <p:spPr>
            <a:xfrm rot="20700000">
              <a:off x="3523520" y="3866669"/>
              <a:ext cx="64989" cy="79162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3" name="二等辺三角形 732"/>
            <p:cNvSpPr/>
            <p:nvPr/>
          </p:nvSpPr>
          <p:spPr>
            <a:xfrm rot="10800000" flipV="1">
              <a:off x="3473643" y="4598074"/>
              <a:ext cx="508125" cy="278480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34" name="グループ化 733"/>
            <p:cNvGrpSpPr/>
            <p:nvPr/>
          </p:nvGrpSpPr>
          <p:grpSpPr>
            <a:xfrm>
              <a:off x="3499501" y="4497547"/>
              <a:ext cx="455475" cy="852180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764" name="グループ化 763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769" name="台形 768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0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5" name="1 つの角を丸めた四角形 764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6" name="1 つの角を丸めた四角形 765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7" name="1 つの角を丸めた四角形 766"/>
              <p:cNvSpPr/>
              <p:nvPr/>
            </p:nvSpPr>
            <p:spPr>
              <a:xfrm>
                <a:off x="2723811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8" name="1 つの角を丸めた四角形 767"/>
              <p:cNvSpPr/>
              <p:nvPr/>
            </p:nvSpPr>
            <p:spPr>
              <a:xfrm flipH="1">
                <a:off x="3302824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5" name="片側の 2 つの角を丸めた四角形 23"/>
            <p:cNvSpPr/>
            <p:nvPr/>
          </p:nvSpPr>
          <p:spPr>
            <a:xfrm>
              <a:off x="3473643" y="4047658"/>
              <a:ext cx="508125" cy="825703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6" name="二等辺三角形 735"/>
            <p:cNvSpPr/>
            <p:nvPr/>
          </p:nvSpPr>
          <p:spPr>
            <a:xfrm rot="10800000">
              <a:off x="3578642" y="4047658"/>
              <a:ext cx="298129" cy="373445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7" name="円/楕円 5"/>
            <p:cNvSpPr/>
            <p:nvPr/>
          </p:nvSpPr>
          <p:spPr>
            <a:xfrm>
              <a:off x="3690372" y="4079196"/>
              <a:ext cx="72565" cy="228694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8" name="円/楕円 737"/>
            <p:cNvSpPr/>
            <p:nvPr/>
          </p:nvSpPr>
          <p:spPr>
            <a:xfrm>
              <a:off x="3609508" y="3841927"/>
              <a:ext cx="236395" cy="26342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9" name="円/楕円 5"/>
            <p:cNvSpPr/>
            <p:nvPr/>
          </p:nvSpPr>
          <p:spPr>
            <a:xfrm>
              <a:off x="3693525" y="4044464"/>
              <a:ext cx="68362" cy="805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0" name="円/楕円 739"/>
            <p:cNvSpPr/>
            <p:nvPr/>
          </p:nvSpPr>
          <p:spPr>
            <a:xfrm>
              <a:off x="3553038" y="3684549"/>
              <a:ext cx="349336" cy="381093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41" name="グループ化 740"/>
            <p:cNvGrpSpPr/>
            <p:nvPr/>
          </p:nvGrpSpPr>
          <p:grpSpPr>
            <a:xfrm rot="10800000">
              <a:off x="3580282" y="3790000"/>
              <a:ext cx="292600" cy="16014"/>
              <a:chOff x="2703740" y="3457309"/>
              <a:chExt cx="292600" cy="45719"/>
            </a:xfrm>
            <a:solidFill>
              <a:sysClr val="window" lastClr="FFFFFF">
                <a:lumMod val="65000"/>
              </a:sysClr>
            </a:solidFill>
          </p:grpSpPr>
          <p:sp>
            <p:nvSpPr>
              <p:cNvPr id="762" name="月 761"/>
              <p:cNvSpPr/>
              <p:nvPr/>
            </p:nvSpPr>
            <p:spPr>
              <a:xfrm rot="16200000">
                <a:off x="2917667" y="3424356"/>
                <a:ext cx="45719" cy="111626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月 762"/>
              <p:cNvSpPr/>
              <p:nvPr/>
            </p:nvSpPr>
            <p:spPr>
              <a:xfrm rot="16200000">
                <a:off x="2736693" y="3424356"/>
                <a:ext cx="45719" cy="111626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42" name="台形 741"/>
            <p:cNvSpPr/>
            <p:nvPr/>
          </p:nvSpPr>
          <p:spPr>
            <a:xfrm>
              <a:off x="3661811" y="3934470"/>
              <a:ext cx="130872" cy="75582"/>
            </a:xfrm>
            <a:prstGeom prst="trapezoid">
              <a:avLst>
                <a:gd name="adj" fmla="val 58360"/>
              </a:avLst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3" name="月 742"/>
            <p:cNvSpPr/>
            <p:nvPr/>
          </p:nvSpPr>
          <p:spPr>
            <a:xfrm rot="2430949">
              <a:off x="3620155" y="3928500"/>
              <a:ext cx="45719" cy="87627"/>
            </a:xfrm>
            <a:prstGeom prst="moon">
              <a:avLst>
                <a:gd name="adj" fmla="val 3784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4" name="月 743"/>
            <p:cNvSpPr/>
            <p:nvPr/>
          </p:nvSpPr>
          <p:spPr>
            <a:xfrm rot="19169051" flipH="1">
              <a:off x="3794477" y="3928499"/>
              <a:ext cx="45719" cy="87627"/>
            </a:xfrm>
            <a:prstGeom prst="moon">
              <a:avLst>
                <a:gd name="adj" fmla="val 3784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25" name="グループ化 924"/>
            <p:cNvGrpSpPr/>
            <p:nvPr/>
          </p:nvGrpSpPr>
          <p:grpSpPr>
            <a:xfrm>
              <a:off x="3348974" y="4066038"/>
              <a:ext cx="216457" cy="786754"/>
              <a:chOff x="1738614" y="4066038"/>
              <a:chExt cx="216457" cy="786754"/>
            </a:xfrm>
          </p:grpSpPr>
          <p:grpSp>
            <p:nvGrpSpPr>
              <p:cNvPr id="926" name="グループ化 925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934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5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27" name="グループ化 926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932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3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8" name="角丸四角形 927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29" name="グループ化 928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930" name="円/楕円 929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円/楕円 930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6" name="グループ化 935"/>
            <p:cNvGrpSpPr/>
            <p:nvPr/>
          </p:nvGrpSpPr>
          <p:grpSpPr>
            <a:xfrm flipH="1">
              <a:off x="3895331" y="4066038"/>
              <a:ext cx="216457" cy="786754"/>
              <a:chOff x="1738614" y="4066038"/>
              <a:chExt cx="216457" cy="786754"/>
            </a:xfrm>
          </p:grpSpPr>
          <p:grpSp>
            <p:nvGrpSpPr>
              <p:cNvPr id="937" name="グループ化 936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945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6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38" name="グループ化 937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943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4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9" name="角丸四角形 938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40" name="グループ化 939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941" name="円/楕円 940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円/楕円 941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3" name="グループ化 952"/>
            <p:cNvGrpSpPr/>
            <p:nvPr/>
          </p:nvGrpSpPr>
          <p:grpSpPr>
            <a:xfrm>
              <a:off x="3588462" y="3836747"/>
              <a:ext cx="284004" cy="56408"/>
              <a:chOff x="2331491" y="3870296"/>
              <a:chExt cx="292600" cy="45719"/>
            </a:xfrm>
          </p:grpSpPr>
          <p:sp>
            <p:nvSpPr>
              <p:cNvPr id="954" name="月 953"/>
              <p:cNvSpPr/>
              <p:nvPr/>
            </p:nvSpPr>
            <p:spPr>
              <a:xfrm rot="5400000" flipV="1">
                <a:off x="2545418" y="383734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5" name="月 954"/>
              <p:cNvSpPr/>
              <p:nvPr/>
            </p:nvSpPr>
            <p:spPr>
              <a:xfrm rot="5400000" flipV="1">
                <a:off x="2364444" y="383734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62" name="円/楕円 961"/>
            <p:cNvSpPr/>
            <p:nvPr/>
          </p:nvSpPr>
          <p:spPr bwMode="auto">
            <a:xfrm flipV="1">
              <a:off x="3708049" y="4433749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 bwMode="auto">
            <a:xfrm flipV="1">
              <a:off x="3708049" y="452052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8" name="グループ化 967"/>
          <p:cNvGrpSpPr/>
          <p:nvPr/>
        </p:nvGrpSpPr>
        <p:grpSpPr>
          <a:xfrm>
            <a:off x="6438313" y="5008619"/>
            <a:ext cx="699188" cy="1302440"/>
            <a:chOff x="4091135" y="4058437"/>
            <a:chExt cx="699188" cy="1302440"/>
          </a:xfrm>
        </p:grpSpPr>
        <p:sp>
          <p:nvSpPr>
            <p:cNvPr id="774" name="二等辺三角形 773"/>
            <p:cNvSpPr/>
            <p:nvPr/>
          </p:nvSpPr>
          <p:spPr>
            <a:xfrm rot="10800000" flipV="1">
              <a:off x="4226562" y="4897009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75" name="グループ化 774"/>
            <p:cNvGrpSpPr/>
            <p:nvPr/>
          </p:nvGrpSpPr>
          <p:grpSpPr>
            <a:xfrm>
              <a:off x="4248090" y="4871311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811" name="グループ化 810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816" name="台形 815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7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2" name="1 つの角を丸めた四角形 811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3" name="1 つの角を丸めた四角形 812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4" name="1 つの角を丸めた四角形 813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5" name="1 つの角を丸めた四角形 814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76" name="片側の 2 つの角を丸めた四角形 23"/>
            <p:cNvSpPr/>
            <p:nvPr/>
          </p:nvSpPr>
          <p:spPr>
            <a:xfrm>
              <a:off x="4226563" y="4545435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7" name="二等辺三角形 776"/>
            <p:cNvSpPr/>
            <p:nvPr/>
          </p:nvSpPr>
          <p:spPr>
            <a:xfrm rot="10800000">
              <a:off x="4313976" y="4545435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8" name="円/楕円 5"/>
            <p:cNvSpPr/>
            <p:nvPr/>
          </p:nvSpPr>
          <p:spPr>
            <a:xfrm>
              <a:off x="4406993" y="4571692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4339673" y="4374161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0" name="円/楕円 5"/>
            <p:cNvSpPr/>
            <p:nvPr/>
          </p:nvSpPr>
          <p:spPr>
            <a:xfrm>
              <a:off x="4409618" y="4542777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81" name="グループ化 780"/>
            <p:cNvGrpSpPr/>
            <p:nvPr/>
          </p:nvGrpSpPr>
          <p:grpSpPr>
            <a:xfrm>
              <a:off x="4180997" y="4058437"/>
              <a:ext cx="148402" cy="151921"/>
              <a:chOff x="4399553" y="3454368"/>
              <a:chExt cx="467722" cy="478814"/>
            </a:xfrm>
          </p:grpSpPr>
          <p:sp>
            <p:nvSpPr>
              <p:cNvPr id="809" name="円/楕円 808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82" name="グループ化 781"/>
            <p:cNvGrpSpPr/>
            <p:nvPr/>
          </p:nvGrpSpPr>
          <p:grpSpPr>
            <a:xfrm flipH="1">
              <a:off x="4547025" y="4058437"/>
              <a:ext cx="148402" cy="151921"/>
              <a:chOff x="4399553" y="3454368"/>
              <a:chExt cx="467722" cy="478814"/>
            </a:xfrm>
          </p:grpSpPr>
          <p:sp>
            <p:nvSpPr>
              <p:cNvPr id="807" name="円/楕円 806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円/楕円 807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83" name="円/楕円 782"/>
            <p:cNvSpPr/>
            <p:nvPr/>
          </p:nvSpPr>
          <p:spPr>
            <a:xfrm>
              <a:off x="4204214" y="4084760"/>
              <a:ext cx="467722" cy="478814"/>
            </a:xfrm>
            <a:prstGeom prst="ellipse">
              <a:avLst/>
            </a:prstGeom>
            <a:solidFill>
              <a:srgbClr val="9933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4" name="円/楕円 6"/>
            <p:cNvSpPr/>
            <p:nvPr/>
          </p:nvSpPr>
          <p:spPr bwMode="auto">
            <a:xfrm>
              <a:off x="4396997" y="4388030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0" name="グループ化 789"/>
            <p:cNvGrpSpPr/>
            <p:nvPr/>
          </p:nvGrpSpPr>
          <p:grpSpPr>
            <a:xfrm rot="15374859">
              <a:off x="4505515" y="4715654"/>
              <a:ext cx="411440" cy="158176"/>
              <a:chOff x="4223518" y="4121117"/>
              <a:chExt cx="411440" cy="158176"/>
            </a:xfrm>
          </p:grpSpPr>
          <p:grpSp>
            <p:nvGrpSpPr>
              <p:cNvPr id="791" name="グループ化 790"/>
              <p:cNvGrpSpPr/>
              <p:nvPr/>
            </p:nvGrpSpPr>
            <p:grpSpPr>
              <a:xfrm rot="20700000">
                <a:off x="4223518" y="4181532"/>
                <a:ext cx="145847" cy="97761"/>
                <a:chOff x="4779051" y="3963076"/>
                <a:chExt cx="173949" cy="148321"/>
              </a:xfrm>
            </p:grpSpPr>
            <p:sp>
              <p:nvSpPr>
                <p:cNvPr id="795" name="円/楕円 794"/>
                <p:cNvSpPr/>
                <p:nvPr/>
              </p:nvSpPr>
              <p:spPr bwMode="auto">
                <a:xfrm>
                  <a:off x="4779051" y="4013636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6" name="円/楕円 795"/>
                <p:cNvSpPr/>
                <p:nvPr/>
              </p:nvSpPr>
              <p:spPr bwMode="auto">
                <a:xfrm rot="20342591">
                  <a:off x="4795293" y="4065678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7" name="円/楕円 796"/>
                <p:cNvSpPr/>
                <p:nvPr/>
              </p:nvSpPr>
              <p:spPr bwMode="auto">
                <a:xfrm rot="1257409" flipV="1">
                  <a:off x="4795294" y="3965585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8" name="円/楕円 797"/>
                <p:cNvSpPr/>
                <p:nvPr/>
              </p:nvSpPr>
              <p:spPr bwMode="auto">
                <a:xfrm>
                  <a:off x="4817985" y="3963076"/>
                  <a:ext cx="135015" cy="144945"/>
                </a:xfrm>
                <a:prstGeom prst="ellipse">
                  <a:avLst/>
                </a:pr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92" name="グループ化 791"/>
              <p:cNvGrpSpPr/>
              <p:nvPr/>
            </p:nvGrpSpPr>
            <p:grpSpPr>
              <a:xfrm>
                <a:off x="4339236" y="4121117"/>
                <a:ext cx="295722" cy="127405"/>
                <a:chOff x="4361207" y="4217211"/>
                <a:chExt cx="295722" cy="127405"/>
              </a:xfrm>
            </p:grpSpPr>
            <p:sp>
              <p:nvSpPr>
                <p:cNvPr id="793" name="角丸四角形 38"/>
                <p:cNvSpPr/>
                <p:nvPr/>
              </p:nvSpPr>
              <p:spPr>
                <a:xfrm rot="4500000">
                  <a:off x="4346846" y="4277097"/>
                  <a:ext cx="81880" cy="53158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4" name="角丸四角形 38"/>
                <p:cNvSpPr/>
                <p:nvPr/>
              </p:nvSpPr>
              <p:spPr>
                <a:xfrm rot="4500000">
                  <a:off x="4461440" y="4127478"/>
                  <a:ext cx="105756" cy="285222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86" name="円/楕円 785"/>
            <p:cNvSpPr/>
            <p:nvPr/>
          </p:nvSpPr>
          <p:spPr bwMode="auto">
            <a:xfrm>
              <a:off x="4244688" y="4288593"/>
              <a:ext cx="102522" cy="45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 bwMode="auto">
            <a:xfrm>
              <a:off x="4534248" y="4288593"/>
              <a:ext cx="102522" cy="45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円/楕円 64"/>
            <p:cNvSpPr/>
            <p:nvPr/>
          </p:nvSpPr>
          <p:spPr bwMode="auto">
            <a:xfrm>
              <a:off x="4309450" y="4451561"/>
              <a:ext cx="257250" cy="80775"/>
            </a:xfrm>
            <a:custGeom>
              <a:avLst/>
              <a:gdLst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94062"/>
                <a:gd name="connsiteX1" fmla="*/ 166159 w 332318"/>
                <a:gd name="connsiteY1" fmla="*/ 0 h 94062"/>
                <a:gd name="connsiteX2" fmla="*/ 332318 w 332318"/>
                <a:gd name="connsiteY2" fmla="*/ 29886 h 94062"/>
                <a:gd name="connsiteX3" fmla="*/ 166159 w 332318"/>
                <a:gd name="connsiteY3" fmla="*/ 94062 h 94062"/>
                <a:gd name="connsiteX4" fmla="*/ 0 w 332318"/>
                <a:gd name="connsiteY4" fmla="*/ 29886 h 94062"/>
                <a:gd name="connsiteX0" fmla="*/ 0 w 332318"/>
                <a:gd name="connsiteY0" fmla="*/ 3480 h 67656"/>
                <a:gd name="connsiteX1" fmla="*/ 164254 w 332318"/>
                <a:gd name="connsiteY1" fmla="*/ 34554 h 67656"/>
                <a:gd name="connsiteX2" fmla="*/ 332318 w 332318"/>
                <a:gd name="connsiteY2" fmla="*/ 3480 h 67656"/>
                <a:gd name="connsiteX3" fmla="*/ 166159 w 332318"/>
                <a:gd name="connsiteY3" fmla="*/ 67656 h 67656"/>
                <a:gd name="connsiteX4" fmla="*/ 0 w 332318"/>
                <a:gd name="connsiteY4" fmla="*/ 3480 h 67656"/>
                <a:gd name="connsiteX0" fmla="*/ 0 w 332318"/>
                <a:gd name="connsiteY0" fmla="*/ 4105 h 68281"/>
                <a:gd name="connsiteX1" fmla="*/ 164254 w 332318"/>
                <a:gd name="connsiteY1" fmla="*/ 35179 h 68281"/>
                <a:gd name="connsiteX2" fmla="*/ 332318 w 332318"/>
                <a:gd name="connsiteY2" fmla="*/ 4105 h 68281"/>
                <a:gd name="connsiteX3" fmla="*/ 166159 w 332318"/>
                <a:gd name="connsiteY3" fmla="*/ 68281 h 68281"/>
                <a:gd name="connsiteX4" fmla="*/ 0 w 332318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5014"/>
                <a:gd name="connsiteY0" fmla="*/ 4105 h 68281"/>
                <a:gd name="connsiteX1" fmla="*/ 165602 w 335014"/>
                <a:gd name="connsiteY1" fmla="*/ 35179 h 68281"/>
                <a:gd name="connsiteX2" fmla="*/ 333666 w 335014"/>
                <a:gd name="connsiteY2" fmla="*/ 4105 h 68281"/>
                <a:gd name="connsiteX3" fmla="*/ 167507 w 335014"/>
                <a:gd name="connsiteY3" fmla="*/ 68281 h 68281"/>
                <a:gd name="connsiteX4" fmla="*/ 1348 w 335014"/>
                <a:gd name="connsiteY4" fmla="*/ 4105 h 6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14" h="68281">
                  <a:moveTo>
                    <a:pt x="1348" y="4105"/>
                  </a:moveTo>
                  <a:cubicBezTo>
                    <a:pt x="18493" y="-14306"/>
                    <a:pt x="73835" y="35179"/>
                    <a:pt x="165602" y="35179"/>
                  </a:cubicBezTo>
                  <a:cubicBezTo>
                    <a:pt x="257369" y="35179"/>
                    <a:pt x="314616" y="-12401"/>
                    <a:pt x="333666" y="4105"/>
                  </a:cubicBezTo>
                  <a:cubicBezTo>
                    <a:pt x="347001" y="22516"/>
                    <a:pt x="259274" y="68281"/>
                    <a:pt x="167507" y="68281"/>
                  </a:cubicBezTo>
                  <a:cubicBezTo>
                    <a:pt x="75740" y="68281"/>
                    <a:pt x="-11987" y="18706"/>
                    <a:pt x="1348" y="41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6" name="グループ化 875"/>
            <p:cNvGrpSpPr/>
            <p:nvPr/>
          </p:nvGrpSpPr>
          <p:grpSpPr>
            <a:xfrm rot="6225141" flipH="1">
              <a:off x="3964503" y="4715655"/>
              <a:ext cx="411440" cy="158176"/>
              <a:chOff x="4223518" y="4121117"/>
              <a:chExt cx="411440" cy="158176"/>
            </a:xfrm>
          </p:grpSpPr>
          <p:grpSp>
            <p:nvGrpSpPr>
              <p:cNvPr id="877" name="グループ化 876"/>
              <p:cNvGrpSpPr/>
              <p:nvPr/>
            </p:nvGrpSpPr>
            <p:grpSpPr>
              <a:xfrm rot="20700000">
                <a:off x="4223518" y="4181532"/>
                <a:ext cx="145847" cy="97761"/>
                <a:chOff x="4779051" y="3963076"/>
                <a:chExt cx="173949" cy="148321"/>
              </a:xfrm>
            </p:grpSpPr>
            <p:sp>
              <p:nvSpPr>
                <p:cNvPr id="881" name="円/楕円 880"/>
                <p:cNvSpPr/>
                <p:nvPr/>
              </p:nvSpPr>
              <p:spPr bwMode="auto">
                <a:xfrm>
                  <a:off x="4779051" y="4013636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2" name="円/楕円 881"/>
                <p:cNvSpPr/>
                <p:nvPr/>
              </p:nvSpPr>
              <p:spPr bwMode="auto">
                <a:xfrm rot="20342591">
                  <a:off x="4795293" y="4065678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3" name="円/楕円 882"/>
                <p:cNvSpPr/>
                <p:nvPr/>
              </p:nvSpPr>
              <p:spPr bwMode="auto">
                <a:xfrm rot="1257409" flipV="1">
                  <a:off x="4795294" y="3965585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4" name="円/楕円 883"/>
                <p:cNvSpPr/>
                <p:nvPr/>
              </p:nvSpPr>
              <p:spPr bwMode="auto">
                <a:xfrm>
                  <a:off x="4817985" y="3963076"/>
                  <a:ext cx="135015" cy="144945"/>
                </a:xfrm>
                <a:prstGeom prst="ellipse">
                  <a:avLst/>
                </a:pr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78" name="グループ化 877"/>
              <p:cNvGrpSpPr/>
              <p:nvPr/>
            </p:nvGrpSpPr>
            <p:grpSpPr>
              <a:xfrm>
                <a:off x="4339236" y="4121117"/>
                <a:ext cx="295722" cy="127405"/>
                <a:chOff x="4361207" y="4217211"/>
                <a:chExt cx="295722" cy="127405"/>
              </a:xfrm>
            </p:grpSpPr>
            <p:sp>
              <p:nvSpPr>
                <p:cNvPr id="879" name="角丸四角形 38"/>
                <p:cNvSpPr/>
                <p:nvPr/>
              </p:nvSpPr>
              <p:spPr>
                <a:xfrm rot="4500000">
                  <a:off x="4346846" y="4277097"/>
                  <a:ext cx="81880" cy="53158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0" name="角丸四角形 38"/>
                <p:cNvSpPr/>
                <p:nvPr/>
              </p:nvSpPr>
              <p:spPr>
                <a:xfrm rot="4500000">
                  <a:off x="4461440" y="4127478"/>
                  <a:ext cx="105756" cy="285222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64" name="円/楕円 963"/>
            <p:cNvSpPr/>
            <p:nvPr/>
          </p:nvSpPr>
          <p:spPr bwMode="auto">
            <a:xfrm flipV="1">
              <a:off x="4416232" y="484155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7" name="グループ化 966"/>
          <p:cNvGrpSpPr/>
          <p:nvPr/>
        </p:nvGrpSpPr>
        <p:grpSpPr>
          <a:xfrm>
            <a:off x="8328524" y="5015072"/>
            <a:ext cx="699188" cy="1302440"/>
            <a:chOff x="4743916" y="4058437"/>
            <a:chExt cx="699188" cy="1302440"/>
          </a:xfrm>
        </p:grpSpPr>
        <p:sp>
          <p:nvSpPr>
            <p:cNvPr id="819" name="二等辺三角形 818"/>
            <p:cNvSpPr/>
            <p:nvPr/>
          </p:nvSpPr>
          <p:spPr>
            <a:xfrm rot="10800000" flipV="1">
              <a:off x="4879342" y="4897009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20" name="グループ化 819"/>
            <p:cNvGrpSpPr/>
            <p:nvPr/>
          </p:nvGrpSpPr>
          <p:grpSpPr>
            <a:xfrm>
              <a:off x="4900870" y="4871311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852" name="グループ化 851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857" name="台形 856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8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53" name="1 つの角を丸めた四角形 852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4" name="1 つの角を丸めた四角形 853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5" name="1 つの角を丸めた四角形 854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6" name="1 つの角を丸めた四角形 855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1" name="片側の 2 つの角を丸めた四角形 23"/>
            <p:cNvSpPr/>
            <p:nvPr/>
          </p:nvSpPr>
          <p:spPr>
            <a:xfrm>
              <a:off x="4879343" y="4545435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2" name="二等辺三角形 821"/>
            <p:cNvSpPr/>
            <p:nvPr/>
          </p:nvSpPr>
          <p:spPr>
            <a:xfrm rot="10800000">
              <a:off x="4966756" y="4545435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3" name="円/楕円 5"/>
            <p:cNvSpPr/>
            <p:nvPr/>
          </p:nvSpPr>
          <p:spPr>
            <a:xfrm>
              <a:off x="5059773" y="4571692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4" name="円/楕円 823"/>
            <p:cNvSpPr/>
            <p:nvPr/>
          </p:nvSpPr>
          <p:spPr>
            <a:xfrm>
              <a:off x="4992453" y="4374161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5" name="円/楕円 5"/>
            <p:cNvSpPr/>
            <p:nvPr/>
          </p:nvSpPr>
          <p:spPr>
            <a:xfrm>
              <a:off x="5062398" y="4542777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6" name="円/楕円 825"/>
            <p:cNvSpPr/>
            <p:nvPr/>
          </p:nvSpPr>
          <p:spPr>
            <a:xfrm>
              <a:off x="4833777" y="4058437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7" name="円/楕円 826"/>
            <p:cNvSpPr/>
            <p:nvPr/>
          </p:nvSpPr>
          <p:spPr>
            <a:xfrm flipH="1">
              <a:off x="5199805" y="4058437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8" name="円/楕円 827"/>
            <p:cNvSpPr/>
            <p:nvPr/>
          </p:nvSpPr>
          <p:spPr>
            <a:xfrm>
              <a:off x="4856994" y="4084760"/>
              <a:ext cx="467722" cy="47881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9" name="円/楕円 6"/>
            <p:cNvSpPr/>
            <p:nvPr/>
          </p:nvSpPr>
          <p:spPr bwMode="auto">
            <a:xfrm>
              <a:off x="5044697" y="4388030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64"/>
            <p:cNvSpPr/>
            <p:nvPr/>
          </p:nvSpPr>
          <p:spPr bwMode="auto">
            <a:xfrm>
              <a:off x="4962865" y="4451561"/>
              <a:ext cx="257250" cy="80775"/>
            </a:xfrm>
            <a:custGeom>
              <a:avLst/>
              <a:gdLst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94062"/>
                <a:gd name="connsiteX1" fmla="*/ 166159 w 332318"/>
                <a:gd name="connsiteY1" fmla="*/ 0 h 94062"/>
                <a:gd name="connsiteX2" fmla="*/ 332318 w 332318"/>
                <a:gd name="connsiteY2" fmla="*/ 29886 h 94062"/>
                <a:gd name="connsiteX3" fmla="*/ 166159 w 332318"/>
                <a:gd name="connsiteY3" fmla="*/ 94062 h 94062"/>
                <a:gd name="connsiteX4" fmla="*/ 0 w 332318"/>
                <a:gd name="connsiteY4" fmla="*/ 29886 h 94062"/>
                <a:gd name="connsiteX0" fmla="*/ 0 w 332318"/>
                <a:gd name="connsiteY0" fmla="*/ 3480 h 67656"/>
                <a:gd name="connsiteX1" fmla="*/ 164254 w 332318"/>
                <a:gd name="connsiteY1" fmla="*/ 34554 h 67656"/>
                <a:gd name="connsiteX2" fmla="*/ 332318 w 332318"/>
                <a:gd name="connsiteY2" fmla="*/ 3480 h 67656"/>
                <a:gd name="connsiteX3" fmla="*/ 166159 w 332318"/>
                <a:gd name="connsiteY3" fmla="*/ 67656 h 67656"/>
                <a:gd name="connsiteX4" fmla="*/ 0 w 332318"/>
                <a:gd name="connsiteY4" fmla="*/ 3480 h 67656"/>
                <a:gd name="connsiteX0" fmla="*/ 0 w 332318"/>
                <a:gd name="connsiteY0" fmla="*/ 4105 h 68281"/>
                <a:gd name="connsiteX1" fmla="*/ 164254 w 332318"/>
                <a:gd name="connsiteY1" fmla="*/ 35179 h 68281"/>
                <a:gd name="connsiteX2" fmla="*/ 332318 w 332318"/>
                <a:gd name="connsiteY2" fmla="*/ 4105 h 68281"/>
                <a:gd name="connsiteX3" fmla="*/ 166159 w 332318"/>
                <a:gd name="connsiteY3" fmla="*/ 68281 h 68281"/>
                <a:gd name="connsiteX4" fmla="*/ 0 w 332318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5014"/>
                <a:gd name="connsiteY0" fmla="*/ 4105 h 68281"/>
                <a:gd name="connsiteX1" fmla="*/ 165602 w 335014"/>
                <a:gd name="connsiteY1" fmla="*/ 35179 h 68281"/>
                <a:gd name="connsiteX2" fmla="*/ 333666 w 335014"/>
                <a:gd name="connsiteY2" fmla="*/ 4105 h 68281"/>
                <a:gd name="connsiteX3" fmla="*/ 167507 w 335014"/>
                <a:gd name="connsiteY3" fmla="*/ 68281 h 68281"/>
                <a:gd name="connsiteX4" fmla="*/ 1348 w 335014"/>
                <a:gd name="connsiteY4" fmla="*/ 4105 h 6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14" h="68281">
                  <a:moveTo>
                    <a:pt x="1348" y="4105"/>
                  </a:moveTo>
                  <a:cubicBezTo>
                    <a:pt x="18493" y="-14306"/>
                    <a:pt x="73835" y="35179"/>
                    <a:pt x="165602" y="35179"/>
                  </a:cubicBezTo>
                  <a:cubicBezTo>
                    <a:pt x="257369" y="35179"/>
                    <a:pt x="314616" y="-12401"/>
                    <a:pt x="333666" y="4105"/>
                  </a:cubicBezTo>
                  <a:cubicBezTo>
                    <a:pt x="347001" y="22516"/>
                    <a:pt x="259274" y="68281"/>
                    <a:pt x="167507" y="68281"/>
                  </a:cubicBezTo>
                  <a:cubicBezTo>
                    <a:pt x="75740" y="68281"/>
                    <a:pt x="-11987" y="18706"/>
                    <a:pt x="1348" y="41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5" name="グループ化 884"/>
            <p:cNvGrpSpPr/>
            <p:nvPr/>
          </p:nvGrpSpPr>
          <p:grpSpPr>
            <a:xfrm rot="15374859">
              <a:off x="5158296" y="4715654"/>
              <a:ext cx="411440" cy="158176"/>
              <a:chOff x="4223518" y="4121117"/>
              <a:chExt cx="411440" cy="158176"/>
            </a:xfrm>
          </p:grpSpPr>
          <p:grpSp>
            <p:nvGrpSpPr>
              <p:cNvPr id="886" name="グループ化 885"/>
              <p:cNvGrpSpPr/>
              <p:nvPr/>
            </p:nvGrpSpPr>
            <p:grpSpPr>
              <a:xfrm rot="20700000">
                <a:off x="4223518" y="4181532"/>
                <a:ext cx="145847" cy="97761"/>
                <a:chOff x="4779051" y="3963076"/>
                <a:chExt cx="173949" cy="148321"/>
              </a:xfrm>
            </p:grpSpPr>
            <p:sp>
              <p:nvSpPr>
                <p:cNvPr id="890" name="円/楕円 889"/>
                <p:cNvSpPr/>
                <p:nvPr/>
              </p:nvSpPr>
              <p:spPr bwMode="auto">
                <a:xfrm>
                  <a:off x="4779051" y="4013636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1" name="円/楕円 890"/>
                <p:cNvSpPr/>
                <p:nvPr/>
              </p:nvSpPr>
              <p:spPr bwMode="auto">
                <a:xfrm rot="20342591">
                  <a:off x="4795293" y="4065678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2" name="円/楕円 891"/>
                <p:cNvSpPr/>
                <p:nvPr/>
              </p:nvSpPr>
              <p:spPr bwMode="auto">
                <a:xfrm rot="1257409" flipV="1">
                  <a:off x="4795294" y="3965585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3" name="円/楕円 892"/>
                <p:cNvSpPr/>
                <p:nvPr/>
              </p:nvSpPr>
              <p:spPr bwMode="auto">
                <a:xfrm>
                  <a:off x="4817985" y="3963076"/>
                  <a:ext cx="135015" cy="144945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87" name="グループ化 886"/>
              <p:cNvGrpSpPr/>
              <p:nvPr/>
            </p:nvGrpSpPr>
            <p:grpSpPr>
              <a:xfrm>
                <a:off x="4339236" y="4121117"/>
                <a:ext cx="295722" cy="127405"/>
                <a:chOff x="4361207" y="4217211"/>
                <a:chExt cx="295722" cy="127405"/>
              </a:xfrm>
            </p:grpSpPr>
            <p:sp>
              <p:nvSpPr>
                <p:cNvPr id="888" name="角丸四角形 38"/>
                <p:cNvSpPr/>
                <p:nvPr/>
              </p:nvSpPr>
              <p:spPr>
                <a:xfrm rot="4500000">
                  <a:off x="4346846" y="4277097"/>
                  <a:ext cx="81880" cy="53158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9" name="角丸四角形 38"/>
                <p:cNvSpPr/>
                <p:nvPr/>
              </p:nvSpPr>
              <p:spPr>
                <a:xfrm rot="4500000">
                  <a:off x="4461440" y="4127478"/>
                  <a:ext cx="105756" cy="285222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894" name="グループ化 893"/>
            <p:cNvGrpSpPr/>
            <p:nvPr/>
          </p:nvGrpSpPr>
          <p:grpSpPr>
            <a:xfrm rot="6225141" flipH="1">
              <a:off x="4617284" y="4715655"/>
              <a:ext cx="411440" cy="158176"/>
              <a:chOff x="4223518" y="4121117"/>
              <a:chExt cx="411440" cy="158176"/>
            </a:xfrm>
          </p:grpSpPr>
          <p:grpSp>
            <p:nvGrpSpPr>
              <p:cNvPr id="895" name="グループ化 894"/>
              <p:cNvGrpSpPr/>
              <p:nvPr/>
            </p:nvGrpSpPr>
            <p:grpSpPr>
              <a:xfrm rot="20700000">
                <a:off x="4223518" y="4181532"/>
                <a:ext cx="145847" cy="97761"/>
                <a:chOff x="4779051" y="3963076"/>
                <a:chExt cx="173949" cy="148321"/>
              </a:xfrm>
            </p:grpSpPr>
            <p:sp>
              <p:nvSpPr>
                <p:cNvPr id="899" name="円/楕円 898"/>
                <p:cNvSpPr/>
                <p:nvPr/>
              </p:nvSpPr>
              <p:spPr bwMode="auto">
                <a:xfrm>
                  <a:off x="4779051" y="4013636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0" name="円/楕円 899"/>
                <p:cNvSpPr/>
                <p:nvPr/>
              </p:nvSpPr>
              <p:spPr bwMode="auto">
                <a:xfrm rot="20342591">
                  <a:off x="4795293" y="4065678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1" name="円/楕円 900"/>
                <p:cNvSpPr/>
                <p:nvPr/>
              </p:nvSpPr>
              <p:spPr bwMode="auto">
                <a:xfrm rot="1257409" flipV="1">
                  <a:off x="4795294" y="3965585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2" name="円/楕円 901"/>
                <p:cNvSpPr/>
                <p:nvPr/>
              </p:nvSpPr>
              <p:spPr bwMode="auto">
                <a:xfrm>
                  <a:off x="4817985" y="3963076"/>
                  <a:ext cx="135015" cy="144945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96" name="グループ化 895"/>
              <p:cNvGrpSpPr/>
              <p:nvPr/>
            </p:nvGrpSpPr>
            <p:grpSpPr>
              <a:xfrm>
                <a:off x="4339236" y="4121117"/>
                <a:ext cx="295722" cy="127405"/>
                <a:chOff x="4361207" y="4217211"/>
                <a:chExt cx="295722" cy="127405"/>
              </a:xfrm>
            </p:grpSpPr>
            <p:sp>
              <p:nvSpPr>
                <p:cNvPr id="897" name="角丸四角形 38"/>
                <p:cNvSpPr/>
                <p:nvPr/>
              </p:nvSpPr>
              <p:spPr>
                <a:xfrm rot="4500000">
                  <a:off x="4346846" y="4277097"/>
                  <a:ext cx="81880" cy="53158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8" name="角丸四角形 38"/>
                <p:cNvSpPr/>
                <p:nvPr/>
              </p:nvSpPr>
              <p:spPr>
                <a:xfrm rot="4500000">
                  <a:off x="4461440" y="4127478"/>
                  <a:ext cx="105756" cy="285222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56" name="円/楕円 955"/>
            <p:cNvSpPr/>
            <p:nvPr/>
          </p:nvSpPr>
          <p:spPr bwMode="auto">
            <a:xfrm>
              <a:off x="4896198" y="4288593"/>
              <a:ext cx="102522" cy="45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円/楕円 956"/>
            <p:cNvSpPr/>
            <p:nvPr/>
          </p:nvSpPr>
          <p:spPr bwMode="auto">
            <a:xfrm>
              <a:off x="5185758" y="4288593"/>
              <a:ext cx="102522" cy="45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円/楕円 964"/>
            <p:cNvSpPr/>
            <p:nvPr/>
          </p:nvSpPr>
          <p:spPr bwMode="auto">
            <a:xfrm flipV="1">
              <a:off x="5069647" y="484155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6528175" y="1115096"/>
            <a:ext cx="514430" cy="1302440"/>
            <a:chOff x="4126781" y="3707748"/>
            <a:chExt cx="514430" cy="1302440"/>
          </a:xfrm>
        </p:grpSpPr>
        <p:sp>
          <p:nvSpPr>
            <p:cNvPr id="84" name="角丸四角形 83"/>
            <p:cNvSpPr/>
            <p:nvPr/>
          </p:nvSpPr>
          <p:spPr>
            <a:xfrm rot="1800000">
              <a:off x="4140996" y="4207212"/>
              <a:ext cx="105756" cy="2085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" name="角丸四角形 35"/>
            <p:cNvSpPr/>
            <p:nvPr/>
          </p:nvSpPr>
          <p:spPr>
            <a:xfrm rot="19800000">
              <a:off x="4146844" y="4342566"/>
              <a:ext cx="105756" cy="134614"/>
            </a:xfrm>
            <a:custGeom>
              <a:avLst/>
              <a:gdLst>
                <a:gd name="connsiteX0" fmla="*/ 0 w 288032"/>
                <a:gd name="connsiteY0" fmla="*/ 144016 h 808713"/>
                <a:gd name="connsiteX1" fmla="*/ 144016 w 288032"/>
                <a:gd name="connsiteY1" fmla="*/ 0 h 808713"/>
                <a:gd name="connsiteX2" fmla="*/ 144016 w 288032"/>
                <a:gd name="connsiteY2" fmla="*/ 0 h 808713"/>
                <a:gd name="connsiteX3" fmla="*/ 288032 w 288032"/>
                <a:gd name="connsiteY3" fmla="*/ 144016 h 808713"/>
                <a:gd name="connsiteX4" fmla="*/ 288032 w 288032"/>
                <a:gd name="connsiteY4" fmla="*/ 664697 h 808713"/>
                <a:gd name="connsiteX5" fmla="*/ 144016 w 288032"/>
                <a:gd name="connsiteY5" fmla="*/ 808713 h 808713"/>
                <a:gd name="connsiteX6" fmla="*/ 144016 w 288032"/>
                <a:gd name="connsiteY6" fmla="*/ 808713 h 808713"/>
                <a:gd name="connsiteX7" fmla="*/ 0 w 288032"/>
                <a:gd name="connsiteY7" fmla="*/ 664697 h 808713"/>
                <a:gd name="connsiteX8" fmla="*/ 0 w 288032"/>
                <a:gd name="connsiteY8" fmla="*/ 144016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7" fmla="*/ 144016 w 288032"/>
                <a:gd name="connsiteY7" fmla="*/ 0 h 808713"/>
                <a:gd name="connsiteX8" fmla="*/ 235456 w 288032"/>
                <a:gd name="connsiteY8" fmla="*/ 91440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7" fmla="*/ 144016 w 288032"/>
                <a:gd name="connsiteY7" fmla="*/ 0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0" fmla="*/ 288032 w 288032"/>
                <a:gd name="connsiteY0" fmla="*/ 0 h 664697"/>
                <a:gd name="connsiteX1" fmla="*/ 288032 w 288032"/>
                <a:gd name="connsiteY1" fmla="*/ 520681 h 664697"/>
                <a:gd name="connsiteX2" fmla="*/ 144016 w 288032"/>
                <a:gd name="connsiteY2" fmla="*/ 664697 h 664697"/>
                <a:gd name="connsiteX3" fmla="*/ 144016 w 288032"/>
                <a:gd name="connsiteY3" fmla="*/ 664697 h 664697"/>
                <a:gd name="connsiteX4" fmla="*/ 0 w 288032"/>
                <a:gd name="connsiteY4" fmla="*/ 520681 h 664697"/>
                <a:gd name="connsiteX5" fmla="*/ 0 w 288032"/>
                <a:gd name="connsiteY5" fmla="*/ 0 h 66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664697">
                  <a:moveTo>
                    <a:pt x="288032" y="0"/>
                  </a:moveTo>
                  <a:lnTo>
                    <a:pt x="288032" y="520681"/>
                  </a:lnTo>
                  <a:cubicBezTo>
                    <a:pt x="288032" y="600219"/>
                    <a:pt x="223554" y="664697"/>
                    <a:pt x="144016" y="664697"/>
                  </a:cubicBezTo>
                  <a:lnTo>
                    <a:pt x="144016" y="664697"/>
                  </a:lnTo>
                  <a:cubicBezTo>
                    <a:pt x="64478" y="664697"/>
                    <a:pt x="0" y="600219"/>
                    <a:pt x="0" y="520681"/>
                  </a:cubicBezTo>
                  <a:lnTo>
                    <a:pt x="0" y="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" name="二等辺三角形 85"/>
            <p:cNvSpPr/>
            <p:nvPr/>
          </p:nvSpPr>
          <p:spPr>
            <a:xfrm rot="10800000" flipV="1">
              <a:off x="4172346" y="4546320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7" name="グループ化 86"/>
            <p:cNvGrpSpPr/>
            <p:nvPr/>
          </p:nvGrpSpPr>
          <p:grpSpPr>
            <a:xfrm>
              <a:off x="4193874" y="4520622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104" name="台形 103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" name="1 つの角を丸めた四角形 99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1 つの角を丸めた四角形 100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1 つの角を丸めた四角形 101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1 つの角を丸めた四角形 102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" name="片側の 2 つの角を丸めた四角形 23"/>
            <p:cNvSpPr/>
            <p:nvPr/>
          </p:nvSpPr>
          <p:spPr>
            <a:xfrm>
              <a:off x="4172347" y="4194746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" name="二等辺三角形 88"/>
            <p:cNvSpPr/>
            <p:nvPr/>
          </p:nvSpPr>
          <p:spPr>
            <a:xfrm rot="10800000">
              <a:off x="4259760" y="4194746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" name="円/楕円 5"/>
            <p:cNvSpPr/>
            <p:nvPr/>
          </p:nvSpPr>
          <p:spPr>
            <a:xfrm>
              <a:off x="4352777" y="4221003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4285457" y="4023472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" name="円/楕円 5"/>
            <p:cNvSpPr/>
            <p:nvPr/>
          </p:nvSpPr>
          <p:spPr>
            <a:xfrm>
              <a:off x="4355402" y="4192088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4288266" y="4253802"/>
              <a:ext cx="334435" cy="266820"/>
              <a:chOff x="4567010" y="4379996"/>
              <a:chExt cx="334435" cy="266820"/>
            </a:xfrm>
          </p:grpSpPr>
          <p:sp>
            <p:nvSpPr>
              <p:cNvPr id="95" name="角丸四角形 37"/>
              <p:cNvSpPr/>
              <p:nvPr/>
            </p:nvSpPr>
            <p:spPr>
              <a:xfrm rot="20700000">
                <a:off x="4795689" y="4379996"/>
                <a:ext cx="105756" cy="209571"/>
              </a:xfrm>
              <a:custGeom>
                <a:avLst/>
                <a:gdLst>
                  <a:gd name="connsiteX0" fmla="*/ 0 w 288032"/>
                  <a:gd name="connsiteY0" fmla="*/ 144016 h 950592"/>
                  <a:gd name="connsiteX1" fmla="*/ 144016 w 288032"/>
                  <a:gd name="connsiteY1" fmla="*/ 0 h 950592"/>
                  <a:gd name="connsiteX2" fmla="*/ 144016 w 288032"/>
                  <a:gd name="connsiteY2" fmla="*/ 0 h 950592"/>
                  <a:gd name="connsiteX3" fmla="*/ 288032 w 288032"/>
                  <a:gd name="connsiteY3" fmla="*/ 144016 h 950592"/>
                  <a:gd name="connsiteX4" fmla="*/ 288032 w 288032"/>
                  <a:gd name="connsiteY4" fmla="*/ 806576 h 950592"/>
                  <a:gd name="connsiteX5" fmla="*/ 144016 w 288032"/>
                  <a:gd name="connsiteY5" fmla="*/ 950592 h 950592"/>
                  <a:gd name="connsiteX6" fmla="*/ 144016 w 288032"/>
                  <a:gd name="connsiteY6" fmla="*/ 950592 h 950592"/>
                  <a:gd name="connsiteX7" fmla="*/ 0 w 288032"/>
                  <a:gd name="connsiteY7" fmla="*/ 806576 h 950592"/>
                  <a:gd name="connsiteX8" fmla="*/ 0 w 288032"/>
                  <a:gd name="connsiteY8" fmla="*/ 144016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7" fmla="*/ 144016 w 288032"/>
                  <a:gd name="connsiteY7" fmla="*/ 0 h 950592"/>
                  <a:gd name="connsiteX8" fmla="*/ 235456 w 288032"/>
                  <a:gd name="connsiteY8" fmla="*/ 91440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7" fmla="*/ 144016 w 288032"/>
                  <a:gd name="connsiteY7" fmla="*/ 0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0" fmla="*/ 288032 w 288032"/>
                  <a:gd name="connsiteY0" fmla="*/ 0 h 806576"/>
                  <a:gd name="connsiteX1" fmla="*/ 288032 w 288032"/>
                  <a:gd name="connsiteY1" fmla="*/ 662560 h 806576"/>
                  <a:gd name="connsiteX2" fmla="*/ 144016 w 288032"/>
                  <a:gd name="connsiteY2" fmla="*/ 806576 h 806576"/>
                  <a:gd name="connsiteX3" fmla="*/ 144016 w 288032"/>
                  <a:gd name="connsiteY3" fmla="*/ 806576 h 806576"/>
                  <a:gd name="connsiteX4" fmla="*/ 0 w 288032"/>
                  <a:gd name="connsiteY4" fmla="*/ 662560 h 806576"/>
                  <a:gd name="connsiteX5" fmla="*/ 0 w 288032"/>
                  <a:gd name="connsiteY5" fmla="*/ 0 h 80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032" h="806576">
                    <a:moveTo>
                      <a:pt x="288032" y="0"/>
                    </a:moveTo>
                    <a:lnTo>
                      <a:pt x="288032" y="662560"/>
                    </a:lnTo>
                    <a:cubicBezTo>
                      <a:pt x="288032" y="742098"/>
                      <a:pt x="223554" y="806576"/>
                      <a:pt x="144016" y="806576"/>
                    </a:cubicBezTo>
                    <a:lnTo>
                      <a:pt x="144016" y="806576"/>
                    </a:lnTo>
                    <a:cubicBezTo>
                      <a:pt x="64478" y="806576"/>
                      <a:pt x="0" y="742098"/>
                      <a:pt x="0" y="66256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>
                <a:off x="4567010" y="4504266"/>
                <a:ext cx="292762" cy="142550"/>
                <a:chOff x="4223518" y="4136743"/>
                <a:chExt cx="292762" cy="142550"/>
              </a:xfrm>
            </p:grpSpPr>
            <p:grpSp>
              <p:nvGrpSpPr>
                <p:cNvPr id="4" name="グループ化 3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112" name="円/楕円 111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4" name="円/楕円 113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5" name="円/楕円 114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" name="円/楕円 2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" name="グループ化 116"/>
                <p:cNvGrpSpPr/>
                <p:nvPr/>
              </p:nvGrpSpPr>
              <p:grpSpPr>
                <a:xfrm>
                  <a:off x="4339236" y="4136743"/>
                  <a:ext cx="177044" cy="111779"/>
                  <a:chOff x="4361207" y="4232837"/>
                  <a:chExt cx="177044" cy="111779"/>
                </a:xfrm>
              </p:grpSpPr>
              <p:sp>
                <p:nvSpPr>
                  <p:cNvPr id="118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" name="角丸四角形 38"/>
                  <p:cNvSpPr/>
                  <p:nvPr/>
                </p:nvSpPr>
                <p:spPr>
                  <a:xfrm rot="4500000">
                    <a:off x="4403130" y="4203471"/>
                    <a:ext cx="105756" cy="164487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4126781" y="3707748"/>
              <a:ext cx="148402" cy="151921"/>
              <a:chOff x="4399553" y="3454368"/>
              <a:chExt cx="467722" cy="478814"/>
            </a:xfrm>
          </p:grpSpPr>
          <p:sp>
            <p:nvSpPr>
              <p:cNvPr id="120" name="円/楕円 119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円/楕円 120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 flipH="1">
              <a:off x="4492809" y="3707748"/>
              <a:ext cx="148402" cy="151921"/>
              <a:chOff x="4399553" y="3454368"/>
              <a:chExt cx="467722" cy="478814"/>
            </a:xfrm>
          </p:grpSpPr>
          <p:sp>
            <p:nvSpPr>
              <p:cNvPr id="124" name="円/楕円 123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円/楕円 124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7" name="円/楕円 126"/>
            <p:cNvSpPr/>
            <p:nvPr/>
          </p:nvSpPr>
          <p:spPr>
            <a:xfrm>
              <a:off x="4149998" y="3734071"/>
              <a:ext cx="467722" cy="478814"/>
            </a:xfrm>
            <a:prstGeom prst="ellipse">
              <a:avLst/>
            </a:prstGeom>
            <a:solidFill>
              <a:srgbClr val="9933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" name="円/楕円 6"/>
            <p:cNvSpPr/>
            <p:nvPr/>
          </p:nvSpPr>
          <p:spPr bwMode="auto">
            <a:xfrm>
              <a:off x="4342781" y="4037341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月 307"/>
            <p:cNvSpPr/>
            <p:nvPr/>
          </p:nvSpPr>
          <p:spPr>
            <a:xfrm rot="16200000">
              <a:off x="4241735" y="3915301"/>
              <a:ext cx="45719" cy="11162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9" name="月 308"/>
            <p:cNvSpPr/>
            <p:nvPr/>
          </p:nvSpPr>
          <p:spPr>
            <a:xfrm rot="16200000">
              <a:off x="4484952" y="3915301"/>
              <a:ext cx="45719" cy="11162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8418385" y="1125413"/>
            <a:ext cx="514430" cy="1302440"/>
            <a:chOff x="4779561" y="3707748"/>
            <a:chExt cx="514430" cy="1302440"/>
          </a:xfrm>
        </p:grpSpPr>
        <p:sp>
          <p:nvSpPr>
            <p:cNvPr id="271" name="角丸四角形 270"/>
            <p:cNvSpPr/>
            <p:nvPr/>
          </p:nvSpPr>
          <p:spPr>
            <a:xfrm rot="1800000">
              <a:off x="4793776" y="4207212"/>
              <a:ext cx="105756" cy="2085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2" name="角丸四角形 35"/>
            <p:cNvSpPr/>
            <p:nvPr/>
          </p:nvSpPr>
          <p:spPr>
            <a:xfrm rot="19800000">
              <a:off x="4799624" y="4342566"/>
              <a:ext cx="105756" cy="134614"/>
            </a:xfrm>
            <a:custGeom>
              <a:avLst/>
              <a:gdLst>
                <a:gd name="connsiteX0" fmla="*/ 0 w 288032"/>
                <a:gd name="connsiteY0" fmla="*/ 144016 h 808713"/>
                <a:gd name="connsiteX1" fmla="*/ 144016 w 288032"/>
                <a:gd name="connsiteY1" fmla="*/ 0 h 808713"/>
                <a:gd name="connsiteX2" fmla="*/ 144016 w 288032"/>
                <a:gd name="connsiteY2" fmla="*/ 0 h 808713"/>
                <a:gd name="connsiteX3" fmla="*/ 288032 w 288032"/>
                <a:gd name="connsiteY3" fmla="*/ 144016 h 808713"/>
                <a:gd name="connsiteX4" fmla="*/ 288032 w 288032"/>
                <a:gd name="connsiteY4" fmla="*/ 664697 h 808713"/>
                <a:gd name="connsiteX5" fmla="*/ 144016 w 288032"/>
                <a:gd name="connsiteY5" fmla="*/ 808713 h 808713"/>
                <a:gd name="connsiteX6" fmla="*/ 144016 w 288032"/>
                <a:gd name="connsiteY6" fmla="*/ 808713 h 808713"/>
                <a:gd name="connsiteX7" fmla="*/ 0 w 288032"/>
                <a:gd name="connsiteY7" fmla="*/ 664697 h 808713"/>
                <a:gd name="connsiteX8" fmla="*/ 0 w 288032"/>
                <a:gd name="connsiteY8" fmla="*/ 144016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7" fmla="*/ 144016 w 288032"/>
                <a:gd name="connsiteY7" fmla="*/ 0 h 808713"/>
                <a:gd name="connsiteX8" fmla="*/ 235456 w 288032"/>
                <a:gd name="connsiteY8" fmla="*/ 91440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7" fmla="*/ 144016 w 288032"/>
                <a:gd name="connsiteY7" fmla="*/ 0 h 808713"/>
                <a:gd name="connsiteX0" fmla="*/ 144016 w 288032"/>
                <a:gd name="connsiteY0" fmla="*/ 0 h 808713"/>
                <a:gd name="connsiteX1" fmla="*/ 288032 w 288032"/>
                <a:gd name="connsiteY1" fmla="*/ 144016 h 808713"/>
                <a:gd name="connsiteX2" fmla="*/ 288032 w 288032"/>
                <a:gd name="connsiteY2" fmla="*/ 664697 h 808713"/>
                <a:gd name="connsiteX3" fmla="*/ 144016 w 288032"/>
                <a:gd name="connsiteY3" fmla="*/ 808713 h 808713"/>
                <a:gd name="connsiteX4" fmla="*/ 144016 w 288032"/>
                <a:gd name="connsiteY4" fmla="*/ 808713 h 808713"/>
                <a:gd name="connsiteX5" fmla="*/ 0 w 288032"/>
                <a:gd name="connsiteY5" fmla="*/ 664697 h 808713"/>
                <a:gd name="connsiteX6" fmla="*/ 0 w 288032"/>
                <a:gd name="connsiteY6" fmla="*/ 144016 h 808713"/>
                <a:gd name="connsiteX0" fmla="*/ 288032 w 288032"/>
                <a:gd name="connsiteY0" fmla="*/ 0 h 664697"/>
                <a:gd name="connsiteX1" fmla="*/ 288032 w 288032"/>
                <a:gd name="connsiteY1" fmla="*/ 520681 h 664697"/>
                <a:gd name="connsiteX2" fmla="*/ 144016 w 288032"/>
                <a:gd name="connsiteY2" fmla="*/ 664697 h 664697"/>
                <a:gd name="connsiteX3" fmla="*/ 144016 w 288032"/>
                <a:gd name="connsiteY3" fmla="*/ 664697 h 664697"/>
                <a:gd name="connsiteX4" fmla="*/ 0 w 288032"/>
                <a:gd name="connsiteY4" fmla="*/ 520681 h 664697"/>
                <a:gd name="connsiteX5" fmla="*/ 0 w 288032"/>
                <a:gd name="connsiteY5" fmla="*/ 0 h 66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664697">
                  <a:moveTo>
                    <a:pt x="288032" y="0"/>
                  </a:moveTo>
                  <a:lnTo>
                    <a:pt x="288032" y="520681"/>
                  </a:lnTo>
                  <a:cubicBezTo>
                    <a:pt x="288032" y="600219"/>
                    <a:pt x="223554" y="664697"/>
                    <a:pt x="144016" y="664697"/>
                  </a:cubicBezTo>
                  <a:lnTo>
                    <a:pt x="144016" y="664697"/>
                  </a:lnTo>
                  <a:cubicBezTo>
                    <a:pt x="64478" y="664697"/>
                    <a:pt x="0" y="600219"/>
                    <a:pt x="0" y="520681"/>
                  </a:cubicBezTo>
                  <a:lnTo>
                    <a:pt x="0" y="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3" name="二等辺三角形 272"/>
            <p:cNvSpPr/>
            <p:nvPr/>
          </p:nvSpPr>
          <p:spPr>
            <a:xfrm rot="10800000" flipV="1">
              <a:off x="4825126" y="4546320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74" name="グループ化 273"/>
            <p:cNvGrpSpPr/>
            <p:nvPr/>
          </p:nvGrpSpPr>
          <p:grpSpPr>
            <a:xfrm>
              <a:off x="4846654" y="4520622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275" name="グループ化 274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280" name="台形 279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6" name="1 つの角を丸めた四角形 275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1 つの角を丸めた四角形 276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1 つの角を丸めた四角形 277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1 つの角を丸めた四角形 278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2" name="片側の 2 つの角を丸めた四角形 23"/>
            <p:cNvSpPr/>
            <p:nvPr/>
          </p:nvSpPr>
          <p:spPr>
            <a:xfrm>
              <a:off x="4825127" y="4194746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3" name="二等辺三角形 282"/>
            <p:cNvSpPr/>
            <p:nvPr/>
          </p:nvSpPr>
          <p:spPr>
            <a:xfrm rot="10800000">
              <a:off x="4912540" y="4194746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4" name="円/楕円 5"/>
            <p:cNvSpPr/>
            <p:nvPr/>
          </p:nvSpPr>
          <p:spPr>
            <a:xfrm>
              <a:off x="5005557" y="4221003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5" name="円/楕円 284"/>
            <p:cNvSpPr/>
            <p:nvPr/>
          </p:nvSpPr>
          <p:spPr>
            <a:xfrm>
              <a:off x="4938237" y="4023472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6" name="円/楕円 5"/>
            <p:cNvSpPr/>
            <p:nvPr/>
          </p:nvSpPr>
          <p:spPr>
            <a:xfrm>
              <a:off x="5008182" y="4192088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87" name="グループ化 286"/>
            <p:cNvGrpSpPr/>
            <p:nvPr/>
          </p:nvGrpSpPr>
          <p:grpSpPr>
            <a:xfrm>
              <a:off x="4941046" y="4253802"/>
              <a:ext cx="334435" cy="266820"/>
              <a:chOff x="4567010" y="4379996"/>
              <a:chExt cx="334435" cy="266820"/>
            </a:xfrm>
          </p:grpSpPr>
          <p:sp>
            <p:nvSpPr>
              <p:cNvPr id="288" name="角丸四角形 37"/>
              <p:cNvSpPr/>
              <p:nvPr/>
            </p:nvSpPr>
            <p:spPr>
              <a:xfrm rot="20700000">
                <a:off x="4795689" y="4379996"/>
                <a:ext cx="105756" cy="209571"/>
              </a:xfrm>
              <a:custGeom>
                <a:avLst/>
                <a:gdLst>
                  <a:gd name="connsiteX0" fmla="*/ 0 w 288032"/>
                  <a:gd name="connsiteY0" fmla="*/ 144016 h 950592"/>
                  <a:gd name="connsiteX1" fmla="*/ 144016 w 288032"/>
                  <a:gd name="connsiteY1" fmla="*/ 0 h 950592"/>
                  <a:gd name="connsiteX2" fmla="*/ 144016 w 288032"/>
                  <a:gd name="connsiteY2" fmla="*/ 0 h 950592"/>
                  <a:gd name="connsiteX3" fmla="*/ 288032 w 288032"/>
                  <a:gd name="connsiteY3" fmla="*/ 144016 h 950592"/>
                  <a:gd name="connsiteX4" fmla="*/ 288032 w 288032"/>
                  <a:gd name="connsiteY4" fmla="*/ 806576 h 950592"/>
                  <a:gd name="connsiteX5" fmla="*/ 144016 w 288032"/>
                  <a:gd name="connsiteY5" fmla="*/ 950592 h 950592"/>
                  <a:gd name="connsiteX6" fmla="*/ 144016 w 288032"/>
                  <a:gd name="connsiteY6" fmla="*/ 950592 h 950592"/>
                  <a:gd name="connsiteX7" fmla="*/ 0 w 288032"/>
                  <a:gd name="connsiteY7" fmla="*/ 806576 h 950592"/>
                  <a:gd name="connsiteX8" fmla="*/ 0 w 288032"/>
                  <a:gd name="connsiteY8" fmla="*/ 144016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7" fmla="*/ 144016 w 288032"/>
                  <a:gd name="connsiteY7" fmla="*/ 0 h 950592"/>
                  <a:gd name="connsiteX8" fmla="*/ 235456 w 288032"/>
                  <a:gd name="connsiteY8" fmla="*/ 91440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7" fmla="*/ 144016 w 288032"/>
                  <a:gd name="connsiteY7" fmla="*/ 0 h 950592"/>
                  <a:gd name="connsiteX0" fmla="*/ 144016 w 288032"/>
                  <a:gd name="connsiteY0" fmla="*/ 0 h 950592"/>
                  <a:gd name="connsiteX1" fmla="*/ 288032 w 288032"/>
                  <a:gd name="connsiteY1" fmla="*/ 144016 h 950592"/>
                  <a:gd name="connsiteX2" fmla="*/ 288032 w 288032"/>
                  <a:gd name="connsiteY2" fmla="*/ 806576 h 950592"/>
                  <a:gd name="connsiteX3" fmla="*/ 144016 w 288032"/>
                  <a:gd name="connsiteY3" fmla="*/ 950592 h 950592"/>
                  <a:gd name="connsiteX4" fmla="*/ 144016 w 288032"/>
                  <a:gd name="connsiteY4" fmla="*/ 950592 h 950592"/>
                  <a:gd name="connsiteX5" fmla="*/ 0 w 288032"/>
                  <a:gd name="connsiteY5" fmla="*/ 806576 h 950592"/>
                  <a:gd name="connsiteX6" fmla="*/ 0 w 288032"/>
                  <a:gd name="connsiteY6" fmla="*/ 144016 h 950592"/>
                  <a:gd name="connsiteX0" fmla="*/ 288032 w 288032"/>
                  <a:gd name="connsiteY0" fmla="*/ 0 h 806576"/>
                  <a:gd name="connsiteX1" fmla="*/ 288032 w 288032"/>
                  <a:gd name="connsiteY1" fmla="*/ 662560 h 806576"/>
                  <a:gd name="connsiteX2" fmla="*/ 144016 w 288032"/>
                  <a:gd name="connsiteY2" fmla="*/ 806576 h 806576"/>
                  <a:gd name="connsiteX3" fmla="*/ 144016 w 288032"/>
                  <a:gd name="connsiteY3" fmla="*/ 806576 h 806576"/>
                  <a:gd name="connsiteX4" fmla="*/ 0 w 288032"/>
                  <a:gd name="connsiteY4" fmla="*/ 662560 h 806576"/>
                  <a:gd name="connsiteX5" fmla="*/ 0 w 288032"/>
                  <a:gd name="connsiteY5" fmla="*/ 0 h 80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032" h="806576">
                    <a:moveTo>
                      <a:pt x="288032" y="0"/>
                    </a:moveTo>
                    <a:lnTo>
                      <a:pt x="288032" y="662560"/>
                    </a:lnTo>
                    <a:cubicBezTo>
                      <a:pt x="288032" y="742098"/>
                      <a:pt x="223554" y="806576"/>
                      <a:pt x="144016" y="806576"/>
                    </a:cubicBezTo>
                    <a:lnTo>
                      <a:pt x="144016" y="806576"/>
                    </a:lnTo>
                    <a:cubicBezTo>
                      <a:pt x="64478" y="806576"/>
                      <a:pt x="0" y="742098"/>
                      <a:pt x="0" y="66256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89" name="グループ化 288"/>
              <p:cNvGrpSpPr/>
              <p:nvPr/>
            </p:nvGrpSpPr>
            <p:grpSpPr>
              <a:xfrm>
                <a:off x="4567010" y="4504266"/>
                <a:ext cx="292762" cy="142550"/>
                <a:chOff x="4223518" y="4136743"/>
                <a:chExt cx="292762" cy="142550"/>
              </a:xfrm>
            </p:grpSpPr>
            <p:grpSp>
              <p:nvGrpSpPr>
                <p:cNvPr id="290" name="グループ化 289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294" name="円/楕円 293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95" name="円/楕円 294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96" name="円/楕円 295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97" name="円/楕円 296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1" name="グループ化 290"/>
                <p:cNvGrpSpPr/>
                <p:nvPr/>
              </p:nvGrpSpPr>
              <p:grpSpPr>
                <a:xfrm>
                  <a:off x="4339236" y="4136743"/>
                  <a:ext cx="177044" cy="111779"/>
                  <a:chOff x="4361207" y="4232837"/>
                  <a:chExt cx="177044" cy="111779"/>
                </a:xfrm>
              </p:grpSpPr>
              <p:sp>
                <p:nvSpPr>
                  <p:cNvPr id="292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角丸四角形 38"/>
                  <p:cNvSpPr/>
                  <p:nvPr/>
                </p:nvSpPr>
                <p:spPr>
                  <a:xfrm rot="4500000">
                    <a:off x="4403130" y="4203471"/>
                    <a:ext cx="105756" cy="164487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99" name="円/楕円 298"/>
            <p:cNvSpPr/>
            <p:nvPr/>
          </p:nvSpPr>
          <p:spPr>
            <a:xfrm>
              <a:off x="4779561" y="3707748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2" name="円/楕円 301"/>
            <p:cNvSpPr/>
            <p:nvPr/>
          </p:nvSpPr>
          <p:spPr>
            <a:xfrm flipH="1">
              <a:off x="5145589" y="3707748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4" name="円/楕円 303"/>
            <p:cNvSpPr/>
            <p:nvPr/>
          </p:nvSpPr>
          <p:spPr>
            <a:xfrm>
              <a:off x="4802778" y="3734071"/>
              <a:ext cx="467722" cy="47881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0" name="円/楕円 6"/>
            <p:cNvSpPr/>
            <p:nvPr/>
          </p:nvSpPr>
          <p:spPr bwMode="auto">
            <a:xfrm>
              <a:off x="4990481" y="4037341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月 310"/>
            <p:cNvSpPr/>
            <p:nvPr/>
          </p:nvSpPr>
          <p:spPr>
            <a:xfrm rot="16200000">
              <a:off x="4889435" y="3915301"/>
              <a:ext cx="45719" cy="111626"/>
            </a:xfrm>
            <a:prstGeom prst="moon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2" name="月 311"/>
            <p:cNvSpPr/>
            <p:nvPr/>
          </p:nvSpPr>
          <p:spPr>
            <a:xfrm rot="16200000">
              <a:off x="5132652" y="3915301"/>
              <a:ext cx="45719" cy="111626"/>
            </a:xfrm>
            <a:prstGeom prst="moon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902550" y="685041"/>
            <a:ext cx="610549" cy="1728814"/>
            <a:chOff x="1811861" y="1088192"/>
            <a:chExt cx="610549" cy="1728814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1811861" y="1088192"/>
              <a:ext cx="610549" cy="1728814"/>
              <a:chOff x="1757645" y="3261277"/>
              <a:chExt cx="610549" cy="1728814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1861487" y="3261277"/>
                <a:ext cx="411086" cy="592857"/>
                <a:chOff x="1852608" y="3259382"/>
                <a:chExt cx="417597" cy="592857"/>
              </a:xfrm>
              <a:solidFill>
                <a:srgbClr val="993300"/>
              </a:solidFill>
            </p:grpSpPr>
            <p:sp>
              <p:nvSpPr>
                <p:cNvPr id="12" name="円/楕円 11"/>
                <p:cNvSpPr/>
                <p:nvPr/>
              </p:nvSpPr>
              <p:spPr bwMode="auto">
                <a:xfrm>
                  <a:off x="1852608" y="3259382"/>
                  <a:ext cx="417597" cy="417597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312"/>
                <p:cNvSpPr/>
                <p:nvPr/>
              </p:nvSpPr>
              <p:spPr bwMode="auto">
                <a:xfrm>
                  <a:off x="1852608" y="3434642"/>
                  <a:ext cx="417597" cy="417597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1848024" y="3488799"/>
                <a:ext cx="435644" cy="113260"/>
                <a:chOff x="1848024" y="3488799"/>
                <a:chExt cx="435644" cy="113260"/>
              </a:xfrm>
            </p:grpSpPr>
            <p:sp>
              <p:nvSpPr>
                <p:cNvPr id="322" name="円/楕円 321"/>
                <p:cNvSpPr/>
                <p:nvPr/>
              </p:nvSpPr>
              <p:spPr>
                <a:xfrm rot="900000" flipH="1">
                  <a:off x="2184353" y="3488800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3" name="円/楕円 322"/>
                <p:cNvSpPr/>
                <p:nvPr/>
              </p:nvSpPr>
              <p:spPr>
                <a:xfrm rot="900000" flipH="1">
                  <a:off x="2196078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4" name="円/楕円 323"/>
                <p:cNvSpPr/>
                <p:nvPr/>
              </p:nvSpPr>
              <p:spPr>
                <a:xfrm rot="20700000">
                  <a:off x="1848024" y="3488799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5" name="円/楕円 324"/>
                <p:cNvSpPr/>
                <p:nvPr/>
              </p:nvSpPr>
              <p:spPr>
                <a:xfrm rot="20700000">
                  <a:off x="1870625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1" name="グループ化 130"/>
              <p:cNvGrpSpPr/>
              <p:nvPr/>
            </p:nvGrpSpPr>
            <p:grpSpPr>
              <a:xfrm>
                <a:off x="1757645" y="3324913"/>
                <a:ext cx="610549" cy="1665178"/>
                <a:chOff x="2542251" y="1021508"/>
                <a:chExt cx="1384366" cy="3775644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7" name="角丸四角形 136"/>
                <p:cNvSpPr/>
                <p:nvPr/>
              </p:nvSpPr>
              <p:spPr>
                <a:xfrm rot="1800000">
                  <a:off x="2542251" y="1858611"/>
                  <a:ext cx="288032" cy="8087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角丸四角形 35"/>
                <p:cNvSpPr/>
                <p:nvPr/>
              </p:nvSpPr>
              <p:spPr>
                <a:xfrm rot="19800000">
                  <a:off x="2572553" y="2430214"/>
                  <a:ext cx="288032" cy="664697"/>
                </a:xfrm>
                <a:custGeom>
                  <a:avLst/>
                  <a:gdLst>
                    <a:gd name="connsiteX0" fmla="*/ 0 w 288032"/>
                    <a:gd name="connsiteY0" fmla="*/ 144016 h 808713"/>
                    <a:gd name="connsiteX1" fmla="*/ 144016 w 288032"/>
                    <a:gd name="connsiteY1" fmla="*/ 0 h 808713"/>
                    <a:gd name="connsiteX2" fmla="*/ 144016 w 288032"/>
                    <a:gd name="connsiteY2" fmla="*/ 0 h 808713"/>
                    <a:gd name="connsiteX3" fmla="*/ 288032 w 288032"/>
                    <a:gd name="connsiteY3" fmla="*/ 144016 h 808713"/>
                    <a:gd name="connsiteX4" fmla="*/ 288032 w 288032"/>
                    <a:gd name="connsiteY4" fmla="*/ 664697 h 808713"/>
                    <a:gd name="connsiteX5" fmla="*/ 144016 w 288032"/>
                    <a:gd name="connsiteY5" fmla="*/ 808713 h 808713"/>
                    <a:gd name="connsiteX6" fmla="*/ 144016 w 288032"/>
                    <a:gd name="connsiteY6" fmla="*/ 808713 h 808713"/>
                    <a:gd name="connsiteX7" fmla="*/ 0 w 288032"/>
                    <a:gd name="connsiteY7" fmla="*/ 664697 h 808713"/>
                    <a:gd name="connsiteX8" fmla="*/ 0 w 288032"/>
                    <a:gd name="connsiteY8" fmla="*/ 144016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8" fmla="*/ 235456 w 288032"/>
                    <a:gd name="connsiteY8" fmla="*/ 9144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0" fmla="*/ 288032 w 288032"/>
                    <a:gd name="connsiteY0" fmla="*/ 0 h 664697"/>
                    <a:gd name="connsiteX1" fmla="*/ 288032 w 288032"/>
                    <a:gd name="connsiteY1" fmla="*/ 520681 h 664697"/>
                    <a:gd name="connsiteX2" fmla="*/ 144016 w 288032"/>
                    <a:gd name="connsiteY2" fmla="*/ 664697 h 664697"/>
                    <a:gd name="connsiteX3" fmla="*/ 144016 w 288032"/>
                    <a:gd name="connsiteY3" fmla="*/ 664697 h 664697"/>
                    <a:gd name="connsiteX4" fmla="*/ 0 w 288032"/>
                    <a:gd name="connsiteY4" fmla="*/ 520681 h 664697"/>
                    <a:gd name="connsiteX5" fmla="*/ 0 w 288032"/>
                    <a:gd name="connsiteY5" fmla="*/ 0 h 664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664697">
                      <a:moveTo>
                        <a:pt x="288032" y="0"/>
                      </a:moveTo>
                      <a:lnTo>
                        <a:pt x="288032" y="520681"/>
                      </a:lnTo>
                      <a:cubicBezTo>
                        <a:pt x="288032" y="600219"/>
                        <a:pt x="223554" y="664697"/>
                        <a:pt x="144016" y="664697"/>
                      </a:cubicBezTo>
                      <a:lnTo>
                        <a:pt x="144016" y="664697"/>
                      </a:lnTo>
                      <a:cubicBezTo>
                        <a:pt x="64478" y="664697"/>
                        <a:pt x="0" y="600219"/>
                        <a:pt x="0" y="520681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二等辺三角形 138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0" name="グループ化 139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152" name="グループ化 151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233" name="台形 232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4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3" name="1 つの角を丸めた四角形 152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" name="1 つの角を丸めた四角形 229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1 つの角を丸めた四角形 230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1 つの角を丸めた四角形 231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1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二等辺三角形 141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円/楕円 143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円/楕円 145"/>
                <p:cNvSpPr/>
                <p:nvPr/>
              </p:nvSpPr>
              <p:spPr>
                <a:xfrm>
                  <a:off x="2867507" y="1021508"/>
                  <a:ext cx="747480" cy="864097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146"/>
                <p:cNvSpPr/>
                <p:nvPr/>
              </p:nvSpPr>
              <p:spPr>
                <a:xfrm>
                  <a:off x="3188422" y="2854070"/>
                  <a:ext cx="100878" cy="10087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角丸四角形 37"/>
                <p:cNvSpPr/>
                <p:nvPr/>
              </p:nvSpPr>
              <p:spPr>
                <a:xfrm rot="20700000">
                  <a:off x="3638585" y="2018733"/>
                  <a:ext cx="288032" cy="878589"/>
                </a:xfrm>
                <a:custGeom>
                  <a:avLst/>
                  <a:gdLst>
                    <a:gd name="connsiteX0" fmla="*/ 0 w 288032"/>
                    <a:gd name="connsiteY0" fmla="*/ 144016 h 950592"/>
                    <a:gd name="connsiteX1" fmla="*/ 144016 w 288032"/>
                    <a:gd name="connsiteY1" fmla="*/ 0 h 950592"/>
                    <a:gd name="connsiteX2" fmla="*/ 144016 w 288032"/>
                    <a:gd name="connsiteY2" fmla="*/ 0 h 950592"/>
                    <a:gd name="connsiteX3" fmla="*/ 288032 w 288032"/>
                    <a:gd name="connsiteY3" fmla="*/ 144016 h 950592"/>
                    <a:gd name="connsiteX4" fmla="*/ 288032 w 288032"/>
                    <a:gd name="connsiteY4" fmla="*/ 806576 h 950592"/>
                    <a:gd name="connsiteX5" fmla="*/ 144016 w 288032"/>
                    <a:gd name="connsiteY5" fmla="*/ 950592 h 950592"/>
                    <a:gd name="connsiteX6" fmla="*/ 144016 w 288032"/>
                    <a:gd name="connsiteY6" fmla="*/ 950592 h 950592"/>
                    <a:gd name="connsiteX7" fmla="*/ 0 w 288032"/>
                    <a:gd name="connsiteY7" fmla="*/ 806576 h 950592"/>
                    <a:gd name="connsiteX8" fmla="*/ 0 w 288032"/>
                    <a:gd name="connsiteY8" fmla="*/ 144016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8" fmla="*/ 235456 w 288032"/>
                    <a:gd name="connsiteY8" fmla="*/ 9144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0" fmla="*/ 288032 w 288032"/>
                    <a:gd name="connsiteY0" fmla="*/ 0 h 806576"/>
                    <a:gd name="connsiteX1" fmla="*/ 288032 w 288032"/>
                    <a:gd name="connsiteY1" fmla="*/ 662560 h 806576"/>
                    <a:gd name="connsiteX2" fmla="*/ 144016 w 288032"/>
                    <a:gd name="connsiteY2" fmla="*/ 806576 h 806576"/>
                    <a:gd name="connsiteX3" fmla="*/ 144016 w 288032"/>
                    <a:gd name="connsiteY3" fmla="*/ 806576 h 806576"/>
                    <a:gd name="connsiteX4" fmla="*/ 0 w 288032"/>
                    <a:gd name="connsiteY4" fmla="*/ 662560 h 806576"/>
                    <a:gd name="connsiteX5" fmla="*/ 0 w 288032"/>
                    <a:gd name="connsiteY5" fmla="*/ 0 h 80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806576">
                      <a:moveTo>
                        <a:pt x="288032" y="0"/>
                      </a:moveTo>
                      <a:lnTo>
                        <a:pt x="288032" y="662560"/>
                      </a:lnTo>
                      <a:cubicBezTo>
                        <a:pt x="288032" y="742098"/>
                        <a:pt x="223554" y="806576"/>
                        <a:pt x="144016" y="806576"/>
                      </a:cubicBezTo>
                      <a:lnTo>
                        <a:pt x="144016" y="806576"/>
                      </a:lnTo>
                      <a:cubicBezTo>
                        <a:pt x="64478" y="806576"/>
                        <a:pt x="0" y="742098"/>
                        <a:pt x="0" y="66256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フリーフォーム 148"/>
                <p:cNvSpPr/>
                <p:nvPr/>
              </p:nvSpPr>
              <p:spPr>
                <a:xfrm>
                  <a:off x="2747997" y="2721556"/>
                  <a:ext cx="516439" cy="383079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角丸四角形 38"/>
                <p:cNvSpPr/>
                <p:nvPr/>
              </p:nvSpPr>
              <p:spPr>
                <a:xfrm rot="4500000">
                  <a:off x="3140441" y="2830900"/>
                  <a:ext cx="223004" cy="144780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角丸四角形 38"/>
                <p:cNvSpPr/>
                <p:nvPr/>
              </p:nvSpPr>
              <p:spPr>
                <a:xfrm rot="4500000">
                  <a:off x="3400633" y="2491060"/>
                  <a:ext cx="288032" cy="669334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0" name="月 319"/>
              <p:cNvSpPr/>
              <p:nvPr/>
            </p:nvSpPr>
            <p:spPr bwMode="auto">
              <a:xfrm rot="247646">
                <a:off x="1887045" y="3454248"/>
                <a:ext cx="66030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月 320"/>
              <p:cNvSpPr/>
              <p:nvPr/>
            </p:nvSpPr>
            <p:spPr bwMode="auto">
              <a:xfrm rot="21352354" flipH="1">
                <a:off x="2177508" y="3454248"/>
                <a:ext cx="60888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月 325"/>
              <p:cNvSpPr/>
              <p:nvPr/>
            </p:nvSpPr>
            <p:spPr bwMode="auto">
              <a:xfrm rot="5400000">
                <a:off x="2001572" y="3190211"/>
                <a:ext cx="126582" cy="325868"/>
              </a:xfrm>
              <a:prstGeom prst="moon">
                <a:avLst>
                  <a:gd name="adj" fmla="val 67935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月 326"/>
              <p:cNvSpPr/>
              <p:nvPr/>
            </p:nvSpPr>
            <p:spPr bwMode="auto">
              <a:xfrm rot="2700000">
                <a:off x="1901984" y="3285320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月 327"/>
              <p:cNvSpPr/>
              <p:nvPr/>
            </p:nvSpPr>
            <p:spPr bwMode="auto">
              <a:xfrm rot="18900000" flipH="1">
                <a:off x="2148490" y="3285324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月 328"/>
              <p:cNvSpPr/>
              <p:nvPr/>
            </p:nvSpPr>
            <p:spPr bwMode="auto">
              <a:xfrm rot="2700000">
                <a:off x="1959133" y="3285321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月 329"/>
              <p:cNvSpPr/>
              <p:nvPr/>
            </p:nvSpPr>
            <p:spPr bwMode="auto">
              <a:xfrm rot="18900000" flipH="1">
                <a:off x="2091341" y="3285323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月 330"/>
              <p:cNvSpPr/>
              <p:nvPr/>
            </p:nvSpPr>
            <p:spPr>
              <a:xfrm rot="16200000">
                <a:off x="2133059" y="347015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月 331"/>
              <p:cNvSpPr/>
              <p:nvPr/>
            </p:nvSpPr>
            <p:spPr>
              <a:xfrm rot="16200000">
                <a:off x="1952085" y="347015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月 332"/>
              <p:cNvSpPr/>
              <p:nvPr/>
            </p:nvSpPr>
            <p:spPr>
              <a:xfrm rot="16200000">
                <a:off x="2041798" y="3592934"/>
                <a:ext cx="45719" cy="121336"/>
              </a:xfrm>
              <a:prstGeom prst="moon">
                <a:avLst>
                  <a:gd name="adj" fmla="val 87500"/>
                </a:avLst>
              </a:prstGeom>
              <a:solidFill>
                <a:srgbClr val="C0504D">
                  <a:lumMod val="75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" name="円/楕円 22"/>
            <p:cNvSpPr/>
            <p:nvPr/>
          </p:nvSpPr>
          <p:spPr bwMode="auto">
            <a:xfrm>
              <a:off x="2138440" y="1981753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528"/>
            <p:cNvSpPr/>
            <p:nvPr/>
          </p:nvSpPr>
          <p:spPr bwMode="auto">
            <a:xfrm>
              <a:off x="2195437" y="1964383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2755695" y="676642"/>
            <a:ext cx="610549" cy="1737213"/>
            <a:chOff x="2596467" y="1088740"/>
            <a:chExt cx="610549" cy="1737213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2596467" y="1088740"/>
              <a:ext cx="610549" cy="1737213"/>
              <a:chOff x="2542251" y="3261825"/>
              <a:chExt cx="610549" cy="1737213"/>
            </a:xfrm>
          </p:grpSpPr>
          <p:grpSp>
            <p:nvGrpSpPr>
              <p:cNvPr id="154" name="グループ化 153"/>
              <p:cNvGrpSpPr/>
              <p:nvPr/>
            </p:nvGrpSpPr>
            <p:grpSpPr>
              <a:xfrm>
                <a:off x="2542251" y="3261825"/>
                <a:ext cx="610549" cy="1737213"/>
                <a:chOff x="2542251" y="858174"/>
                <a:chExt cx="1384366" cy="3938978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5" name="円/楕円 154"/>
                <p:cNvSpPr/>
                <p:nvPr/>
              </p:nvSpPr>
              <p:spPr>
                <a:xfrm>
                  <a:off x="3074388" y="889680"/>
                  <a:ext cx="651981" cy="769957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155"/>
                <p:cNvSpPr/>
                <p:nvPr/>
              </p:nvSpPr>
              <p:spPr>
                <a:xfrm>
                  <a:off x="2756125" y="858174"/>
                  <a:ext cx="842203" cy="904627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7" name="グループ化 156"/>
                <p:cNvGrpSpPr/>
                <p:nvPr/>
              </p:nvGrpSpPr>
              <p:grpSpPr>
                <a:xfrm flipH="1">
                  <a:off x="3536146" y="1393106"/>
                  <a:ext cx="225188" cy="256804"/>
                  <a:chOff x="3838277" y="1393106"/>
                  <a:chExt cx="225188" cy="256804"/>
                </a:xfrm>
                <a:grpFill/>
              </p:grpSpPr>
              <p:sp>
                <p:nvSpPr>
                  <p:cNvPr id="184" name="円/楕円 183"/>
                  <p:cNvSpPr/>
                  <p:nvPr/>
                </p:nvSpPr>
                <p:spPr>
                  <a:xfrm rot="20700000">
                    <a:off x="3838277" y="1393106"/>
                    <a:ext cx="225188" cy="25680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" name="円/楕円 184"/>
                  <p:cNvSpPr/>
                  <p:nvPr/>
                </p:nvSpPr>
                <p:spPr>
                  <a:xfrm rot="20700000">
                    <a:off x="3889523" y="1434448"/>
                    <a:ext cx="147356" cy="179492"/>
                  </a:xfrm>
                  <a:prstGeom prst="ellipse">
                    <a:avLst/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8" name="円/楕円 157"/>
                <p:cNvSpPr/>
                <p:nvPr/>
              </p:nvSpPr>
              <p:spPr>
                <a:xfrm rot="20700000">
                  <a:off x="2727026" y="1393106"/>
                  <a:ext cx="225188" cy="25680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円/楕円 158"/>
                <p:cNvSpPr/>
                <p:nvPr/>
              </p:nvSpPr>
              <p:spPr>
                <a:xfrm rot="20700000">
                  <a:off x="2778272" y="1434448"/>
                  <a:ext cx="147356" cy="17949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角丸四角形 159"/>
                <p:cNvSpPr/>
                <p:nvPr/>
              </p:nvSpPr>
              <p:spPr>
                <a:xfrm rot="1800000">
                  <a:off x="2542251" y="1858611"/>
                  <a:ext cx="288032" cy="8087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角丸四角形 35"/>
                <p:cNvSpPr/>
                <p:nvPr/>
              </p:nvSpPr>
              <p:spPr>
                <a:xfrm rot="19800000">
                  <a:off x="2572553" y="2430214"/>
                  <a:ext cx="288032" cy="664697"/>
                </a:xfrm>
                <a:custGeom>
                  <a:avLst/>
                  <a:gdLst>
                    <a:gd name="connsiteX0" fmla="*/ 0 w 288032"/>
                    <a:gd name="connsiteY0" fmla="*/ 144016 h 808713"/>
                    <a:gd name="connsiteX1" fmla="*/ 144016 w 288032"/>
                    <a:gd name="connsiteY1" fmla="*/ 0 h 808713"/>
                    <a:gd name="connsiteX2" fmla="*/ 144016 w 288032"/>
                    <a:gd name="connsiteY2" fmla="*/ 0 h 808713"/>
                    <a:gd name="connsiteX3" fmla="*/ 288032 w 288032"/>
                    <a:gd name="connsiteY3" fmla="*/ 144016 h 808713"/>
                    <a:gd name="connsiteX4" fmla="*/ 288032 w 288032"/>
                    <a:gd name="connsiteY4" fmla="*/ 664697 h 808713"/>
                    <a:gd name="connsiteX5" fmla="*/ 144016 w 288032"/>
                    <a:gd name="connsiteY5" fmla="*/ 808713 h 808713"/>
                    <a:gd name="connsiteX6" fmla="*/ 144016 w 288032"/>
                    <a:gd name="connsiteY6" fmla="*/ 808713 h 808713"/>
                    <a:gd name="connsiteX7" fmla="*/ 0 w 288032"/>
                    <a:gd name="connsiteY7" fmla="*/ 664697 h 808713"/>
                    <a:gd name="connsiteX8" fmla="*/ 0 w 288032"/>
                    <a:gd name="connsiteY8" fmla="*/ 144016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8" fmla="*/ 235456 w 288032"/>
                    <a:gd name="connsiteY8" fmla="*/ 9144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0" fmla="*/ 288032 w 288032"/>
                    <a:gd name="connsiteY0" fmla="*/ 0 h 664697"/>
                    <a:gd name="connsiteX1" fmla="*/ 288032 w 288032"/>
                    <a:gd name="connsiteY1" fmla="*/ 520681 h 664697"/>
                    <a:gd name="connsiteX2" fmla="*/ 144016 w 288032"/>
                    <a:gd name="connsiteY2" fmla="*/ 664697 h 664697"/>
                    <a:gd name="connsiteX3" fmla="*/ 144016 w 288032"/>
                    <a:gd name="connsiteY3" fmla="*/ 664697 h 664697"/>
                    <a:gd name="connsiteX4" fmla="*/ 0 w 288032"/>
                    <a:gd name="connsiteY4" fmla="*/ 520681 h 664697"/>
                    <a:gd name="connsiteX5" fmla="*/ 0 w 288032"/>
                    <a:gd name="connsiteY5" fmla="*/ 0 h 664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664697">
                      <a:moveTo>
                        <a:pt x="288032" y="0"/>
                      </a:moveTo>
                      <a:lnTo>
                        <a:pt x="288032" y="520681"/>
                      </a:lnTo>
                      <a:cubicBezTo>
                        <a:pt x="288032" y="600219"/>
                        <a:pt x="223554" y="664697"/>
                        <a:pt x="144016" y="664697"/>
                      </a:cubicBezTo>
                      <a:lnTo>
                        <a:pt x="144016" y="664697"/>
                      </a:lnTo>
                      <a:cubicBezTo>
                        <a:pt x="64478" y="664697"/>
                        <a:pt x="0" y="600219"/>
                        <a:pt x="0" y="520681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二等辺三角形 161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3" name="グループ化 162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177" name="グループ化 176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182" name="台形 181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1 つの角を丸めた四角形 177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1 つの角を丸めた四角形 178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1 つの角を丸めた四角形 179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" name="1 つの角を丸めた四角形 180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二等辺三角形 164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円/楕円 166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円/楕円 168"/>
                <p:cNvSpPr/>
                <p:nvPr/>
              </p:nvSpPr>
              <p:spPr>
                <a:xfrm>
                  <a:off x="2845202" y="1021508"/>
                  <a:ext cx="792088" cy="86409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" name="円/楕円 169"/>
                <p:cNvSpPr/>
                <p:nvPr/>
              </p:nvSpPr>
              <p:spPr>
                <a:xfrm>
                  <a:off x="3188422" y="2854070"/>
                  <a:ext cx="100878" cy="10087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角丸四角形 37"/>
                <p:cNvSpPr/>
                <p:nvPr/>
              </p:nvSpPr>
              <p:spPr>
                <a:xfrm rot="20700000">
                  <a:off x="3638585" y="2018733"/>
                  <a:ext cx="288032" cy="878589"/>
                </a:xfrm>
                <a:custGeom>
                  <a:avLst/>
                  <a:gdLst>
                    <a:gd name="connsiteX0" fmla="*/ 0 w 288032"/>
                    <a:gd name="connsiteY0" fmla="*/ 144016 h 950592"/>
                    <a:gd name="connsiteX1" fmla="*/ 144016 w 288032"/>
                    <a:gd name="connsiteY1" fmla="*/ 0 h 950592"/>
                    <a:gd name="connsiteX2" fmla="*/ 144016 w 288032"/>
                    <a:gd name="connsiteY2" fmla="*/ 0 h 950592"/>
                    <a:gd name="connsiteX3" fmla="*/ 288032 w 288032"/>
                    <a:gd name="connsiteY3" fmla="*/ 144016 h 950592"/>
                    <a:gd name="connsiteX4" fmla="*/ 288032 w 288032"/>
                    <a:gd name="connsiteY4" fmla="*/ 806576 h 950592"/>
                    <a:gd name="connsiteX5" fmla="*/ 144016 w 288032"/>
                    <a:gd name="connsiteY5" fmla="*/ 950592 h 950592"/>
                    <a:gd name="connsiteX6" fmla="*/ 144016 w 288032"/>
                    <a:gd name="connsiteY6" fmla="*/ 950592 h 950592"/>
                    <a:gd name="connsiteX7" fmla="*/ 0 w 288032"/>
                    <a:gd name="connsiteY7" fmla="*/ 806576 h 950592"/>
                    <a:gd name="connsiteX8" fmla="*/ 0 w 288032"/>
                    <a:gd name="connsiteY8" fmla="*/ 144016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8" fmla="*/ 235456 w 288032"/>
                    <a:gd name="connsiteY8" fmla="*/ 9144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0" fmla="*/ 288032 w 288032"/>
                    <a:gd name="connsiteY0" fmla="*/ 0 h 806576"/>
                    <a:gd name="connsiteX1" fmla="*/ 288032 w 288032"/>
                    <a:gd name="connsiteY1" fmla="*/ 662560 h 806576"/>
                    <a:gd name="connsiteX2" fmla="*/ 144016 w 288032"/>
                    <a:gd name="connsiteY2" fmla="*/ 806576 h 806576"/>
                    <a:gd name="connsiteX3" fmla="*/ 144016 w 288032"/>
                    <a:gd name="connsiteY3" fmla="*/ 806576 h 806576"/>
                    <a:gd name="connsiteX4" fmla="*/ 0 w 288032"/>
                    <a:gd name="connsiteY4" fmla="*/ 662560 h 806576"/>
                    <a:gd name="connsiteX5" fmla="*/ 0 w 288032"/>
                    <a:gd name="connsiteY5" fmla="*/ 0 h 80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806576">
                      <a:moveTo>
                        <a:pt x="288032" y="0"/>
                      </a:moveTo>
                      <a:lnTo>
                        <a:pt x="288032" y="662560"/>
                      </a:lnTo>
                      <a:cubicBezTo>
                        <a:pt x="288032" y="742098"/>
                        <a:pt x="223554" y="806576"/>
                        <a:pt x="144016" y="806576"/>
                      </a:cubicBezTo>
                      <a:lnTo>
                        <a:pt x="144016" y="806576"/>
                      </a:lnTo>
                      <a:cubicBezTo>
                        <a:pt x="64478" y="806576"/>
                        <a:pt x="0" y="742098"/>
                        <a:pt x="0" y="66256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フリーフォーム 171"/>
                <p:cNvSpPr/>
                <p:nvPr/>
              </p:nvSpPr>
              <p:spPr>
                <a:xfrm>
                  <a:off x="2747997" y="2721556"/>
                  <a:ext cx="516439" cy="383079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角丸四角形 38"/>
                <p:cNvSpPr/>
                <p:nvPr/>
              </p:nvSpPr>
              <p:spPr>
                <a:xfrm rot="4500000">
                  <a:off x="3140441" y="2830900"/>
                  <a:ext cx="223004" cy="144780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角丸四角形 38"/>
                <p:cNvSpPr/>
                <p:nvPr/>
              </p:nvSpPr>
              <p:spPr>
                <a:xfrm rot="4500000">
                  <a:off x="3400633" y="2491060"/>
                  <a:ext cx="288032" cy="669334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/>
                <p:cNvSpPr/>
                <p:nvPr/>
              </p:nvSpPr>
              <p:spPr>
                <a:xfrm rot="2700000">
                  <a:off x="2878771" y="844214"/>
                  <a:ext cx="310559" cy="561098"/>
                </a:xfrm>
                <a:prstGeom prst="moon">
                  <a:avLst>
                    <a:gd name="adj" fmla="val 4299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月 175"/>
                <p:cNvSpPr/>
                <p:nvPr/>
              </p:nvSpPr>
              <p:spPr>
                <a:xfrm rot="2700000">
                  <a:off x="3002595" y="844214"/>
                  <a:ext cx="310559" cy="561098"/>
                </a:xfrm>
                <a:prstGeom prst="moon">
                  <a:avLst>
                    <a:gd name="adj" fmla="val 4299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月 185"/>
              <p:cNvSpPr/>
              <p:nvPr/>
            </p:nvSpPr>
            <p:spPr>
              <a:xfrm rot="16200000">
                <a:off x="2917666" y="348388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/>
              <p:cNvSpPr/>
              <p:nvPr/>
            </p:nvSpPr>
            <p:spPr>
              <a:xfrm rot="16200000">
                <a:off x="2736692" y="348388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88" name="グループ化 187"/>
              <p:cNvGrpSpPr/>
              <p:nvPr/>
            </p:nvGrpSpPr>
            <p:grpSpPr>
              <a:xfrm rot="10800000">
                <a:off x="2703740" y="3460709"/>
                <a:ext cx="292600" cy="16014"/>
                <a:chOff x="2703740" y="3457309"/>
                <a:chExt cx="292600" cy="45719"/>
              </a:xfrm>
            </p:grpSpPr>
            <p:sp>
              <p:nvSpPr>
                <p:cNvPr id="189" name="月 188"/>
                <p:cNvSpPr/>
                <p:nvPr/>
              </p:nvSpPr>
              <p:spPr>
                <a:xfrm rot="16200000">
                  <a:off x="2917667" y="3424356"/>
                  <a:ext cx="45719" cy="11162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月 189"/>
                <p:cNvSpPr/>
                <p:nvPr/>
              </p:nvSpPr>
              <p:spPr>
                <a:xfrm rot="16200000">
                  <a:off x="2736693" y="3424356"/>
                  <a:ext cx="45719" cy="11162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1" name="月 190"/>
              <p:cNvSpPr/>
              <p:nvPr/>
            </p:nvSpPr>
            <p:spPr>
              <a:xfrm rot="16200000">
                <a:off x="2826405" y="3606664"/>
                <a:ext cx="45719" cy="121336"/>
              </a:xfrm>
              <a:prstGeom prst="moon">
                <a:avLst>
                  <a:gd name="adj" fmla="val 87500"/>
                </a:avLst>
              </a:prstGeom>
              <a:solidFill>
                <a:srgbClr val="C0504D">
                  <a:lumMod val="75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0" name="円/楕円 529"/>
            <p:cNvSpPr/>
            <p:nvPr/>
          </p:nvSpPr>
          <p:spPr bwMode="auto">
            <a:xfrm>
              <a:off x="2929244" y="1983469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 bwMode="auto">
            <a:xfrm>
              <a:off x="2986241" y="1966099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4645862" y="711520"/>
            <a:ext cx="610549" cy="1721028"/>
            <a:chOff x="3419427" y="1104925"/>
            <a:chExt cx="610549" cy="1721028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3419427" y="1104925"/>
              <a:ext cx="610549" cy="1721028"/>
              <a:chOff x="3365211" y="3278010"/>
              <a:chExt cx="610549" cy="1721028"/>
            </a:xfrm>
          </p:grpSpPr>
          <p:grpSp>
            <p:nvGrpSpPr>
              <p:cNvPr id="192" name="グループ化 191"/>
              <p:cNvGrpSpPr/>
              <p:nvPr/>
            </p:nvGrpSpPr>
            <p:grpSpPr>
              <a:xfrm>
                <a:off x="3365211" y="3278010"/>
                <a:ext cx="610549" cy="1721028"/>
                <a:chOff x="2542251" y="894872"/>
                <a:chExt cx="1384366" cy="3902280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3" name="円/楕円 192"/>
                <p:cNvSpPr/>
                <p:nvPr/>
              </p:nvSpPr>
              <p:spPr>
                <a:xfrm>
                  <a:off x="3082607" y="917569"/>
                  <a:ext cx="635542" cy="769957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円/楕円 193"/>
                <p:cNvSpPr/>
                <p:nvPr/>
              </p:nvSpPr>
              <p:spPr>
                <a:xfrm>
                  <a:off x="2766743" y="894872"/>
                  <a:ext cx="820966" cy="904627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5" name="グループ化 194"/>
                <p:cNvGrpSpPr/>
                <p:nvPr/>
              </p:nvGrpSpPr>
              <p:grpSpPr>
                <a:xfrm flipH="1">
                  <a:off x="3536146" y="1393106"/>
                  <a:ext cx="225188" cy="256804"/>
                  <a:chOff x="3838277" y="1393106"/>
                  <a:chExt cx="225188" cy="256804"/>
                </a:xfrm>
                <a:grpFill/>
              </p:grpSpPr>
              <p:sp>
                <p:nvSpPr>
                  <p:cNvPr id="220" name="円/楕円 219"/>
                  <p:cNvSpPr/>
                  <p:nvPr/>
                </p:nvSpPr>
                <p:spPr>
                  <a:xfrm rot="20700000">
                    <a:off x="3838277" y="1393106"/>
                    <a:ext cx="225188" cy="256804"/>
                  </a:xfrm>
                  <a:prstGeom prst="ellipse">
                    <a:avLst/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" name="円/楕円 220"/>
                  <p:cNvSpPr/>
                  <p:nvPr/>
                </p:nvSpPr>
                <p:spPr>
                  <a:xfrm rot="20700000">
                    <a:off x="3889523" y="1434448"/>
                    <a:ext cx="147356" cy="179492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6" name="円/楕円 195"/>
                <p:cNvSpPr/>
                <p:nvPr/>
              </p:nvSpPr>
              <p:spPr>
                <a:xfrm rot="20700000">
                  <a:off x="2727026" y="1393106"/>
                  <a:ext cx="225188" cy="256804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196"/>
                <p:cNvSpPr/>
                <p:nvPr/>
              </p:nvSpPr>
              <p:spPr>
                <a:xfrm rot="20700000">
                  <a:off x="2778272" y="1434448"/>
                  <a:ext cx="147356" cy="17949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角丸四角形 197"/>
                <p:cNvSpPr/>
                <p:nvPr/>
              </p:nvSpPr>
              <p:spPr>
                <a:xfrm rot="1800000">
                  <a:off x="2542251" y="1858611"/>
                  <a:ext cx="288032" cy="80871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角丸四角形 35"/>
                <p:cNvSpPr/>
                <p:nvPr/>
              </p:nvSpPr>
              <p:spPr>
                <a:xfrm rot="19800000">
                  <a:off x="2572553" y="2430214"/>
                  <a:ext cx="288032" cy="664697"/>
                </a:xfrm>
                <a:custGeom>
                  <a:avLst/>
                  <a:gdLst>
                    <a:gd name="connsiteX0" fmla="*/ 0 w 288032"/>
                    <a:gd name="connsiteY0" fmla="*/ 144016 h 808713"/>
                    <a:gd name="connsiteX1" fmla="*/ 144016 w 288032"/>
                    <a:gd name="connsiteY1" fmla="*/ 0 h 808713"/>
                    <a:gd name="connsiteX2" fmla="*/ 144016 w 288032"/>
                    <a:gd name="connsiteY2" fmla="*/ 0 h 808713"/>
                    <a:gd name="connsiteX3" fmla="*/ 288032 w 288032"/>
                    <a:gd name="connsiteY3" fmla="*/ 144016 h 808713"/>
                    <a:gd name="connsiteX4" fmla="*/ 288032 w 288032"/>
                    <a:gd name="connsiteY4" fmla="*/ 664697 h 808713"/>
                    <a:gd name="connsiteX5" fmla="*/ 144016 w 288032"/>
                    <a:gd name="connsiteY5" fmla="*/ 808713 h 808713"/>
                    <a:gd name="connsiteX6" fmla="*/ 144016 w 288032"/>
                    <a:gd name="connsiteY6" fmla="*/ 808713 h 808713"/>
                    <a:gd name="connsiteX7" fmla="*/ 0 w 288032"/>
                    <a:gd name="connsiteY7" fmla="*/ 664697 h 808713"/>
                    <a:gd name="connsiteX8" fmla="*/ 0 w 288032"/>
                    <a:gd name="connsiteY8" fmla="*/ 144016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8" fmla="*/ 235456 w 288032"/>
                    <a:gd name="connsiteY8" fmla="*/ 9144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7" fmla="*/ 144016 w 288032"/>
                    <a:gd name="connsiteY7" fmla="*/ 0 h 808713"/>
                    <a:gd name="connsiteX0" fmla="*/ 144016 w 288032"/>
                    <a:gd name="connsiteY0" fmla="*/ 0 h 808713"/>
                    <a:gd name="connsiteX1" fmla="*/ 288032 w 288032"/>
                    <a:gd name="connsiteY1" fmla="*/ 144016 h 808713"/>
                    <a:gd name="connsiteX2" fmla="*/ 288032 w 288032"/>
                    <a:gd name="connsiteY2" fmla="*/ 664697 h 808713"/>
                    <a:gd name="connsiteX3" fmla="*/ 144016 w 288032"/>
                    <a:gd name="connsiteY3" fmla="*/ 808713 h 808713"/>
                    <a:gd name="connsiteX4" fmla="*/ 144016 w 288032"/>
                    <a:gd name="connsiteY4" fmla="*/ 808713 h 808713"/>
                    <a:gd name="connsiteX5" fmla="*/ 0 w 288032"/>
                    <a:gd name="connsiteY5" fmla="*/ 664697 h 808713"/>
                    <a:gd name="connsiteX6" fmla="*/ 0 w 288032"/>
                    <a:gd name="connsiteY6" fmla="*/ 144016 h 808713"/>
                    <a:gd name="connsiteX0" fmla="*/ 288032 w 288032"/>
                    <a:gd name="connsiteY0" fmla="*/ 0 h 664697"/>
                    <a:gd name="connsiteX1" fmla="*/ 288032 w 288032"/>
                    <a:gd name="connsiteY1" fmla="*/ 520681 h 664697"/>
                    <a:gd name="connsiteX2" fmla="*/ 144016 w 288032"/>
                    <a:gd name="connsiteY2" fmla="*/ 664697 h 664697"/>
                    <a:gd name="connsiteX3" fmla="*/ 144016 w 288032"/>
                    <a:gd name="connsiteY3" fmla="*/ 664697 h 664697"/>
                    <a:gd name="connsiteX4" fmla="*/ 0 w 288032"/>
                    <a:gd name="connsiteY4" fmla="*/ 520681 h 664697"/>
                    <a:gd name="connsiteX5" fmla="*/ 0 w 288032"/>
                    <a:gd name="connsiteY5" fmla="*/ 0 h 664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664697">
                      <a:moveTo>
                        <a:pt x="288032" y="0"/>
                      </a:moveTo>
                      <a:lnTo>
                        <a:pt x="288032" y="520681"/>
                      </a:lnTo>
                      <a:cubicBezTo>
                        <a:pt x="288032" y="600219"/>
                        <a:pt x="223554" y="664697"/>
                        <a:pt x="144016" y="664697"/>
                      </a:cubicBezTo>
                      <a:lnTo>
                        <a:pt x="144016" y="664697"/>
                      </a:lnTo>
                      <a:cubicBezTo>
                        <a:pt x="64478" y="664697"/>
                        <a:pt x="0" y="600219"/>
                        <a:pt x="0" y="520681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二等辺三角形 199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1" name="グループ化 200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213" name="グループ化 212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218" name="台形 217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9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4" name="1 つの角を丸めた四角形 213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1 つの角を丸めた四角形 214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1 つの角を丸めた四角形 215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1 つの角を丸めた四角形 216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2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二等辺三角形 202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204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7" name="円/楕円 206"/>
                <p:cNvSpPr/>
                <p:nvPr/>
              </p:nvSpPr>
              <p:spPr>
                <a:xfrm>
                  <a:off x="2845202" y="1021508"/>
                  <a:ext cx="792088" cy="864096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8" name="円/楕円 207"/>
                <p:cNvSpPr/>
                <p:nvPr/>
              </p:nvSpPr>
              <p:spPr>
                <a:xfrm>
                  <a:off x="3188422" y="2854070"/>
                  <a:ext cx="100878" cy="10087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角丸四角形 37"/>
                <p:cNvSpPr/>
                <p:nvPr/>
              </p:nvSpPr>
              <p:spPr>
                <a:xfrm rot="20700000">
                  <a:off x="3638585" y="2018733"/>
                  <a:ext cx="288032" cy="878589"/>
                </a:xfrm>
                <a:custGeom>
                  <a:avLst/>
                  <a:gdLst>
                    <a:gd name="connsiteX0" fmla="*/ 0 w 288032"/>
                    <a:gd name="connsiteY0" fmla="*/ 144016 h 950592"/>
                    <a:gd name="connsiteX1" fmla="*/ 144016 w 288032"/>
                    <a:gd name="connsiteY1" fmla="*/ 0 h 950592"/>
                    <a:gd name="connsiteX2" fmla="*/ 144016 w 288032"/>
                    <a:gd name="connsiteY2" fmla="*/ 0 h 950592"/>
                    <a:gd name="connsiteX3" fmla="*/ 288032 w 288032"/>
                    <a:gd name="connsiteY3" fmla="*/ 144016 h 950592"/>
                    <a:gd name="connsiteX4" fmla="*/ 288032 w 288032"/>
                    <a:gd name="connsiteY4" fmla="*/ 806576 h 950592"/>
                    <a:gd name="connsiteX5" fmla="*/ 144016 w 288032"/>
                    <a:gd name="connsiteY5" fmla="*/ 950592 h 950592"/>
                    <a:gd name="connsiteX6" fmla="*/ 144016 w 288032"/>
                    <a:gd name="connsiteY6" fmla="*/ 950592 h 950592"/>
                    <a:gd name="connsiteX7" fmla="*/ 0 w 288032"/>
                    <a:gd name="connsiteY7" fmla="*/ 806576 h 950592"/>
                    <a:gd name="connsiteX8" fmla="*/ 0 w 288032"/>
                    <a:gd name="connsiteY8" fmla="*/ 144016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8" fmla="*/ 235456 w 288032"/>
                    <a:gd name="connsiteY8" fmla="*/ 9144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7" fmla="*/ 144016 w 288032"/>
                    <a:gd name="connsiteY7" fmla="*/ 0 h 950592"/>
                    <a:gd name="connsiteX0" fmla="*/ 144016 w 288032"/>
                    <a:gd name="connsiteY0" fmla="*/ 0 h 950592"/>
                    <a:gd name="connsiteX1" fmla="*/ 288032 w 288032"/>
                    <a:gd name="connsiteY1" fmla="*/ 144016 h 950592"/>
                    <a:gd name="connsiteX2" fmla="*/ 288032 w 288032"/>
                    <a:gd name="connsiteY2" fmla="*/ 806576 h 950592"/>
                    <a:gd name="connsiteX3" fmla="*/ 144016 w 288032"/>
                    <a:gd name="connsiteY3" fmla="*/ 950592 h 950592"/>
                    <a:gd name="connsiteX4" fmla="*/ 144016 w 288032"/>
                    <a:gd name="connsiteY4" fmla="*/ 950592 h 950592"/>
                    <a:gd name="connsiteX5" fmla="*/ 0 w 288032"/>
                    <a:gd name="connsiteY5" fmla="*/ 806576 h 950592"/>
                    <a:gd name="connsiteX6" fmla="*/ 0 w 288032"/>
                    <a:gd name="connsiteY6" fmla="*/ 144016 h 950592"/>
                    <a:gd name="connsiteX0" fmla="*/ 288032 w 288032"/>
                    <a:gd name="connsiteY0" fmla="*/ 0 h 806576"/>
                    <a:gd name="connsiteX1" fmla="*/ 288032 w 288032"/>
                    <a:gd name="connsiteY1" fmla="*/ 662560 h 806576"/>
                    <a:gd name="connsiteX2" fmla="*/ 144016 w 288032"/>
                    <a:gd name="connsiteY2" fmla="*/ 806576 h 806576"/>
                    <a:gd name="connsiteX3" fmla="*/ 144016 w 288032"/>
                    <a:gd name="connsiteY3" fmla="*/ 806576 h 806576"/>
                    <a:gd name="connsiteX4" fmla="*/ 0 w 288032"/>
                    <a:gd name="connsiteY4" fmla="*/ 662560 h 806576"/>
                    <a:gd name="connsiteX5" fmla="*/ 0 w 288032"/>
                    <a:gd name="connsiteY5" fmla="*/ 0 h 80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032" h="806576">
                      <a:moveTo>
                        <a:pt x="288032" y="0"/>
                      </a:moveTo>
                      <a:lnTo>
                        <a:pt x="288032" y="662560"/>
                      </a:lnTo>
                      <a:cubicBezTo>
                        <a:pt x="288032" y="742098"/>
                        <a:pt x="223554" y="806576"/>
                        <a:pt x="144016" y="806576"/>
                      </a:cubicBezTo>
                      <a:lnTo>
                        <a:pt x="144016" y="806576"/>
                      </a:lnTo>
                      <a:cubicBezTo>
                        <a:pt x="64478" y="806576"/>
                        <a:pt x="0" y="742098"/>
                        <a:pt x="0" y="66256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 209"/>
                <p:cNvSpPr/>
                <p:nvPr/>
              </p:nvSpPr>
              <p:spPr>
                <a:xfrm>
                  <a:off x="2747997" y="2721556"/>
                  <a:ext cx="516439" cy="383079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角丸四角形 38"/>
                <p:cNvSpPr/>
                <p:nvPr/>
              </p:nvSpPr>
              <p:spPr>
                <a:xfrm rot="4500000">
                  <a:off x="3140441" y="2830900"/>
                  <a:ext cx="223004" cy="144780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角丸四角形 38"/>
                <p:cNvSpPr/>
                <p:nvPr/>
              </p:nvSpPr>
              <p:spPr>
                <a:xfrm rot="4500000">
                  <a:off x="3400633" y="2491060"/>
                  <a:ext cx="288032" cy="669334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2" name="月 221"/>
              <p:cNvSpPr/>
              <p:nvPr/>
            </p:nvSpPr>
            <p:spPr>
              <a:xfrm rot="16200000">
                <a:off x="3739992" y="348388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月 222"/>
              <p:cNvSpPr/>
              <p:nvPr/>
            </p:nvSpPr>
            <p:spPr>
              <a:xfrm rot="16200000">
                <a:off x="3559018" y="3483887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4" name="グループ化 223"/>
              <p:cNvGrpSpPr/>
              <p:nvPr/>
            </p:nvGrpSpPr>
            <p:grpSpPr>
              <a:xfrm rot="10800000">
                <a:off x="3526066" y="3460709"/>
                <a:ext cx="292600" cy="16014"/>
                <a:chOff x="2703740" y="3457309"/>
                <a:chExt cx="292600" cy="4571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225" name="月 224"/>
                <p:cNvSpPr/>
                <p:nvPr/>
              </p:nvSpPr>
              <p:spPr>
                <a:xfrm rot="16200000">
                  <a:off x="2917667" y="3424356"/>
                  <a:ext cx="45719" cy="111626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月 225"/>
                <p:cNvSpPr/>
                <p:nvPr/>
              </p:nvSpPr>
              <p:spPr>
                <a:xfrm rot="16200000">
                  <a:off x="2736693" y="3424356"/>
                  <a:ext cx="45719" cy="111626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7" name="台形 226"/>
              <p:cNvSpPr/>
              <p:nvPr/>
            </p:nvSpPr>
            <p:spPr>
              <a:xfrm>
                <a:off x="3607595" y="3583781"/>
                <a:ext cx="130872" cy="75582"/>
              </a:xfrm>
              <a:prstGeom prst="trapezoid">
                <a:avLst>
                  <a:gd name="adj" fmla="val 5836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/>
              <p:cNvSpPr/>
              <p:nvPr/>
            </p:nvSpPr>
            <p:spPr>
              <a:xfrm rot="2430949">
                <a:off x="3565939" y="3577811"/>
                <a:ext cx="45719" cy="87627"/>
              </a:xfrm>
              <a:prstGeom prst="moon">
                <a:avLst>
                  <a:gd name="adj" fmla="val 37845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/>
              <p:cNvSpPr/>
              <p:nvPr/>
            </p:nvSpPr>
            <p:spPr>
              <a:xfrm rot="19169051" flipH="1">
                <a:off x="3740261" y="3577810"/>
                <a:ext cx="45719" cy="87627"/>
              </a:xfrm>
              <a:prstGeom prst="moon">
                <a:avLst>
                  <a:gd name="adj" fmla="val 37845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2" name="円/楕円 531"/>
            <p:cNvSpPr/>
            <p:nvPr/>
          </p:nvSpPr>
          <p:spPr bwMode="auto">
            <a:xfrm>
              <a:off x="3746677" y="1986241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532"/>
            <p:cNvSpPr/>
            <p:nvPr/>
          </p:nvSpPr>
          <p:spPr bwMode="auto">
            <a:xfrm>
              <a:off x="3803674" y="1968871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956766" y="2630513"/>
            <a:ext cx="508125" cy="1728814"/>
            <a:chOff x="1866077" y="3368096"/>
            <a:chExt cx="508125" cy="1728814"/>
          </a:xfrm>
        </p:grpSpPr>
        <p:grpSp>
          <p:nvGrpSpPr>
            <p:cNvPr id="484" name="グループ化 483"/>
            <p:cNvGrpSpPr/>
            <p:nvPr/>
          </p:nvGrpSpPr>
          <p:grpSpPr>
            <a:xfrm>
              <a:off x="1866077" y="3368096"/>
              <a:ext cx="508125" cy="1728814"/>
              <a:chOff x="1811861" y="3261277"/>
              <a:chExt cx="508125" cy="1728814"/>
            </a:xfrm>
          </p:grpSpPr>
          <p:grpSp>
            <p:nvGrpSpPr>
              <p:cNvPr id="485" name="グループ化 484"/>
              <p:cNvGrpSpPr/>
              <p:nvPr/>
            </p:nvGrpSpPr>
            <p:grpSpPr>
              <a:xfrm>
                <a:off x="1861487" y="3261277"/>
                <a:ext cx="411086" cy="592857"/>
                <a:chOff x="1852608" y="3259382"/>
                <a:chExt cx="417597" cy="592857"/>
              </a:xfrm>
              <a:solidFill>
                <a:srgbClr val="993300"/>
              </a:solidFill>
            </p:grpSpPr>
            <p:sp>
              <p:nvSpPr>
                <p:cNvPr id="524" name="円/楕円 523"/>
                <p:cNvSpPr/>
                <p:nvPr/>
              </p:nvSpPr>
              <p:spPr bwMode="auto">
                <a:xfrm>
                  <a:off x="1852608" y="3259382"/>
                  <a:ext cx="417597" cy="417597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円/楕円 524"/>
                <p:cNvSpPr/>
                <p:nvPr/>
              </p:nvSpPr>
              <p:spPr bwMode="auto">
                <a:xfrm>
                  <a:off x="1852608" y="3434642"/>
                  <a:ext cx="417597" cy="417597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/>
              <p:cNvGrpSpPr/>
              <p:nvPr/>
            </p:nvGrpSpPr>
            <p:grpSpPr>
              <a:xfrm>
                <a:off x="1848024" y="3488799"/>
                <a:ext cx="435644" cy="113260"/>
                <a:chOff x="1848024" y="3488799"/>
                <a:chExt cx="435644" cy="113260"/>
              </a:xfrm>
            </p:grpSpPr>
            <p:sp>
              <p:nvSpPr>
                <p:cNvPr id="520" name="円/楕円 519"/>
                <p:cNvSpPr/>
                <p:nvPr/>
              </p:nvSpPr>
              <p:spPr>
                <a:xfrm rot="900000" flipH="1">
                  <a:off x="2184353" y="3488800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1" name="円/楕円 520"/>
                <p:cNvSpPr/>
                <p:nvPr/>
              </p:nvSpPr>
              <p:spPr>
                <a:xfrm rot="900000" flipH="1">
                  <a:off x="2196078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2" name="円/楕円 521"/>
                <p:cNvSpPr/>
                <p:nvPr/>
              </p:nvSpPr>
              <p:spPr>
                <a:xfrm rot="20700000">
                  <a:off x="1848024" y="3488799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3" name="円/楕円 522"/>
                <p:cNvSpPr/>
                <p:nvPr/>
              </p:nvSpPr>
              <p:spPr>
                <a:xfrm rot="20700000">
                  <a:off x="1870625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>
                <a:off x="1811861" y="3324913"/>
                <a:ext cx="508125" cy="1665178"/>
                <a:chOff x="2665182" y="1021508"/>
                <a:chExt cx="1152128" cy="3775644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500" name="二等辺三角形 499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01" name="グループ化 500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513" name="グループ化 512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518" name="台形 517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9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14" name="1 つの角を丸めた四角形 513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5" name="1 つの角を丸めた四角形 514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6" name="1 つの角を丸めた四角形 515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7" name="1 つの角を丸めた四角形 516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02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3" name="二等辺三角形 502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4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5" name="円/楕円 504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6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7" name="円/楕円 506"/>
                <p:cNvSpPr/>
                <p:nvPr/>
              </p:nvSpPr>
              <p:spPr>
                <a:xfrm>
                  <a:off x="2867507" y="1021508"/>
                  <a:ext cx="747480" cy="864097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88" name="月 487"/>
              <p:cNvSpPr/>
              <p:nvPr/>
            </p:nvSpPr>
            <p:spPr bwMode="auto">
              <a:xfrm rot="247646">
                <a:off x="1887045" y="3454248"/>
                <a:ext cx="66030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月 488"/>
              <p:cNvSpPr/>
              <p:nvPr/>
            </p:nvSpPr>
            <p:spPr bwMode="auto">
              <a:xfrm rot="21352354" flipH="1">
                <a:off x="2177508" y="3454248"/>
                <a:ext cx="60888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月 489"/>
              <p:cNvSpPr/>
              <p:nvPr/>
            </p:nvSpPr>
            <p:spPr bwMode="auto">
              <a:xfrm rot="5400000">
                <a:off x="2001572" y="3190211"/>
                <a:ext cx="126582" cy="325868"/>
              </a:xfrm>
              <a:prstGeom prst="moon">
                <a:avLst>
                  <a:gd name="adj" fmla="val 67935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月 490"/>
              <p:cNvSpPr/>
              <p:nvPr/>
            </p:nvSpPr>
            <p:spPr bwMode="auto">
              <a:xfrm rot="2700000">
                <a:off x="1901984" y="3285320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月 491"/>
              <p:cNvSpPr/>
              <p:nvPr/>
            </p:nvSpPr>
            <p:spPr bwMode="auto">
              <a:xfrm rot="18900000" flipH="1">
                <a:off x="2148490" y="3285324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月 492"/>
              <p:cNvSpPr/>
              <p:nvPr/>
            </p:nvSpPr>
            <p:spPr bwMode="auto">
              <a:xfrm rot="2700000">
                <a:off x="1959133" y="3285321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月 493"/>
              <p:cNvSpPr/>
              <p:nvPr/>
            </p:nvSpPr>
            <p:spPr bwMode="auto">
              <a:xfrm rot="18900000" flipH="1">
                <a:off x="2091341" y="3285323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月 494"/>
              <p:cNvSpPr/>
              <p:nvPr/>
            </p:nvSpPr>
            <p:spPr>
              <a:xfrm rot="5400000" flipV="1">
                <a:off x="2133060" y="3437122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6" name="月 495"/>
              <p:cNvSpPr/>
              <p:nvPr/>
            </p:nvSpPr>
            <p:spPr>
              <a:xfrm rot="5400000" flipV="1">
                <a:off x="1952086" y="3437122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6" name="グループ化 535"/>
            <p:cNvGrpSpPr/>
            <p:nvPr/>
          </p:nvGrpSpPr>
          <p:grpSpPr>
            <a:xfrm rot="3616210" flipH="1">
              <a:off x="1710861" y="4147380"/>
              <a:ext cx="624285" cy="203024"/>
              <a:chOff x="1182751" y="4189218"/>
              <a:chExt cx="624285" cy="203024"/>
            </a:xfrm>
          </p:grpSpPr>
          <p:grpSp>
            <p:nvGrpSpPr>
              <p:cNvPr id="537" name="グループ化 536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40" name="フリーフォーム 539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1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2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8" name="円/楕円 537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円/楕円 538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 rot="17983790">
              <a:off x="1904149" y="4147384"/>
              <a:ext cx="624285" cy="203024"/>
              <a:chOff x="1182751" y="4189218"/>
              <a:chExt cx="624285" cy="203024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26" name="フリーフォーム 525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7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8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4" name="円/楕円 533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円/楕円 534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円/楕円 24"/>
            <p:cNvSpPr/>
            <p:nvPr/>
          </p:nvSpPr>
          <p:spPr bwMode="auto">
            <a:xfrm>
              <a:off x="2015037" y="3611229"/>
              <a:ext cx="45719" cy="581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月 571"/>
            <p:cNvSpPr/>
            <p:nvPr/>
          </p:nvSpPr>
          <p:spPr>
            <a:xfrm rot="16200000">
              <a:off x="2106832" y="3729840"/>
              <a:ext cx="24083" cy="82798"/>
            </a:xfrm>
            <a:prstGeom prst="moon">
              <a:avLst>
                <a:gd name="adj" fmla="val 87500"/>
              </a:avLst>
            </a:prstGeom>
            <a:solidFill>
              <a:srgbClr val="C0504D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74" name="円/楕円 573"/>
            <p:cNvSpPr/>
            <p:nvPr/>
          </p:nvSpPr>
          <p:spPr bwMode="auto">
            <a:xfrm>
              <a:off x="2175057" y="3611229"/>
              <a:ext cx="45719" cy="581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2809911" y="2635514"/>
            <a:ext cx="508125" cy="1737213"/>
            <a:chOff x="2650683" y="3368644"/>
            <a:chExt cx="508125" cy="1737213"/>
          </a:xfrm>
        </p:grpSpPr>
        <p:sp>
          <p:nvSpPr>
            <p:cNvPr id="342" name="円/楕円 341"/>
            <p:cNvSpPr/>
            <p:nvPr/>
          </p:nvSpPr>
          <p:spPr>
            <a:xfrm>
              <a:off x="2831156" y="3382539"/>
              <a:ext cx="287544" cy="33957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2690792" y="3368644"/>
              <a:ext cx="371438" cy="398969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44" name="グループ化 343"/>
            <p:cNvGrpSpPr/>
            <p:nvPr/>
          </p:nvGrpSpPr>
          <p:grpSpPr>
            <a:xfrm flipH="1">
              <a:off x="3034806" y="3604566"/>
              <a:ext cx="99315" cy="113259"/>
              <a:chOff x="3838277" y="1393106"/>
              <a:chExt cx="225188" cy="256804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371" name="円/楕円 370"/>
              <p:cNvSpPr/>
              <p:nvPr/>
            </p:nvSpPr>
            <p:spPr>
              <a:xfrm rot="20700000">
                <a:off x="3838277" y="1393106"/>
                <a:ext cx="225188" cy="25680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円/楕円 371"/>
              <p:cNvSpPr/>
              <p:nvPr/>
            </p:nvSpPr>
            <p:spPr>
              <a:xfrm rot="20700000">
                <a:off x="3889523" y="1434448"/>
                <a:ext cx="147356" cy="17949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5" name="円/楕円 344"/>
            <p:cNvSpPr/>
            <p:nvPr/>
          </p:nvSpPr>
          <p:spPr>
            <a:xfrm rot="20700000">
              <a:off x="2677959" y="3604566"/>
              <a:ext cx="99315" cy="113259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6" name="円/楕円 345"/>
            <p:cNvSpPr/>
            <p:nvPr/>
          </p:nvSpPr>
          <p:spPr>
            <a:xfrm rot="20700000">
              <a:off x="2700560" y="3622799"/>
              <a:ext cx="64989" cy="7916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9" name="二等辺三角形 348"/>
            <p:cNvSpPr/>
            <p:nvPr/>
          </p:nvSpPr>
          <p:spPr>
            <a:xfrm rot="10800000" flipV="1">
              <a:off x="2650683" y="4354204"/>
              <a:ext cx="508125" cy="278480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50" name="グループ化 349"/>
            <p:cNvGrpSpPr/>
            <p:nvPr/>
          </p:nvGrpSpPr>
          <p:grpSpPr>
            <a:xfrm>
              <a:off x="2676541" y="4253677"/>
              <a:ext cx="455475" cy="852180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364" name="グループ化 363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369" name="台形 368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0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5" name="1 つの角を丸めた四角形 364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1 つの角を丸めた四角形 365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1 つの角を丸めた四角形 366"/>
              <p:cNvSpPr/>
              <p:nvPr/>
            </p:nvSpPr>
            <p:spPr>
              <a:xfrm>
                <a:off x="2723811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1 つの角を丸めた四角形 367"/>
              <p:cNvSpPr/>
              <p:nvPr/>
            </p:nvSpPr>
            <p:spPr>
              <a:xfrm flipH="1">
                <a:off x="3302824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1" name="片側の 2 つの角を丸めた四角形 23"/>
            <p:cNvSpPr/>
            <p:nvPr/>
          </p:nvSpPr>
          <p:spPr>
            <a:xfrm>
              <a:off x="2650683" y="3803788"/>
              <a:ext cx="508125" cy="825703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2" name="二等辺三角形 351"/>
            <p:cNvSpPr/>
            <p:nvPr/>
          </p:nvSpPr>
          <p:spPr>
            <a:xfrm rot="10800000">
              <a:off x="2755682" y="3803788"/>
              <a:ext cx="298129" cy="373445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3" name="円/楕円 5"/>
            <p:cNvSpPr/>
            <p:nvPr/>
          </p:nvSpPr>
          <p:spPr>
            <a:xfrm>
              <a:off x="2867412" y="3835326"/>
              <a:ext cx="72565" cy="228694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2786548" y="3598057"/>
              <a:ext cx="236395" cy="26342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5" name="円/楕円 5"/>
            <p:cNvSpPr/>
            <p:nvPr/>
          </p:nvSpPr>
          <p:spPr>
            <a:xfrm>
              <a:off x="2870565" y="3800594"/>
              <a:ext cx="68362" cy="805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6" name="円/楕円 355"/>
            <p:cNvSpPr/>
            <p:nvPr/>
          </p:nvSpPr>
          <p:spPr>
            <a:xfrm>
              <a:off x="2730078" y="3440679"/>
              <a:ext cx="349336" cy="381093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2" name="月 361"/>
            <p:cNvSpPr/>
            <p:nvPr/>
          </p:nvSpPr>
          <p:spPr>
            <a:xfrm rot="2700000">
              <a:off x="2744883" y="3362487"/>
              <a:ext cx="136966" cy="247462"/>
            </a:xfrm>
            <a:prstGeom prst="moon">
              <a:avLst>
                <a:gd name="adj" fmla="val 42992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3" name="月 362"/>
            <p:cNvSpPr/>
            <p:nvPr/>
          </p:nvSpPr>
          <p:spPr>
            <a:xfrm rot="2700000">
              <a:off x="2799493" y="3362487"/>
              <a:ext cx="136966" cy="247462"/>
            </a:xfrm>
            <a:prstGeom prst="moon">
              <a:avLst>
                <a:gd name="adj" fmla="val 42992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8" name="グループ化 337"/>
            <p:cNvGrpSpPr/>
            <p:nvPr/>
          </p:nvGrpSpPr>
          <p:grpSpPr>
            <a:xfrm rot="10800000">
              <a:off x="2757956" y="3544762"/>
              <a:ext cx="292600" cy="16014"/>
              <a:chOff x="2703740" y="3457309"/>
              <a:chExt cx="292600" cy="45719"/>
            </a:xfrm>
          </p:grpSpPr>
          <p:sp>
            <p:nvSpPr>
              <p:cNvPr id="340" name="月 339"/>
              <p:cNvSpPr/>
              <p:nvPr/>
            </p:nvSpPr>
            <p:spPr>
              <a:xfrm rot="16200000">
                <a:off x="2917667" y="3424356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月 340"/>
              <p:cNvSpPr/>
              <p:nvPr/>
            </p:nvSpPr>
            <p:spPr>
              <a:xfrm rot="16200000">
                <a:off x="2736693" y="3424356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9" name="月 338"/>
            <p:cNvSpPr/>
            <p:nvPr/>
          </p:nvSpPr>
          <p:spPr>
            <a:xfrm rot="16200000">
              <a:off x="2880621" y="3713483"/>
              <a:ext cx="45719" cy="121336"/>
            </a:xfrm>
            <a:prstGeom prst="moon">
              <a:avLst>
                <a:gd name="adj" fmla="val 87500"/>
              </a:avLst>
            </a:prstGeom>
            <a:solidFill>
              <a:srgbClr val="C0504D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43" name="グループ化 542"/>
            <p:cNvGrpSpPr/>
            <p:nvPr/>
          </p:nvGrpSpPr>
          <p:grpSpPr>
            <a:xfrm rot="3616210" flipH="1">
              <a:off x="2498723" y="4147379"/>
              <a:ext cx="624285" cy="203024"/>
              <a:chOff x="1182751" y="4189218"/>
              <a:chExt cx="624285" cy="203024"/>
            </a:xfrm>
          </p:grpSpPr>
          <p:grpSp>
            <p:nvGrpSpPr>
              <p:cNvPr id="544" name="グループ化 543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47" name="フリーフォーム 546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8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5" name="円/楕円 544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円/楕円 545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0" name="グループ化 549"/>
            <p:cNvGrpSpPr/>
            <p:nvPr/>
          </p:nvGrpSpPr>
          <p:grpSpPr>
            <a:xfrm rot="17983790">
              <a:off x="2692011" y="4147383"/>
              <a:ext cx="624285" cy="203024"/>
              <a:chOff x="1182751" y="4189218"/>
              <a:chExt cx="624285" cy="203024"/>
            </a:xfrm>
          </p:grpSpPr>
          <p:grpSp>
            <p:nvGrpSpPr>
              <p:cNvPr id="551" name="グループ化 550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54" name="フリーフォーム 553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2" name="円/楕円 551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円/楕円 552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798066" y="3583542"/>
              <a:ext cx="213360" cy="82576"/>
              <a:chOff x="2793878" y="3583542"/>
              <a:chExt cx="213360" cy="82576"/>
            </a:xfrm>
          </p:grpSpPr>
          <p:sp>
            <p:nvSpPr>
              <p:cNvPr id="27" name="円/楕円 26"/>
              <p:cNvSpPr/>
              <p:nvPr/>
            </p:nvSpPr>
            <p:spPr bwMode="auto">
              <a:xfrm>
                <a:off x="2793878" y="3583542"/>
                <a:ext cx="45720" cy="82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円/楕円 574"/>
              <p:cNvSpPr/>
              <p:nvPr/>
            </p:nvSpPr>
            <p:spPr bwMode="auto">
              <a:xfrm>
                <a:off x="2961518" y="3583542"/>
                <a:ext cx="45720" cy="82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/>
          <p:cNvGrpSpPr/>
          <p:nvPr/>
        </p:nvGrpSpPr>
        <p:grpSpPr>
          <a:xfrm>
            <a:off x="4700078" y="2637190"/>
            <a:ext cx="508125" cy="1721028"/>
            <a:chOff x="3473643" y="3384829"/>
            <a:chExt cx="508125" cy="1721028"/>
          </a:xfrm>
        </p:grpSpPr>
        <p:sp>
          <p:nvSpPr>
            <p:cNvPr id="383" name="円/楕円 382"/>
            <p:cNvSpPr/>
            <p:nvPr/>
          </p:nvSpPr>
          <p:spPr>
            <a:xfrm>
              <a:off x="3657741" y="3394839"/>
              <a:ext cx="280294" cy="33957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4" name="円/楕円 383"/>
            <p:cNvSpPr/>
            <p:nvPr/>
          </p:nvSpPr>
          <p:spPr>
            <a:xfrm>
              <a:off x="3518435" y="3384829"/>
              <a:ext cx="362072" cy="398969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85" name="グループ化 384"/>
            <p:cNvGrpSpPr/>
            <p:nvPr/>
          </p:nvGrpSpPr>
          <p:grpSpPr>
            <a:xfrm flipH="1">
              <a:off x="3857766" y="3604566"/>
              <a:ext cx="99315" cy="113259"/>
              <a:chOff x="3838277" y="1393106"/>
              <a:chExt cx="225188" cy="256804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410" name="円/楕円 409"/>
              <p:cNvSpPr/>
              <p:nvPr/>
            </p:nvSpPr>
            <p:spPr>
              <a:xfrm rot="20700000">
                <a:off x="3838277" y="1393106"/>
                <a:ext cx="225188" cy="256804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円/楕円 410"/>
              <p:cNvSpPr/>
              <p:nvPr/>
            </p:nvSpPr>
            <p:spPr>
              <a:xfrm rot="20700000">
                <a:off x="3889523" y="1434448"/>
                <a:ext cx="147356" cy="17949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86" name="円/楕円 385"/>
            <p:cNvSpPr/>
            <p:nvPr/>
          </p:nvSpPr>
          <p:spPr>
            <a:xfrm rot="20700000">
              <a:off x="3500919" y="3604566"/>
              <a:ext cx="99315" cy="113259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7" name="円/楕円 386"/>
            <p:cNvSpPr/>
            <p:nvPr/>
          </p:nvSpPr>
          <p:spPr>
            <a:xfrm rot="20700000">
              <a:off x="3523520" y="3622799"/>
              <a:ext cx="64989" cy="79162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0" name="二等辺三角形 389"/>
            <p:cNvSpPr/>
            <p:nvPr/>
          </p:nvSpPr>
          <p:spPr>
            <a:xfrm rot="10800000" flipV="1">
              <a:off x="3473643" y="4354204"/>
              <a:ext cx="508125" cy="278480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91" name="グループ化 390"/>
            <p:cNvGrpSpPr/>
            <p:nvPr/>
          </p:nvGrpSpPr>
          <p:grpSpPr>
            <a:xfrm>
              <a:off x="3499501" y="4253677"/>
              <a:ext cx="455475" cy="852180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403" name="グループ化 402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408" name="台形 407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4" name="1 つの角を丸めた四角形 403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1 つの角を丸めた四角形 404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1 つの角を丸めた四角形 405"/>
              <p:cNvSpPr/>
              <p:nvPr/>
            </p:nvSpPr>
            <p:spPr>
              <a:xfrm>
                <a:off x="2723811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1 つの角を丸めた四角形 406"/>
              <p:cNvSpPr/>
              <p:nvPr/>
            </p:nvSpPr>
            <p:spPr>
              <a:xfrm flipH="1">
                <a:off x="3302824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92" name="片側の 2 つの角を丸めた四角形 23"/>
            <p:cNvSpPr/>
            <p:nvPr/>
          </p:nvSpPr>
          <p:spPr>
            <a:xfrm>
              <a:off x="3473643" y="3803788"/>
              <a:ext cx="508125" cy="825703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3" name="二等辺三角形 392"/>
            <p:cNvSpPr/>
            <p:nvPr/>
          </p:nvSpPr>
          <p:spPr>
            <a:xfrm rot="10800000">
              <a:off x="3578642" y="3803788"/>
              <a:ext cx="298129" cy="373445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4" name="円/楕円 5"/>
            <p:cNvSpPr/>
            <p:nvPr/>
          </p:nvSpPr>
          <p:spPr>
            <a:xfrm>
              <a:off x="3690372" y="3835326"/>
              <a:ext cx="72565" cy="228694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5" name="円/楕円 394"/>
            <p:cNvSpPr/>
            <p:nvPr/>
          </p:nvSpPr>
          <p:spPr>
            <a:xfrm>
              <a:off x="3609508" y="3598057"/>
              <a:ext cx="236395" cy="26342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6" name="円/楕円 5"/>
            <p:cNvSpPr/>
            <p:nvPr/>
          </p:nvSpPr>
          <p:spPr>
            <a:xfrm>
              <a:off x="3693525" y="3800594"/>
              <a:ext cx="68362" cy="805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7" name="円/楕円 396"/>
            <p:cNvSpPr/>
            <p:nvPr/>
          </p:nvSpPr>
          <p:spPr>
            <a:xfrm>
              <a:off x="3553038" y="3440679"/>
              <a:ext cx="349336" cy="381093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77" name="グループ化 376"/>
            <p:cNvGrpSpPr/>
            <p:nvPr/>
          </p:nvGrpSpPr>
          <p:grpSpPr>
            <a:xfrm rot="10800000">
              <a:off x="3580282" y="3546130"/>
              <a:ext cx="292600" cy="16014"/>
              <a:chOff x="2703740" y="3457309"/>
              <a:chExt cx="292600" cy="45719"/>
            </a:xfrm>
            <a:solidFill>
              <a:sysClr val="window" lastClr="FFFFFF">
                <a:lumMod val="65000"/>
              </a:sysClr>
            </a:solidFill>
          </p:grpSpPr>
          <p:sp>
            <p:nvSpPr>
              <p:cNvPr id="381" name="月 380"/>
              <p:cNvSpPr/>
              <p:nvPr/>
            </p:nvSpPr>
            <p:spPr>
              <a:xfrm rot="16200000">
                <a:off x="2917667" y="3424356"/>
                <a:ext cx="45719" cy="111626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2" name="月 381"/>
              <p:cNvSpPr/>
              <p:nvPr/>
            </p:nvSpPr>
            <p:spPr>
              <a:xfrm rot="16200000">
                <a:off x="2736693" y="3424356"/>
                <a:ext cx="45719" cy="111626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78" name="台形 377"/>
            <p:cNvSpPr/>
            <p:nvPr/>
          </p:nvSpPr>
          <p:spPr>
            <a:xfrm>
              <a:off x="3661811" y="3690600"/>
              <a:ext cx="130872" cy="75582"/>
            </a:xfrm>
            <a:prstGeom prst="trapezoid">
              <a:avLst>
                <a:gd name="adj" fmla="val 58360"/>
              </a:avLst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9" name="月 378"/>
            <p:cNvSpPr/>
            <p:nvPr/>
          </p:nvSpPr>
          <p:spPr>
            <a:xfrm rot="2430949">
              <a:off x="3620155" y="3684630"/>
              <a:ext cx="45719" cy="87627"/>
            </a:xfrm>
            <a:prstGeom prst="moon">
              <a:avLst>
                <a:gd name="adj" fmla="val 3784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0" name="月 379"/>
            <p:cNvSpPr/>
            <p:nvPr/>
          </p:nvSpPr>
          <p:spPr>
            <a:xfrm rot="19169051" flipH="1">
              <a:off x="3794477" y="3684629"/>
              <a:ext cx="45719" cy="87627"/>
            </a:xfrm>
            <a:prstGeom prst="moon">
              <a:avLst>
                <a:gd name="adj" fmla="val 3784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57" name="グループ化 556"/>
            <p:cNvGrpSpPr/>
            <p:nvPr/>
          </p:nvGrpSpPr>
          <p:grpSpPr>
            <a:xfrm rot="3616210" flipH="1">
              <a:off x="3321683" y="4147379"/>
              <a:ext cx="624285" cy="203024"/>
              <a:chOff x="1182751" y="4189218"/>
              <a:chExt cx="624285" cy="203024"/>
            </a:xfrm>
          </p:grpSpPr>
          <p:grpSp>
            <p:nvGrpSpPr>
              <p:cNvPr id="558" name="グループ化 557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61" name="フリーフォーム 560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2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3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9" name="円/楕円 558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円/楕円 559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4" name="グループ化 563"/>
            <p:cNvGrpSpPr/>
            <p:nvPr/>
          </p:nvGrpSpPr>
          <p:grpSpPr>
            <a:xfrm rot="17983790">
              <a:off x="3514971" y="4147383"/>
              <a:ext cx="624285" cy="203024"/>
              <a:chOff x="1182751" y="4189218"/>
              <a:chExt cx="624285" cy="203024"/>
            </a:xfrm>
          </p:grpSpPr>
          <p:grpSp>
            <p:nvGrpSpPr>
              <p:cNvPr id="565" name="グループ化 564"/>
              <p:cNvGrpSpPr/>
              <p:nvPr/>
            </p:nvGrpSpPr>
            <p:grpSpPr>
              <a:xfrm>
                <a:off x="1182751" y="4189218"/>
                <a:ext cx="624285" cy="203024"/>
                <a:chOff x="1902602" y="4147433"/>
                <a:chExt cx="624285" cy="203024"/>
              </a:xfrm>
            </p:grpSpPr>
            <p:sp>
              <p:nvSpPr>
                <p:cNvPr id="568" name="フリーフォーム 567"/>
                <p:cNvSpPr/>
                <p:nvPr/>
              </p:nvSpPr>
              <p:spPr>
                <a:xfrm>
                  <a:off x="1902602" y="4181507"/>
                  <a:ext cx="227766" cy="168950"/>
                </a:xfrm>
                <a:custGeom>
                  <a:avLst/>
                  <a:gdLst>
                    <a:gd name="connsiteX0" fmla="*/ 407249 w 540678"/>
                    <a:gd name="connsiteY0" fmla="*/ 91014 h 395591"/>
                    <a:gd name="connsiteX1" fmla="*/ 147693 w 540678"/>
                    <a:gd name="connsiteY1" fmla="*/ 527 h 395591"/>
                    <a:gd name="connsiteX2" fmla="*/ 266755 w 540678"/>
                    <a:gd name="connsiteY2" fmla="*/ 131496 h 395591"/>
                    <a:gd name="connsiteX3" fmla="*/ 14343 w 540678"/>
                    <a:gd name="connsiteY3" fmla="*/ 202933 h 395591"/>
                    <a:gd name="connsiteX4" fmla="*/ 252468 w 540678"/>
                    <a:gd name="connsiteY4" fmla="*/ 205314 h 395591"/>
                    <a:gd name="connsiteX5" fmla="*/ 55 w 540678"/>
                    <a:gd name="connsiteY5" fmla="*/ 274371 h 395591"/>
                    <a:gd name="connsiteX6" fmla="*/ 278662 w 540678"/>
                    <a:gd name="connsiteY6" fmla="*/ 271989 h 395591"/>
                    <a:gd name="connsiteX7" fmla="*/ 54824 w 540678"/>
                    <a:gd name="connsiteY7" fmla="*/ 341046 h 395591"/>
                    <a:gd name="connsiteX8" fmla="*/ 304855 w 540678"/>
                    <a:gd name="connsiteY8" fmla="*/ 333902 h 395591"/>
                    <a:gd name="connsiteX9" fmla="*/ 150074 w 540678"/>
                    <a:gd name="connsiteY9" fmla="*/ 393433 h 395591"/>
                    <a:gd name="connsiteX10" fmla="*/ 390580 w 540678"/>
                    <a:gd name="connsiteY10" fmla="*/ 367239 h 395591"/>
                    <a:gd name="connsiteX11" fmla="*/ 540599 w 540678"/>
                    <a:gd name="connsiteY11" fmla="*/ 226746 h 395591"/>
                    <a:gd name="connsiteX12" fmla="*/ 407249 w 540678"/>
                    <a:gd name="connsiteY12" fmla="*/ 91014 h 395591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14343 w 540678"/>
                    <a:gd name="connsiteY3" fmla="*/ 213094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249 w 540678"/>
                    <a:gd name="connsiteY0" fmla="*/ 101175 h 405752"/>
                    <a:gd name="connsiteX1" fmla="*/ 147693 w 540678"/>
                    <a:gd name="connsiteY1" fmla="*/ 10688 h 405752"/>
                    <a:gd name="connsiteX2" fmla="*/ 266755 w 540678"/>
                    <a:gd name="connsiteY2" fmla="*/ 141657 h 405752"/>
                    <a:gd name="connsiteX3" fmla="*/ 2437 w 540678"/>
                    <a:gd name="connsiteY3" fmla="*/ 208332 h 405752"/>
                    <a:gd name="connsiteX4" fmla="*/ 252468 w 540678"/>
                    <a:gd name="connsiteY4" fmla="*/ 215475 h 405752"/>
                    <a:gd name="connsiteX5" fmla="*/ 55 w 540678"/>
                    <a:gd name="connsiteY5" fmla="*/ 284532 h 405752"/>
                    <a:gd name="connsiteX6" fmla="*/ 278662 w 540678"/>
                    <a:gd name="connsiteY6" fmla="*/ 282150 h 405752"/>
                    <a:gd name="connsiteX7" fmla="*/ 54824 w 540678"/>
                    <a:gd name="connsiteY7" fmla="*/ 351207 h 405752"/>
                    <a:gd name="connsiteX8" fmla="*/ 304855 w 540678"/>
                    <a:gd name="connsiteY8" fmla="*/ 344063 h 405752"/>
                    <a:gd name="connsiteX9" fmla="*/ 150074 w 540678"/>
                    <a:gd name="connsiteY9" fmla="*/ 403594 h 405752"/>
                    <a:gd name="connsiteX10" fmla="*/ 390580 w 540678"/>
                    <a:gd name="connsiteY10" fmla="*/ 377400 h 405752"/>
                    <a:gd name="connsiteX11" fmla="*/ 540599 w 540678"/>
                    <a:gd name="connsiteY11" fmla="*/ 236907 h 405752"/>
                    <a:gd name="connsiteX12" fmla="*/ 407249 w 540678"/>
                    <a:gd name="connsiteY12" fmla="*/ 101175 h 405752"/>
                    <a:gd name="connsiteX0" fmla="*/ 407560 w 540989"/>
                    <a:gd name="connsiteY0" fmla="*/ 101175 h 405752"/>
                    <a:gd name="connsiteX1" fmla="*/ 148004 w 540989"/>
                    <a:gd name="connsiteY1" fmla="*/ 10688 h 405752"/>
                    <a:gd name="connsiteX2" fmla="*/ 267066 w 540989"/>
                    <a:gd name="connsiteY2" fmla="*/ 141657 h 405752"/>
                    <a:gd name="connsiteX3" fmla="*/ 2748 w 540989"/>
                    <a:gd name="connsiteY3" fmla="*/ 208332 h 405752"/>
                    <a:gd name="connsiteX4" fmla="*/ 252779 w 540989"/>
                    <a:gd name="connsiteY4" fmla="*/ 215475 h 405752"/>
                    <a:gd name="connsiteX5" fmla="*/ 366 w 540989"/>
                    <a:gd name="connsiteY5" fmla="*/ 284532 h 405752"/>
                    <a:gd name="connsiteX6" fmla="*/ 278973 w 540989"/>
                    <a:gd name="connsiteY6" fmla="*/ 282150 h 405752"/>
                    <a:gd name="connsiteX7" fmla="*/ 55135 w 540989"/>
                    <a:gd name="connsiteY7" fmla="*/ 351207 h 405752"/>
                    <a:gd name="connsiteX8" fmla="*/ 305166 w 540989"/>
                    <a:gd name="connsiteY8" fmla="*/ 344063 h 405752"/>
                    <a:gd name="connsiteX9" fmla="*/ 150385 w 540989"/>
                    <a:gd name="connsiteY9" fmla="*/ 403594 h 405752"/>
                    <a:gd name="connsiteX10" fmla="*/ 390891 w 540989"/>
                    <a:gd name="connsiteY10" fmla="*/ 377400 h 405752"/>
                    <a:gd name="connsiteX11" fmla="*/ 540910 w 540989"/>
                    <a:gd name="connsiteY11" fmla="*/ 236907 h 405752"/>
                    <a:gd name="connsiteX12" fmla="*/ 407560 w 540989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6543 w 562397"/>
                    <a:gd name="connsiteY7" fmla="*/ 351207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74162 w 562397"/>
                    <a:gd name="connsiteY7" fmla="*/ 363113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05752"/>
                    <a:gd name="connsiteX1" fmla="*/ 169412 w 562397"/>
                    <a:gd name="connsiteY1" fmla="*/ 10688 h 405752"/>
                    <a:gd name="connsiteX2" fmla="*/ 288474 w 562397"/>
                    <a:gd name="connsiteY2" fmla="*/ 141657 h 405752"/>
                    <a:gd name="connsiteX3" fmla="*/ 24156 w 562397"/>
                    <a:gd name="connsiteY3" fmla="*/ 208332 h 405752"/>
                    <a:gd name="connsiteX4" fmla="*/ 274187 w 562397"/>
                    <a:gd name="connsiteY4" fmla="*/ 215475 h 405752"/>
                    <a:gd name="connsiteX5" fmla="*/ 343 w 562397"/>
                    <a:gd name="connsiteY5" fmla="*/ 286913 h 405752"/>
                    <a:gd name="connsiteX6" fmla="*/ 300381 w 562397"/>
                    <a:gd name="connsiteY6" fmla="*/ 282150 h 405752"/>
                    <a:gd name="connsiteX7" fmla="*/ 52730 w 562397"/>
                    <a:gd name="connsiteY7" fmla="*/ 346444 h 405752"/>
                    <a:gd name="connsiteX8" fmla="*/ 326574 w 562397"/>
                    <a:gd name="connsiteY8" fmla="*/ 344063 h 405752"/>
                    <a:gd name="connsiteX9" fmla="*/ 171793 w 562397"/>
                    <a:gd name="connsiteY9" fmla="*/ 403594 h 405752"/>
                    <a:gd name="connsiteX10" fmla="*/ 412299 w 562397"/>
                    <a:gd name="connsiteY10" fmla="*/ 377400 h 405752"/>
                    <a:gd name="connsiteX11" fmla="*/ 562318 w 562397"/>
                    <a:gd name="connsiteY11" fmla="*/ 236907 h 405752"/>
                    <a:gd name="connsiteX12" fmla="*/ 428968 w 562397"/>
                    <a:gd name="connsiteY12" fmla="*/ 101175 h 405752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52730 w 562397"/>
                    <a:gd name="connsiteY7" fmla="*/ 346444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15088"/>
                    <a:gd name="connsiteX1" fmla="*/ 169412 w 562397"/>
                    <a:gd name="connsiteY1" fmla="*/ 10688 h 415088"/>
                    <a:gd name="connsiteX2" fmla="*/ 288474 w 562397"/>
                    <a:gd name="connsiteY2" fmla="*/ 141657 h 415088"/>
                    <a:gd name="connsiteX3" fmla="*/ 24156 w 562397"/>
                    <a:gd name="connsiteY3" fmla="*/ 208332 h 415088"/>
                    <a:gd name="connsiteX4" fmla="*/ 274187 w 562397"/>
                    <a:gd name="connsiteY4" fmla="*/ 215475 h 415088"/>
                    <a:gd name="connsiteX5" fmla="*/ 343 w 562397"/>
                    <a:gd name="connsiteY5" fmla="*/ 286913 h 415088"/>
                    <a:gd name="connsiteX6" fmla="*/ 300381 w 562397"/>
                    <a:gd name="connsiteY6" fmla="*/ 282150 h 415088"/>
                    <a:gd name="connsiteX7" fmla="*/ 62255 w 562397"/>
                    <a:gd name="connsiteY7" fmla="*/ 358350 h 415088"/>
                    <a:gd name="connsiteX8" fmla="*/ 326574 w 562397"/>
                    <a:gd name="connsiteY8" fmla="*/ 344063 h 415088"/>
                    <a:gd name="connsiteX9" fmla="*/ 171793 w 562397"/>
                    <a:gd name="connsiteY9" fmla="*/ 403594 h 415088"/>
                    <a:gd name="connsiteX10" fmla="*/ 412299 w 562397"/>
                    <a:gd name="connsiteY10" fmla="*/ 377400 h 415088"/>
                    <a:gd name="connsiteX11" fmla="*/ 562318 w 562397"/>
                    <a:gd name="connsiteY11" fmla="*/ 236907 h 415088"/>
                    <a:gd name="connsiteX12" fmla="*/ 428968 w 562397"/>
                    <a:gd name="connsiteY12" fmla="*/ 101175 h 415088"/>
                    <a:gd name="connsiteX0" fmla="*/ 428968 w 562397"/>
                    <a:gd name="connsiteY0" fmla="*/ 101175 h 408813"/>
                    <a:gd name="connsiteX1" fmla="*/ 169412 w 562397"/>
                    <a:gd name="connsiteY1" fmla="*/ 10688 h 408813"/>
                    <a:gd name="connsiteX2" fmla="*/ 288474 w 562397"/>
                    <a:gd name="connsiteY2" fmla="*/ 141657 h 408813"/>
                    <a:gd name="connsiteX3" fmla="*/ 24156 w 562397"/>
                    <a:gd name="connsiteY3" fmla="*/ 208332 h 408813"/>
                    <a:gd name="connsiteX4" fmla="*/ 274187 w 562397"/>
                    <a:gd name="connsiteY4" fmla="*/ 215475 h 408813"/>
                    <a:gd name="connsiteX5" fmla="*/ 343 w 562397"/>
                    <a:gd name="connsiteY5" fmla="*/ 286913 h 408813"/>
                    <a:gd name="connsiteX6" fmla="*/ 300381 w 562397"/>
                    <a:gd name="connsiteY6" fmla="*/ 282150 h 408813"/>
                    <a:gd name="connsiteX7" fmla="*/ 62255 w 562397"/>
                    <a:gd name="connsiteY7" fmla="*/ 358350 h 408813"/>
                    <a:gd name="connsiteX8" fmla="*/ 326574 w 562397"/>
                    <a:gd name="connsiteY8" fmla="*/ 344063 h 408813"/>
                    <a:gd name="connsiteX9" fmla="*/ 171793 w 562397"/>
                    <a:gd name="connsiteY9" fmla="*/ 403594 h 408813"/>
                    <a:gd name="connsiteX10" fmla="*/ 412299 w 562397"/>
                    <a:gd name="connsiteY10" fmla="*/ 386925 h 408813"/>
                    <a:gd name="connsiteX11" fmla="*/ 562318 w 562397"/>
                    <a:gd name="connsiteY11" fmla="*/ 236907 h 408813"/>
                    <a:gd name="connsiteX12" fmla="*/ 428968 w 562397"/>
                    <a:gd name="connsiteY12" fmla="*/ 101175 h 408813"/>
                    <a:gd name="connsiteX0" fmla="*/ 428968 w 562397"/>
                    <a:gd name="connsiteY0" fmla="*/ 101175 h 417169"/>
                    <a:gd name="connsiteX1" fmla="*/ 169412 w 562397"/>
                    <a:gd name="connsiteY1" fmla="*/ 10688 h 417169"/>
                    <a:gd name="connsiteX2" fmla="*/ 288474 w 562397"/>
                    <a:gd name="connsiteY2" fmla="*/ 141657 h 417169"/>
                    <a:gd name="connsiteX3" fmla="*/ 24156 w 562397"/>
                    <a:gd name="connsiteY3" fmla="*/ 208332 h 417169"/>
                    <a:gd name="connsiteX4" fmla="*/ 274187 w 562397"/>
                    <a:gd name="connsiteY4" fmla="*/ 215475 h 417169"/>
                    <a:gd name="connsiteX5" fmla="*/ 343 w 562397"/>
                    <a:gd name="connsiteY5" fmla="*/ 286913 h 417169"/>
                    <a:gd name="connsiteX6" fmla="*/ 300381 w 562397"/>
                    <a:gd name="connsiteY6" fmla="*/ 282150 h 417169"/>
                    <a:gd name="connsiteX7" fmla="*/ 62255 w 562397"/>
                    <a:gd name="connsiteY7" fmla="*/ 358350 h 417169"/>
                    <a:gd name="connsiteX8" fmla="*/ 326574 w 562397"/>
                    <a:gd name="connsiteY8" fmla="*/ 344063 h 417169"/>
                    <a:gd name="connsiteX9" fmla="*/ 171793 w 562397"/>
                    <a:gd name="connsiteY9" fmla="*/ 403594 h 417169"/>
                    <a:gd name="connsiteX10" fmla="*/ 412299 w 562397"/>
                    <a:gd name="connsiteY10" fmla="*/ 386925 h 417169"/>
                    <a:gd name="connsiteX11" fmla="*/ 562318 w 562397"/>
                    <a:gd name="connsiteY11" fmla="*/ 236907 h 417169"/>
                    <a:gd name="connsiteX12" fmla="*/ 428968 w 562397"/>
                    <a:gd name="connsiteY12" fmla="*/ 101175 h 417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62397" h="417169">
                      <a:moveTo>
                        <a:pt x="428968" y="101175"/>
                      </a:moveTo>
                      <a:cubicBezTo>
                        <a:pt x="363484" y="63472"/>
                        <a:pt x="209497" y="-31778"/>
                        <a:pt x="169412" y="10688"/>
                      </a:cubicBezTo>
                      <a:cubicBezTo>
                        <a:pt x="129327" y="53154"/>
                        <a:pt x="312683" y="108716"/>
                        <a:pt x="288474" y="141657"/>
                      </a:cubicBezTo>
                      <a:cubicBezTo>
                        <a:pt x="264265" y="174598"/>
                        <a:pt x="19393" y="162692"/>
                        <a:pt x="24156" y="208332"/>
                      </a:cubicBezTo>
                      <a:cubicBezTo>
                        <a:pt x="28919" y="253972"/>
                        <a:pt x="278156" y="202378"/>
                        <a:pt x="274187" y="215475"/>
                      </a:cubicBezTo>
                      <a:cubicBezTo>
                        <a:pt x="270218" y="228572"/>
                        <a:pt x="-11166" y="242463"/>
                        <a:pt x="343" y="286913"/>
                      </a:cubicBezTo>
                      <a:cubicBezTo>
                        <a:pt x="11852" y="331363"/>
                        <a:pt x="290062" y="270244"/>
                        <a:pt x="300381" y="282150"/>
                      </a:cubicBezTo>
                      <a:cubicBezTo>
                        <a:pt x="310700" y="294056"/>
                        <a:pt x="50746" y="321837"/>
                        <a:pt x="62255" y="358350"/>
                      </a:cubicBezTo>
                      <a:cubicBezTo>
                        <a:pt x="73764" y="394863"/>
                        <a:pt x="308318" y="336522"/>
                        <a:pt x="326574" y="344063"/>
                      </a:cubicBezTo>
                      <a:cubicBezTo>
                        <a:pt x="344830" y="351604"/>
                        <a:pt x="167031" y="377400"/>
                        <a:pt x="171793" y="403594"/>
                      </a:cubicBezTo>
                      <a:cubicBezTo>
                        <a:pt x="176555" y="429788"/>
                        <a:pt x="347212" y="414706"/>
                        <a:pt x="412299" y="386925"/>
                      </a:cubicBezTo>
                      <a:cubicBezTo>
                        <a:pt x="477386" y="359144"/>
                        <a:pt x="559540" y="284532"/>
                        <a:pt x="562318" y="236907"/>
                      </a:cubicBezTo>
                      <a:cubicBezTo>
                        <a:pt x="565096" y="189282"/>
                        <a:pt x="494452" y="138878"/>
                        <a:pt x="428968" y="10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9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0" name="角丸四角形 38"/>
                <p:cNvSpPr/>
                <p:nvPr/>
              </p:nvSpPr>
              <p:spPr>
                <a:xfrm rot="4500000">
                  <a:off x="2252018" y="3999595"/>
                  <a:ext cx="127031" cy="42270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6" name="円/楕円 565"/>
              <p:cNvSpPr/>
              <p:nvPr/>
            </p:nvSpPr>
            <p:spPr bwMode="auto">
              <a:xfrm>
                <a:off x="1429097" y="43015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円/楕円 566"/>
              <p:cNvSpPr/>
              <p:nvPr/>
            </p:nvSpPr>
            <p:spPr bwMode="auto">
              <a:xfrm>
                <a:off x="1486094" y="4284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3619726" y="3593643"/>
              <a:ext cx="215960" cy="45591"/>
              <a:chOff x="3616821" y="3593643"/>
              <a:chExt cx="215960" cy="45591"/>
            </a:xfrm>
          </p:grpSpPr>
          <p:sp>
            <p:nvSpPr>
              <p:cNvPr id="576" name="円/楕円 575"/>
              <p:cNvSpPr/>
              <p:nvPr/>
            </p:nvSpPr>
            <p:spPr bwMode="auto">
              <a:xfrm>
                <a:off x="3616821" y="3593643"/>
                <a:ext cx="42906" cy="4373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円/楕円 577"/>
              <p:cNvSpPr/>
              <p:nvPr/>
            </p:nvSpPr>
            <p:spPr bwMode="auto">
              <a:xfrm>
                <a:off x="3789875" y="3595502"/>
                <a:ext cx="42906" cy="4373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" name="グループ化 75"/>
          <p:cNvGrpSpPr/>
          <p:nvPr/>
        </p:nvGrpSpPr>
        <p:grpSpPr>
          <a:xfrm>
            <a:off x="6528175" y="3072422"/>
            <a:ext cx="514430" cy="1302440"/>
            <a:chOff x="4180997" y="3814567"/>
            <a:chExt cx="514430" cy="1302440"/>
          </a:xfrm>
        </p:grpSpPr>
        <p:sp>
          <p:nvSpPr>
            <p:cNvPr id="415" name="二等辺三角形 414"/>
            <p:cNvSpPr/>
            <p:nvPr/>
          </p:nvSpPr>
          <p:spPr>
            <a:xfrm rot="10800000" flipV="1">
              <a:off x="4226562" y="4653139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16" name="グループ化 415"/>
            <p:cNvGrpSpPr/>
            <p:nvPr/>
          </p:nvGrpSpPr>
          <p:grpSpPr>
            <a:xfrm>
              <a:off x="4248090" y="4627441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443" name="グループ化 442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448" name="台形 447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9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4" name="1 つの角を丸めた四角形 443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1 つの角を丸めた四角形 444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6" name="1 つの角を丸めた四角形 445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1 つの角を丸めた四角形 446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17" name="片側の 2 つの角を丸めた四角形 23"/>
            <p:cNvSpPr/>
            <p:nvPr/>
          </p:nvSpPr>
          <p:spPr>
            <a:xfrm>
              <a:off x="4226563" y="4301565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8" name="二等辺三角形 417"/>
            <p:cNvSpPr/>
            <p:nvPr/>
          </p:nvSpPr>
          <p:spPr>
            <a:xfrm rot="10800000">
              <a:off x="4313976" y="4301565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9" name="円/楕円 5"/>
            <p:cNvSpPr/>
            <p:nvPr/>
          </p:nvSpPr>
          <p:spPr>
            <a:xfrm>
              <a:off x="4406993" y="4327822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0" name="円/楕円 419"/>
            <p:cNvSpPr/>
            <p:nvPr/>
          </p:nvSpPr>
          <p:spPr>
            <a:xfrm>
              <a:off x="4339673" y="4130291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1" name="円/楕円 5"/>
            <p:cNvSpPr/>
            <p:nvPr/>
          </p:nvSpPr>
          <p:spPr>
            <a:xfrm>
              <a:off x="4409618" y="4298907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23" name="グループ化 422"/>
            <p:cNvGrpSpPr/>
            <p:nvPr/>
          </p:nvGrpSpPr>
          <p:grpSpPr>
            <a:xfrm>
              <a:off x="4180997" y="3814567"/>
              <a:ext cx="148402" cy="151921"/>
              <a:chOff x="4399553" y="3454368"/>
              <a:chExt cx="467722" cy="478814"/>
            </a:xfrm>
          </p:grpSpPr>
          <p:sp>
            <p:nvSpPr>
              <p:cNvPr id="431" name="円/楕円 430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円/楕円 431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4" name="グループ化 423"/>
            <p:cNvGrpSpPr/>
            <p:nvPr/>
          </p:nvGrpSpPr>
          <p:grpSpPr>
            <a:xfrm flipH="1">
              <a:off x="4547025" y="3814567"/>
              <a:ext cx="148402" cy="151921"/>
              <a:chOff x="4399553" y="3454368"/>
              <a:chExt cx="467722" cy="478814"/>
            </a:xfrm>
          </p:grpSpPr>
          <p:sp>
            <p:nvSpPr>
              <p:cNvPr id="429" name="円/楕円 428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円/楕円 429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5" name="円/楕円 424"/>
            <p:cNvSpPr/>
            <p:nvPr/>
          </p:nvSpPr>
          <p:spPr>
            <a:xfrm>
              <a:off x="4204214" y="3840890"/>
              <a:ext cx="467722" cy="478814"/>
            </a:xfrm>
            <a:prstGeom prst="ellipse">
              <a:avLst/>
            </a:prstGeom>
            <a:solidFill>
              <a:srgbClr val="9933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6" name="円/楕円 6"/>
            <p:cNvSpPr/>
            <p:nvPr/>
          </p:nvSpPr>
          <p:spPr bwMode="auto">
            <a:xfrm>
              <a:off x="4396997" y="4144160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292969" y="4410205"/>
              <a:ext cx="297737" cy="344191"/>
              <a:chOff x="4292969" y="4410205"/>
              <a:chExt cx="297737" cy="344191"/>
            </a:xfrm>
          </p:grpSpPr>
          <p:grpSp>
            <p:nvGrpSpPr>
              <p:cNvPr id="588" name="グループ化 587"/>
              <p:cNvGrpSpPr/>
              <p:nvPr/>
            </p:nvGrpSpPr>
            <p:grpSpPr>
              <a:xfrm rot="6225141" flipH="1">
                <a:off x="4343950" y="4507639"/>
                <a:ext cx="344190" cy="149322"/>
                <a:chOff x="4223518" y="4129971"/>
                <a:chExt cx="344190" cy="149322"/>
              </a:xfrm>
            </p:grpSpPr>
            <p:grpSp>
              <p:nvGrpSpPr>
                <p:cNvPr id="589" name="グループ化 588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593" name="円/楕円 592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4" name="円/楕円 593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5" name="円/楕円 594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6" name="円/楕円 595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0" name="グループ化 589"/>
                <p:cNvGrpSpPr/>
                <p:nvPr/>
              </p:nvGrpSpPr>
              <p:grpSpPr>
                <a:xfrm>
                  <a:off x="4339236" y="4129971"/>
                  <a:ext cx="228472" cy="118551"/>
                  <a:chOff x="4361207" y="4226065"/>
                  <a:chExt cx="228472" cy="118551"/>
                </a:xfrm>
              </p:grpSpPr>
              <p:sp>
                <p:nvSpPr>
                  <p:cNvPr id="591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2" name="角丸四角形 38"/>
                  <p:cNvSpPr/>
                  <p:nvPr/>
                </p:nvSpPr>
                <p:spPr>
                  <a:xfrm rot="4500000">
                    <a:off x="4428398" y="4170540"/>
                    <a:ext cx="105756" cy="216806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97" name="グループ化 596"/>
              <p:cNvGrpSpPr/>
              <p:nvPr/>
            </p:nvGrpSpPr>
            <p:grpSpPr>
              <a:xfrm rot="15374859">
                <a:off x="4195535" y="4507640"/>
                <a:ext cx="344190" cy="149322"/>
                <a:chOff x="4223518" y="4129971"/>
                <a:chExt cx="344190" cy="149322"/>
              </a:xfrm>
            </p:grpSpPr>
            <p:grpSp>
              <p:nvGrpSpPr>
                <p:cNvPr id="598" name="グループ化 597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602" name="円/楕円 601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03" name="円/楕円 602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04" name="円/楕円 603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05" name="円/楕円 604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9" name="グループ化 598"/>
                <p:cNvGrpSpPr/>
                <p:nvPr/>
              </p:nvGrpSpPr>
              <p:grpSpPr>
                <a:xfrm>
                  <a:off x="4339236" y="4129971"/>
                  <a:ext cx="228472" cy="118551"/>
                  <a:chOff x="4361207" y="4226065"/>
                  <a:chExt cx="228472" cy="118551"/>
                </a:xfrm>
              </p:grpSpPr>
              <p:sp>
                <p:nvSpPr>
                  <p:cNvPr id="600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1" name="角丸四角形 38"/>
                  <p:cNvSpPr/>
                  <p:nvPr/>
                </p:nvSpPr>
                <p:spPr>
                  <a:xfrm rot="4500000">
                    <a:off x="4428398" y="4170540"/>
                    <a:ext cx="105756" cy="216806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64" name="円/楕円 63"/>
            <p:cNvSpPr/>
            <p:nvPr/>
          </p:nvSpPr>
          <p:spPr bwMode="auto">
            <a:xfrm>
              <a:off x="4262997" y="4034631"/>
              <a:ext cx="65904" cy="659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円/楕円 624"/>
            <p:cNvSpPr/>
            <p:nvPr/>
          </p:nvSpPr>
          <p:spPr bwMode="auto">
            <a:xfrm>
              <a:off x="4552557" y="4034631"/>
              <a:ext cx="65904" cy="659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 bwMode="auto">
            <a:xfrm>
              <a:off x="4309450" y="4239944"/>
              <a:ext cx="257250" cy="48522"/>
            </a:xfrm>
            <a:custGeom>
              <a:avLst/>
              <a:gdLst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94062"/>
                <a:gd name="connsiteX1" fmla="*/ 166159 w 332318"/>
                <a:gd name="connsiteY1" fmla="*/ 0 h 94062"/>
                <a:gd name="connsiteX2" fmla="*/ 332318 w 332318"/>
                <a:gd name="connsiteY2" fmla="*/ 29886 h 94062"/>
                <a:gd name="connsiteX3" fmla="*/ 166159 w 332318"/>
                <a:gd name="connsiteY3" fmla="*/ 94062 h 94062"/>
                <a:gd name="connsiteX4" fmla="*/ 0 w 332318"/>
                <a:gd name="connsiteY4" fmla="*/ 29886 h 94062"/>
                <a:gd name="connsiteX0" fmla="*/ 0 w 332318"/>
                <a:gd name="connsiteY0" fmla="*/ 3480 h 67656"/>
                <a:gd name="connsiteX1" fmla="*/ 164254 w 332318"/>
                <a:gd name="connsiteY1" fmla="*/ 34554 h 67656"/>
                <a:gd name="connsiteX2" fmla="*/ 332318 w 332318"/>
                <a:gd name="connsiteY2" fmla="*/ 3480 h 67656"/>
                <a:gd name="connsiteX3" fmla="*/ 166159 w 332318"/>
                <a:gd name="connsiteY3" fmla="*/ 67656 h 67656"/>
                <a:gd name="connsiteX4" fmla="*/ 0 w 332318"/>
                <a:gd name="connsiteY4" fmla="*/ 3480 h 67656"/>
                <a:gd name="connsiteX0" fmla="*/ 0 w 332318"/>
                <a:gd name="connsiteY0" fmla="*/ 4105 h 68281"/>
                <a:gd name="connsiteX1" fmla="*/ 164254 w 332318"/>
                <a:gd name="connsiteY1" fmla="*/ 35179 h 68281"/>
                <a:gd name="connsiteX2" fmla="*/ 332318 w 332318"/>
                <a:gd name="connsiteY2" fmla="*/ 4105 h 68281"/>
                <a:gd name="connsiteX3" fmla="*/ 166159 w 332318"/>
                <a:gd name="connsiteY3" fmla="*/ 68281 h 68281"/>
                <a:gd name="connsiteX4" fmla="*/ 0 w 332318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5014"/>
                <a:gd name="connsiteY0" fmla="*/ 4105 h 68281"/>
                <a:gd name="connsiteX1" fmla="*/ 165602 w 335014"/>
                <a:gd name="connsiteY1" fmla="*/ 35179 h 68281"/>
                <a:gd name="connsiteX2" fmla="*/ 333666 w 335014"/>
                <a:gd name="connsiteY2" fmla="*/ 4105 h 68281"/>
                <a:gd name="connsiteX3" fmla="*/ 167507 w 335014"/>
                <a:gd name="connsiteY3" fmla="*/ 68281 h 68281"/>
                <a:gd name="connsiteX4" fmla="*/ 1348 w 335014"/>
                <a:gd name="connsiteY4" fmla="*/ 4105 h 6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14" h="68281">
                  <a:moveTo>
                    <a:pt x="1348" y="4105"/>
                  </a:moveTo>
                  <a:cubicBezTo>
                    <a:pt x="18493" y="-14306"/>
                    <a:pt x="73835" y="35179"/>
                    <a:pt x="165602" y="35179"/>
                  </a:cubicBezTo>
                  <a:cubicBezTo>
                    <a:pt x="257369" y="35179"/>
                    <a:pt x="314616" y="-12401"/>
                    <a:pt x="333666" y="4105"/>
                  </a:cubicBezTo>
                  <a:cubicBezTo>
                    <a:pt x="347001" y="22516"/>
                    <a:pt x="259274" y="68281"/>
                    <a:pt x="167507" y="68281"/>
                  </a:cubicBezTo>
                  <a:cubicBezTo>
                    <a:pt x="75740" y="68281"/>
                    <a:pt x="-11987" y="18706"/>
                    <a:pt x="1348" y="41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8418385" y="3072422"/>
            <a:ext cx="514430" cy="1302440"/>
            <a:chOff x="4833777" y="3814567"/>
            <a:chExt cx="514430" cy="1302440"/>
          </a:xfrm>
        </p:grpSpPr>
        <p:sp>
          <p:nvSpPr>
            <p:cNvPr id="453" name="二等辺三角形 452"/>
            <p:cNvSpPr/>
            <p:nvPr/>
          </p:nvSpPr>
          <p:spPr>
            <a:xfrm rot="10800000" flipV="1">
              <a:off x="4879342" y="4653139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54" name="グループ化 453"/>
            <p:cNvGrpSpPr/>
            <p:nvPr/>
          </p:nvGrpSpPr>
          <p:grpSpPr>
            <a:xfrm>
              <a:off x="4900870" y="4627441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477" name="グループ化 476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482" name="台形 481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3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78" name="1 つの角を丸めた四角形 477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1 つの角を丸めた四角形 478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0" name="1 つの角を丸めた四角形 479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1 つの角を丸めた四角形 480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55" name="片側の 2 つの角を丸めた四角形 23"/>
            <p:cNvSpPr/>
            <p:nvPr/>
          </p:nvSpPr>
          <p:spPr>
            <a:xfrm>
              <a:off x="4879343" y="4301565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6" name="二等辺三角形 455"/>
            <p:cNvSpPr/>
            <p:nvPr/>
          </p:nvSpPr>
          <p:spPr>
            <a:xfrm rot="10800000">
              <a:off x="4966756" y="4301565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7" name="円/楕円 5"/>
            <p:cNvSpPr/>
            <p:nvPr/>
          </p:nvSpPr>
          <p:spPr>
            <a:xfrm>
              <a:off x="5059773" y="4327822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8" name="円/楕円 457"/>
            <p:cNvSpPr/>
            <p:nvPr/>
          </p:nvSpPr>
          <p:spPr>
            <a:xfrm>
              <a:off x="4992453" y="4130291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9" name="円/楕円 5"/>
            <p:cNvSpPr/>
            <p:nvPr/>
          </p:nvSpPr>
          <p:spPr>
            <a:xfrm>
              <a:off x="5062398" y="4298907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1" name="円/楕円 460"/>
            <p:cNvSpPr/>
            <p:nvPr/>
          </p:nvSpPr>
          <p:spPr>
            <a:xfrm>
              <a:off x="4833777" y="3814567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2" name="円/楕円 461"/>
            <p:cNvSpPr/>
            <p:nvPr/>
          </p:nvSpPr>
          <p:spPr>
            <a:xfrm flipH="1">
              <a:off x="5199805" y="3814567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4856994" y="3840890"/>
              <a:ext cx="467722" cy="47881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4" name="円/楕円 6"/>
            <p:cNvSpPr/>
            <p:nvPr/>
          </p:nvSpPr>
          <p:spPr bwMode="auto">
            <a:xfrm>
              <a:off x="5044697" y="4144160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6" name="グループ化 605"/>
            <p:cNvGrpSpPr/>
            <p:nvPr/>
          </p:nvGrpSpPr>
          <p:grpSpPr>
            <a:xfrm>
              <a:off x="4942574" y="4410205"/>
              <a:ext cx="297737" cy="344191"/>
              <a:chOff x="4292969" y="4410205"/>
              <a:chExt cx="297737" cy="344191"/>
            </a:xfrm>
          </p:grpSpPr>
          <p:grpSp>
            <p:nvGrpSpPr>
              <p:cNvPr id="607" name="グループ化 606"/>
              <p:cNvGrpSpPr/>
              <p:nvPr/>
            </p:nvGrpSpPr>
            <p:grpSpPr>
              <a:xfrm rot="6225141" flipH="1">
                <a:off x="4343950" y="4507639"/>
                <a:ext cx="344190" cy="149322"/>
                <a:chOff x="4223518" y="4129971"/>
                <a:chExt cx="344190" cy="149322"/>
              </a:xfrm>
            </p:grpSpPr>
            <p:grpSp>
              <p:nvGrpSpPr>
                <p:cNvPr id="617" name="グループ化 616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621" name="円/楕円 620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22" name="円/楕円 621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23" name="円/楕円 622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24" name="円/楕円 623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18" name="グループ化 617"/>
                <p:cNvGrpSpPr/>
                <p:nvPr/>
              </p:nvGrpSpPr>
              <p:grpSpPr>
                <a:xfrm>
                  <a:off x="4339236" y="4129971"/>
                  <a:ext cx="228472" cy="118551"/>
                  <a:chOff x="4361207" y="4226065"/>
                  <a:chExt cx="228472" cy="118551"/>
                </a:xfrm>
              </p:grpSpPr>
              <p:sp>
                <p:nvSpPr>
                  <p:cNvPr id="619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0" name="角丸四角形 38"/>
                  <p:cNvSpPr/>
                  <p:nvPr/>
                </p:nvSpPr>
                <p:spPr>
                  <a:xfrm rot="4500000">
                    <a:off x="4428398" y="4170540"/>
                    <a:ext cx="105756" cy="216806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08" name="グループ化 607"/>
              <p:cNvGrpSpPr/>
              <p:nvPr/>
            </p:nvGrpSpPr>
            <p:grpSpPr>
              <a:xfrm rot="15374859">
                <a:off x="4195535" y="4507640"/>
                <a:ext cx="344190" cy="149322"/>
                <a:chOff x="4223518" y="4129971"/>
                <a:chExt cx="344190" cy="149322"/>
              </a:xfrm>
            </p:grpSpPr>
            <p:grpSp>
              <p:nvGrpSpPr>
                <p:cNvPr id="609" name="グループ化 608"/>
                <p:cNvGrpSpPr/>
                <p:nvPr/>
              </p:nvGrpSpPr>
              <p:grpSpPr>
                <a:xfrm rot="20700000">
                  <a:off x="4223518" y="4181532"/>
                  <a:ext cx="145847" cy="97761"/>
                  <a:chOff x="4779051" y="3963076"/>
                  <a:chExt cx="173949" cy="148321"/>
                </a:xfrm>
              </p:grpSpPr>
              <p:sp>
                <p:nvSpPr>
                  <p:cNvPr id="613" name="円/楕円 612"/>
                  <p:cNvSpPr/>
                  <p:nvPr/>
                </p:nvSpPr>
                <p:spPr bwMode="auto">
                  <a:xfrm>
                    <a:off x="4779051" y="4013636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14" name="円/楕円 613"/>
                  <p:cNvSpPr/>
                  <p:nvPr/>
                </p:nvSpPr>
                <p:spPr bwMode="auto">
                  <a:xfrm rot="20342591">
                    <a:off x="4795293" y="4065678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15" name="円/楕円 614"/>
                  <p:cNvSpPr/>
                  <p:nvPr/>
                </p:nvSpPr>
                <p:spPr bwMode="auto">
                  <a:xfrm rot="1257409" flipV="1">
                    <a:off x="4795294" y="3965585"/>
                    <a:ext cx="67507" cy="45719"/>
                  </a:xfrm>
                  <a:prstGeom prst="ellipse">
                    <a:avLst/>
                  </a:prstGeom>
                  <a:solidFill>
                    <a:schemeClr val="bg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16" name="円/楕円 615"/>
                  <p:cNvSpPr/>
                  <p:nvPr/>
                </p:nvSpPr>
                <p:spPr bwMode="auto">
                  <a:xfrm>
                    <a:off x="4817985" y="3963076"/>
                    <a:ext cx="135015" cy="1449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10" name="グループ化 609"/>
                <p:cNvGrpSpPr/>
                <p:nvPr/>
              </p:nvGrpSpPr>
              <p:grpSpPr>
                <a:xfrm>
                  <a:off x="4339236" y="4129971"/>
                  <a:ext cx="228472" cy="118551"/>
                  <a:chOff x="4361207" y="4226065"/>
                  <a:chExt cx="228472" cy="118551"/>
                </a:xfrm>
              </p:grpSpPr>
              <p:sp>
                <p:nvSpPr>
                  <p:cNvPr id="611" name="角丸四角形 38"/>
                  <p:cNvSpPr/>
                  <p:nvPr/>
                </p:nvSpPr>
                <p:spPr>
                  <a:xfrm rot="4500000">
                    <a:off x="4346846" y="4277097"/>
                    <a:ext cx="81880" cy="53158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2" name="角丸四角形 38"/>
                  <p:cNvSpPr/>
                  <p:nvPr/>
                </p:nvSpPr>
                <p:spPr>
                  <a:xfrm rot="4500000">
                    <a:off x="4428398" y="4170540"/>
                    <a:ext cx="105756" cy="216806"/>
                  </a:xfrm>
                  <a:custGeom>
                    <a:avLst/>
                    <a:gdLst>
                      <a:gd name="connsiteX0" fmla="*/ 0 w 288032"/>
                      <a:gd name="connsiteY0" fmla="*/ 0 h 808713"/>
                      <a:gd name="connsiteX1" fmla="*/ 0 w 288032"/>
                      <a:gd name="connsiteY1" fmla="*/ 0 h 808713"/>
                      <a:gd name="connsiteX2" fmla="*/ 288032 w 288032"/>
                      <a:gd name="connsiteY2" fmla="*/ 0 h 808713"/>
                      <a:gd name="connsiteX3" fmla="*/ 288032 w 288032"/>
                      <a:gd name="connsiteY3" fmla="*/ 0 h 808713"/>
                      <a:gd name="connsiteX4" fmla="*/ 288032 w 288032"/>
                      <a:gd name="connsiteY4" fmla="*/ 808713 h 808713"/>
                      <a:gd name="connsiteX5" fmla="*/ 288032 w 288032"/>
                      <a:gd name="connsiteY5" fmla="*/ 808713 h 808713"/>
                      <a:gd name="connsiteX6" fmla="*/ 0 w 288032"/>
                      <a:gd name="connsiteY6" fmla="*/ 808713 h 808713"/>
                      <a:gd name="connsiteX7" fmla="*/ 0 w 288032"/>
                      <a:gd name="connsiteY7" fmla="*/ 808713 h 808713"/>
                      <a:gd name="connsiteX8" fmla="*/ 0 w 288032"/>
                      <a:gd name="connsiteY8" fmla="*/ 0 h 808713"/>
                      <a:gd name="connsiteX0" fmla="*/ 0 w 288032"/>
                      <a:gd name="connsiteY0" fmla="*/ 549 h 809262"/>
                      <a:gd name="connsiteX1" fmla="*/ 0 w 288032"/>
                      <a:gd name="connsiteY1" fmla="*/ 549 h 809262"/>
                      <a:gd name="connsiteX2" fmla="*/ 153330 w 288032"/>
                      <a:gd name="connsiteY2" fmla="*/ 0 h 809262"/>
                      <a:gd name="connsiteX3" fmla="*/ 288032 w 288032"/>
                      <a:gd name="connsiteY3" fmla="*/ 549 h 809262"/>
                      <a:gd name="connsiteX4" fmla="*/ 288032 w 288032"/>
                      <a:gd name="connsiteY4" fmla="*/ 549 h 809262"/>
                      <a:gd name="connsiteX5" fmla="*/ 288032 w 288032"/>
                      <a:gd name="connsiteY5" fmla="*/ 809262 h 809262"/>
                      <a:gd name="connsiteX6" fmla="*/ 288032 w 288032"/>
                      <a:gd name="connsiteY6" fmla="*/ 809262 h 809262"/>
                      <a:gd name="connsiteX7" fmla="*/ 0 w 288032"/>
                      <a:gd name="connsiteY7" fmla="*/ 809262 h 809262"/>
                      <a:gd name="connsiteX8" fmla="*/ 0 w 288032"/>
                      <a:gd name="connsiteY8" fmla="*/ 809262 h 809262"/>
                      <a:gd name="connsiteX9" fmla="*/ 0 w 288032"/>
                      <a:gd name="connsiteY9" fmla="*/ 549 h 809262"/>
                      <a:gd name="connsiteX0" fmla="*/ 153330 w 288032"/>
                      <a:gd name="connsiteY0" fmla="*/ 0 h 809262"/>
                      <a:gd name="connsiteX1" fmla="*/ 288032 w 288032"/>
                      <a:gd name="connsiteY1" fmla="*/ 549 h 809262"/>
                      <a:gd name="connsiteX2" fmla="*/ 288032 w 288032"/>
                      <a:gd name="connsiteY2" fmla="*/ 549 h 809262"/>
                      <a:gd name="connsiteX3" fmla="*/ 288032 w 288032"/>
                      <a:gd name="connsiteY3" fmla="*/ 809262 h 809262"/>
                      <a:gd name="connsiteX4" fmla="*/ 288032 w 288032"/>
                      <a:gd name="connsiteY4" fmla="*/ 809262 h 809262"/>
                      <a:gd name="connsiteX5" fmla="*/ 0 w 288032"/>
                      <a:gd name="connsiteY5" fmla="*/ 809262 h 809262"/>
                      <a:gd name="connsiteX6" fmla="*/ 0 w 288032"/>
                      <a:gd name="connsiteY6" fmla="*/ 809262 h 809262"/>
                      <a:gd name="connsiteX7" fmla="*/ 0 w 288032"/>
                      <a:gd name="connsiteY7" fmla="*/ 549 h 809262"/>
                      <a:gd name="connsiteX8" fmla="*/ 0 w 288032"/>
                      <a:gd name="connsiteY8" fmla="*/ 549 h 809262"/>
                      <a:gd name="connsiteX9" fmla="*/ 244770 w 288032"/>
                      <a:gd name="connsiteY9" fmla="*/ 91440 h 809262"/>
                      <a:gd name="connsiteX0" fmla="*/ 288032 w 288032"/>
                      <a:gd name="connsiteY0" fmla="*/ 1 h 808714"/>
                      <a:gd name="connsiteX1" fmla="*/ 288032 w 288032"/>
                      <a:gd name="connsiteY1" fmla="*/ 1 h 808714"/>
                      <a:gd name="connsiteX2" fmla="*/ 288032 w 288032"/>
                      <a:gd name="connsiteY2" fmla="*/ 808714 h 808714"/>
                      <a:gd name="connsiteX3" fmla="*/ 288032 w 288032"/>
                      <a:gd name="connsiteY3" fmla="*/ 808714 h 808714"/>
                      <a:gd name="connsiteX4" fmla="*/ 0 w 288032"/>
                      <a:gd name="connsiteY4" fmla="*/ 808714 h 808714"/>
                      <a:gd name="connsiteX5" fmla="*/ 0 w 288032"/>
                      <a:gd name="connsiteY5" fmla="*/ 808714 h 808714"/>
                      <a:gd name="connsiteX6" fmla="*/ 0 w 288032"/>
                      <a:gd name="connsiteY6" fmla="*/ 1 h 808714"/>
                      <a:gd name="connsiteX7" fmla="*/ 0 w 288032"/>
                      <a:gd name="connsiteY7" fmla="*/ 1 h 808714"/>
                      <a:gd name="connsiteX8" fmla="*/ 244770 w 288032"/>
                      <a:gd name="connsiteY8" fmla="*/ 90892 h 808714"/>
                      <a:gd name="connsiteX0" fmla="*/ 288032 w 288032"/>
                      <a:gd name="connsiteY0" fmla="*/ 0 h 808713"/>
                      <a:gd name="connsiteX1" fmla="*/ 288032 w 288032"/>
                      <a:gd name="connsiteY1" fmla="*/ 0 h 808713"/>
                      <a:gd name="connsiteX2" fmla="*/ 288032 w 288032"/>
                      <a:gd name="connsiteY2" fmla="*/ 808713 h 808713"/>
                      <a:gd name="connsiteX3" fmla="*/ 288032 w 288032"/>
                      <a:gd name="connsiteY3" fmla="*/ 808713 h 808713"/>
                      <a:gd name="connsiteX4" fmla="*/ 0 w 288032"/>
                      <a:gd name="connsiteY4" fmla="*/ 808713 h 808713"/>
                      <a:gd name="connsiteX5" fmla="*/ 0 w 288032"/>
                      <a:gd name="connsiteY5" fmla="*/ 808713 h 808713"/>
                      <a:gd name="connsiteX6" fmla="*/ 0 w 288032"/>
                      <a:gd name="connsiteY6" fmla="*/ 0 h 808713"/>
                      <a:gd name="connsiteX7" fmla="*/ 0 w 288032"/>
                      <a:gd name="connsiteY7" fmla="*/ 0 h 808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8032" h="808713">
                        <a:moveTo>
                          <a:pt x="288032" y="0"/>
                        </a:moveTo>
                        <a:lnTo>
                          <a:pt x="288032" y="0"/>
                        </a:lnTo>
                        <a:lnTo>
                          <a:pt x="288032" y="808713"/>
                        </a:lnTo>
                        <a:lnTo>
                          <a:pt x="288032" y="808713"/>
                        </a:lnTo>
                        <a:lnTo>
                          <a:pt x="0" y="808713"/>
                        </a:lnTo>
                        <a:lnTo>
                          <a:pt x="0" y="80871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626" name="円/楕円 625"/>
            <p:cNvSpPr/>
            <p:nvPr/>
          </p:nvSpPr>
          <p:spPr bwMode="auto">
            <a:xfrm>
              <a:off x="4914507" y="4034631"/>
              <a:ext cx="65904" cy="659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円/楕円 626"/>
            <p:cNvSpPr/>
            <p:nvPr/>
          </p:nvSpPr>
          <p:spPr bwMode="auto">
            <a:xfrm>
              <a:off x="5204067" y="4034631"/>
              <a:ext cx="65904" cy="659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円/楕円 64"/>
            <p:cNvSpPr/>
            <p:nvPr/>
          </p:nvSpPr>
          <p:spPr bwMode="auto">
            <a:xfrm>
              <a:off x="4962865" y="4239944"/>
              <a:ext cx="257250" cy="48522"/>
            </a:xfrm>
            <a:custGeom>
              <a:avLst/>
              <a:gdLst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94062"/>
                <a:gd name="connsiteX1" fmla="*/ 166159 w 332318"/>
                <a:gd name="connsiteY1" fmla="*/ 0 h 94062"/>
                <a:gd name="connsiteX2" fmla="*/ 332318 w 332318"/>
                <a:gd name="connsiteY2" fmla="*/ 29886 h 94062"/>
                <a:gd name="connsiteX3" fmla="*/ 166159 w 332318"/>
                <a:gd name="connsiteY3" fmla="*/ 94062 h 94062"/>
                <a:gd name="connsiteX4" fmla="*/ 0 w 332318"/>
                <a:gd name="connsiteY4" fmla="*/ 29886 h 94062"/>
                <a:gd name="connsiteX0" fmla="*/ 0 w 332318"/>
                <a:gd name="connsiteY0" fmla="*/ 3480 h 67656"/>
                <a:gd name="connsiteX1" fmla="*/ 164254 w 332318"/>
                <a:gd name="connsiteY1" fmla="*/ 34554 h 67656"/>
                <a:gd name="connsiteX2" fmla="*/ 332318 w 332318"/>
                <a:gd name="connsiteY2" fmla="*/ 3480 h 67656"/>
                <a:gd name="connsiteX3" fmla="*/ 166159 w 332318"/>
                <a:gd name="connsiteY3" fmla="*/ 67656 h 67656"/>
                <a:gd name="connsiteX4" fmla="*/ 0 w 332318"/>
                <a:gd name="connsiteY4" fmla="*/ 3480 h 67656"/>
                <a:gd name="connsiteX0" fmla="*/ 0 w 332318"/>
                <a:gd name="connsiteY0" fmla="*/ 4105 h 68281"/>
                <a:gd name="connsiteX1" fmla="*/ 164254 w 332318"/>
                <a:gd name="connsiteY1" fmla="*/ 35179 h 68281"/>
                <a:gd name="connsiteX2" fmla="*/ 332318 w 332318"/>
                <a:gd name="connsiteY2" fmla="*/ 4105 h 68281"/>
                <a:gd name="connsiteX3" fmla="*/ 166159 w 332318"/>
                <a:gd name="connsiteY3" fmla="*/ 68281 h 68281"/>
                <a:gd name="connsiteX4" fmla="*/ 0 w 332318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5014"/>
                <a:gd name="connsiteY0" fmla="*/ 4105 h 68281"/>
                <a:gd name="connsiteX1" fmla="*/ 165602 w 335014"/>
                <a:gd name="connsiteY1" fmla="*/ 35179 h 68281"/>
                <a:gd name="connsiteX2" fmla="*/ 333666 w 335014"/>
                <a:gd name="connsiteY2" fmla="*/ 4105 h 68281"/>
                <a:gd name="connsiteX3" fmla="*/ 167507 w 335014"/>
                <a:gd name="connsiteY3" fmla="*/ 68281 h 68281"/>
                <a:gd name="connsiteX4" fmla="*/ 1348 w 335014"/>
                <a:gd name="connsiteY4" fmla="*/ 4105 h 6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14" h="68281">
                  <a:moveTo>
                    <a:pt x="1348" y="4105"/>
                  </a:moveTo>
                  <a:cubicBezTo>
                    <a:pt x="18493" y="-14306"/>
                    <a:pt x="73835" y="35179"/>
                    <a:pt x="165602" y="35179"/>
                  </a:cubicBezTo>
                  <a:cubicBezTo>
                    <a:pt x="257369" y="35179"/>
                    <a:pt x="314616" y="-12401"/>
                    <a:pt x="333666" y="4105"/>
                  </a:cubicBezTo>
                  <a:cubicBezTo>
                    <a:pt x="347001" y="22516"/>
                    <a:pt x="259274" y="68281"/>
                    <a:pt x="167507" y="68281"/>
                  </a:cubicBezTo>
                  <a:cubicBezTo>
                    <a:pt x="75740" y="68281"/>
                    <a:pt x="-11987" y="18706"/>
                    <a:pt x="1348" y="41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1" name="グループ化 970"/>
          <p:cNvGrpSpPr/>
          <p:nvPr/>
        </p:nvGrpSpPr>
        <p:grpSpPr>
          <a:xfrm>
            <a:off x="829303" y="4597475"/>
            <a:ext cx="762814" cy="1728814"/>
            <a:chOff x="1738614" y="3611966"/>
            <a:chExt cx="762814" cy="1728814"/>
          </a:xfrm>
        </p:grpSpPr>
        <p:grpSp>
          <p:nvGrpSpPr>
            <p:cNvPr id="630" name="グループ化 629"/>
            <p:cNvGrpSpPr/>
            <p:nvPr/>
          </p:nvGrpSpPr>
          <p:grpSpPr>
            <a:xfrm>
              <a:off x="1866077" y="3611966"/>
              <a:ext cx="508125" cy="1728814"/>
              <a:chOff x="1811861" y="3261277"/>
              <a:chExt cx="508125" cy="1728814"/>
            </a:xfrm>
          </p:grpSpPr>
          <p:grpSp>
            <p:nvGrpSpPr>
              <p:cNvPr id="648" name="グループ化 647"/>
              <p:cNvGrpSpPr/>
              <p:nvPr/>
            </p:nvGrpSpPr>
            <p:grpSpPr>
              <a:xfrm>
                <a:off x="1861487" y="3261277"/>
                <a:ext cx="411086" cy="592857"/>
                <a:chOff x="1852608" y="3259382"/>
                <a:chExt cx="417597" cy="592857"/>
              </a:xfrm>
              <a:solidFill>
                <a:srgbClr val="993300"/>
              </a:solidFill>
            </p:grpSpPr>
            <p:sp>
              <p:nvSpPr>
                <p:cNvPr id="679" name="円/楕円 678"/>
                <p:cNvSpPr/>
                <p:nvPr/>
              </p:nvSpPr>
              <p:spPr bwMode="auto">
                <a:xfrm>
                  <a:off x="1852608" y="3259382"/>
                  <a:ext cx="417597" cy="417597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円/楕円 679"/>
                <p:cNvSpPr/>
                <p:nvPr/>
              </p:nvSpPr>
              <p:spPr bwMode="auto">
                <a:xfrm>
                  <a:off x="1852608" y="3434642"/>
                  <a:ext cx="417597" cy="417597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9" name="グループ化 648"/>
              <p:cNvGrpSpPr/>
              <p:nvPr/>
            </p:nvGrpSpPr>
            <p:grpSpPr>
              <a:xfrm>
                <a:off x="1848024" y="3488799"/>
                <a:ext cx="435644" cy="113260"/>
                <a:chOff x="1848024" y="3488799"/>
                <a:chExt cx="435644" cy="113260"/>
              </a:xfrm>
            </p:grpSpPr>
            <p:sp>
              <p:nvSpPr>
                <p:cNvPr id="675" name="円/楕円 674"/>
                <p:cNvSpPr/>
                <p:nvPr/>
              </p:nvSpPr>
              <p:spPr>
                <a:xfrm rot="900000" flipH="1">
                  <a:off x="2184353" y="3488800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6" name="円/楕円 675"/>
                <p:cNvSpPr/>
                <p:nvPr/>
              </p:nvSpPr>
              <p:spPr>
                <a:xfrm rot="900000" flipH="1">
                  <a:off x="2196078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7" name="円/楕円 676"/>
                <p:cNvSpPr/>
                <p:nvPr/>
              </p:nvSpPr>
              <p:spPr>
                <a:xfrm rot="20700000">
                  <a:off x="1848024" y="3488799"/>
                  <a:ext cx="99315" cy="113259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8" name="円/楕円 677"/>
                <p:cNvSpPr/>
                <p:nvPr/>
              </p:nvSpPr>
              <p:spPr>
                <a:xfrm rot="20700000">
                  <a:off x="1870625" y="3507033"/>
                  <a:ext cx="64989" cy="7916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50" name="グループ化 649"/>
              <p:cNvGrpSpPr/>
              <p:nvPr/>
            </p:nvGrpSpPr>
            <p:grpSpPr>
              <a:xfrm>
                <a:off x="1811861" y="3324913"/>
                <a:ext cx="508125" cy="1665178"/>
                <a:chOff x="2665182" y="1021508"/>
                <a:chExt cx="1152128" cy="3775644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660" name="二等辺三角形 659"/>
                <p:cNvSpPr/>
                <p:nvPr/>
              </p:nvSpPr>
              <p:spPr>
                <a:xfrm rot="10800000" flipV="1">
                  <a:off x="2665182" y="3092845"/>
                  <a:ext cx="1152128" cy="631428"/>
                </a:xfrm>
                <a:prstGeom prst="triangl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61" name="グループ化 660"/>
                <p:cNvGrpSpPr/>
                <p:nvPr/>
              </p:nvGrpSpPr>
              <p:grpSpPr>
                <a:xfrm>
                  <a:off x="2723811" y="2864908"/>
                  <a:ext cx="1032750" cy="1932244"/>
                  <a:chOff x="2723811" y="2864908"/>
                  <a:chExt cx="1032750" cy="1613627"/>
                </a:xfrm>
                <a:grpFill/>
              </p:grpSpPr>
              <p:grpSp>
                <p:nvGrpSpPr>
                  <p:cNvPr id="668" name="グループ化 667"/>
                  <p:cNvGrpSpPr/>
                  <p:nvPr/>
                </p:nvGrpSpPr>
                <p:grpSpPr>
                  <a:xfrm>
                    <a:off x="2801611" y="2864908"/>
                    <a:ext cx="874499" cy="1387409"/>
                    <a:chOff x="2816156" y="3190858"/>
                    <a:chExt cx="874499" cy="1390269"/>
                  </a:xfrm>
                  <a:grpFill/>
                </p:grpSpPr>
                <p:sp>
                  <p:nvSpPr>
                    <p:cNvPr id="673" name="台形 672"/>
                    <p:cNvSpPr/>
                    <p:nvPr/>
                  </p:nvSpPr>
                  <p:spPr>
                    <a:xfrm rot="10800000">
                      <a:off x="2816156" y="3190858"/>
                      <a:ext cx="498562" cy="1390269"/>
                    </a:xfrm>
                    <a:prstGeom prst="trapezoid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4" name="台形 29"/>
                    <p:cNvSpPr/>
                    <p:nvPr/>
                  </p:nvSpPr>
                  <p:spPr>
                    <a:xfrm rot="10800000">
                      <a:off x="3192093" y="3190858"/>
                      <a:ext cx="498562" cy="1390269"/>
                    </a:xfrm>
                    <a:custGeom>
                      <a:avLst/>
                      <a:gdLst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98562 w 498562"/>
                        <a:gd name="connsiteY3" fmla="*/ 1829303 h 1829303"/>
                        <a:gd name="connsiteX4" fmla="*/ 0 w 498562"/>
                        <a:gd name="connsiteY4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98562 w 498562"/>
                        <a:gd name="connsiteY4" fmla="*/ 1829303 h 1829303"/>
                        <a:gd name="connsiteX5" fmla="*/ 0 w 498562"/>
                        <a:gd name="connsiteY5" fmla="*/ 1829303 h 1829303"/>
                        <a:gd name="connsiteX0" fmla="*/ 0 w 498562"/>
                        <a:gd name="connsiteY0" fmla="*/ 1829303 h 1829303"/>
                        <a:gd name="connsiteX1" fmla="*/ 124641 w 498562"/>
                        <a:gd name="connsiteY1" fmla="*/ 0 h 1829303"/>
                        <a:gd name="connsiteX2" fmla="*/ 373922 w 498562"/>
                        <a:gd name="connsiteY2" fmla="*/ 0 h 1829303"/>
                        <a:gd name="connsiteX3" fmla="*/ 437610 w 498562"/>
                        <a:gd name="connsiteY3" fmla="*/ 981430 h 1829303"/>
                        <a:gd name="connsiteX4" fmla="*/ 470947 w 498562"/>
                        <a:gd name="connsiteY4" fmla="*/ 1410055 h 1829303"/>
                        <a:gd name="connsiteX5" fmla="*/ 498562 w 498562"/>
                        <a:gd name="connsiteY5" fmla="*/ 1829303 h 1829303"/>
                        <a:gd name="connsiteX6" fmla="*/ 0 w 498562"/>
                        <a:gd name="connsiteY6" fmla="*/ 1829303 h 1829303"/>
                        <a:gd name="connsiteX0" fmla="*/ 470947 w 562387"/>
                        <a:gd name="connsiteY0" fmla="*/ 1410055 h 1829303"/>
                        <a:gd name="connsiteX1" fmla="*/ 498562 w 562387"/>
                        <a:gd name="connsiteY1" fmla="*/ 1829303 h 1829303"/>
                        <a:gd name="connsiteX2" fmla="*/ 0 w 562387"/>
                        <a:gd name="connsiteY2" fmla="*/ 1829303 h 1829303"/>
                        <a:gd name="connsiteX3" fmla="*/ 124641 w 562387"/>
                        <a:gd name="connsiteY3" fmla="*/ 0 h 1829303"/>
                        <a:gd name="connsiteX4" fmla="*/ 373922 w 562387"/>
                        <a:gd name="connsiteY4" fmla="*/ 0 h 1829303"/>
                        <a:gd name="connsiteX5" fmla="*/ 437610 w 562387"/>
                        <a:gd name="connsiteY5" fmla="*/ 981430 h 1829303"/>
                        <a:gd name="connsiteX6" fmla="*/ 562387 w 562387"/>
                        <a:gd name="connsiteY6" fmla="*/ 1501495 h 1829303"/>
                        <a:gd name="connsiteX0" fmla="*/ 470947 w 498562"/>
                        <a:gd name="connsiteY0" fmla="*/ 1410055 h 1829303"/>
                        <a:gd name="connsiteX1" fmla="*/ 498562 w 498562"/>
                        <a:gd name="connsiteY1" fmla="*/ 1829303 h 1829303"/>
                        <a:gd name="connsiteX2" fmla="*/ 0 w 498562"/>
                        <a:gd name="connsiteY2" fmla="*/ 1829303 h 1829303"/>
                        <a:gd name="connsiteX3" fmla="*/ 124641 w 498562"/>
                        <a:gd name="connsiteY3" fmla="*/ 0 h 1829303"/>
                        <a:gd name="connsiteX4" fmla="*/ 373922 w 498562"/>
                        <a:gd name="connsiteY4" fmla="*/ 0 h 1829303"/>
                        <a:gd name="connsiteX5" fmla="*/ 437610 w 498562"/>
                        <a:gd name="connsiteY5" fmla="*/ 981430 h 1829303"/>
                        <a:gd name="connsiteX0" fmla="*/ 498562 w 498562"/>
                        <a:gd name="connsiteY0" fmla="*/ 1829303 h 1829303"/>
                        <a:gd name="connsiteX1" fmla="*/ 0 w 498562"/>
                        <a:gd name="connsiteY1" fmla="*/ 1829303 h 1829303"/>
                        <a:gd name="connsiteX2" fmla="*/ 124641 w 498562"/>
                        <a:gd name="connsiteY2" fmla="*/ 0 h 1829303"/>
                        <a:gd name="connsiteX3" fmla="*/ 373922 w 498562"/>
                        <a:gd name="connsiteY3" fmla="*/ 0 h 1829303"/>
                        <a:gd name="connsiteX4" fmla="*/ 437610 w 498562"/>
                        <a:gd name="connsiteY4" fmla="*/ 981430 h 1829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8562" h="1829303">
                          <a:moveTo>
                            <a:pt x="498562" y="1829303"/>
                          </a:moveTo>
                          <a:lnTo>
                            <a:pt x="0" y="1829303"/>
                          </a:lnTo>
                          <a:lnTo>
                            <a:pt x="124641" y="0"/>
                          </a:lnTo>
                          <a:lnTo>
                            <a:pt x="373922" y="0"/>
                          </a:lnTo>
                          <a:lnTo>
                            <a:pt x="437610" y="981430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9" name="1 つの角を丸めた四角形 668"/>
                  <p:cNvSpPr/>
                  <p:nvPr/>
                </p:nvSpPr>
                <p:spPr>
                  <a:xfrm>
                    <a:off x="2723811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0" name="1 つの角を丸めた四角形 669"/>
                  <p:cNvSpPr/>
                  <p:nvPr/>
                </p:nvSpPr>
                <p:spPr>
                  <a:xfrm flipH="1">
                    <a:off x="3302824" y="4325856"/>
                    <a:ext cx="453737" cy="152679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1" name="1 つの角を丸めた四角形 670"/>
                  <p:cNvSpPr/>
                  <p:nvPr/>
                </p:nvSpPr>
                <p:spPr>
                  <a:xfrm>
                    <a:off x="2723811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2" name="1 つの角を丸めた四角形 671"/>
                  <p:cNvSpPr/>
                  <p:nvPr/>
                </p:nvSpPr>
                <p:spPr>
                  <a:xfrm flipH="1">
                    <a:off x="3302824" y="4217014"/>
                    <a:ext cx="453737" cy="213425"/>
                  </a:xfrm>
                  <a:prstGeom prst="snipRound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2" name="片側の 2 つの角を丸めた四角形 23"/>
                <p:cNvSpPr/>
                <p:nvPr/>
              </p:nvSpPr>
              <p:spPr>
                <a:xfrm>
                  <a:off x="2665182" y="1844824"/>
                  <a:ext cx="1152128" cy="1872208"/>
                </a:xfrm>
                <a:custGeom>
                  <a:avLst/>
                  <a:gdLst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0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92025 h 1584176"/>
                    <a:gd name="connsiteX8" fmla="*/ 192025 w 1152128"/>
                    <a:gd name="connsiteY8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92368 w 1152128"/>
                    <a:gd name="connsiteY5" fmla="*/ 1584176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  <a:gd name="connsiteX0" fmla="*/ 192025 w 1152128"/>
                    <a:gd name="connsiteY0" fmla="*/ 0 h 1584176"/>
                    <a:gd name="connsiteX1" fmla="*/ 960103 w 1152128"/>
                    <a:gd name="connsiteY1" fmla="*/ 0 h 1584176"/>
                    <a:gd name="connsiteX2" fmla="*/ 1152128 w 1152128"/>
                    <a:gd name="connsiteY2" fmla="*/ 192025 h 1584176"/>
                    <a:gd name="connsiteX3" fmla="*/ 1152128 w 1152128"/>
                    <a:gd name="connsiteY3" fmla="*/ 1584176 h 1584176"/>
                    <a:gd name="connsiteX4" fmla="*/ 1152128 w 1152128"/>
                    <a:gd name="connsiteY4" fmla="*/ 1584176 h 1584176"/>
                    <a:gd name="connsiteX5" fmla="*/ 578080 w 1152128"/>
                    <a:gd name="connsiteY5" fmla="*/ 1079351 h 1584176"/>
                    <a:gd name="connsiteX6" fmla="*/ 0 w 1152128"/>
                    <a:gd name="connsiteY6" fmla="*/ 1584176 h 1584176"/>
                    <a:gd name="connsiteX7" fmla="*/ 0 w 1152128"/>
                    <a:gd name="connsiteY7" fmla="*/ 1584176 h 1584176"/>
                    <a:gd name="connsiteX8" fmla="*/ 0 w 1152128"/>
                    <a:gd name="connsiteY8" fmla="*/ 192025 h 1584176"/>
                    <a:gd name="connsiteX9" fmla="*/ 192025 w 1152128"/>
                    <a:gd name="connsiteY9" fmla="*/ 0 h 15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2128" h="1584176">
                      <a:moveTo>
                        <a:pt x="192025" y="0"/>
                      </a:moveTo>
                      <a:lnTo>
                        <a:pt x="960103" y="0"/>
                      </a:lnTo>
                      <a:cubicBezTo>
                        <a:pt x="1066155" y="0"/>
                        <a:pt x="1152128" y="85973"/>
                        <a:pt x="1152128" y="192025"/>
                      </a:cubicBezTo>
                      <a:lnTo>
                        <a:pt x="1152128" y="1584176"/>
                      </a:lnTo>
                      <a:lnTo>
                        <a:pt x="1152128" y="1584176"/>
                      </a:lnTo>
                      <a:lnTo>
                        <a:pt x="578080" y="1079351"/>
                      </a:lnTo>
                      <a:lnTo>
                        <a:pt x="0" y="1584176"/>
                      </a:lnTo>
                      <a:lnTo>
                        <a:pt x="0" y="1584176"/>
                      </a:lnTo>
                      <a:lnTo>
                        <a:pt x="0" y="192025"/>
                      </a:lnTo>
                      <a:cubicBezTo>
                        <a:pt x="0" y="85973"/>
                        <a:pt x="85973" y="0"/>
                        <a:pt x="1920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二等辺三角形 662"/>
                <p:cNvSpPr/>
                <p:nvPr/>
              </p:nvSpPr>
              <p:spPr>
                <a:xfrm rot="10800000">
                  <a:off x="2903256" y="1844824"/>
                  <a:ext cx="675982" cy="846754"/>
                </a:xfrm>
                <a:prstGeom prst="triangl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円/楕円 5"/>
                <p:cNvSpPr/>
                <p:nvPr/>
              </p:nvSpPr>
              <p:spPr>
                <a:xfrm>
                  <a:off x="3156594" y="1916335"/>
                  <a:ext cx="164534" cy="518544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  <a:gd name="connsiteX0" fmla="*/ 0 w 155004"/>
                    <a:gd name="connsiteY0" fmla="*/ 340395 h 415094"/>
                    <a:gd name="connsiteX1" fmla="*/ 71152 w 155004"/>
                    <a:gd name="connsiteY1" fmla="*/ 0 h 415094"/>
                    <a:gd name="connsiteX2" fmla="*/ 155004 w 155004"/>
                    <a:gd name="connsiteY2" fmla="*/ 340395 h 415094"/>
                    <a:gd name="connsiteX3" fmla="*/ 79883 w 155004"/>
                    <a:gd name="connsiteY3" fmla="*/ 415094 h 415094"/>
                    <a:gd name="connsiteX4" fmla="*/ 0 w 155004"/>
                    <a:gd name="connsiteY4" fmla="*/ 340395 h 415094"/>
                    <a:gd name="connsiteX0" fmla="*/ 0 w 155004"/>
                    <a:gd name="connsiteY0" fmla="*/ 338223 h 412922"/>
                    <a:gd name="connsiteX1" fmla="*/ 80677 w 155004"/>
                    <a:gd name="connsiteY1" fmla="*/ 0 h 412922"/>
                    <a:gd name="connsiteX2" fmla="*/ 155004 w 155004"/>
                    <a:gd name="connsiteY2" fmla="*/ 338223 h 412922"/>
                    <a:gd name="connsiteX3" fmla="*/ 79883 w 155004"/>
                    <a:gd name="connsiteY3" fmla="*/ 412922 h 412922"/>
                    <a:gd name="connsiteX4" fmla="*/ 0 w 155004"/>
                    <a:gd name="connsiteY4" fmla="*/ 338223 h 412922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82955"/>
                    <a:gd name="connsiteX1" fmla="*/ 80677 w 155004"/>
                    <a:gd name="connsiteY1" fmla="*/ 0 h 482955"/>
                    <a:gd name="connsiteX2" fmla="*/ 155004 w 155004"/>
                    <a:gd name="connsiteY2" fmla="*/ 338223 h 482955"/>
                    <a:gd name="connsiteX3" fmla="*/ 84646 w 155004"/>
                    <a:gd name="connsiteY3" fmla="*/ 482955 h 482955"/>
                    <a:gd name="connsiteX4" fmla="*/ 0 w 155004"/>
                    <a:gd name="connsiteY4" fmla="*/ 338223 h 482955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004"/>
                    <a:gd name="connsiteY0" fmla="*/ 338223 h 491099"/>
                    <a:gd name="connsiteX1" fmla="*/ 80677 w 155004"/>
                    <a:gd name="connsiteY1" fmla="*/ 0 h 491099"/>
                    <a:gd name="connsiteX2" fmla="*/ 155004 w 155004"/>
                    <a:gd name="connsiteY2" fmla="*/ 338223 h 491099"/>
                    <a:gd name="connsiteX3" fmla="*/ 82265 w 155004"/>
                    <a:gd name="connsiteY3" fmla="*/ 491099 h 491099"/>
                    <a:gd name="connsiteX4" fmla="*/ 0 w 155004"/>
                    <a:gd name="connsiteY4" fmla="*/ 338223 h 491099"/>
                    <a:gd name="connsiteX0" fmla="*/ 0 w 155242"/>
                    <a:gd name="connsiteY0" fmla="*/ 338223 h 491099"/>
                    <a:gd name="connsiteX1" fmla="*/ 80677 w 155242"/>
                    <a:gd name="connsiteY1" fmla="*/ 0 h 491099"/>
                    <a:gd name="connsiteX2" fmla="*/ 155004 w 155242"/>
                    <a:gd name="connsiteY2" fmla="*/ 338223 h 491099"/>
                    <a:gd name="connsiteX3" fmla="*/ 82265 w 155242"/>
                    <a:gd name="connsiteY3" fmla="*/ 491099 h 491099"/>
                    <a:gd name="connsiteX4" fmla="*/ 0 w 155242"/>
                    <a:gd name="connsiteY4" fmla="*/ 338223 h 491099"/>
                    <a:gd name="connsiteX0" fmla="*/ 0 w 157682"/>
                    <a:gd name="connsiteY0" fmla="*/ 338223 h 491100"/>
                    <a:gd name="connsiteX1" fmla="*/ 80677 w 157682"/>
                    <a:gd name="connsiteY1" fmla="*/ 0 h 491100"/>
                    <a:gd name="connsiteX2" fmla="*/ 157385 w 157682"/>
                    <a:gd name="connsiteY2" fmla="*/ 334966 h 491100"/>
                    <a:gd name="connsiteX3" fmla="*/ 82265 w 157682"/>
                    <a:gd name="connsiteY3" fmla="*/ 491099 h 491100"/>
                    <a:gd name="connsiteX4" fmla="*/ 0 w 157682"/>
                    <a:gd name="connsiteY4" fmla="*/ 338223 h 491100"/>
                    <a:gd name="connsiteX0" fmla="*/ 0 w 164832"/>
                    <a:gd name="connsiteY0" fmla="*/ 338223 h 491100"/>
                    <a:gd name="connsiteX1" fmla="*/ 87821 w 164832"/>
                    <a:gd name="connsiteY1" fmla="*/ 0 h 491100"/>
                    <a:gd name="connsiteX2" fmla="*/ 164529 w 164832"/>
                    <a:gd name="connsiteY2" fmla="*/ 334966 h 491100"/>
                    <a:gd name="connsiteX3" fmla="*/ 89409 w 164832"/>
                    <a:gd name="connsiteY3" fmla="*/ 491099 h 491100"/>
                    <a:gd name="connsiteX4" fmla="*/ 0 w 164832"/>
                    <a:gd name="connsiteY4" fmla="*/ 338223 h 491100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40"/>
                    <a:gd name="connsiteY0" fmla="*/ 372425 h 525304"/>
                    <a:gd name="connsiteX1" fmla="*/ 85445 w 164540"/>
                    <a:gd name="connsiteY1" fmla="*/ 0 h 525304"/>
                    <a:gd name="connsiteX2" fmla="*/ 164534 w 164540"/>
                    <a:gd name="connsiteY2" fmla="*/ 369168 h 525304"/>
                    <a:gd name="connsiteX3" fmla="*/ 89414 w 164540"/>
                    <a:gd name="connsiteY3" fmla="*/ 525301 h 525304"/>
                    <a:gd name="connsiteX4" fmla="*/ 5 w 164540"/>
                    <a:gd name="connsiteY4" fmla="*/ 372425 h 525304"/>
                    <a:gd name="connsiteX0" fmla="*/ 5 w 164534"/>
                    <a:gd name="connsiteY0" fmla="*/ 372425 h 525304"/>
                    <a:gd name="connsiteX1" fmla="*/ 85445 w 164534"/>
                    <a:gd name="connsiteY1" fmla="*/ 0 h 525304"/>
                    <a:gd name="connsiteX2" fmla="*/ 164534 w 164534"/>
                    <a:gd name="connsiteY2" fmla="*/ 369168 h 525304"/>
                    <a:gd name="connsiteX3" fmla="*/ 89414 w 164534"/>
                    <a:gd name="connsiteY3" fmla="*/ 525301 h 525304"/>
                    <a:gd name="connsiteX4" fmla="*/ 5 w 164534"/>
                    <a:gd name="connsiteY4" fmla="*/ 372425 h 525304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25301"/>
                    <a:gd name="connsiteX1" fmla="*/ 85445 w 164534"/>
                    <a:gd name="connsiteY1" fmla="*/ 0 h 525301"/>
                    <a:gd name="connsiteX2" fmla="*/ 164534 w 164534"/>
                    <a:gd name="connsiteY2" fmla="*/ 369168 h 525301"/>
                    <a:gd name="connsiteX3" fmla="*/ 89414 w 164534"/>
                    <a:gd name="connsiteY3" fmla="*/ 525301 h 525301"/>
                    <a:gd name="connsiteX4" fmla="*/ 5 w 164534"/>
                    <a:gd name="connsiteY4" fmla="*/ 372425 h 525301"/>
                    <a:gd name="connsiteX0" fmla="*/ 5 w 164534"/>
                    <a:gd name="connsiteY0" fmla="*/ 372425 h 530187"/>
                    <a:gd name="connsiteX1" fmla="*/ 85445 w 164534"/>
                    <a:gd name="connsiteY1" fmla="*/ 0 h 530187"/>
                    <a:gd name="connsiteX2" fmla="*/ 164534 w 164534"/>
                    <a:gd name="connsiteY2" fmla="*/ 369168 h 530187"/>
                    <a:gd name="connsiteX3" fmla="*/ 87033 w 164534"/>
                    <a:gd name="connsiteY3" fmla="*/ 530187 h 530187"/>
                    <a:gd name="connsiteX4" fmla="*/ 5 w 164534"/>
                    <a:gd name="connsiteY4" fmla="*/ 372425 h 53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534" h="530187">
                      <a:moveTo>
                        <a:pt x="5" y="372425"/>
                      </a:moveTo>
                      <a:cubicBezTo>
                        <a:pt x="-656" y="284875"/>
                        <a:pt x="58024" y="543"/>
                        <a:pt x="85445" y="0"/>
                      </a:cubicBezTo>
                      <a:cubicBezTo>
                        <a:pt x="112866" y="-543"/>
                        <a:pt x="163873" y="281618"/>
                        <a:pt x="164534" y="369168"/>
                      </a:cubicBezTo>
                      <a:cubicBezTo>
                        <a:pt x="134239" y="450203"/>
                        <a:pt x="114454" y="501957"/>
                        <a:pt x="87033" y="530187"/>
                      </a:cubicBezTo>
                      <a:cubicBezTo>
                        <a:pt x="54850" y="498157"/>
                        <a:pt x="24479" y="461603"/>
                        <a:pt x="5" y="37242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円/楕円 664"/>
                <p:cNvSpPr/>
                <p:nvPr/>
              </p:nvSpPr>
              <p:spPr>
                <a:xfrm>
                  <a:off x="2973244" y="1378348"/>
                  <a:ext cx="536004" cy="597296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6" name="円/楕円 5"/>
                <p:cNvSpPr/>
                <p:nvPr/>
              </p:nvSpPr>
              <p:spPr>
                <a:xfrm>
                  <a:off x="3163744" y="1837583"/>
                  <a:ext cx="155004" cy="182736"/>
                </a:xfrm>
                <a:custGeom>
                  <a:avLst/>
                  <a:gdLst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216074"/>
                    <a:gd name="connsiteX1" fmla="*/ 77502 w 155004"/>
                    <a:gd name="connsiteY1" fmla="*/ 0 h 216074"/>
                    <a:gd name="connsiteX2" fmla="*/ 155004 w 155004"/>
                    <a:gd name="connsiteY2" fmla="*/ 108037 h 216074"/>
                    <a:gd name="connsiteX3" fmla="*/ 77502 w 155004"/>
                    <a:gd name="connsiteY3" fmla="*/ 216074 h 216074"/>
                    <a:gd name="connsiteX4" fmla="*/ 0 w 155004"/>
                    <a:gd name="connsiteY4" fmla="*/ 108037 h 216074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9883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9880"/>
                    <a:gd name="connsiteX1" fmla="*/ 77502 w 155004"/>
                    <a:gd name="connsiteY1" fmla="*/ 0 h 189880"/>
                    <a:gd name="connsiteX2" fmla="*/ 155004 w 155004"/>
                    <a:gd name="connsiteY2" fmla="*/ 108037 h 189880"/>
                    <a:gd name="connsiteX3" fmla="*/ 77502 w 155004"/>
                    <a:gd name="connsiteY3" fmla="*/ 189880 h 189880"/>
                    <a:gd name="connsiteX4" fmla="*/ 0 w 155004"/>
                    <a:gd name="connsiteY4" fmla="*/ 108037 h 189880"/>
                    <a:gd name="connsiteX0" fmla="*/ 0 w 155004"/>
                    <a:gd name="connsiteY0" fmla="*/ 108037 h 182736"/>
                    <a:gd name="connsiteX1" fmla="*/ 77502 w 155004"/>
                    <a:gd name="connsiteY1" fmla="*/ 0 h 182736"/>
                    <a:gd name="connsiteX2" fmla="*/ 155004 w 155004"/>
                    <a:gd name="connsiteY2" fmla="*/ 108037 h 182736"/>
                    <a:gd name="connsiteX3" fmla="*/ 79883 w 155004"/>
                    <a:gd name="connsiteY3" fmla="*/ 182736 h 182736"/>
                    <a:gd name="connsiteX4" fmla="*/ 0 w 155004"/>
                    <a:gd name="connsiteY4" fmla="*/ 108037 h 18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004" h="182736">
                      <a:moveTo>
                        <a:pt x="0" y="108037"/>
                      </a:moveTo>
                      <a:cubicBezTo>
                        <a:pt x="0" y="48370"/>
                        <a:pt x="34699" y="0"/>
                        <a:pt x="77502" y="0"/>
                      </a:cubicBezTo>
                      <a:cubicBezTo>
                        <a:pt x="120305" y="0"/>
                        <a:pt x="155004" y="48370"/>
                        <a:pt x="155004" y="108037"/>
                      </a:cubicBezTo>
                      <a:cubicBezTo>
                        <a:pt x="155004" y="167704"/>
                        <a:pt x="122686" y="182736"/>
                        <a:pt x="79883" y="182736"/>
                      </a:cubicBezTo>
                      <a:cubicBezTo>
                        <a:pt x="37080" y="182736"/>
                        <a:pt x="0" y="167704"/>
                        <a:pt x="0" y="1080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7" name="円/楕円 666"/>
                <p:cNvSpPr/>
                <p:nvPr/>
              </p:nvSpPr>
              <p:spPr>
                <a:xfrm>
                  <a:off x="2867507" y="1021508"/>
                  <a:ext cx="747480" cy="864097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51" name="月 650"/>
              <p:cNvSpPr/>
              <p:nvPr/>
            </p:nvSpPr>
            <p:spPr bwMode="auto">
              <a:xfrm rot="247646">
                <a:off x="1887045" y="3454248"/>
                <a:ext cx="66030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月 651"/>
              <p:cNvSpPr/>
              <p:nvPr/>
            </p:nvSpPr>
            <p:spPr bwMode="auto">
              <a:xfrm rot="21352354" flipH="1">
                <a:off x="2177508" y="3454248"/>
                <a:ext cx="60888" cy="216625"/>
              </a:xfrm>
              <a:prstGeom prst="moon">
                <a:avLst>
                  <a:gd name="adj" fmla="val 61219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月 652"/>
              <p:cNvSpPr/>
              <p:nvPr/>
            </p:nvSpPr>
            <p:spPr bwMode="auto">
              <a:xfrm rot="5400000">
                <a:off x="2001572" y="3190211"/>
                <a:ext cx="126582" cy="325868"/>
              </a:xfrm>
              <a:prstGeom prst="moon">
                <a:avLst>
                  <a:gd name="adj" fmla="val 67935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月 653"/>
              <p:cNvSpPr/>
              <p:nvPr/>
            </p:nvSpPr>
            <p:spPr bwMode="auto">
              <a:xfrm rot="2700000">
                <a:off x="1901984" y="3285320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月 654"/>
              <p:cNvSpPr/>
              <p:nvPr/>
            </p:nvSpPr>
            <p:spPr bwMode="auto">
              <a:xfrm rot="18900000" flipH="1">
                <a:off x="2148490" y="3285324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月 655"/>
              <p:cNvSpPr/>
              <p:nvPr/>
            </p:nvSpPr>
            <p:spPr bwMode="auto">
              <a:xfrm rot="2700000">
                <a:off x="1959133" y="3285321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月 656"/>
              <p:cNvSpPr/>
              <p:nvPr/>
            </p:nvSpPr>
            <p:spPr bwMode="auto">
              <a:xfrm rot="18900000" flipH="1">
                <a:off x="2091341" y="3285323"/>
                <a:ext cx="84147" cy="216625"/>
              </a:xfrm>
              <a:prstGeom prst="moon">
                <a:avLst>
                  <a:gd name="adj" fmla="val 87500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月 657"/>
              <p:cNvSpPr/>
              <p:nvPr/>
            </p:nvSpPr>
            <p:spPr>
              <a:xfrm rot="5400000" flipV="1">
                <a:off x="2133060" y="3437122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9" name="月 658"/>
              <p:cNvSpPr/>
              <p:nvPr/>
            </p:nvSpPr>
            <p:spPr>
              <a:xfrm rot="5400000" flipV="1">
                <a:off x="1952086" y="3437122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月 946"/>
              <p:cNvSpPr/>
              <p:nvPr/>
            </p:nvSpPr>
            <p:spPr>
              <a:xfrm rot="5400000" flipV="1">
                <a:off x="2133061" y="348665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月 947"/>
              <p:cNvSpPr/>
              <p:nvPr/>
            </p:nvSpPr>
            <p:spPr>
              <a:xfrm rot="5400000" flipV="1">
                <a:off x="1952087" y="348665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4" name="月 633"/>
            <p:cNvSpPr/>
            <p:nvPr/>
          </p:nvSpPr>
          <p:spPr>
            <a:xfrm rot="16200000">
              <a:off x="2096014" y="3947655"/>
              <a:ext cx="45719" cy="113272"/>
            </a:xfrm>
            <a:prstGeom prst="moon">
              <a:avLst>
                <a:gd name="adj" fmla="val 87500"/>
              </a:avLst>
            </a:prstGeom>
            <a:solidFill>
              <a:srgbClr val="C0504D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8" name="グループ化 127"/>
            <p:cNvGrpSpPr/>
            <p:nvPr/>
          </p:nvGrpSpPr>
          <p:grpSpPr>
            <a:xfrm>
              <a:off x="1738614" y="4066038"/>
              <a:ext cx="216457" cy="786754"/>
              <a:chOff x="1738614" y="4066038"/>
              <a:chExt cx="216457" cy="786754"/>
            </a:xfrm>
          </p:grpSpPr>
          <p:grpSp>
            <p:nvGrpSpPr>
              <p:cNvPr id="122" name="グループ化 121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116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4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42" name="グループ化 641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646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" name="角丸四角形 109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11" name="グループ化 110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860" name="円/楕円 859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円/楕円 860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5" name="グループ化 864"/>
            <p:cNvGrpSpPr/>
            <p:nvPr/>
          </p:nvGrpSpPr>
          <p:grpSpPr>
            <a:xfrm flipH="1">
              <a:off x="2284971" y="4066038"/>
              <a:ext cx="216457" cy="786754"/>
              <a:chOff x="1738614" y="4066038"/>
              <a:chExt cx="216457" cy="786754"/>
            </a:xfrm>
          </p:grpSpPr>
          <p:grpSp>
            <p:nvGrpSpPr>
              <p:cNvPr id="866" name="グループ化 865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874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5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67" name="グループ化 866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872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3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68" name="角丸四角形 867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869" name="グループ化 868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870" name="円/楕円 869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円/楕円 870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58" name="円/楕円 957"/>
            <p:cNvSpPr/>
            <p:nvPr/>
          </p:nvSpPr>
          <p:spPr bwMode="auto">
            <a:xfrm flipV="1">
              <a:off x="2098324" y="4433749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円/楕円 958"/>
            <p:cNvSpPr/>
            <p:nvPr/>
          </p:nvSpPr>
          <p:spPr bwMode="auto">
            <a:xfrm flipV="1">
              <a:off x="2098324" y="452052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0" name="グループ化 969"/>
          <p:cNvGrpSpPr/>
          <p:nvPr/>
        </p:nvGrpSpPr>
        <p:grpSpPr>
          <a:xfrm>
            <a:off x="2685242" y="4562105"/>
            <a:ext cx="762814" cy="1737213"/>
            <a:chOff x="2526014" y="3612514"/>
            <a:chExt cx="762814" cy="1737213"/>
          </a:xfrm>
        </p:grpSpPr>
        <p:sp>
          <p:nvSpPr>
            <p:cNvPr id="682" name="円/楕円 681"/>
            <p:cNvSpPr/>
            <p:nvPr/>
          </p:nvSpPr>
          <p:spPr>
            <a:xfrm>
              <a:off x="2831156" y="3626409"/>
              <a:ext cx="287544" cy="33957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2690792" y="3612514"/>
              <a:ext cx="371438" cy="398969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84" name="グループ化 683"/>
            <p:cNvGrpSpPr/>
            <p:nvPr/>
          </p:nvGrpSpPr>
          <p:grpSpPr>
            <a:xfrm flipH="1">
              <a:off x="3034806" y="3848436"/>
              <a:ext cx="99315" cy="113259"/>
              <a:chOff x="3838277" y="1393106"/>
              <a:chExt cx="225188" cy="256804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25" name="円/楕円 724"/>
              <p:cNvSpPr/>
              <p:nvPr/>
            </p:nvSpPr>
            <p:spPr>
              <a:xfrm rot="20700000">
                <a:off x="3838277" y="1393106"/>
                <a:ext cx="225188" cy="25680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6" name="円/楕円 725"/>
              <p:cNvSpPr/>
              <p:nvPr/>
            </p:nvSpPr>
            <p:spPr>
              <a:xfrm rot="20700000">
                <a:off x="3889523" y="1434448"/>
                <a:ext cx="147356" cy="17949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85" name="円/楕円 684"/>
            <p:cNvSpPr/>
            <p:nvPr/>
          </p:nvSpPr>
          <p:spPr>
            <a:xfrm rot="20700000">
              <a:off x="2677959" y="3848436"/>
              <a:ext cx="99315" cy="113259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6" name="円/楕円 685"/>
            <p:cNvSpPr/>
            <p:nvPr/>
          </p:nvSpPr>
          <p:spPr>
            <a:xfrm rot="20700000">
              <a:off x="2700560" y="3866669"/>
              <a:ext cx="64989" cy="7916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7" name="二等辺三角形 686"/>
            <p:cNvSpPr/>
            <p:nvPr/>
          </p:nvSpPr>
          <p:spPr>
            <a:xfrm rot="10800000" flipV="1">
              <a:off x="2650683" y="4598074"/>
              <a:ext cx="508125" cy="278480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88" name="グループ化 687"/>
            <p:cNvGrpSpPr/>
            <p:nvPr/>
          </p:nvGrpSpPr>
          <p:grpSpPr>
            <a:xfrm>
              <a:off x="2676541" y="4497547"/>
              <a:ext cx="455475" cy="852180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718" name="グループ化 717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723" name="台形 722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4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19" name="1 つの角を丸めた四角形 718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0" name="1 つの角を丸めた四角形 719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1" name="1 つの角を丸めた四角形 720"/>
              <p:cNvSpPr/>
              <p:nvPr/>
            </p:nvSpPr>
            <p:spPr>
              <a:xfrm>
                <a:off x="2723811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2" name="1 つの角を丸めた四角形 721"/>
              <p:cNvSpPr/>
              <p:nvPr/>
            </p:nvSpPr>
            <p:spPr>
              <a:xfrm flipH="1">
                <a:off x="3302824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89" name="片側の 2 つの角を丸めた四角形 23"/>
            <p:cNvSpPr/>
            <p:nvPr/>
          </p:nvSpPr>
          <p:spPr>
            <a:xfrm>
              <a:off x="2650683" y="4047658"/>
              <a:ext cx="508125" cy="825703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0" name="二等辺三角形 689"/>
            <p:cNvSpPr/>
            <p:nvPr/>
          </p:nvSpPr>
          <p:spPr>
            <a:xfrm rot="10800000">
              <a:off x="2755682" y="4047658"/>
              <a:ext cx="298129" cy="373445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1" name="円/楕円 5"/>
            <p:cNvSpPr/>
            <p:nvPr/>
          </p:nvSpPr>
          <p:spPr>
            <a:xfrm>
              <a:off x="2867412" y="4079196"/>
              <a:ext cx="72565" cy="228694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2" name="円/楕円 691"/>
            <p:cNvSpPr/>
            <p:nvPr/>
          </p:nvSpPr>
          <p:spPr>
            <a:xfrm>
              <a:off x="2786548" y="3841927"/>
              <a:ext cx="236395" cy="26342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3" name="円/楕円 5"/>
            <p:cNvSpPr/>
            <p:nvPr/>
          </p:nvSpPr>
          <p:spPr>
            <a:xfrm>
              <a:off x="2870565" y="4044464"/>
              <a:ext cx="68362" cy="805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2730078" y="3684549"/>
              <a:ext cx="349336" cy="381093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5" name="月 694"/>
            <p:cNvSpPr/>
            <p:nvPr/>
          </p:nvSpPr>
          <p:spPr>
            <a:xfrm rot="2700000">
              <a:off x="2744883" y="3606357"/>
              <a:ext cx="136966" cy="247462"/>
            </a:xfrm>
            <a:prstGeom prst="moon">
              <a:avLst>
                <a:gd name="adj" fmla="val 42992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6" name="月 695"/>
            <p:cNvSpPr/>
            <p:nvPr/>
          </p:nvSpPr>
          <p:spPr>
            <a:xfrm rot="2700000">
              <a:off x="2799493" y="3606357"/>
              <a:ext cx="136966" cy="247462"/>
            </a:xfrm>
            <a:prstGeom prst="moon">
              <a:avLst>
                <a:gd name="adj" fmla="val 42992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97" name="グループ化 696"/>
            <p:cNvGrpSpPr/>
            <p:nvPr/>
          </p:nvGrpSpPr>
          <p:grpSpPr>
            <a:xfrm rot="10800000">
              <a:off x="2757956" y="3788632"/>
              <a:ext cx="292600" cy="16014"/>
              <a:chOff x="2703740" y="3457309"/>
              <a:chExt cx="292600" cy="45719"/>
            </a:xfrm>
          </p:grpSpPr>
          <p:sp>
            <p:nvSpPr>
              <p:cNvPr id="716" name="月 715"/>
              <p:cNvSpPr/>
              <p:nvPr/>
            </p:nvSpPr>
            <p:spPr>
              <a:xfrm rot="16200000">
                <a:off x="2917667" y="3424356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7" name="月 716"/>
              <p:cNvSpPr/>
              <p:nvPr/>
            </p:nvSpPr>
            <p:spPr>
              <a:xfrm rot="16200000">
                <a:off x="2736693" y="3424356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8" name="月 697"/>
            <p:cNvSpPr/>
            <p:nvPr/>
          </p:nvSpPr>
          <p:spPr>
            <a:xfrm rot="16200000">
              <a:off x="2880621" y="3957353"/>
              <a:ext cx="45719" cy="121336"/>
            </a:xfrm>
            <a:prstGeom prst="moon">
              <a:avLst>
                <a:gd name="adj" fmla="val 87500"/>
              </a:avLst>
            </a:prstGeom>
            <a:solidFill>
              <a:srgbClr val="C0504D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03" name="グループ化 902"/>
            <p:cNvGrpSpPr/>
            <p:nvPr/>
          </p:nvGrpSpPr>
          <p:grpSpPr>
            <a:xfrm>
              <a:off x="2526014" y="4066038"/>
              <a:ext cx="216457" cy="786754"/>
              <a:chOff x="1738614" y="4066038"/>
              <a:chExt cx="216457" cy="786754"/>
            </a:xfrm>
          </p:grpSpPr>
          <p:grpSp>
            <p:nvGrpSpPr>
              <p:cNvPr id="904" name="グループ化 903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912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3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05" name="グループ化 904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910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1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6" name="角丸四角形 905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07" name="グループ化 906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908" name="円/楕円 907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円/楕円 908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4" name="グループ化 913"/>
            <p:cNvGrpSpPr/>
            <p:nvPr/>
          </p:nvGrpSpPr>
          <p:grpSpPr>
            <a:xfrm flipH="1">
              <a:off x="3072371" y="4066038"/>
              <a:ext cx="216457" cy="786754"/>
              <a:chOff x="1738614" y="4066038"/>
              <a:chExt cx="216457" cy="786754"/>
            </a:xfrm>
          </p:grpSpPr>
          <p:grpSp>
            <p:nvGrpSpPr>
              <p:cNvPr id="915" name="グループ化 914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923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4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16" name="グループ化 915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921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2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7" name="角丸四角形 916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18" name="グループ化 917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919" name="円/楕円 918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円/楕円 919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0" name="グループ化 129"/>
            <p:cNvGrpSpPr/>
            <p:nvPr/>
          </p:nvGrpSpPr>
          <p:grpSpPr>
            <a:xfrm>
              <a:off x="2761692" y="3836747"/>
              <a:ext cx="284004" cy="56408"/>
              <a:chOff x="2331491" y="3870296"/>
              <a:chExt cx="292600" cy="45719"/>
            </a:xfrm>
          </p:grpSpPr>
          <p:sp>
            <p:nvSpPr>
              <p:cNvPr id="951" name="月 950"/>
              <p:cNvSpPr/>
              <p:nvPr/>
            </p:nvSpPr>
            <p:spPr>
              <a:xfrm rot="5400000" flipV="1">
                <a:off x="2545418" y="383734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月 951"/>
              <p:cNvSpPr/>
              <p:nvPr/>
            </p:nvSpPr>
            <p:spPr>
              <a:xfrm rot="5400000" flipV="1">
                <a:off x="2364444" y="383734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60" name="円/楕円 959"/>
            <p:cNvSpPr/>
            <p:nvPr/>
          </p:nvSpPr>
          <p:spPr bwMode="auto">
            <a:xfrm flipV="1">
              <a:off x="2883184" y="4433749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 bwMode="auto">
            <a:xfrm flipV="1">
              <a:off x="2883184" y="452052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9" name="グループ化 968"/>
          <p:cNvGrpSpPr/>
          <p:nvPr/>
        </p:nvGrpSpPr>
        <p:grpSpPr>
          <a:xfrm>
            <a:off x="4575409" y="4587896"/>
            <a:ext cx="762814" cy="1721028"/>
            <a:chOff x="3348974" y="3628699"/>
            <a:chExt cx="762814" cy="1721028"/>
          </a:xfrm>
        </p:grpSpPr>
        <p:sp>
          <p:nvSpPr>
            <p:cNvPr id="728" name="円/楕円 727"/>
            <p:cNvSpPr/>
            <p:nvPr/>
          </p:nvSpPr>
          <p:spPr>
            <a:xfrm>
              <a:off x="3657741" y="3638709"/>
              <a:ext cx="280294" cy="33957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3518435" y="3628699"/>
              <a:ext cx="362072" cy="398969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30" name="グループ化 729"/>
            <p:cNvGrpSpPr/>
            <p:nvPr/>
          </p:nvGrpSpPr>
          <p:grpSpPr>
            <a:xfrm flipH="1">
              <a:off x="3857766" y="3848436"/>
              <a:ext cx="99315" cy="113259"/>
              <a:chOff x="3838277" y="1393106"/>
              <a:chExt cx="225188" cy="256804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71" name="円/楕円 770"/>
              <p:cNvSpPr/>
              <p:nvPr/>
            </p:nvSpPr>
            <p:spPr>
              <a:xfrm rot="20700000">
                <a:off x="3838277" y="1393106"/>
                <a:ext cx="225188" cy="256804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2" name="円/楕円 771"/>
              <p:cNvSpPr/>
              <p:nvPr/>
            </p:nvSpPr>
            <p:spPr>
              <a:xfrm rot="20700000">
                <a:off x="3889523" y="1434448"/>
                <a:ext cx="147356" cy="17949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1" name="円/楕円 730"/>
            <p:cNvSpPr/>
            <p:nvPr/>
          </p:nvSpPr>
          <p:spPr>
            <a:xfrm rot="20700000">
              <a:off x="3500919" y="3848436"/>
              <a:ext cx="99315" cy="113259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2" name="円/楕円 731"/>
            <p:cNvSpPr/>
            <p:nvPr/>
          </p:nvSpPr>
          <p:spPr>
            <a:xfrm rot="20700000">
              <a:off x="3523520" y="3866669"/>
              <a:ext cx="64989" cy="79162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3" name="二等辺三角形 732"/>
            <p:cNvSpPr/>
            <p:nvPr/>
          </p:nvSpPr>
          <p:spPr>
            <a:xfrm rot="10800000" flipV="1">
              <a:off x="3473643" y="4598074"/>
              <a:ext cx="508125" cy="278480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34" name="グループ化 733"/>
            <p:cNvGrpSpPr/>
            <p:nvPr/>
          </p:nvGrpSpPr>
          <p:grpSpPr>
            <a:xfrm>
              <a:off x="3499501" y="4497547"/>
              <a:ext cx="455475" cy="852180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764" name="グループ化 763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769" name="台形 768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0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5" name="1 つの角を丸めた四角形 764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6" name="1 つの角を丸めた四角形 765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7" name="1 つの角を丸めた四角形 766"/>
              <p:cNvSpPr/>
              <p:nvPr/>
            </p:nvSpPr>
            <p:spPr>
              <a:xfrm>
                <a:off x="2723811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8" name="1 つの角を丸めた四角形 767"/>
              <p:cNvSpPr/>
              <p:nvPr/>
            </p:nvSpPr>
            <p:spPr>
              <a:xfrm flipH="1">
                <a:off x="3302824" y="4217014"/>
                <a:ext cx="453737" cy="213425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5" name="片側の 2 つの角を丸めた四角形 23"/>
            <p:cNvSpPr/>
            <p:nvPr/>
          </p:nvSpPr>
          <p:spPr>
            <a:xfrm>
              <a:off x="3473643" y="4047658"/>
              <a:ext cx="508125" cy="825703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6" name="二等辺三角形 735"/>
            <p:cNvSpPr/>
            <p:nvPr/>
          </p:nvSpPr>
          <p:spPr>
            <a:xfrm rot="10800000">
              <a:off x="3578642" y="4047658"/>
              <a:ext cx="298129" cy="373445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7" name="円/楕円 5"/>
            <p:cNvSpPr/>
            <p:nvPr/>
          </p:nvSpPr>
          <p:spPr>
            <a:xfrm>
              <a:off x="3690372" y="4079196"/>
              <a:ext cx="72565" cy="228694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8" name="円/楕円 737"/>
            <p:cNvSpPr/>
            <p:nvPr/>
          </p:nvSpPr>
          <p:spPr>
            <a:xfrm>
              <a:off x="3609508" y="3841927"/>
              <a:ext cx="236395" cy="26342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9" name="円/楕円 5"/>
            <p:cNvSpPr/>
            <p:nvPr/>
          </p:nvSpPr>
          <p:spPr>
            <a:xfrm>
              <a:off x="3693525" y="4044464"/>
              <a:ext cx="68362" cy="805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0" name="円/楕円 739"/>
            <p:cNvSpPr/>
            <p:nvPr/>
          </p:nvSpPr>
          <p:spPr>
            <a:xfrm>
              <a:off x="3553038" y="3684549"/>
              <a:ext cx="349336" cy="381093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41" name="グループ化 740"/>
            <p:cNvGrpSpPr/>
            <p:nvPr/>
          </p:nvGrpSpPr>
          <p:grpSpPr>
            <a:xfrm rot="10800000">
              <a:off x="3580282" y="3790000"/>
              <a:ext cx="292600" cy="16014"/>
              <a:chOff x="2703740" y="3457309"/>
              <a:chExt cx="292600" cy="45719"/>
            </a:xfrm>
            <a:solidFill>
              <a:sysClr val="window" lastClr="FFFFFF">
                <a:lumMod val="65000"/>
              </a:sysClr>
            </a:solidFill>
          </p:grpSpPr>
          <p:sp>
            <p:nvSpPr>
              <p:cNvPr id="762" name="月 761"/>
              <p:cNvSpPr/>
              <p:nvPr/>
            </p:nvSpPr>
            <p:spPr>
              <a:xfrm rot="16200000">
                <a:off x="2917667" y="3424356"/>
                <a:ext cx="45719" cy="111626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月 762"/>
              <p:cNvSpPr/>
              <p:nvPr/>
            </p:nvSpPr>
            <p:spPr>
              <a:xfrm rot="16200000">
                <a:off x="2736693" y="3424356"/>
                <a:ext cx="45719" cy="111626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42" name="台形 741"/>
            <p:cNvSpPr/>
            <p:nvPr/>
          </p:nvSpPr>
          <p:spPr>
            <a:xfrm>
              <a:off x="3661811" y="3934470"/>
              <a:ext cx="130872" cy="75582"/>
            </a:xfrm>
            <a:prstGeom prst="trapezoid">
              <a:avLst>
                <a:gd name="adj" fmla="val 58360"/>
              </a:avLst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3" name="月 742"/>
            <p:cNvSpPr/>
            <p:nvPr/>
          </p:nvSpPr>
          <p:spPr>
            <a:xfrm rot="2430949">
              <a:off x="3620155" y="3928500"/>
              <a:ext cx="45719" cy="87627"/>
            </a:xfrm>
            <a:prstGeom prst="moon">
              <a:avLst>
                <a:gd name="adj" fmla="val 3784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4" name="月 743"/>
            <p:cNvSpPr/>
            <p:nvPr/>
          </p:nvSpPr>
          <p:spPr>
            <a:xfrm rot="19169051" flipH="1">
              <a:off x="3794477" y="3928499"/>
              <a:ext cx="45719" cy="87627"/>
            </a:xfrm>
            <a:prstGeom prst="moon">
              <a:avLst>
                <a:gd name="adj" fmla="val 3784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25" name="グループ化 924"/>
            <p:cNvGrpSpPr/>
            <p:nvPr/>
          </p:nvGrpSpPr>
          <p:grpSpPr>
            <a:xfrm>
              <a:off x="3348974" y="4066038"/>
              <a:ext cx="216457" cy="786754"/>
              <a:chOff x="1738614" y="4066038"/>
              <a:chExt cx="216457" cy="786754"/>
            </a:xfrm>
          </p:grpSpPr>
          <p:grpSp>
            <p:nvGrpSpPr>
              <p:cNvPr id="926" name="グループ化 925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934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5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27" name="グループ化 926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932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3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8" name="角丸四角形 927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29" name="グループ化 928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930" name="円/楕円 929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円/楕円 930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6" name="グループ化 935"/>
            <p:cNvGrpSpPr/>
            <p:nvPr/>
          </p:nvGrpSpPr>
          <p:grpSpPr>
            <a:xfrm flipH="1">
              <a:off x="3895331" y="4066038"/>
              <a:ext cx="216457" cy="786754"/>
              <a:chOff x="1738614" y="4066038"/>
              <a:chExt cx="216457" cy="786754"/>
            </a:xfrm>
          </p:grpSpPr>
          <p:grpSp>
            <p:nvGrpSpPr>
              <p:cNvPr id="937" name="グループ化 936"/>
              <p:cNvGrpSpPr/>
              <p:nvPr/>
            </p:nvGrpSpPr>
            <p:grpSpPr>
              <a:xfrm rot="597255">
                <a:off x="1785357" y="4599519"/>
                <a:ext cx="104878" cy="253273"/>
                <a:chOff x="845821" y="4497538"/>
                <a:chExt cx="104878" cy="265831"/>
              </a:xfrm>
            </p:grpSpPr>
            <p:sp>
              <p:nvSpPr>
                <p:cNvPr id="945" name="円/楕円 115"/>
                <p:cNvSpPr/>
                <p:nvPr/>
              </p:nvSpPr>
              <p:spPr bwMode="auto">
                <a:xfrm>
                  <a:off x="845821" y="4497538"/>
                  <a:ext cx="104878" cy="265831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59" h="265831">
                      <a:moveTo>
                        <a:pt x="805" y="132278"/>
                      </a:moveTo>
                      <a:cubicBezTo>
                        <a:pt x="-6180" y="67233"/>
                        <a:pt x="34301" y="-943"/>
                        <a:pt x="45810" y="9"/>
                      </a:cubicBezTo>
                      <a:cubicBezTo>
                        <a:pt x="57319" y="961"/>
                        <a:pt x="69860" y="64943"/>
                        <a:pt x="69860" y="137993"/>
                      </a:cubicBezTo>
                      <a:cubicBezTo>
                        <a:pt x="69860" y="211043"/>
                        <a:pt x="108754" y="252164"/>
                        <a:pt x="87720" y="264547"/>
                      </a:cubicBezTo>
                      <a:cubicBezTo>
                        <a:pt x="66686" y="276930"/>
                        <a:pt x="7790" y="197323"/>
                        <a:pt x="805" y="132278"/>
                      </a:cubicBezTo>
                      <a:close/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6" name="円/楕円 115"/>
                <p:cNvSpPr/>
                <p:nvPr/>
              </p:nvSpPr>
              <p:spPr bwMode="auto">
                <a:xfrm>
                  <a:off x="885405" y="4606532"/>
                  <a:ext cx="56776" cy="103195"/>
                </a:xfrm>
                <a:custGeom>
                  <a:avLst/>
                  <a:gdLst>
                    <a:gd name="connsiteX0" fmla="*/ 0 w 90010"/>
                    <a:gd name="connsiteY0" fmla="*/ 132269 h 264537"/>
                    <a:gd name="connsiteX1" fmla="*/ 45005 w 90010"/>
                    <a:gd name="connsiteY1" fmla="*/ 0 h 264537"/>
                    <a:gd name="connsiteX2" fmla="*/ 90010 w 90010"/>
                    <a:gd name="connsiteY2" fmla="*/ 132269 h 264537"/>
                    <a:gd name="connsiteX3" fmla="*/ 45005 w 90010"/>
                    <a:gd name="connsiteY3" fmla="*/ 264538 h 264537"/>
                    <a:gd name="connsiteX4" fmla="*/ 0 w 90010"/>
                    <a:gd name="connsiteY4" fmla="*/ 132269 h 264537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1115 w 99940"/>
                    <a:gd name="connsiteY0" fmla="*/ 132269 h 264538"/>
                    <a:gd name="connsiteX1" fmla="*/ 46120 w 99940"/>
                    <a:gd name="connsiteY1" fmla="*/ 0 h 264538"/>
                    <a:gd name="connsiteX2" fmla="*/ 91125 w 99940"/>
                    <a:gd name="connsiteY2" fmla="*/ 132269 h 264538"/>
                    <a:gd name="connsiteX3" fmla="*/ 88030 w 99940"/>
                    <a:gd name="connsiteY3" fmla="*/ 264538 h 264538"/>
                    <a:gd name="connsiteX4" fmla="*/ 1115 w 99940"/>
                    <a:gd name="connsiteY4" fmla="*/ 132269 h 264538"/>
                    <a:gd name="connsiteX0" fmla="*/ 805 w 90393"/>
                    <a:gd name="connsiteY0" fmla="*/ 132278 h 264559"/>
                    <a:gd name="connsiteX1" fmla="*/ 45810 w 90393"/>
                    <a:gd name="connsiteY1" fmla="*/ 9 h 264559"/>
                    <a:gd name="connsiteX2" fmla="*/ 69860 w 90393"/>
                    <a:gd name="connsiteY2" fmla="*/ 137993 h 264559"/>
                    <a:gd name="connsiteX3" fmla="*/ 87720 w 90393"/>
                    <a:gd name="connsiteY3" fmla="*/ 264547 h 264559"/>
                    <a:gd name="connsiteX4" fmla="*/ 805 w 90393"/>
                    <a:gd name="connsiteY4" fmla="*/ 132278 h 264559"/>
                    <a:gd name="connsiteX0" fmla="*/ 805 w 93959"/>
                    <a:gd name="connsiteY0" fmla="*/ 132278 h 265831"/>
                    <a:gd name="connsiteX1" fmla="*/ 45810 w 93959"/>
                    <a:gd name="connsiteY1" fmla="*/ 9 h 265831"/>
                    <a:gd name="connsiteX2" fmla="*/ 69860 w 93959"/>
                    <a:gd name="connsiteY2" fmla="*/ 137993 h 265831"/>
                    <a:gd name="connsiteX3" fmla="*/ 87720 w 93959"/>
                    <a:gd name="connsiteY3" fmla="*/ 264547 h 265831"/>
                    <a:gd name="connsiteX4" fmla="*/ 805 w 93959"/>
                    <a:gd name="connsiteY4" fmla="*/ 132278 h 265831"/>
                    <a:gd name="connsiteX0" fmla="*/ 45771 w 137211"/>
                    <a:gd name="connsiteY0" fmla="*/ 0 h 265822"/>
                    <a:gd name="connsiteX1" fmla="*/ 69821 w 137211"/>
                    <a:gd name="connsiteY1" fmla="*/ 137984 h 265822"/>
                    <a:gd name="connsiteX2" fmla="*/ 87681 w 137211"/>
                    <a:gd name="connsiteY2" fmla="*/ 264538 h 265822"/>
                    <a:gd name="connsiteX3" fmla="*/ 766 w 137211"/>
                    <a:gd name="connsiteY3" fmla="*/ 132269 h 265822"/>
                    <a:gd name="connsiteX4" fmla="*/ 137211 w 137211"/>
                    <a:gd name="connsiteY4" fmla="*/ 91440 h 265822"/>
                    <a:gd name="connsiteX0" fmla="*/ 69821 w 137211"/>
                    <a:gd name="connsiteY0" fmla="*/ 91566 h 219404"/>
                    <a:gd name="connsiteX1" fmla="*/ 87681 w 137211"/>
                    <a:gd name="connsiteY1" fmla="*/ 218120 h 219404"/>
                    <a:gd name="connsiteX2" fmla="*/ 766 w 137211"/>
                    <a:gd name="connsiteY2" fmla="*/ 85851 h 219404"/>
                    <a:gd name="connsiteX3" fmla="*/ 137211 w 137211"/>
                    <a:gd name="connsiteY3" fmla="*/ 45022 h 219404"/>
                    <a:gd name="connsiteX0" fmla="*/ 69055 w 93154"/>
                    <a:gd name="connsiteY0" fmla="*/ 5715 h 133553"/>
                    <a:gd name="connsiteX1" fmla="*/ 86915 w 93154"/>
                    <a:gd name="connsiteY1" fmla="*/ 132269 h 133553"/>
                    <a:gd name="connsiteX2" fmla="*/ 0 w 93154"/>
                    <a:gd name="connsiteY2" fmla="*/ 0 h 133553"/>
                    <a:gd name="connsiteX0" fmla="*/ 69055 w 101674"/>
                    <a:gd name="connsiteY0" fmla="*/ 5715 h 134513"/>
                    <a:gd name="connsiteX1" fmla="*/ 86915 w 101674"/>
                    <a:gd name="connsiteY1" fmla="*/ 132269 h 134513"/>
                    <a:gd name="connsiteX2" fmla="*/ 0 w 101674"/>
                    <a:gd name="connsiteY2" fmla="*/ 0 h 134513"/>
                    <a:gd name="connsiteX0" fmla="*/ 69055 w 89588"/>
                    <a:gd name="connsiteY0" fmla="*/ 0 h 126847"/>
                    <a:gd name="connsiteX1" fmla="*/ 86915 w 89588"/>
                    <a:gd name="connsiteY1" fmla="*/ 126554 h 126847"/>
                    <a:gd name="connsiteX2" fmla="*/ 0 w 89588"/>
                    <a:gd name="connsiteY2" fmla="*/ 25053 h 126847"/>
                    <a:gd name="connsiteX0" fmla="*/ 69055 w 101992"/>
                    <a:gd name="connsiteY0" fmla="*/ 0 h 128207"/>
                    <a:gd name="connsiteX1" fmla="*/ 86915 w 101992"/>
                    <a:gd name="connsiteY1" fmla="*/ 126554 h 128207"/>
                    <a:gd name="connsiteX2" fmla="*/ 0 w 101992"/>
                    <a:gd name="connsiteY2" fmla="*/ 25053 h 128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1992" h="128207">
                      <a:moveTo>
                        <a:pt x="69055" y="0"/>
                      </a:moveTo>
                      <a:cubicBezTo>
                        <a:pt x="69055" y="73050"/>
                        <a:pt x="129224" y="115279"/>
                        <a:pt x="86915" y="126554"/>
                      </a:cubicBezTo>
                      <a:cubicBezTo>
                        <a:pt x="44606" y="137829"/>
                        <a:pt x="6985" y="90098"/>
                        <a:pt x="0" y="25053"/>
                      </a:cubicBezTo>
                    </a:path>
                  </a:pathLst>
                </a:custGeom>
                <a:solidFill>
                  <a:srgbClr val="F7964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38" name="グループ化 937"/>
              <p:cNvGrpSpPr/>
              <p:nvPr/>
            </p:nvGrpSpPr>
            <p:grpSpPr>
              <a:xfrm rot="4768897" flipH="1">
                <a:off x="1633137" y="4441361"/>
                <a:ext cx="365315" cy="154362"/>
                <a:chOff x="2092932" y="4156472"/>
                <a:chExt cx="365315" cy="154362"/>
              </a:xfrm>
            </p:grpSpPr>
            <p:sp>
              <p:nvSpPr>
                <p:cNvPr id="943" name="角丸四角形 38"/>
                <p:cNvSpPr/>
                <p:nvPr/>
              </p:nvSpPr>
              <p:spPr>
                <a:xfrm rot="4500000">
                  <a:off x="2075683" y="4229731"/>
                  <a:ext cx="98352" cy="63853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4" name="角丸四角形 38"/>
                <p:cNvSpPr/>
                <p:nvPr/>
              </p:nvSpPr>
              <p:spPr>
                <a:xfrm rot="4500000">
                  <a:off x="2218293" y="4043549"/>
                  <a:ext cx="127031" cy="352877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9" name="角丸四角形 938"/>
              <p:cNvSpPr/>
              <p:nvPr/>
            </p:nvSpPr>
            <p:spPr bwMode="auto">
              <a:xfrm rot="1449270">
                <a:off x="1820056" y="4066038"/>
                <a:ext cx="135015" cy="34048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940" name="グループ化 939"/>
              <p:cNvGrpSpPr/>
              <p:nvPr/>
            </p:nvGrpSpPr>
            <p:grpSpPr>
              <a:xfrm>
                <a:off x="1754141" y="4547453"/>
                <a:ext cx="39630" cy="104929"/>
                <a:chOff x="1763717" y="4547453"/>
                <a:chExt cx="52392" cy="104929"/>
              </a:xfrm>
            </p:grpSpPr>
            <p:sp>
              <p:nvSpPr>
                <p:cNvPr id="941" name="円/楕円 940"/>
                <p:cNvSpPr/>
                <p:nvPr/>
              </p:nvSpPr>
              <p:spPr bwMode="auto">
                <a:xfrm rot="4768897" flipH="1">
                  <a:off x="1763717" y="460666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円/楕円 941"/>
                <p:cNvSpPr/>
                <p:nvPr/>
              </p:nvSpPr>
              <p:spPr bwMode="auto">
                <a:xfrm rot="4768897" flipH="1">
                  <a:off x="1770390" y="4547453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3" name="グループ化 952"/>
            <p:cNvGrpSpPr/>
            <p:nvPr/>
          </p:nvGrpSpPr>
          <p:grpSpPr>
            <a:xfrm>
              <a:off x="3588462" y="3836747"/>
              <a:ext cx="284004" cy="56408"/>
              <a:chOff x="2331491" y="3870296"/>
              <a:chExt cx="292600" cy="45719"/>
            </a:xfrm>
          </p:grpSpPr>
          <p:sp>
            <p:nvSpPr>
              <p:cNvPr id="954" name="月 953"/>
              <p:cNvSpPr/>
              <p:nvPr/>
            </p:nvSpPr>
            <p:spPr>
              <a:xfrm rot="5400000" flipV="1">
                <a:off x="2545418" y="383734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5" name="月 954"/>
              <p:cNvSpPr/>
              <p:nvPr/>
            </p:nvSpPr>
            <p:spPr>
              <a:xfrm rot="5400000" flipV="1">
                <a:off x="2364444" y="3837343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62" name="円/楕円 961"/>
            <p:cNvSpPr/>
            <p:nvPr/>
          </p:nvSpPr>
          <p:spPr bwMode="auto">
            <a:xfrm flipV="1">
              <a:off x="3708049" y="4433749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 bwMode="auto">
            <a:xfrm flipV="1">
              <a:off x="3708049" y="452052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8" name="グループ化 967"/>
          <p:cNvGrpSpPr/>
          <p:nvPr/>
        </p:nvGrpSpPr>
        <p:grpSpPr>
          <a:xfrm>
            <a:off x="6438313" y="5008619"/>
            <a:ext cx="699188" cy="1302440"/>
            <a:chOff x="4091135" y="4058437"/>
            <a:chExt cx="699188" cy="1302440"/>
          </a:xfrm>
        </p:grpSpPr>
        <p:sp>
          <p:nvSpPr>
            <p:cNvPr id="774" name="二等辺三角形 773"/>
            <p:cNvSpPr/>
            <p:nvPr/>
          </p:nvSpPr>
          <p:spPr>
            <a:xfrm rot="10800000" flipV="1">
              <a:off x="4226562" y="4897009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75" name="グループ化 774"/>
            <p:cNvGrpSpPr/>
            <p:nvPr/>
          </p:nvGrpSpPr>
          <p:grpSpPr>
            <a:xfrm>
              <a:off x="4248090" y="4871311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811" name="グループ化 810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816" name="台形 815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7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2" name="1 つの角を丸めた四角形 811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3" name="1 つの角を丸めた四角形 812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4" name="1 つの角を丸めた四角形 813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5" name="1 つの角を丸めた四角形 814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76" name="片側の 2 つの角を丸めた四角形 23"/>
            <p:cNvSpPr/>
            <p:nvPr/>
          </p:nvSpPr>
          <p:spPr>
            <a:xfrm>
              <a:off x="4226563" y="4545435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7" name="二等辺三角形 776"/>
            <p:cNvSpPr/>
            <p:nvPr/>
          </p:nvSpPr>
          <p:spPr>
            <a:xfrm rot="10800000">
              <a:off x="4313976" y="4545435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8" name="円/楕円 5"/>
            <p:cNvSpPr/>
            <p:nvPr/>
          </p:nvSpPr>
          <p:spPr>
            <a:xfrm>
              <a:off x="4406993" y="4571692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4339673" y="4374161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0" name="円/楕円 5"/>
            <p:cNvSpPr/>
            <p:nvPr/>
          </p:nvSpPr>
          <p:spPr>
            <a:xfrm>
              <a:off x="4409618" y="4542777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81" name="グループ化 780"/>
            <p:cNvGrpSpPr/>
            <p:nvPr/>
          </p:nvGrpSpPr>
          <p:grpSpPr>
            <a:xfrm>
              <a:off x="4180997" y="4058437"/>
              <a:ext cx="148402" cy="151921"/>
              <a:chOff x="4399553" y="3454368"/>
              <a:chExt cx="467722" cy="478814"/>
            </a:xfrm>
          </p:grpSpPr>
          <p:sp>
            <p:nvSpPr>
              <p:cNvPr id="809" name="円/楕円 808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82" name="グループ化 781"/>
            <p:cNvGrpSpPr/>
            <p:nvPr/>
          </p:nvGrpSpPr>
          <p:grpSpPr>
            <a:xfrm flipH="1">
              <a:off x="4547025" y="4058437"/>
              <a:ext cx="148402" cy="151921"/>
              <a:chOff x="4399553" y="3454368"/>
              <a:chExt cx="467722" cy="478814"/>
            </a:xfrm>
          </p:grpSpPr>
          <p:sp>
            <p:nvSpPr>
              <p:cNvPr id="807" name="円/楕円 806"/>
              <p:cNvSpPr/>
              <p:nvPr/>
            </p:nvSpPr>
            <p:spPr>
              <a:xfrm>
                <a:off x="4399553" y="3454368"/>
                <a:ext cx="467722" cy="478814"/>
              </a:xfrm>
              <a:prstGeom prst="ellipse">
                <a:avLst/>
              </a:prstGeom>
              <a:solidFill>
                <a:srgbClr val="99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円/楕円 807"/>
              <p:cNvSpPr/>
              <p:nvPr/>
            </p:nvSpPr>
            <p:spPr>
              <a:xfrm>
                <a:off x="4525379" y="3582448"/>
                <a:ext cx="309335" cy="31667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83" name="円/楕円 782"/>
            <p:cNvSpPr/>
            <p:nvPr/>
          </p:nvSpPr>
          <p:spPr>
            <a:xfrm>
              <a:off x="4204214" y="4084760"/>
              <a:ext cx="467722" cy="478814"/>
            </a:xfrm>
            <a:prstGeom prst="ellipse">
              <a:avLst/>
            </a:prstGeom>
            <a:solidFill>
              <a:srgbClr val="9933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4" name="円/楕円 6"/>
            <p:cNvSpPr/>
            <p:nvPr/>
          </p:nvSpPr>
          <p:spPr bwMode="auto">
            <a:xfrm>
              <a:off x="4396997" y="4388030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0" name="グループ化 789"/>
            <p:cNvGrpSpPr/>
            <p:nvPr/>
          </p:nvGrpSpPr>
          <p:grpSpPr>
            <a:xfrm rot="15374859">
              <a:off x="4505515" y="4715654"/>
              <a:ext cx="411440" cy="158176"/>
              <a:chOff x="4223518" y="4121117"/>
              <a:chExt cx="411440" cy="158176"/>
            </a:xfrm>
          </p:grpSpPr>
          <p:grpSp>
            <p:nvGrpSpPr>
              <p:cNvPr id="791" name="グループ化 790"/>
              <p:cNvGrpSpPr/>
              <p:nvPr/>
            </p:nvGrpSpPr>
            <p:grpSpPr>
              <a:xfrm rot="20700000">
                <a:off x="4223518" y="4181532"/>
                <a:ext cx="145847" cy="97761"/>
                <a:chOff x="4779051" y="3963076"/>
                <a:chExt cx="173949" cy="148321"/>
              </a:xfrm>
            </p:grpSpPr>
            <p:sp>
              <p:nvSpPr>
                <p:cNvPr id="795" name="円/楕円 794"/>
                <p:cNvSpPr/>
                <p:nvPr/>
              </p:nvSpPr>
              <p:spPr bwMode="auto">
                <a:xfrm>
                  <a:off x="4779051" y="4013636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6" name="円/楕円 795"/>
                <p:cNvSpPr/>
                <p:nvPr/>
              </p:nvSpPr>
              <p:spPr bwMode="auto">
                <a:xfrm rot="20342591">
                  <a:off x="4795293" y="4065678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7" name="円/楕円 796"/>
                <p:cNvSpPr/>
                <p:nvPr/>
              </p:nvSpPr>
              <p:spPr bwMode="auto">
                <a:xfrm rot="1257409" flipV="1">
                  <a:off x="4795294" y="3965585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8" name="円/楕円 797"/>
                <p:cNvSpPr/>
                <p:nvPr/>
              </p:nvSpPr>
              <p:spPr bwMode="auto">
                <a:xfrm>
                  <a:off x="4817985" y="3963076"/>
                  <a:ext cx="135015" cy="144945"/>
                </a:xfrm>
                <a:prstGeom prst="ellipse">
                  <a:avLst/>
                </a:prstGeom>
                <a:solidFill>
                  <a:srgbClr val="9933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92" name="グループ化 791"/>
              <p:cNvGrpSpPr/>
              <p:nvPr/>
            </p:nvGrpSpPr>
            <p:grpSpPr>
              <a:xfrm>
                <a:off x="4339236" y="4121117"/>
                <a:ext cx="295722" cy="127405"/>
                <a:chOff x="4361207" y="4217211"/>
                <a:chExt cx="295722" cy="127405"/>
              </a:xfrm>
            </p:grpSpPr>
            <p:sp>
              <p:nvSpPr>
                <p:cNvPr id="793" name="角丸四角形 38"/>
                <p:cNvSpPr/>
                <p:nvPr/>
              </p:nvSpPr>
              <p:spPr>
                <a:xfrm rot="4500000">
                  <a:off x="4346846" y="4277097"/>
                  <a:ext cx="81880" cy="53158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4" name="角丸四角形 38"/>
                <p:cNvSpPr/>
                <p:nvPr/>
              </p:nvSpPr>
              <p:spPr>
                <a:xfrm rot="4500000">
                  <a:off x="4461440" y="4127478"/>
                  <a:ext cx="105756" cy="285222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86" name="円/楕円 785"/>
            <p:cNvSpPr/>
            <p:nvPr/>
          </p:nvSpPr>
          <p:spPr bwMode="auto">
            <a:xfrm>
              <a:off x="4244688" y="4288593"/>
              <a:ext cx="102522" cy="4572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 bwMode="auto">
            <a:xfrm>
              <a:off x="4534248" y="4288593"/>
              <a:ext cx="102522" cy="4572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円/楕円 64"/>
            <p:cNvSpPr/>
            <p:nvPr/>
          </p:nvSpPr>
          <p:spPr bwMode="auto">
            <a:xfrm>
              <a:off x="4309450" y="4451561"/>
              <a:ext cx="257250" cy="80775"/>
            </a:xfrm>
            <a:custGeom>
              <a:avLst/>
              <a:gdLst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94062"/>
                <a:gd name="connsiteX1" fmla="*/ 166159 w 332318"/>
                <a:gd name="connsiteY1" fmla="*/ 0 h 94062"/>
                <a:gd name="connsiteX2" fmla="*/ 332318 w 332318"/>
                <a:gd name="connsiteY2" fmla="*/ 29886 h 94062"/>
                <a:gd name="connsiteX3" fmla="*/ 166159 w 332318"/>
                <a:gd name="connsiteY3" fmla="*/ 94062 h 94062"/>
                <a:gd name="connsiteX4" fmla="*/ 0 w 332318"/>
                <a:gd name="connsiteY4" fmla="*/ 29886 h 94062"/>
                <a:gd name="connsiteX0" fmla="*/ 0 w 332318"/>
                <a:gd name="connsiteY0" fmla="*/ 3480 h 67656"/>
                <a:gd name="connsiteX1" fmla="*/ 164254 w 332318"/>
                <a:gd name="connsiteY1" fmla="*/ 34554 h 67656"/>
                <a:gd name="connsiteX2" fmla="*/ 332318 w 332318"/>
                <a:gd name="connsiteY2" fmla="*/ 3480 h 67656"/>
                <a:gd name="connsiteX3" fmla="*/ 166159 w 332318"/>
                <a:gd name="connsiteY3" fmla="*/ 67656 h 67656"/>
                <a:gd name="connsiteX4" fmla="*/ 0 w 332318"/>
                <a:gd name="connsiteY4" fmla="*/ 3480 h 67656"/>
                <a:gd name="connsiteX0" fmla="*/ 0 w 332318"/>
                <a:gd name="connsiteY0" fmla="*/ 4105 h 68281"/>
                <a:gd name="connsiteX1" fmla="*/ 164254 w 332318"/>
                <a:gd name="connsiteY1" fmla="*/ 35179 h 68281"/>
                <a:gd name="connsiteX2" fmla="*/ 332318 w 332318"/>
                <a:gd name="connsiteY2" fmla="*/ 4105 h 68281"/>
                <a:gd name="connsiteX3" fmla="*/ 166159 w 332318"/>
                <a:gd name="connsiteY3" fmla="*/ 68281 h 68281"/>
                <a:gd name="connsiteX4" fmla="*/ 0 w 332318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5014"/>
                <a:gd name="connsiteY0" fmla="*/ 4105 h 68281"/>
                <a:gd name="connsiteX1" fmla="*/ 165602 w 335014"/>
                <a:gd name="connsiteY1" fmla="*/ 35179 h 68281"/>
                <a:gd name="connsiteX2" fmla="*/ 333666 w 335014"/>
                <a:gd name="connsiteY2" fmla="*/ 4105 h 68281"/>
                <a:gd name="connsiteX3" fmla="*/ 167507 w 335014"/>
                <a:gd name="connsiteY3" fmla="*/ 68281 h 68281"/>
                <a:gd name="connsiteX4" fmla="*/ 1348 w 335014"/>
                <a:gd name="connsiteY4" fmla="*/ 4105 h 6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14" h="68281">
                  <a:moveTo>
                    <a:pt x="1348" y="4105"/>
                  </a:moveTo>
                  <a:cubicBezTo>
                    <a:pt x="18493" y="-14306"/>
                    <a:pt x="73835" y="35179"/>
                    <a:pt x="165602" y="35179"/>
                  </a:cubicBezTo>
                  <a:cubicBezTo>
                    <a:pt x="257369" y="35179"/>
                    <a:pt x="314616" y="-12401"/>
                    <a:pt x="333666" y="4105"/>
                  </a:cubicBezTo>
                  <a:cubicBezTo>
                    <a:pt x="347001" y="22516"/>
                    <a:pt x="259274" y="68281"/>
                    <a:pt x="167507" y="68281"/>
                  </a:cubicBezTo>
                  <a:cubicBezTo>
                    <a:pt x="75740" y="68281"/>
                    <a:pt x="-11987" y="18706"/>
                    <a:pt x="1348" y="41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6" name="グループ化 875"/>
            <p:cNvGrpSpPr/>
            <p:nvPr/>
          </p:nvGrpSpPr>
          <p:grpSpPr>
            <a:xfrm rot="6225141" flipH="1">
              <a:off x="3964503" y="4715655"/>
              <a:ext cx="411440" cy="158176"/>
              <a:chOff x="4223518" y="4121117"/>
              <a:chExt cx="411440" cy="158176"/>
            </a:xfrm>
          </p:grpSpPr>
          <p:grpSp>
            <p:nvGrpSpPr>
              <p:cNvPr id="877" name="グループ化 876"/>
              <p:cNvGrpSpPr/>
              <p:nvPr/>
            </p:nvGrpSpPr>
            <p:grpSpPr>
              <a:xfrm rot="20700000">
                <a:off x="4223518" y="4181532"/>
                <a:ext cx="145847" cy="97761"/>
                <a:chOff x="4779051" y="3963076"/>
                <a:chExt cx="173949" cy="148321"/>
              </a:xfrm>
            </p:grpSpPr>
            <p:sp>
              <p:nvSpPr>
                <p:cNvPr id="881" name="円/楕円 880"/>
                <p:cNvSpPr/>
                <p:nvPr/>
              </p:nvSpPr>
              <p:spPr bwMode="auto">
                <a:xfrm>
                  <a:off x="4779051" y="4013636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2" name="円/楕円 881"/>
                <p:cNvSpPr/>
                <p:nvPr/>
              </p:nvSpPr>
              <p:spPr bwMode="auto">
                <a:xfrm rot="20342591">
                  <a:off x="4795293" y="4065678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3" name="円/楕円 882"/>
                <p:cNvSpPr/>
                <p:nvPr/>
              </p:nvSpPr>
              <p:spPr bwMode="auto">
                <a:xfrm rot="1257409" flipV="1">
                  <a:off x="4795294" y="3965585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84" name="円/楕円 883"/>
                <p:cNvSpPr/>
                <p:nvPr/>
              </p:nvSpPr>
              <p:spPr bwMode="auto">
                <a:xfrm>
                  <a:off x="4817985" y="3963076"/>
                  <a:ext cx="135015" cy="144945"/>
                </a:xfrm>
                <a:prstGeom prst="ellipse">
                  <a:avLst/>
                </a:prstGeom>
                <a:solidFill>
                  <a:srgbClr val="9933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78" name="グループ化 877"/>
              <p:cNvGrpSpPr/>
              <p:nvPr/>
            </p:nvGrpSpPr>
            <p:grpSpPr>
              <a:xfrm>
                <a:off x="4339236" y="4121117"/>
                <a:ext cx="295722" cy="127405"/>
                <a:chOff x="4361207" y="4217211"/>
                <a:chExt cx="295722" cy="127405"/>
              </a:xfrm>
            </p:grpSpPr>
            <p:sp>
              <p:nvSpPr>
                <p:cNvPr id="879" name="角丸四角形 38"/>
                <p:cNvSpPr/>
                <p:nvPr/>
              </p:nvSpPr>
              <p:spPr>
                <a:xfrm rot="4500000">
                  <a:off x="4346846" y="4277097"/>
                  <a:ext cx="81880" cy="53158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0" name="角丸四角形 38"/>
                <p:cNvSpPr/>
                <p:nvPr/>
              </p:nvSpPr>
              <p:spPr>
                <a:xfrm rot="4500000">
                  <a:off x="4461440" y="4127478"/>
                  <a:ext cx="105756" cy="285222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64" name="円/楕円 963"/>
            <p:cNvSpPr/>
            <p:nvPr/>
          </p:nvSpPr>
          <p:spPr bwMode="auto">
            <a:xfrm flipV="1">
              <a:off x="4416232" y="484155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7" name="グループ化 966"/>
          <p:cNvGrpSpPr/>
          <p:nvPr/>
        </p:nvGrpSpPr>
        <p:grpSpPr>
          <a:xfrm>
            <a:off x="8328524" y="5015072"/>
            <a:ext cx="699188" cy="1302440"/>
            <a:chOff x="4743916" y="4058437"/>
            <a:chExt cx="699188" cy="1302440"/>
          </a:xfrm>
        </p:grpSpPr>
        <p:sp>
          <p:nvSpPr>
            <p:cNvPr id="819" name="二等辺三角形 818"/>
            <p:cNvSpPr/>
            <p:nvPr/>
          </p:nvSpPr>
          <p:spPr>
            <a:xfrm rot="10800000" flipV="1">
              <a:off x="4879342" y="4897009"/>
              <a:ext cx="423023" cy="152493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20" name="グループ化 819"/>
            <p:cNvGrpSpPr/>
            <p:nvPr/>
          </p:nvGrpSpPr>
          <p:grpSpPr>
            <a:xfrm>
              <a:off x="4900870" y="4871311"/>
              <a:ext cx="379191" cy="489566"/>
              <a:chOff x="2723811" y="2864908"/>
              <a:chExt cx="1032750" cy="1613627"/>
            </a:xfrm>
            <a:solidFill>
              <a:srgbClr val="F79646">
                <a:lumMod val="40000"/>
                <a:lumOff val="60000"/>
              </a:srgbClr>
            </a:solidFill>
          </p:grpSpPr>
          <p:grpSp>
            <p:nvGrpSpPr>
              <p:cNvPr id="852" name="グループ化 851"/>
              <p:cNvGrpSpPr/>
              <p:nvPr/>
            </p:nvGrpSpPr>
            <p:grpSpPr>
              <a:xfrm>
                <a:off x="2801611" y="2864908"/>
                <a:ext cx="874499" cy="1387409"/>
                <a:chOff x="2816156" y="3190858"/>
                <a:chExt cx="874499" cy="1390269"/>
              </a:xfrm>
              <a:grpFill/>
            </p:grpSpPr>
            <p:sp>
              <p:nvSpPr>
                <p:cNvPr id="857" name="台形 856"/>
                <p:cNvSpPr/>
                <p:nvPr/>
              </p:nvSpPr>
              <p:spPr>
                <a:xfrm rot="10800000">
                  <a:off x="2816156" y="3190858"/>
                  <a:ext cx="498562" cy="1390269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8" name="台形 29"/>
                <p:cNvSpPr/>
                <p:nvPr/>
              </p:nvSpPr>
              <p:spPr>
                <a:xfrm rot="10800000">
                  <a:off x="3192093" y="3190858"/>
                  <a:ext cx="498562" cy="1390269"/>
                </a:xfrm>
                <a:custGeom>
                  <a:avLst/>
                  <a:gdLst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98562 w 498562"/>
                    <a:gd name="connsiteY3" fmla="*/ 1829303 h 1829303"/>
                    <a:gd name="connsiteX4" fmla="*/ 0 w 498562"/>
                    <a:gd name="connsiteY4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98562 w 498562"/>
                    <a:gd name="connsiteY4" fmla="*/ 1829303 h 1829303"/>
                    <a:gd name="connsiteX5" fmla="*/ 0 w 498562"/>
                    <a:gd name="connsiteY5" fmla="*/ 1829303 h 1829303"/>
                    <a:gd name="connsiteX0" fmla="*/ 0 w 498562"/>
                    <a:gd name="connsiteY0" fmla="*/ 1829303 h 1829303"/>
                    <a:gd name="connsiteX1" fmla="*/ 124641 w 498562"/>
                    <a:gd name="connsiteY1" fmla="*/ 0 h 1829303"/>
                    <a:gd name="connsiteX2" fmla="*/ 373922 w 498562"/>
                    <a:gd name="connsiteY2" fmla="*/ 0 h 1829303"/>
                    <a:gd name="connsiteX3" fmla="*/ 437610 w 498562"/>
                    <a:gd name="connsiteY3" fmla="*/ 981430 h 1829303"/>
                    <a:gd name="connsiteX4" fmla="*/ 470947 w 498562"/>
                    <a:gd name="connsiteY4" fmla="*/ 1410055 h 1829303"/>
                    <a:gd name="connsiteX5" fmla="*/ 498562 w 498562"/>
                    <a:gd name="connsiteY5" fmla="*/ 1829303 h 1829303"/>
                    <a:gd name="connsiteX6" fmla="*/ 0 w 498562"/>
                    <a:gd name="connsiteY6" fmla="*/ 1829303 h 1829303"/>
                    <a:gd name="connsiteX0" fmla="*/ 470947 w 562387"/>
                    <a:gd name="connsiteY0" fmla="*/ 1410055 h 1829303"/>
                    <a:gd name="connsiteX1" fmla="*/ 498562 w 562387"/>
                    <a:gd name="connsiteY1" fmla="*/ 1829303 h 1829303"/>
                    <a:gd name="connsiteX2" fmla="*/ 0 w 562387"/>
                    <a:gd name="connsiteY2" fmla="*/ 1829303 h 1829303"/>
                    <a:gd name="connsiteX3" fmla="*/ 124641 w 562387"/>
                    <a:gd name="connsiteY3" fmla="*/ 0 h 1829303"/>
                    <a:gd name="connsiteX4" fmla="*/ 373922 w 562387"/>
                    <a:gd name="connsiteY4" fmla="*/ 0 h 1829303"/>
                    <a:gd name="connsiteX5" fmla="*/ 437610 w 562387"/>
                    <a:gd name="connsiteY5" fmla="*/ 981430 h 1829303"/>
                    <a:gd name="connsiteX6" fmla="*/ 562387 w 562387"/>
                    <a:gd name="connsiteY6" fmla="*/ 1501495 h 1829303"/>
                    <a:gd name="connsiteX0" fmla="*/ 470947 w 498562"/>
                    <a:gd name="connsiteY0" fmla="*/ 1410055 h 1829303"/>
                    <a:gd name="connsiteX1" fmla="*/ 498562 w 498562"/>
                    <a:gd name="connsiteY1" fmla="*/ 1829303 h 1829303"/>
                    <a:gd name="connsiteX2" fmla="*/ 0 w 498562"/>
                    <a:gd name="connsiteY2" fmla="*/ 1829303 h 1829303"/>
                    <a:gd name="connsiteX3" fmla="*/ 124641 w 498562"/>
                    <a:gd name="connsiteY3" fmla="*/ 0 h 1829303"/>
                    <a:gd name="connsiteX4" fmla="*/ 373922 w 498562"/>
                    <a:gd name="connsiteY4" fmla="*/ 0 h 1829303"/>
                    <a:gd name="connsiteX5" fmla="*/ 437610 w 498562"/>
                    <a:gd name="connsiteY5" fmla="*/ 981430 h 1829303"/>
                    <a:gd name="connsiteX0" fmla="*/ 498562 w 498562"/>
                    <a:gd name="connsiteY0" fmla="*/ 1829303 h 1829303"/>
                    <a:gd name="connsiteX1" fmla="*/ 0 w 498562"/>
                    <a:gd name="connsiteY1" fmla="*/ 1829303 h 1829303"/>
                    <a:gd name="connsiteX2" fmla="*/ 124641 w 498562"/>
                    <a:gd name="connsiteY2" fmla="*/ 0 h 1829303"/>
                    <a:gd name="connsiteX3" fmla="*/ 373922 w 498562"/>
                    <a:gd name="connsiteY3" fmla="*/ 0 h 1829303"/>
                    <a:gd name="connsiteX4" fmla="*/ 437610 w 498562"/>
                    <a:gd name="connsiteY4" fmla="*/ 981430 h 1829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562" h="1829303">
                      <a:moveTo>
                        <a:pt x="498562" y="1829303"/>
                      </a:moveTo>
                      <a:lnTo>
                        <a:pt x="0" y="1829303"/>
                      </a:lnTo>
                      <a:lnTo>
                        <a:pt x="124641" y="0"/>
                      </a:lnTo>
                      <a:lnTo>
                        <a:pt x="373922" y="0"/>
                      </a:lnTo>
                      <a:lnTo>
                        <a:pt x="437610" y="981430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53" name="1 つの角を丸めた四角形 852"/>
              <p:cNvSpPr/>
              <p:nvPr/>
            </p:nvSpPr>
            <p:spPr>
              <a:xfrm>
                <a:off x="2723811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4" name="1 つの角を丸めた四角形 853"/>
              <p:cNvSpPr/>
              <p:nvPr/>
            </p:nvSpPr>
            <p:spPr>
              <a:xfrm flipH="1">
                <a:off x="3302824" y="4325856"/>
                <a:ext cx="453737" cy="15267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5" name="1 つの角を丸めた四角形 854"/>
              <p:cNvSpPr/>
              <p:nvPr/>
            </p:nvSpPr>
            <p:spPr>
              <a:xfrm>
                <a:off x="272381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6" name="1 つの角を丸めた四角形 855"/>
              <p:cNvSpPr/>
              <p:nvPr/>
            </p:nvSpPr>
            <p:spPr>
              <a:xfrm flipH="1">
                <a:off x="3302821" y="4142821"/>
                <a:ext cx="453737" cy="287619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1" name="片側の 2 つの角を丸めた四角形 23"/>
            <p:cNvSpPr/>
            <p:nvPr/>
          </p:nvSpPr>
          <p:spPr>
            <a:xfrm>
              <a:off x="4879343" y="4545435"/>
              <a:ext cx="423023" cy="504067"/>
            </a:xfrm>
            <a:custGeom>
              <a:avLst/>
              <a:gdLst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0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92025 h 1584176"/>
                <a:gd name="connsiteX8" fmla="*/ 192025 w 1152128"/>
                <a:gd name="connsiteY8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92368 w 1152128"/>
                <a:gd name="connsiteY5" fmla="*/ 1584176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  <a:gd name="connsiteX0" fmla="*/ 192025 w 1152128"/>
                <a:gd name="connsiteY0" fmla="*/ 0 h 1584176"/>
                <a:gd name="connsiteX1" fmla="*/ 960103 w 1152128"/>
                <a:gd name="connsiteY1" fmla="*/ 0 h 1584176"/>
                <a:gd name="connsiteX2" fmla="*/ 1152128 w 1152128"/>
                <a:gd name="connsiteY2" fmla="*/ 192025 h 1584176"/>
                <a:gd name="connsiteX3" fmla="*/ 1152128 w 1152128"/>
                <a:gd name="connsiteY3" fmla="*/ 1584176 h 1584176"/>
                <a:gd name="connsiteX4" fmla="*/ 1152128 w 1152128"/>
                <a:gd name="connsiteY4" fmla="*/ 1584176 h 1584176"/>
                <a:gd name="connsiteX5" fmla="*/ 578080 w 1152128"/>
                <a:gd name="connsiteY5" fmla="*/ 1079351 h 1584176"/>
                <a:gd name="connsiteX6" fmla="*/ 0 w 1152128"/>
                <a:gd name="connsiteY6" fmla="*/ 1584176 h 1584176"/>
                <a:gd name="connsiteX7" fmla="*/ 0 w 1152128"/>
                <a:gd name="connsiteY7" fmla="*/ 1584176 h 1584176"/>
                <a:gd name="connsiteX8" fmla="*/ 0 w 1152128"/>
                <a:gd name="connsiteY8" fmla="*/ 192025 h 1584176"/>
                <a:gd name="connsiteX9" fmla="*/ 192025 w 1152128"/>
                <a:gd name="connsiteY9" fmla="*/ 0 h 158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2128" h="1584176">
                  <a:moveTo>
                    <a:pt x="192025" y="0"/>
                  </a:moveTo>
                  <a:lnTo>
                    <a:pt x="960103" y="0"/>
                  </a:lnTo>
                  <a:cubicBezTo>
                    <a:pt x="1066155" y="0"/>
                    <a:pt x="1152128" y="85973"/>
                    <a:pt x="1152128" y="192025"/>
                  </a:cubicBezTo>
                  <a:lnTo>
                    <a:pt x="1152128" y="1584176"/>
                  </a:lnTo>
                  <a:lnTo>
                    <a:pt x="1152128" y="1584176"/>
                  </a:lnTo>
                  <a:lnTo>
                    <a:pt x="578080" y="1079351"/>
                  </a:lnTo>
                  <a:lnTo>
                    <a:pt x="0" y="1584176"/>
                  </a:lnTo>
                  <a:lnTo>
                    <a:pt x="0" y="1584176"/>
                  </a:lnTo>
                  <a:lnTo>
                    <a:pt x="0" y="192025"/>
                  </a:lnTo>
                  <a:cubicBezTo>
                    <a:pt x="0" y="85973"/>
                    <a:pt x="85973" y="0"/>
                    <a:pt x="192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2" name="二等辺三角形 821"/>
            <p:cNvSpPr/>
            <p:nvPr/>
          </p:nvSpPr>
          <p:spPr>
            <a:xfrm rot="10800000">
              <a:off x="4966756" y="4545435"/>
              <a:ext cx="248198" cy="310900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3" name="円/楕円 5"/>
            <p:cNvSpPr/>
            <p:nvPr/>
          </p:nvSpPr>
          <p:spPr>
            <a:xfrm>
              <a:off x="5059773" y="4571692"/>
              <a:ext cx="60411" cy="190392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  <a:gd name="connsiteX0" fmla="*/ 0 w 155004"/>
                <a:gd name="connsiteY0" fmla="*/ 340395 h 415094"/>
                <a:gd name="connsiteX1" fmla="*/ 71152 w 155004"/>
                <a:gd name="connsiteY1" fmla="*/ 0 h 415094"/>
                <a:gd name="connsiteX2" fmla="*/ 155004 w 155004"/>
                <a:gd name="connsiteY2" fmla="*/ 340395 h 415094"/>
                <a:gd name="connsiteX3" fmla="*/ 79883 w 155004"/>
                <a:gd name="connsiteY3" fmla="*/ 415094 h 415094"/>
                <a:gd name="connsiteX4" fmla="*/ 0 w 155004"/>
                <a:gd name="connsiteY4" fmla="*/ 340395 h 415094"/>
                <a:gd name="connsiteX0" fmla="*/ 0 w 155004"/>
                <a:gd name="connsiteY0" fmla="*/ 338223 h 412922"/>
                <a:gd name="connsiteX1" fmla="*/ 80677 w 155004"/>
                <a:gd name="connsiteY1" fmla="*/ 0 h 412922"/>
                <a:gd name="connsiteX2" fmla="*/ 155004 w 155004"/>
                <a:gd name="connsiteY2" fmla="*/ 338223 h 412922"/>
                <a:gd name="connsiteX3" fmla="*/ 79883 w 155004"/>
                <a:gd name="connsiteY3" fmla="*/ 412922 h 412922"/>
                <a:gd name="connsiteX4" fmla="*/ 0 w 155004"/>
                <a:gd name="connsiteY4" fmla="*/ 338223 h 412922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82955"/>
                <a:gd name="connsiteX1" fmla="*/ 80677 w 155004"/>
                <a:gd name="connsiteY1" fmla="*/ 0 h 482955"/>
                <a:gd name="connsiteX2" fmla="*/ 155004 w 155004"/>
                <a:gd name="connsiteY2" fmla="*/ 338223 h 482955"/>
                <a:gd name="connsiteX3" fmla="*/ 84646 w 155004"/>
                <a:gd name="connsiteY3" fmla="*/ 482955 h 482955"/>
                <a:gd name="connsiteX4" fmla="*/ 0 w 155004"/>
                <a:gd name="connsiteY4" fmla="*/ 338223 h 482955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004"/>
                <a:gd name="connsiteY0" fmla="*/ 338223 h 491099"/>
                <a:gd name="connsiteX1" fmla="*/ 80677 w 155004"/>
                <a:gd name="connsiteY1" fmla="*/ 0 h 491099"/>
                <a:gd name="connsiteX2" fmla="*/ 155004 w 155004"/>
                <a:gd name="connsiteY2" fmla="*/ 338223 h 491099"/>
                <a:gd name="connsiteX3" fmla="*/ 82265 w 155004"/>
                <a:gd name="connsiteY3" fmla="*/ 491099 h 491099"/>
                <a:gd name="connsiteX4" fmla="*/ 0 w 155004"/>
                <a:gd name="connsiteY4" fmla="*/ 338223 h 491099"/>
                <a:gd name="connsiteX0" fmla="*/ 0 w 155242"/>
                <a:gd name="connsiteY0" fmla="*/ 338223 h 491099"/>
                <a:gd name="connsiteX1" fmla="*/ 80677 w 155242"/>
                <a:gd name="connsiteY1" fmla="*/ 0 h 491099"/>
                <a:gd name="connsiteX2" fmla="*/ 155004 w 155242"/>
                <a:gd name="connsiteY2" fmla="*/ 338223 h 491099"/>
                <a:gd name="connsiteX3" fmla="*/ 82265 w 155242"/>
                <a:gd name="connsiteY3" fmla="*/ 491099 h 491099"/>
                <a:gd name="connsiteX4" fmla="*/ 0 w 155242"/>
                <a:gd name="connsiteY4" fmla="*/ 338223 h 491099"/>
                <a:gd name="connsiteX0" fmla="*/ 0 w 157682"/>
                <a:gd name="connsiteY0" fmla="*/ 338223 h 491100"/>
                <a:gd name="connsiteX1" fmla="*/ 80677 w 157682"/>
                <a:gd name="connsiteY1" fmla="*/ 0 h 491100"/>
                <a:gd name="connsiteX2" fmla="*/ 157385 w 157682"/>
                <a:gd name="connsiteY2" fmla="*/ 334966 h 491100"/>
                <a:gd name="connsiteX3" fmla="*/ 82265 w 157682"/>
                <a:gd name="connsiteY3" fmla="*/ 491099 h 491100"/>
                <a:gd name="connsiteX4" fmla="*/ 0 w 157682"/>
                <a:gd name="connsiteY4" fmla="*/ 338223 h 491100"/>
                <a:gd name="connsiteX0" fmla="*/ 0 w 164832"/>
                <a:gd name="connsiteY0" fmla="*/ 338223 h 491100"/>
                <a:gd name="connsiteX1" fmla="*/ 87821 w 164832"/>
                <a:gd name="connsiteY1" fmla="*/ 0 h 491100"/>
                <a:gd name="connsiteX2" fmla="*/ 164529 w 164832"/>
                <a:gd name="connsiteY2" fmla="*/ 334966 h 491100"/>
                <a:gd name="connsiteX3" fmla="*/ 89409 w 164832"/>
                <a:gd name="connsiteY3" fmla="*/ 491099 h 491100"/>
                <a:gd name="connsiteX4" fmla="*/ 0 w 164832"/>
                <a:gd name="connsiteY4" fmla="*/ 338223 h 491100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40"/>
                <a:gd name="connsiteY0" fmla="*/ 372425 h 525304"/>
                <a:gd name="connsiteX1" fmla="*/ 85445 w 164540"/>
                <a:gd name="connsiteY1" fmla="*/ 0 h 525304"/>
                <a:gd name="connsiteX2" fmla="*/ 164534 w 164540"/>
                <a:gd name="connsiteY2" fmla="*/ 369168 h 525304"/>
                <a:gd name="connsiteX3" fmla="*/ 89414 w 164540"/>
                <a:gd name="connsiteY3" fmla="*/ 525301 h 525304"/>
                <a:gd name="connsiteX4" fmla="*/ 5 w 164540"/>
                <a:gd name="connsiteY4" fmla="*/ 372425 h 525304"/>
                <a:gd name="connsiteX0" fmla="*/ 5 w 164534"/>
                <a:gd name="connsiteY0" fmla="*/ 372425 h 525304"/>
                <a:gd name="connsiteX1" fmla="*/ 85445 w 164534"/>
                <a:gd name="connsiteY1" fmla="*/ 0 h 525304"/>
                <a:gd name="connsiteX2" fmla="*/ 164534 w 164534"/>
                <a:gd name="connsiteY2" fmla="*/ 369168 h 525304"/>
                <a:gd name="connsiteX3" fmla="*/ 89414 w 164534"/>
                <a:gd name="connsiteY3" fmla="*/ 525301 h 525304"/>
                <a:gd name="connsiteX4" fmla="*/ 5 w 164534"/>
                <a:gd name="connsiteY4" fmla="*/ 372425 h 525304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25301"/>
                <a:gd name="connsiteX1" fmla="*/ 85445 w 164534"/>
                <a:gd name="connsiteY1" fmla="*/ 0 h 525301"/>
                <a:gd name="connsiteX2" fmla="*/ 164534 w 164534"/>
                <a:gd name="connsiteY2" fmla="*/ 369168 h 525301"/>
                <a:gd name="connsiteX3" fmla="*/ 89414 w 164534"/>
                <a:gd name="connsiteY3" fmla="*/ 525301 h 525301"/>
                <a:gd name="connsiteX4" fmla="*/ 5 w 164534"/>
                <a:gd name="connsiteY4" fmla="*/ 372425 h 525301"/>
                <a:gd name="connsiteX0" fmla="*/ 5 w 164534"/>
                <a:gd name="connsiteY0" fmla="*/ 372425 h 530187"/>
                <a:gd name="connsiteX1" fmla="*/ 85445 w 164534"/>
                <a:gd name="connsiteY1" fmla="*/ 0 h 530187"/>
                <a:gd name="connsiteX2" fmla="*/ 164534 w 164534"/>
                <a:gd name="connsiteY2" fmla="*/ 369168 h 530187"/>
                <a:gd name="connsiteX3" fmla="*/ 87033 w 164534"/>
                <a:gd name="connsiteY3" fmla="*/ 530187 h 530187"/>
                <a:gd name="connsiteX4" fmla="*/ 5 w 164534"/>
                <a:gd name="connsiteY4" fmla="*/ 372425 h 5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534" h="530187">
                  <a:moveTo>
                    <a:pt x="5" y="372425"/>
                  </a:moveTo>
                  <a:cubicBezTo>
                    <a:pt x="-656" y="284875"/>
                    <a:pt x="58024" y="543"/>
                    <a:pt x="85445" y="0"/>
                  </a:cubicBezTo>
                  <a:cubicBezTo>
                    <a:pt x="112866" y="-543"/>
                    <a:pt x="163873" y="281618"/>
                    <a:pt x="164534" y="369168"/>
                  </a:cubicBezTo>
                  <a:cubicBezTo>
                    <a:pt x="134239" y="450203"/>
                    <a:pt x="114454" y="501957"/>
                    <a:pt x="87033" y="530187"/>
                  </a:cubicBezTo>
                  <a:cubicBezTo>
                    <a:pt x="54850" y="498157"/>
                    <a:pt x="24479" y="461603"/>
                    <a:pt x="5" y="372425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4" name="円/楕円 823"/>
            <p:cNvSpPr/>
            <p:nvPr/>
          </p:nvSpPr>
          <p:spPr>
            <a:xfrm>
              <a:off x="4992453" y="4374161"/>
              <a:ext cx="196803" cy="219307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5" name="円/楕円 5"/>
            <p:cNvSpPr/>
            <p:nvPr/>
          </p:nvSpPr>
          <p:spPr>
            <a:xfrm>
              <a:off x="5062398" y="4542777"/>
              <a:ext cx="56912" cy="67095"/>
            </a:xfrm>
            <a:custGeom>
              <a:avLst/>
              <a:gdLst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216074"/>
                <a:gd name="connsiteX1" fmla="*/ 77502 w 155004"/>
                <a:gd name="connsiteY1" fmla="*/ 0 h 216074"/>
                <a:gd name="connsiteX2" fmla="*/ 155004 w 155004"/>
                <a:gd name="connsiteY2" fmla="*/ 108037 h 216074"/>
                <a:gd name="connsiteX3" fmla="*/ 77502 w 155004"/>
                <a:gd name="connsiteY3" fmla="*/ 216074 h 216074"/>
                <a:gd name="connsiteX4" fmla="*/ 0 w 155004"/>
                <a:gd name="connsiteY4" fmla="*/ 108037 h 216074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9883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9880"/>
                <a:gd name="connsiteX1" fmla="*/ 77502 w 155004"/>
                <a:gd name="connsiteY1" fmla="*/ 0 h 189880"/>
                <a:gd name="connsiteX2" fmla="*/ 155004 w 155004"/>
                <a:gd name="connsiteY2" fmla="*/ 108037 h 189880"/>
                <a:gd name="connsiteX3" fmla="*/ 77502 w 155004"/>
                <a:gd name="connsiteY3" fmla="*/ 189880 h 189880"/>
                <a:gd name="connsiteX4" fmla="*/ 0 w 155004"/>
                <a:gd name="connsiteY4" fmla="*/ 108037 h 189880"/>
                <a:gd name="connsiteX0" fmla="*/ 0 w 155004"/>
                <a:gd name="connsiteY0" fmla="*/ 108037 h 182736"/>
                <a:gd name="connsiteX1" fmla="*/ 77502 w 155004"/>
                <a:gd name="connsiteY1" fmla="*/ 0 h 182736"/>
                <a:gd name="connsiteX2" fmla="*/ 155004 w 155004"/>
                <a:gd name="connsiteY2" fmla="*/ 108037 h 182736"/>
                <a:gd name="connsiteX3" fmla="*/ 79883 w 155004"/>
                <a:gd name="connsiteY3" fmla="*/ 182736 h 182736"/>
                <a:gd name="connsiteX4" fmla="*/ 0 w 155004"/>
                <a:gd name="connsiteY4" fmla="*/ 108037 h 18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04" h="182736">
                  <a:moveTo>
                    <a:pt x="0" y="108037"/>
                  </a:moveTo>
                  <a:cubicBezTo>
                    <a:pt x="0" y="48370"/>
                    <a:pt x="34699" y="0"/>
                    <a:pt x="77502" y="0"/>
                  </a:cubicBezTo>
                  <a:cubicBezTo>
                    <a:pt x="120305" y="0"/>
                    <a:pt x="155004" y="48370"/>
                    <a:pt x="155004" y="108037"/>
                  </a:cubicBezTo>
                  <a:cubicBezTo>
                    <a:pt x="155004" y="167704"/>
                    <a:pt x="122686" y="182736"/>
                    <a:pt x="79883" y="182736"/>
                  </a:cubicBezTo>
                  <a:cubicBezTo>
                    <a:pt x="37080" y="182736"/>
                    <a:pt x="0" y="167704"/>
                    <a:pt x="0" y="10803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6" name="円/楕円 825"/>
            <p:cNvSpPr/>
            <p:nvPr/>
          </p:nvSpPr>
          <p:spPr>
            <a:xfrm>
              <a:off x="4833777" y="4058437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7" name="円/楕円 826"/>
            <p:cNvSpPr/>
            <p:nvPr/>
          </p:nvSpPr>
          <p:spPr>
            <a:xfrm flipH="1">
              <a:off x="5199805" y="4058437"/>
              <a:ext cx="148402" cy="151921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8" name="円/楕円 827"/>
            <p:cNvSpPr/>
            <p:nvPr/>
          </p:nvSpPr>
          <p:spPr>
            <a:xfrm>
              <a:off x="4856994" y="4084760"/>
              <a:ext cx="467722" cy="47881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9" name="円/楕円 6"/>
            <p:cNvSpPr/>
            <p:nvPr/>
          </p:nvSpPr>
          <p:spPr bwMode="auto">
            <a:xfrm>
              <a:off x="5044697" y="4388030"/>
              <a:ext cx="90010" cy="45719"/>
            </a:xfrm>
            <a:custGeom>
              <a:avLst/>
              <a:gdLst>
                <a:gd name="connsiteX0" fmla="*/ 0 w 270030"/>
                <a:gd name="connsiteY0" fmla="*/ 108022 h 216043"/>
                <a:gd name="connsiteX1" fmla="*/ 135015 w 270030"/>
                <a:gd name="connsiteY1" fmla="*/ 0 h 216043"/>
                <a:gd name="connsiteX2" fmla="*/ 270030 w 270030"/>
                <a:gd name="connsiteY2" fmla="*/ 108022 h 216043"/>
                <a:gd name="connsiteX3" fmla="*/ 135015 w 270030"/>
                <a:gd name="connsiteY3" fmla="*/ 216044 h 216043"/>
                <a:gd name="connsiteX4" fmla="*/ 0 w 270030"/>
                <a:gd name="connsiteY4" fmla="*/ 108022 h 216043"/>
                <a:gd name="connsiteX0" fmla="*/ 0 w 270030"/>
                <a:gd name="connsiteY0" fmla="*/ 108022 h 216044"/>
                <a:gd name="connsiteX1" fmla="*/ 135015 w 270030"/>
                <a:gd name="connsiteY1" fmla="*/ 0 h 216044"/>
                <a:gd name="connsiteX2" fmla="*/ 270030 w 270030"/>
                <a:gd name="connsiteY2" fmla="*/ 108022 h 216044"/>
                <a:gd name="connsiteX3" fmla="*/ 135015 w 270030"/>
                <a:gd name="connsiteY3" fmla="*/ 216044 h 216044"/>
                <a:gd name="connsiteX4" fmla="*/ 0 w 270030"/>
                <a:gd name="connsiteY4" fmla="*/ 108022 h 216044"/>
                <a:gd name="connsiteX0" fmla="*/ 0 w 270030"/>
                <a:gd name="connsiteY0" fmla="*/ 49712 h 157734"/>
                <a:gd name="connsiteX1" fmla="*/ 136920 w 270030"/>
                <a:gd name="connsiteY1" fmla="*/ 745 h 157734"/>
                <a:gd name="connsiteX2" fmla="*/ 270030 w 270030"/>
                <a:gd name="connsiteY2" fmla="*/ 49712 h 157734"/>
                <a:gd name="connsiteX3" fmla="*/ 135015 w 270030"/>
                <a:gd name="connsiteY3" fmla="*/ 157734 h 157734"/>
                <a:gd name="connsiteX4" fmla="*/ 0 w 270030"/>
                <a:gd name="connsiteY4" fmla="*/ 49712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157734">
                  <a:moveTo>
                    <a:pt x="0" y="49712"/>
                  </a:moveTo>
                  <a:cubicBezTo>
                    <a:pt x="0" y="-9947"/>
                    <a:pt x="62353" y="745"/>
                    <a:pt x="136920" y="745"/>
                  </a:cubicBezTo>
                  <a:cubicBezTo>
                    <a:pt x="211487" y="745"/>
                    <a:pt x="270030" y="-9947"/>
                    <a:pt x="270030" y="49712"/>
                  </a:cubicBezTo>
                  <a:cubicBezTo>
                    <a:pt x="270030" y="109371"/>
                    <a:pt x="209582" y="157734"/>
                    <a:pt x="135015" y="157734"/>
                  </a:cubicBezTo>
                  <a:cubicBezTo>
                    <a:pt x="60448" y="157734"/>
                    <a:pt x="0" y="109371"/>
                    <a:pt x="0" y="497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64"/>
            <p:cNvSpPr/>
            <p:nvPr/>
          </p:nvSpPr>
          <p:spPr bwMode="auto">
            <a:xfrm>
              <a:off x="4962865" y="4451561"/>
              <a:ext cx="257250" cy="80775"/>
            </a:xfrm>
            <a:custGeom>
              <a:avLst/>
              <a:gdLst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59772"/>
                <a:gd name="connsiteX1" fmla="*/ 166159 w 332318"/>
                <a:gd name="connsiteY1" fmla="*/ 0 h 59772"/>
                <a:gd name="connsiteX2" fmla="*/ 332318 w 332318"/>
                <a:gd name="connsiteY2" fmla="*/ 29886 h 59772"/>
                <a:gd name="connsiteX3" fmla="*/ 166159 w 332318"/>
                <a:gd name="connsiteY3" fmla="*/ 59772 h 59772"/>
                <a:gd name="connsiteX4" fmla="*/ 0 w 332318"/>
                <a:gd name="connsiteY4" fmla="*/ 29886 h 59772"/>
                <a:gd name="connsiteX0" fmla="*/ 0 w 332318"/>
                <a:gd name="connsiteY0" fmla="*/ 29886 h 94062"/>
                <a:gd name="connsiteX1" fmla="*/ 166159 w 332318"/>
                <a:gd name="connsiteY1" fmla="*/ 0 h 94062"/>
                <a:gd name="connsiteX2" fmla="*/ 332318 w 332318"/>
                <a:gd name="connsiteY2" fmla="*/ 29886 h 94062"/>
                <a:gd name="connsiteX3" fmla="*/ 166159 w 332318"/>
                <a:gd name="connsiteY3" fmla="*/ 94062 h 94062"/>
                <a:gd name="connsiteX4" fmla="*/ 0 w 332318"/>
                <a:gd name="connsiteY4" fmla="*/ 29886 h 94062"/>
                <a:gd name="connsiteX0" fmla="*/ 0 w 332318"/>
                <a:gd name="connsiteY0" fmla="*/ 3480 h 67656"/>
                <a:gd name="connsiteX1" fmla="*/ 164254 w 332318"/>
                <a:gd name="connsiteY1" fmla="*/ 34554 h 67656"/>
                <a:gd name="connsiteX2" fmla="*/ 332318 w 332318"/>
                <a:gd name="connsiteY2" fmla="*/ 3480 h 67656"/>
                <a:gd name="connsiteX3" fmla="*/ 166159 w 332318"/>
                <a:gd name="connsiteY3" fmla="*/ 67656 h 67656"/>
                <a:gd name="connsiteX4" fmla="*/ 0 w 332318"/>
                <a:gd name="connsiteY4" fmla="*/ 3480 h 67656"/>
                <a:gd name="connsiteX0" fmla="*/ 0 w 332318"/>
                <a:gd name="connsiteY0" fmla="*/ 4105 h 68281"/>
                <a:gd name="connsiteX1" fmla="*/ 164254 w 332318"/>
                <a:gd name="connsiteY1" fmla="*/ 35179 h 68281"/>
                <a:gd name="connsiteX2" fmla="*/ 332318 w 332318"/>
                <a:gd name="connsiteY2" fmla="*/ 4105 h 68281"/>
                <a:gd name="connsiteX3" fmla="*/ 166159 w 332318"/>
                <a:gd name="connsiteY3" fmla="*/ 68281 h 68281"/>
                <a:gd name="connsiteX4" fmla="*/ 0 w 332318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3666"/>
                <a:gd name="connsiteY0" fmla="*/ 4105 h 68281"/>
                <a:gd name="connsiteX1" fmla="*/ 165602 w 333666"/>
                <a:gd name="connsiteY1" fmla="*/ 35179 h 68281"/>
                <a:gd name="connsiteX2" fmla="*/ 333666 w 333666"/>
                <a:gd name="connsiteY2" fmla="*/ 4105 h 68281"/>
                <a:gd name="connsiteX3" fmla="*/ 167507 w 333666"/>
                <a:gd name="connsiteY3" fmla="*/ 68281 h 68281"/>
                <a:gd name="connsiteX4" fmla="*/ 1348 w 333666"/>
                <a:gd name="connsiteY4" fmla="*/ 4105 h 68281"/>
                <a:gd name="connsiteX0" fmla="*/ 1348 w 335014"/>
                <a:gd name="connsiteY0" fmla="*/ 4105 h 68281"/>
                <a:gd name="connsiteX1" fmla="*/ 165602 w 335014"/>
                <a:gd name="connsiteY1" fmla="*/ 35179 h 68281"/>
                <a:gd name="connsiteX2" fmla="*/ 333666 w 335014"/>
                <a:gd name="connsiteY2" fmla="*/ 4105 h 68281"/>
                <a:gd name="connsiteX3" fmla="*/ 167507 w 335014"/>
                <a:gd name="connsiteY3" fmla="*/ 68281 h 68281"/>
                <a:gd name="connsiteX4" fmla="*/ 1348 w 335014"/>
                <a:gd name="connsiteY4" fmla="*/ 4105 h 6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14" h="68281">
                  <a:moveTo>
                    <a:pt x="1348" y="4105"/>
                  </a:moveTo>
                  <a:cubicBezTo>
                    <a:pt x="18493" y="-14306"/>
                    <a:pt x="73835" y="35179"/>
                    <a:pt x="165602" y="35179"/>
                  </a:cubicBezTo>
                  <a:cubicBezTo>
                    <a:pt x="257369" y="35179"/>
                    <a:pt x="314616" y="-12401"/>
                    <a:pt x="333666" y="4105"/>
                  </a:cubicBezTo>
                  <a:cubicBezTo>
                    <a:pt x="347001" y="22516"/>
                    <a:pt x="259274" y="68281"/>
                    <a:pt x="167507" y="68281"/>
                  </a:cubicBezTo>
                  <a:cubicBezTo>
                    <a:pt x="75740" y="68281"/>
                    <a:pt x="-11987" y="18706"/>
                    <a:pt x="1348" y="41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5" name="グループ化 884"/>
            <p:cNvGrpSpPr/>
            <p:nvPr/>
          </p:nvGrpSpPr>
          <p:grpSpPr>
            <a:xfrm rot="15374859">
              <a:off x="5158296" y="4715654"/>
              <a:ext cx="411440" cy="158176"/>
              <a:chOff x="4223518" y="4121117"/>
              <a:chExt cx="411440" cy="158176"/>
            </a:xfrm>
          </p:grpSpPr>
          <p:grpSp>
            <p:nvGrpSpPr>
              <p:cNvPr id="886" name="グループ化 885"/>
              <p:cNvGrpSpPr/>
              <p:nvPr/>
            </p:nvGrpSpPr>
            <p:grpSpPr>
              <a:xfrm rot="20700000">
                <a:off x="4223518" y="4181532"/>
                <a:ext cx="145847" cy="97761"/>
                <a:chOff x="4779051" y="3963076"/>
                <a:chExt cx="173949" cy="148321"/>
              </a:xfrm>
            </p:grpSpPr>
            <p:sp>
              <p:nvSpPr>
                <p:cNvPr id="890" name="円/楕円 889"/>
                <p:cNvSpPr/>
                <p:nvPr/>
              </p:nvSpPr>
              <p:spPr bwMode="auto">
                <a:xfrm>
                  <a:off x="4779051" y="4013636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1" name="円/楕円 890"/>
                <p:cNvSpPr/>
                <p:nvPr/>
              </p:nvSpPr>
              <p:spPr bwMode="auto">
                <a:xfrm rot="20342591">
                  <a:off x="4795293" y="4065678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2" name="円/楕円 891"/>
                <p:cNvSpPr/>
                <p:nvPr/>
              </p:nvSpPr>
              <p:spPr bwMode="auto">
                <a:xfrm rot="1257409" flipV="1">
                  <a:off x="4795294" y="3965585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93" name="円/楕円 892"/>
                <p:cNvSpPr/>
                <p:nvPr/>
              </p:nvSpPr>
              <p:spPr bwMode="auto">
                <a:xfrm>
                  <a:off x="4817985" y="3963076"/>
                  <a:ext cx="135015" cy="144945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87" name="グループ化 886"/>
              <p:cNvGrpSpPr/>
              <p:nvPr/>
            </p:nvGrpSpPr>
            <p:grpSpPr>
              <a:xfrm>
                <a:off x="4339236" y="4121117"/>
                <a:ext cx="295722" cy="127405"/>
                <a:chOff x="4361207" y="4217211"/>
                <a:chExt cx="295722" cy="127405"/>
              </a:xfrm>
            </p:grpSpPr>
            <p:sp>
              <p:nvSpPr>
                <p:cNvPr id="888" name="角丸四角形 38"/>
                <p:cNvSpPr/>
                <p:nvPr/>
              </p:nvSpPr>
              <p:spPr>
                <a:xfrm rot="4500000">
                  <a:off x="4346846" y="4277097"/>
                  <a:ext cx="81880" cy="53158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9" name="角丸四角形 38"/>
                <p:cNvSpPr/>
                <p:nvPr/>
              </p:nvSpPr>
              <p:spPr>
                <a:xfrm rot="4500000">
                  <a:off x="4461440" y="4127478"/>
                  <a:ext cx="105756" cy="285222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894" name="グループ化 893"/>
            <p:cNvGrpSpPr/>
            <p:nvPr/>
          </p:nvGrpSpPr>
          <p:grpSpPr>
            <a:xfrm rot="6225141" flipH="1">
              <a:off x="4617284" y="4715655"/>
              <a:ext cx="411440" cy="158176"/>
              <a:chOff x="4223518" y="4121117"/>
              <a:chExt cx="411440" cy="158176"/>
            </a:xfrm>
          </p:grpSpPr>
          <p:grpSp>
            <p:nvGrpSpPr>
              <p:cNvPr id="895" name="グループ化 894"/>
              <p:cNvGrpSpPr/>
              <p:nvPr/>
            </p:nvGrpSpPr>
            <p:grpSpPr>
              <a:xfrm rot="20700000">
                <a:off x="4223518" y="4181532"/>
                <a:ext cx="145847" cy="97761"/>
                <a:chOff x="4779051" y="3963076"/>
                <a:chExt cx="173949" cy="148321"/>
              </a:xfrm>
            </p:grpSpPr>
            <p:sp>
              <p:nvSpPr>
                <p:cNvPr id="899" name="円/楕円 898"/>
                <p:cNvSpPr/>
                <p:nvPr/>
              </p:nvSpPr>
              <p:spPr bwMode="auto">
                <a:xfrm>
                  <a:off x="4779051" y="4013636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0" name="円/楕円 899"/>
                <p:cNvSpPr/>
                <p:nvPr/>
              </p:nvSpPr>
              <p:spPr bwMode="auto">
                <a:xfrm rot="20342591">
                  <a:off x="4795293" y="4065678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1" name="円/楕円 900"/>
                <p:cNvSpPr/>
                <p:nvPr/>
              </p:nvSpPr>
              <p:spPr bwMode="auto">
                <a:xfrm rot="1257409" flipV="1">
                  <a:off x="4795294" y="3965585"/>
                  <a:ext cx="67507" cy="4571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02" name="円/楕円 901"/>
                <p:cNvSpPr/>
                <p:nvPr/>
              </p:nvSpPr>
              <p:spPr bwMode="auto">
                <a:xfrm>
                  <a:off x="4817985" y="3963076"/>
                  <a:ext cx="135015" cy="144945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896" name="グループ化 895"/>
              <p:cNvGrpSpPr/>
              <p:nvPr/>
            </p:nvGrpSpPr>
            <p:grpSpPr>
              <a:xfrm>
                <a:off x="4339236" y="4121117"/>
                <a:ext cx="295722" cy="127405"/>
                <a:chOff x="4361207" y="4217211"/>
                <a:chExt cx="295722" cy="127405"/>
              </a:xfrm>
            </p:grpSpPr>
            <p:sp>
              <p:nvSpPr>
                <p:cNvPr id="897" name="角丸四角形 38"/>
                <p:cNvSpPr/>
                <p:nvPr/>
              </p:nvSpPr>
              <p:spPr>
                <a:xfrm rot="4500000">
                  <a:off x="4346846" y="4277097"/>
                  <a:ext cx="81880" cy="53158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8" name="角丸四角形 38"/>
                <p:cNvSpPr/>
                <p:nvPr/>
              </p:nvSpPr>
              <p:spPr>
                <a:xfrm rot="4500000">
                  <a:off x="4461440" y="4127478"/>
                  <a:ext cx="105756" cy="285222"/>
                </a:xfrm>
                <a:custGeom>
                  <a:avLst/>
                  <a:gdLst>
                    <a:gd name="connsiteX0" fmla="*/ 0 w 288032"/>
                    <a:gd name="connsiteY0" fmla="*/ 0 h 808713"/>
                    <a:gd name="connsiteX1" fmla="*/ 0 w 288032"/>
                    <a:gd name="connsiteY1" fmla="*/ 0 h 808713"/>
                    <a:gd name="connsiteX2" fmla="*/ 288032 w 288032"/>
                    <a:gd name="connsiteY2" fmla="*/ 0 h 808713"/>
                    <a:gd name="connsiteX3" fmla="*/ 288032 w 288032"/>
                    <a:gd name="connsiteY3" fmla="*/ 0 h 808713"/>
                    <a:gd name="connsiteX4" fmla="*/ 288032 w 288032"/>
                    <a:gd name="connsiteY4" fmla="*/ 808713 h 808713"/>
                    <a:gd name="connsiteX5" fmla="*/ 288032 w 288032"/>
                    <a:gd name="connsiteY5" fmla="*/ 808713 h 808713"/>
                    <a:gd name="connsiteX6" fmla="*/ 0 w 288032"/>
                    <a:gd name="connsiteY6" fmla="*/ 808713 h 808713"/>
                    <a:gd name="connsiteX7" fmla="*/ 0 w 288032"/>
                    <a:gd name="connsiteY7" fmla="*/ 808713 h 808713"/>
                    <a:gd name="connsiteX8" fmla="*/ 0 w 288032"/>
                    <a:gd name="connsiteY8" fmla="*/ 0 h 808713"/>
                    <a:gd name="connsiteX0" fmla="*/ 0 w 288032"/>
                    <a:gd name="connsiteY0" fmla="*/ 549 h 809262"/>
                    <a:gd name="connsiteX1" fmla="*/ 0 w 288032"/>
                    <a:gd name="connsiteY1" fmla="*/ 549 h 809262"/>
                    <a:gd name="connsiteX2" fmla="*/ 153330 w 288032"/>
                    <a:gd name="connsiteY2" fmla="*/ 0 h 809262"/>
                    <a:gd name="connsiteX3" fmla="*/ 288032 w 288032"/>
                    <a:gd name="connsiteY3" fmla="*/ 549 h 809262"/>
                    <a:gd name="connsiteX4" fmla="*/ 288032 w 288032"/>
                    <a:gd name="connsiteY4" fmla="*/ 549 h 809262"/>
                    <a:gd name="connsiteX5" fmla="*/ 288032 w 288032"/>
                    <a:gd name="connsiteY5" fmla="*/ 809262 h 809262"/>
                    <a:gd name="connsiteX6" fmla="*/ 288032 w 288032"/>
                    <a:gd name="connsiteY6" fmla="*/ 809262 h 809262"/>
                    <a:gd name="connsiteX7" fmla="*/ 0 w 288032"/>
                    <a:gd name="connsiteY7" fmla="*/ 809262 h 809262"/>
                    <a:gd name="connsiteX8" fmla="*/ 0 w 288032"/>
                    <a:gd name="connsiteY8" fmla="*/ 809262 h 809262"/>
                    <a:gd name="connsiteX9" fmla="*/ 0 w 288032"/>
                    <a:gd name="connsiteY9" fmla="*/ 549 h 809262"/>
                    <a:gd name="connsiteX0" fmla="*/ 153330 w 288032"/>
                    <a:gd name="connsiteY0" fmla="*/ 0 h 809262"/>
                    <a:gd name="connsiteX1" fmla="*/ 288032 w 288032"/>
                    <a:gd name="connsiteY1" fmla="*/ 549 h 809262"/>
                    <a:gd name="connsiteX2" fmla="*/ 288032 w 288032"/>
                    <a:gd name="connsiteY2" fmla="*/ 549 h 809262"/>
                    <a:gd name="connsiteX3" fmla="*/ 288032 w 288032"/>
                    <a:gd name="connsiteY3" fmla="*/ 809262 h 809262"/>
                    <a:gd name="connsiteX4" fmla="*/ 288032 w 288032"/>
                    <a:gd name="connsiteY4" fmla="*/ 809262 h 809262"/>
                    <a:gd name="connsiteX5" fmla="*/ 0 w 288032"/>
                    <a:gd name="connsiteY5" fmla="*/ 809262 h 809262"/>
                    <a:gd name="connsiteX6" fmla="*/ 0 w 288032"/>
                    <a:gd name="connsiteY6" fmla="*/ 809262 h 809262"/>
                    <a:gd name="connsiteX7" fmla="*/ 0 w 288032"/>
                    <a:gd name="connsiteY7" fmla="*/ 549 h 809262"/>
                    <a:gd name="connsiteX8" fmla="*/ 0 w 288032"/>
                    <a:gd name="connsiteY8" fmla="*/ 549 h 809262"/>
                    <a:gd name="connsiteX9" fmla="*/ 244770 w 288032"/>
                    <a:gd name="connsiteY9" fmla="*/ 91440 h 809262"/>
                    <a:gd name="connsiteX0" fmla="*/ 288032 w 288032"/>
                    <a:gd name="connsiteY0" fmla="*/ 1 h 808714"/>
                    <a:gd name="connsiteX1" fmla="*/ 288032 w 288032"/>
                    <a:gd name="connsiteY1" fmla="*/ 1 h 808714"/>
                    <a:gd name="connsiteX2" fmla="*/ 288032 w 288032"/>
                    <a:gd name="connsiteY2" fmla="*/ 808714 h 808714"/>
                    <a:gd name="connsiteX3" fmla="*/ 288032 w 288032"/>
                    <a:gd name="connsiteY3" fmla="*/ 808714 h 808714"/>
                    <a:gd name="connsiteX4" fmla="*/ 0 w 288032"/>
                    <a:gd name="connsiteY4" fmla="*/ 808714 h 808714"/>
                    <a:gd name="connsiteX5" fmla="*/ 0 w 288032"/>
                    <a:gd name="connsiteY5" fmla="*/ 808714 h 808714"/>
                    <a:gd name="connsiteX6" fmla="*/ 0 w 288032"/>
                    <a:gd name="connsiteY6" fmla="*/ 1 h 808714"/>
                    <a:gd name="connsiteX7" fmla="*/ 0 w 288032"/>
                    <a:gd name="connsiteY7" fmla="*/ 1 h 808714"/>
                    <a:gd name="connsiteX8" fmla="*/ 244770 w 288032"/>
                    <a:gd name="connsiteY8" fmla="*/ 90892 h 808714"/>
                    <a:gd name="connsiteX0" fmla="*/ 288032 w 288032"/>
                    <a:gd name="connsiteY0" fmla="*/ 0 h 808713"/>
                    <a:gd name="connsiteX1" fmla="*/ 288032 w 288032"/>
                    <a:gd name="connsiteY1" fmla="*/ 0 h 808713"/>
                    <a:gd name="connsiteX2" fmla="*/ 288032 w 288032"/>
                    <a:gd name="connsiteY2" fmla="*/ 808713 h 808713"/>
                    <a:gd name="connsiteX3" fmla="*/ 288032 w 288032"/>
                    <a:gd name="connsiteY3" fmla="*/ 808713 h 808713"/>
                    <a:gd name="connsiteX4" fmla="*/ 0 w 288032"/>
                    <a:gd name="connsiteY4" fmla="*/ 808713 h 808713"/>
                    <a:gd name="connsiteX5" fmla="*/ 0 w 288032"/>
                    <a:gd name="connsiteY5" fmla="*/ 808713 h 808713"/>
                    <a:gd name="connsiteX6" fmla="*/ 0 w 288032"/>
                    <a:gd name="connsiteY6" fmla="*/ 0 h 808713"/>
                    <a:gd name="connsiteX7" fmla="*/ 0 w 288032"/>
                    <a:gd name="connsiteY7" fmla="*/ 0 h 808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8032" h="808713">
                      <a:moveTo>
                        <a:pt x="288032" y="0"/>
                      </a:moveTo>
                      <a:lnTo>
                        <a:pt x="288032" y="0"/>
                      </a:lnTo>
                      <a:lnTo>
                        <a:pt x="288032" y="808713"/>
                      </a:lnTo>
                      <a:lnTo>
                        <a:pt x="288032" y="808713"/>
                      </a:lnTo>
                      <a:lnTo>
                        <a:pt x="0" y="808713"/>
                      </a:lnTo>
                      <a:lnTo>
                        <a:pt x="0" y="808713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56" name="円/楕円 955"/>
            <p:cNvSpPr/>
            <p:nvPr/>
          </p:nvSpPr>
          <p:spPr bwMode="auto">
            <a:xfrm>
              <a:off x="4896198" y="4288593"/>
              <a:ext cx="102522" cy="4572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円/楕円 956"/>
            <p:cNvSpPr/>
            <p:nvPr/>
          </p:nvSpPr>
          <p:spPr bwMode="auto">
            <a:xfrm>
              <a:off x="5185758" y="4288593"/>
              <a:ext cx="102522" cy="4572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円/楕円 964"/>
            <p:cNvSpPr/>
            <p:nvPr/>
          </p:nvSpPr>
          <p:spPr bwMode="auto">
            <a:xfrm flipV="1">
              <a:off x="5069647" y="4841553"/>
              <a:ext cx="45720" cy="457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33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PPTX284_執事さん</dc:title>
  <dc:subject>PPTX284_執事さん</dc:subject>
  <dc:creator>http://www.digipot.net</dc:creator>
  <cp:lastModifiedBy/>
  <cp:revision>1</cp:revision>
  <dcterms:created xsi:type="dcterms:W3CDTF">2014-01-30T05:12:09Z</dcterms:created>
  <dcterms:modified xsi:type="dcterms:W3CDTF">2015-03-26T04:54:12Z</dcterms:modified>
  <cp:category/>
  <cp:version>1</cp:version>
</cp:coreProperties>
</file>