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6699"/>
    <a:srgbClr val="FFCCCC"/>
    <a:srgbClr val="006600"/>
    <a:srgbClr val="CC6600"/>
    <a:srgbClr val="663300"/>
    <a:srgbClr val="99CCFF"/>
    <a:srgbClr val="FF3399"/>
    <a:srgbClr val="FFCC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/>
        </p:nvGrpSpPr>
        <p:grpSpPr>
          <a:xfrm>
            <a:off x="7898613" y="1374239"/>
            <a:ext cx="1593699" cy="572467"/>
            <a:chOff x="7898613" y="1374239"/>
            <a:chExt cx="1593699" cy="572467"/>
          </a:xfrm>
        </p:grpSpPr>
        <p:sp>
          <p:nvSpPr>
            <p:cNvPr id="2" name="直方体 1"/>
            <p:cNvSpPr/>
            <p:nvPr/>
          </p:nvSpPr>
          <p:spPr>
            <a:xfrm>
              <a:off x="7898613" y="1374239"/>
              <a:ext cx="277623" cy="572467"/>
            </a:xfrm>
            <a:prstGeom prst="cube">
              <a:avLst>
                <a:gd name="adj" fmla="val 69386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直方体 2"/>
            <p:cNvSpPr/>
            <p:nvPr/>
          </p:nvSpPr>
          <p:spPr>
            <a:xfrm>
              <a:off x="7985482" y="1623814"/>
              <a:ext cx="1506830" cy="322892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直方体 3"/>
            <p:cNvSpPr/>
            <p:nvPr/>
          </p:nvSpPr>
          <p:spPr>
            <a:xfrm>
              <a:off x="7985482" y="1516183"/>
              <a:ext cx="1506830" cy="322892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直方体 4"/>
            <p:cNvSpPr/>
            <p:nvPr/>
          </p:nvSpPr>
          <p:spPr>
            <a:xfrm>
              <a:off x="8041697" y="1498813"/>
              <a:ext cx="227080" cy="149340"/>
            </a:xfrm>
            <a:prstGeom prst="cube">
              <a:avLst>
                <a:gd name="adj" fmla="val 58804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8130656" y="1419311"/>
              <a:ext cx="616686" cy="226611"/>
              <a:chOff x="8130656" y="1419311"/>
              <a:chExt cx="616686" cy="226611"/>
            </a:xfrm>
            <a:solidFill>
              <a:srgbClr val="0070C0"/>
            </a:solidFill>
          </p:grpSpPr>
          <p:sp>
            <p:nvSpPr>
              <p:cNvPr id="12" name="円/楕円 11"/>
              <p:cNvSpPr/>
              <p:nvPr/>
            </p:nvSpPr>
            <p:spPr bwMode="auto">
              <a:xfrm>
                <a:off x="8130656" y="1419311"/>
                <a:ext cx="176391" cy="1763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" name="角丸四角形 12"/>
              <p:cNvSpPr/>
              <p:nvPr/>
            </p:nvSpPr>
            <p:spPr bwMode="auto">
              <a:xfrm>
                <a:off x="8292927" y="1479926"/>
                <a:ext cx="454415" cy="165996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33" name="フリーフォーム 132"/>
            <p:cNvSpPr/>
            <p:nvPr/>
          </p:nvSpPr>
          <p:spPr>
            <a:xfrm>
              <a:off x="8218851" y="1407928"/>
              <a:ext cx="1241534" cy="480450"/>
            </a:xfrm>
            <a:custGeom>
              <a:avLst/>
              <a:gdLst>
                <a:gd name="connsiteX0" fmla="*/ 1766887 w 1766887"/>
                <a:gd name="connsiteY0" fmla="*/ 0 h 519113"/>
                <a:gd name="connsiteX1" fmla="*/ 276225 w 1766887"/>
                <a:gd name="connsiteY1" fmla="*/ 0 h 519113"/>
                <a:gd name="connsiteX2" fmla="*/ 0 w 1766887"/>
                <a:gd name="connsiteY2" fmla="*/ 276225 h 519113"/>
                <a:gd name="connsiteX3" fmla="*/ 0 w 1766887"/>
                <a:gd name="connsiteY3" fmla="*/ 519113 h 519113"/>
                <a:gd name="connsiteX4" fmla="*/ 1495425 w 1766887"/>
                <a:gd name="connsiteY4" fmla="*/ 519113 h 519113"/>
                <a:gd name="connsiteX5" fmla="*/ 1495425 w 1766887"/>
                <a:gd name="connsiteY5" fmla="*/ 266700 h 519113"/>
                <a:gd name="connsiteX6" fmla="*/ 1766887 w 1766887"/>
                <a:gd name="connsiteY6" fmla="*/ 0 h 519113"/>
                <a:gd name="connsiteX0" fmla="*/ 1766887 w 1766887"/>
                <a:gd name="connsiteY0" fmla="*/ 4762 h 523875"/>
                <a:gd name="connsiteX1" fmla="*/ 914400 w 1766887"/>
                <a:gd name="connsiteY1" fmla="*/ 0 h 523875"/>
                <a:gd name="connsiteX2" fmla="*/ 276225 w 1766887"/>
                <a:gd name="connsiteY2" fmla="*/ 4762 h 523875"/>
                <a:gd name="connsiteX3" fmla="*/ 0 w 1766887"/>
                <a:gd name="connsiteY3" fmla="*/ 280987 h 523875"/>
                <a:gd name="connsiteX4" fmla="*/ 0 w 1766887"/>
                <a:gd name="connsiteY4" fmla="*/ 523875 h 523875"/>
                <a:gd name="connsiteX5" fmla="*/ 1495425 w 1766887"/>
                <a:gd name="connsiteY5" fmla="*/ 523875 h 523875"/>
                <a:gd name="connsiteX6" fmla="*/ 1495425 w 1766887"/>
                <a:gd name="connsiteY6" fmla="*/ 271462 h 523875"/>
                <a:gd name="connsiteX7" fmla="*/ 1766887 w 1766887"/>
                <a:gd name="connsiteY7" fmla="*/ 4762 h 523875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30333 h 649446"/>
                <a:gd name="connsiteX1" fmla="*/ 938212 w 1766887"/>
                <a:gd name="connsiteY1" fmla="*/ 39846 h 649446"/>
                <a:gd name="connsiteX2" fmla="*/ 328612 w 1766887"/>
                <a:gd name="connsiteY2" fmla="*/ 82708 h 649446"/>
                <a:gd name="connsiteX3" fmla="*/ 0 w 1766887"/>
                <a:gd name="connsiteY3" fmla="*/ 406558 h 649446"/>
                <a:gd name="connsiteX4" fmla="*/ 0 w 1766887"/>
                <a:gd name="connsiteY4" fmla="*/ 649446 h 649446"/>
                <a:gd name="connsiteX5" fmla="*/ 1495425 w 1766887"/>
                <a:gd name="connsiteY5" fmla="*/ 649446 h 649446"/>
                <a:gd name="connsiteX6" fmla="*/ 1495425 w 1766887"/>
                <a:gd name="connsiteY6" fmla="*/ 397033 h 649446"/>
                <a:gd name="connsiteX7" fmla="*/ 1766887 w 1766887"/>
                <a:gd name="connsiteY7" fmla="*/ 130333 h 649446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495425 w 1766887"/>
                <a:gd name="connsiteY5" fmla="*/ 636392 h 636392"/>
                <a:gd name="connsiteX6" fmla="*/ 1495425 w 1766887"/>
                <a:gd name="connsiteY6" fmla="*/ 383979 h 636392"/>
                <a:gd name="connsiteX7" fmla="*/ 1766887 w 1766887"/>
                <a:gd name="connsiteY7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57162 w 1766887"/>
                <a:gd name="connsiteY5" fmla="*/ 63480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69862 w 1766887"/>
                <a:gd name="connsiteY5" fmla="*/ 60305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69862 w 1766887"/>
                <a:gd name="connsiteY5" fmla="*/ 60305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54737"/>
                <a:gd name="connsiteX1" fmla="*/ 938212 w 1766887"/>
                <a:gd name="connsiteY1" fmla="*/ 26792 h 654737"/>
                <a:gd name="connsiteX2" fmla="*/ 328612 w 1766887"/>
                <a:gd name="connsiteY2" fmla="*/ 69654 h 654737"/>
                <a:gd name="connsiteX3" fmla="*/ 0 w 1766887"/>
                <a:gd name="connsiteY3" fmla="*/ 393504 h 654737"/>
                <a:gd name="connsiteX4" fmla="*/ 0 w 1766887"/>
                <a:gd name="connsiteY4" fmla="*/ 636392 h 654737"/>
                <a:gd name="connsiteX5" fmla="*/ 169862 w 1766887"/>
                <a:gd name="connsiteY5" fmla="*/ 603054 h 654737"/>
                <a:gd name="connsiteX6" fmla="*/ 598487 w 1766887"/>
                <a:gd name="connsiteY6" fmla="*/ 631629 h 654737"/>
                <a:gd name="connsiteX7" fmla="*/ 1495425 w 1766887"/>
                <a:gd name="connsiteY7" fmla="*/ 636392 h 654737"/>
                <a:gd name="connsiteX8" fmla="*/ 1495425 w 1766887"/>
                <a:gd name="connsiteY8" fmla="*/ 383979 h 654737"/>
                <a:gd name="connsiteX9" fmla="*/ 1766887 w 1766887"/>
                <a:gd name="connsiteY9" fmla="*/ 117279 h 654737"/>
                <a:gd name="connsiteX0" fmla="*/ 1766887 w 1766887"/>
                <a:gd name="connsiteY0" fmla="*/ 117279 h 649911"/>
                <a:gd name="connsiteX1" fmla="*/ 938212 w 1766887"/>
                <a:gd name="connsiteY1" fmla="*/ 26792 h 649911"/>
                <a:gd name="connsiteX2" fmla="*/ 328612 w 1766887"/>
                <a:gd name="connsiteY2" fmla="*/ 69654 h 649911"/>
                <a:gd name="connsiteX3" fmla="*/ 0 w 1766887"/>
                <a:gd name="connsiteY3" fmla="*/ 393504 h 649911"/>
                <a:gd name="connsiteX4" fmla="*/ 0 w 1766887"/>
                <a:gd name="connsiteY4" fmla="*/ 636392 h 649911"/>
                <a:gd name="connsiteX5" fmla="*/ 169862 w 1766887"/>
                <a:gd name="connsiteY5" fmla="*/ 603054 h 649911"/>
                <a:gd name="connsiteX6" fmla="*/ 598487 w 1766887"/>
                <a:gd name="connsiteY6" fmla="*/ 606229 h 649911"/>
                <a:gd name="connsiteX7" fmla="*/ 1495425 w 1766887"/>
                <a:gd name="connsiteY7" fmla="*/ 636392 h 649911"/>
                <a:gd name="connsiteX8" fmla="*/ 1495425 w 1766887"/>
                <a:gd name="connsiteY8" fmla="*/ 383979 h 649911"/>
                <a:gd name="connsiteX9" fmla="*/ 1766887 w 1766887"/>
                <a:gd name="connsiteY9" fmla="*/ 117279 h 649911"/>
                <a:gd name="connsiteX0" fmla="*/ 1766887 w 1766887"/>
                <a:gd name="connsiteY0" fmla="*/ 117279 h 649911"/>
                <a:gd name="connsiteX1" fmla="*/ 938212 w 1766887"/>
                <a:gd name="connsiteY1" fmla="*/ 26792 h 649911"/>
                <a:gd name="connsiteX2" fmla="*/ 328612 w 1766887"/>
                <a:gd name="connsiteY2" fmla="*/ 69654 h 649911"/>
                <a:gd name="connsiteX3" fmla="*/ 0 w 1766887"/>
                <a:gd name="connsiteY3" fmla="*/ 393504 h 649911"/>
                <a:gd name="connsiteX4" fmla="*/ 0 w 1766887"/>
                <a:gd name="connsiteY4" fmla="*/ 636392 h 649911"/>
                <a:gd name="connsiteX5" fmla="*/ 169862 w 1766887"/>
                <a:gd name="connsiteY5" fmla="*/ 603054 h 649911"/>
                <a:gd name="connsiteX6" fmla="*/ 598487 w 1766887"/>
                <a:gd name="connsiteY6" fmla="*/ 606229 h 649911"/>
                <a:gd name="connsiteX7" fmla="*/ 1495425 w 1766887"/>
                <a:gd name="connsiteY7" fmla="*/ 636392 h 649911"/>
                <a:gd name="connsiteX8" fmla="*/ 1495425 w 1766887"/>
                <a:gd name="connsiteY8" fmla="*/ 383979 h 649911"/>
                <a:gd name="connsiteX9" fmla="*/ 1766887 w 1766887"/>
                <a:gd name="connsiteY9" fmla="*/ 117279 h 649911"/>
                <a:gd name="connsiteX0" fmla="*/ 1766887 w 1766887"/>
                <a:gd name="connsiteY0" fmla="*/ 117279 h 653932"/>
                <a:gd name="connsiteX1" fmla="*/ 938212 w 1766887"/>
                <a:gd name="connsiteY1" fmla="*/ 26792 h 653932"/>
                <a:gd name="connsiteX2" fmla="*/ 328612 w 1766887"/>
                <a:gd name="connsiteY2" fmla="*/ 69654 h 653932"/>
                <a:gd name="connsiteX3" fmla="*/ 0 w 1766887"/>
                <a:gd name="connsiteY3" fmla="*/ 393504 h 653932"/>
                <a:gd name="connsiteX4" fmla="*/ 0 w 1766887"/>
                <a:gd name="connsiteY4" fmla="*/ 636392 h 653932"/>
                <a:gd name="connsiteX5" fmla="*/ 169862 w 1766887"/>
                <a:gd name="connsiteY5" fmla="*/ 603054 h 653932"/>
                <a:gd name="connsiteX6" fmla="*/ 598487 w 1766887"/>
                <a:gd name="connsiteY6" fmla="*/ 606229 h 653932"/>
                <a:gd name="connsiteX7" fmla="*/ 1495425 w 1766887"/>
                <a:gd name="connsiteY7" fmla="*/ 636392 h 653932"/>
                <a:gd name="connsiteX8" fmla="*/ 1495425 w 1766887"/>
                <a:gd name="connsiteY8" fmla="*/ 383979 h 653932"/>
                <a:gd name="connsiteX9" fmla="*/ 1766887 w 1766887"/>
                <a:gd name="connsiteY9" fmla="*/ 117279 h 653932"/>
                <a:gd name="connsiteX0" fmla="*/ 1766887 w 1766887"/>
                <a:gd name="connsiteY0" fmla="*/ 117279 h 659379"/>
                <a:gd name="connsiteX1" fmla="*/ 938212 w 1766887"/>
                <a:gd name="connsiteY1" fmla="*/ 26792 h 659379"/>
                <a:gd name="connsiteX2" fmla="*/ 328612 w 1766887"/>
                <a:gd name="connsiteY2" fmla="*/ 69654 h 659379"/>
                <a:gd name="connsiteX3" fmla="*/ 0 w 1766887"/>
                <a:gd name="connsiteY3" fmla="*/ 393504 h 659379"/>
                <a:gd name="connsiteX4" fmla="*/ 0 w 1766887"/>
                <a:gd name="connsiteY4" fmla="*/ 636392 h 659379"/>
                <a:gd name="connsiteX5" fmla="*/ 169862 w 1766887"/>
                <a:gd name="connsiteY5" fmla="*/ 603054 h 659379"/>
                <a:gd name="connsiteX6" fmla="*/ 598487 w 1766887"/>
                <a:gd name="connsiteY6" fmla="*/ 606229 h 659379"/>
                <a:gd name="connsiteX7" fmla="*/ 1128712 w 1766887"/>
                <a:gd name="connsiteY7" fmla="*/ 644328 h 659379"/>
                <a:gd name="connsiteX8" fmla="*/ 1495425 w 1766887"/>
                <a:gd name="connsiteY8" fmla="*/ 636392 h 659379"/>
                <a:gd name="connsiteX9" fmla="*/ 1495425 w 1766887"/>
                <a:gd name="connsiteY9" fmla="*/ 383979 h 659379"/>
                <a:gd name="connsiteX10" fmla="*/ 1766887 w 1766887"/>
                <a:gd name="connsiteY10" fmla="*/ 117279 h 659379"/>
                <a:gd name="connsiteX0" fmla="*/ 1766887 w 1766887"/>
                <a:gd name="connsiteY0" fmla="*/ 117279 h 647524"/>
                <a:gd name="connsiteX1" fmla="*/ 938212 w 1766887"/>
                <a:gd name="connsiteY1" fmla="*/ 26792 h 647524"/>
                <a:gd name="connsiteX2" fmla="*/ 328612 w 1766887"/>
                <a:gd name="connsiteY2" fmla="*/ 69654 h 647524"/>
                <a:gd name="connsiteX3" fmla="*/ 0 w 1766887"/>
                <a:gd name="connsiteY3" fmla="*/ 393504 h 647524"/>
                <a:gd name="connsiteX4" fmla="*/ 0 w 1766887"/>
                <a:gd name="connsiteY4" fmla="*/ 636392 h 647524"/>
                <a:gd name="connsiteX5" fmla="*/ 169862 w 1766887"/>
                <a:gd name="connsiteY5" fmla="*/ 603054 h 647524"/>
                <a:gd name="connsiteX6" fmla="*/ 598487 w 1766887"/>
                <a:gd name="connsiteY6" fmla="*/ 606229 h 647524"/>
                <a:gd name="connsiteX7" fmla="*/ 1135062 w 1766887"/>
                <a:gd name="connsiteY7" fmla="*/ 577653 h 647524"/>
                <a:gd name="connsiteX8" fmla="*/ 1495425 w 1766887"/>
                <a:gd name="connsiteY8" fmla="*/ 636392 h 647524"/>
                <a:gd name="connsiteX9" fmla="*/ 1495425 w 1766887"/>
                <a:gd name="connsiteY9" fmla="*/ 383979 h 647524"/>
                <a:gd name="connsiteX10" fmla="*/ 1766887 w 1766887"/>
                <a:gd name="connsiteY10" fmla="*/ 117279 h 647524"/>
                <a:gd name="connsiteX0" fmla="*/ 1766887 w 1766887"/>
                <a:gd name="connsiteY0" fmla="*/ 117279 h 647524"/>
                <a:gd name="connsiteX1" fmla="*/ 938212 w 1766887"/>
                <a:gd name="connsiteY1" fmla="*/ 26792 h 647524"/>
                <a:gd name="connsiteX2" fmla="*/ 328612 w 1766887"/>
                <a:gd name="connsiteY2" fmla="*/ 69654 h 647524"/>
                <a:gd name="connsiteX3" fmla="*/ 0 w 1766887"/>
                <a:gd name="connsiteY3" fmla="*/ 393504 h 647524"/>
                <a:gd name="connsiteX4" fmla="*/ 0 w 1766887"/>
                <a:gd name="connsiteY4" fmla="*/ 636392 h 647524"/>
                <a:gd name="connsiteX5" fmla="*/ 169862 w 1766887"/>
                <a:gd name="connsiteY5" fmla="*/ 603054 h 647524"/>
                <a:gd name="connsiteX6" fmla="*/ 598487 w 1766887"/>
                <a:gd name="connsiteY6" fmla="*/ 606229 h 647524"/>
                <a:gd name="connsiteX7" fmla="*/ 1135062 w 1766887"/>
                <a:gd name="connsiteY7" fmla="*/ 577653 h 647524"/>
                <a:gd name="connsiteX8" fmla="*/ 1495425 w 1766887"/>
                <a:gd name="connsiteY8" fmla="*/ 636392 h 647524"/>
                <a:gd name="connsiteX9" fmla="*/ 1495425 w 1766887"/>
                <a:gd name="connsiteY9" fmla="*/ 383979 h 647524"/>
                <a:gd name="connsiteX10" fmla="*/ 1766887 w 1766887"/>
                <a:gd name="connsiteY10" fmla="*/ 117279 h 647524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0 w 1766887"/>
                <a:gd name="connsiteY3" fmla="*/ 393504 h 650429"/>
                <a:gd name="connsiteX4" fmla="*/ 0 w 1766887"/>
                <a:gd name="connsiteY4" fmla="*/ 636392 h 650429"/>
                <a:gd name="connsiteX5" fmla="*/ 169862 w 1766887"/>
                <a:gd name="connsiteY5" fmla="*/ 603054 h 650429"/>
                <a:gd name="connsiteX6" fmla="*/ 598487 w 1766887"/>
                <a:gd name="connsiteY6" fmla="*/ 606229 h 650429"/>
                <a:gd name="connsiteX7" fmla="*/ 1135062 w 1766887"/>
                <a:gd name="connsiteY7" fmla="*/ 577653 h 650429"/>
                <a:gd name="connsiteX8" fmla="*/ 1485900 w 1766887"/>
                <a:gd name="connsiteY8" fmla="*/ 639567 h 650429"/>
                <a:gd name="connsiteX9" fmla="*/ 1495425 w 1766887"/>
                <a:gd name="connsiteY9" fmla="*/ 383979 h 650429"/>
                <a:gd name="connsiteX10" fmla="*/ 1766887 w 1766887"/>
                <a:gd name="connsiteY10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204787 w 1766887"/>
                <a:gd name="connsiteY3" fmla="*/ 19982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141287 w 1766887"/>
                <a:gd name="connsiteY3" fmla="*/ 20617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141287 w 1766887"/>
                <a:gd name="connsiteY3" fmla="*/ 20617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79587 w 1779587"/>
                <a:gd name="connsiteY0" fmla="*/ 117279 h 650429"/>
                <a:gd name="connsiteX1" fmla="*/ 950912 w 1779587"/>
                <a:gd name="connsiteY1" fmla="*/ 26792 h 650429"/>
                <a:gd name="connsiteX2" fmla="*/ 341312 w 1779587"/>
                <a:gd name="connsiteY2" fmla="*/ 69654 h 650429"/>
                <a:gd name="connsiteX3" fmla="*/ 153987 w 1779587"/>
                <a:gd name="connsiteY3" fmla="*/ 206178 h 650429"/>
                <a:gd name="connsiteX4" fmla="*/ 12700 w 1779587"/>
                <a:gd name="connsiteY4" fmla="*/ 393504 h 650429"/>
                <a:gd name="connsiteX5" fmla="*/ 12700 w 1779587"/>
                <a:gd name="connsiteY5" fmla="*/ 636392 h 650429"/>
                <a:gd name="connsiteX6" fmla="*/ 182562 w 1779587"/>
                <a:gd name="connsiteY6" fmla="*/ 603054 h 650429"/>
                <a:gd name="connsiteX7" fmla="*/ 611187 w 1779587"/>
                <a:gd name="connsiteY7" fmla="*/ 606229 h 650429"/>
                <a:gd name="connsiteX8" fmla="*/ 1147762 w 1779587"/>
                <a:gd name="connsiteY8" fmla="*/ 577653 h 650429"/>
                <a:gd name="connsiteX9" fmla="*/ 1498600 w 1779587"/>
                <a:gd name="connsiteY9" fmla="*/ 639567 h 650429"/>
                <a:gd name="connsiteX10" fmla="*/ 1508125 w 1779587"/>
                <a:gd name="connsiteY10" fmla="*/ 383979 h 650429"/>
                <a:gd name="connsiteX11" fmla="*/ 1779587 w 1779587"/>
                <a:gd name="connsiteY11" fmla="*/ 117279 h 650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79587" h="650429">
                  <a:moveTo>
                    <a:pt x="1779587" y="117279"/>
                  </a:moveTo>
                  <a:cubicBezTo>
                    <a:pt x="1503362" y="87117"/>
                    <a:pt x="1379537" y="-19246"/>
                    <a:pt x="950912" y="26792"/>
                  </a:cubicBezTo>
                  <a:cubicBezTo>
                    <a:pt x="644524" y="4566"/>
                    <a:pt x="642936" y="-36708"/>
                    <a:pt x="341312" y="69654"/>
                  </a:cubicBezTo>
                  <a:lnTo>
                    <a:pt x="153987" y="206178"/>
                  </a:lnTo>
                  <a:cubicBezTo>
                    <a:pt x="106891" y="268620"/>
                    <a:pt x="15346" y="359637"/>
                    <a:pt x="12700" y="393504"/>
                  </a:cubicBezTo>
                  <a:cubicBezTo>
                    <a:pt x="-15875" y="445892"/>
                    <a:pt x="12700" y="555429"/>
                    <a:pt x="12700" y="636392"/>
                  </a:cubicBezTo>
                  <a:lnTo>
                    <a:pt x="182562" y="603054"/>
                  </a:lnTo>
                  <a:cubicBezTo>
                    <a:pt x="325437" y="604112"/>
                    <a:pt x="458787" y="646446"/>
                    <a:pt x="611187" y="606229"/>
                  </a:cubicBezTo>
                  <a:cubicBezTo>
                    <a:pt x="770995" y="613108"/>
                    <a:pt x="1004622" y="632951"/>
                    <a:pt x="1147762" y="577653"/>
                  </a:cubicBezTo>
                  <a:cubicBezTo>
                    <a:pt x="1297252" y="582680"/>
                    <a:pt x="1437481" y="682959"/>
                    <a:pt x="1498600" y="639567"/>
                  </a:cubicBezTo>
                  <a:lnTo>
                    <a:pt x="1508125" y="383979"/>
                  </a:lnTo>
                  <a:lnTo>
                    <a:pt x="1779587" y="117279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7898613" y="3375759"/>
            <a:ext cx="1593699" cy="572467"/>
            <a:chOff x="7898613" y="3375759"/>
            <a:chExt cx="1593699" cy="572467"/>
          </a:xfrm>
        </p:grpSpPr>
        <p:sp>
          <p:nvSpPr>
            <p:cNvPr id="109" name="直方体 108"/>
            <p:cNvSpPr/>
            <p:nvPr/>
          </p:nvSpPr>
          <p:spPr>
            <a:xfrm>
              <a:off x="7898613" y="3375759"/>
              <a:ext cx="277623" cy="572467"/>
            </a:xfrm>
            <a:prstGeom prst="cube">
              <a:avLst>
                <a:gd name="adj" fmla="val 69386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直方体 109"/>
            <p:cNvSpPr/>
            <p:nvPr/>
          </p:nvSpPr>
          <p:spPr>
            <a:xfrm>
              <a:off x="7985482" y="3625334"/>
              <a:ext cx="1506830" cy="322892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直方体 110"/>
            <p:cNvSpPr/>
            <p:nvPr/>
          </p:nvSpPr>
          <p:spPr>
            <a:xfrm>
              <a:off x="7985482" y="3517703"/>
              <a:ext cx="1506830" cy="322892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直方体 111"/>
            <p:cNvSpPr/>
            <p:nvPr/>
          </p:nvSpPr>
          <p:spPr>
            <a:xfrm>
              <a:off x="8041697" y="3500333"/>
              <a:ext cx="227080" cy="149340"/>
            </a:xfrm>
            <a:prstGeom prst="cube">
              <a:avLst>
                <a:gd name="adj" fmla="val 58804"/>
              </a:avLst>
            </a:pr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/>
            <p:cNvGrpSpPr/>
            <p:nvPr/>
          </p:nvGrpSpPr>
          <p:grpSpPr>
            <a:xfrm>
              <a:off x="8130656" y="3430991"/>
              <a:ext cx="616686" cy="226611"/>
              <a:chOff x="8130656" y="1419311"/>
              <a:chExt cx="616686" cy="226611"/>
            </a:xfrm>
          </p:grpSpPr>
          <p:sp>
            <p:nvSpPr>
              <p:cNvPr id="136" name="円/楕円 135"/>
              <p:cNvSpPr/>
              <p:nvPr/>
            </p:nvSpPr>
            <p:spPr bwMode="auto">
              <a:xfrm>
                <a:off x="8130656" y="1419311"/>
                <a:ext cx="176391" cy="176391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7" name="角丸四角形 136"/>
              <p:cNvSpPr/>
              <p:nvPr/>
            </p:nvSpPr>
            <p:spPr bwMode="auto">
              <a:xfrm>
                <a:off x="8292927" y="1479926"/>
                <a:ext cx="454415" cy="165996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41" name="フリーフォーム 140"/>
            <p:cNvSpPr/>
            <p:nvPr/>
          </p:nvSpPr>
          <p:spPr>
            <a:xfrm>
              <a:off x="8218851" y="3409448"/>
              <a:ext cx="1241534" cy="480450"/>
            </a:xfrm>
            <a:custGeom>
              <a:avLst/>
              <a:gdLst>
                <a:gd name="connsiteX0" fmla="*/ 1766887 w 1766887"/>
                <a:gd name="connsiteY0" fmla="*/ 0 h 519113"/>
                <a:gd name="connsiteX1" fmla="*/ 276225 w 1766887"/>
                <a:gd name="connsiteY1" fmla="*/ 0 h 519113"/>
                <a:gd name="connsiteX2" fmla="*/ 0 w 1766887"/>
                <a:gd name="connsiteY2" fmla="*/ 276225 h 519113"/>
                <a:gd name="connsiteX3" fmla="*/ 0 w 1766887"/>
                <a:gd name="connsiteY3" fmla="*/ 519113 h 519113"/>
                <a:gd name="connsiteX4" fmla="*/ 1495425 w 1766887"/>
                <a:gd name="connsiteY4" fmla="*/ 519113 h 519113"/>
                <a:gd name="connsiteX5" fmla="*/ 1495425 w 1766887"/>
                <a:gd name="connsiteY5" fmla="*/ 266700 h 519113"/>
                <a:gd name="connsiteX6" fmla="*/ 1766887 w 1766887"/>
                <a:gd name="connsiteY6" fmla="*/ 0 h 519113"/>
                <a:gd name="connsiteX0" fmla="*/ 1766887 w 1766887"/>
                <a:gd name="connsiteY0" fmla="*/ 4762 h 523875"/>
                <a:gd name="connsiteX1" fmla="*/ 914400 w 1766887"/>
                <a:gd name="connsiteY1" fmla="*/ 0 h 523875"/>
                <a:gd name="connsiteX2" fmla="*/ 276225 w 1766887"/>
                <a:gd name="connsiteY2" fmla="*/ 4762 h 523875"/>
                <a:gd name="connsiteX3" fmla="*/ 0 w 1766887"/>
                <a:gd name="connsiteY3" fmla="*/ 280987 h 523875"/>
                <a:gd name="connsiteX4" fmla="*/ 0 w 1766887"/>
                <a:gd name="connsiteY4" fmla="*/ 523875 h 523875"/>
                <a:gd name="connsiteX5" fmla="*/ 1495425 w 1766887"/>
                <a:gd name="connsiteY5" fmla="*/ 523875 h 523875"/>
                <a:gd name="connsiteX6" fmla="*/ 1495425 w 1766887"/>
                <a:gd name="connsiteY6" fmla="*/ 271462 h 523875"/>
                <a:gd name="connsiteX7" fmla="*/ 1766887 w 1766887"/>
                <a:gd name="connsiteY7" fmla="*/ 4762 h 523875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30333 h 649446"/>
                <a:gd name="connsiteX1" fmla="*/ 938212 w 1766887"/>
                <a:gd name="connsiteY1" fmla="*/ 39846 h 649446"/>
                <a:gd name="connsiteX2" fmla="*/ 328612 w 1766887"/>
                <a:gd name="connsiteY2" fmla="*/ 82708 h 649446"/>
                <a:gd name="connsiteX3" fmla="*/ 0 w 1766887"/>
                <a:gd name="connsiteY3" fmla="*/ 406558 h 649446"/>
                <a:gd name="connsiteX4" fmla="*/ 0 w 1766887"/>
                <a:gd name="connsiteY4" fmla="*/ 649446 h 649446"/>
                <a:gd name="connsiteX5" fmla="*/ 1495425 w 1766887"/>
                <a:gd name="connsiteY5" fmla="*/ 649446 h 649446"/>
                <a:gd name="connsiteX6" fmla="*/ 1495425 w 1766887"/>
                <a:gd name="connsiteY6" fmla="*/ 397033 h 649446"/>
                <a:gd name="connsiteX7" fmla="*/ 1766887 w 1766887"/>
                <a:gd name="connsiteY7" fmla="*/ 130333 h 649446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495425 w 1766887"/>
                <a:gd name="connsiteY5" fmla="*/ 636392 h 636392"/>
                <a:gd name="connsiteX6" fmla="*/ 1495425 w 1766887"/>
                <a:gd name="connsiteY6" fmla="*/ 383979 h 636392"/>
                <a:gd name="connsiteX7" fmla="*/ 1766887 w 1766887"/>
                <a:gd name="connsiteY7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57162 w 1766887"/>
                <a:gd name="connsiteY5" fmla="*/ 63480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69862 w 1766887"/>
                <a:gd name="connsiteY5" fmla="*/ 60305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69862 w 1766887"/>
                <a:gd name="connsiteY5" fmla="*/ 60305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54737"/>
                <a:gd name="connsiteX1" fmla="*/ 938212 w 1766887"/>
                <a:gd name="connsiteY1" fmla="*/ 26792 h 654737"/>
                <a:gd name="connsiteX2" fmla="*/ 328612 w 1766887"/>
                <a:gd name="connsiteY2" fmla="*/ 69654 h 654737"/>
                <a:gd name="connsiteX3" fmla="*/ 0 w 1766887"/>
                <a:gd name="connsiteY3" fmla="*/ 393504 h 654737"/>
                <a:gd name="connsiteX4" fmla="*/ 0 w 1766887"/>
                <a:gd name="connsiteY4" fmla="*/ 636392 h 654737"/>
                <a:gd name="connsiteX5" fmla="*/ 169862 w 1766887"/>
                <a:gd name="connsiteY5" fmla="*/ 603054 h 654737"/>
                <a:gd name="connsiteX6" fmla="*/ 598487 w 1766887"/>
                <a:gd name="connsiteY6" fmla="*/ 631629 h 654737"/>
                <a:gd name="connsiteX7" fmla="*/ 1495425 w 1766887"/>
                <a:gd name="connsiteY7" fmla="*/ 636392 h 654737"/>
                <a:gd name="connsiteX8" fmla="*/ 1495425 w 1766887"/>
                <a:gd name="connsiteY8" fmla="*/ 383979 h 654737"/>
                <a:gd name="connsiteX9" fmla="*/ 1766887 w 1766887"/>
                <a:gd name="connsiteY9" fmla="*/ 117279 h 654737"/>
                <a:gd name="connsiteX0" fmla="*/ 1766887 w 1766887"/>
                <a:gd name="connsiteY0" fmla="*/ 117279 h 649911"/>
                <a:gd name="connsiteX1" fmla="*/ 938212 w 1766887"/>
                <a:gd name="connsiteY1" fmla="*/ 26792 h 649911"/>
                <a:gd name="connsiteX2" fmla="*/ 328612 w 1766887"/>
                <a:gd name="connsiteY2" fmla="*/ 69654 h 649911"/>
                <a:gd name="connsiteX3" fmla="*/ 0 w 1766887"/>
                <a:gd name="connsiteY3" fmla="*/ 393504 h 649911"/>
                <a:gd name="connsiteX4" fmla="*/ 0 w 1766887"/>
                <a:gd name="connsiteY4" fmla="*/ 636392 h 649911"/>
                <a:gd name="connsiteX5" fmla="*/ 169862 w 1766887"/>
                <a:gd name="connsiteY5" fmla="*/ 603054 h 649911"/>
                <a:gd name="connsiteX6" fmla="*/ 598487 w 1766887"/>
                <a:gd name="connsiteY6" fmla="*/ 606229 h 649911"/>
                <a:gd name="connsiteX7" fmla="*/ 1495425 w 1766887"/>
                <a:gd name="connsiteY7" fmla="*/ 636392 h 649911"/>
                <a:gd name="connsiteX8" fmla="*/ 1495425 w 1766887"/>
                <a:gd name="connsiteY8" fmla="*/ 383979 h 649911"/>
                <a:gd name="connsiteX9" fmla="*/ 1766887 w 1766887"/>
                <a:gd name="connsiteY9" fmla="*/ 117279 h 649911"/>
                <a:gd name="connsiteX0" fmla="*/ 1766887 w 1766887"/>
                <a:gd name="connsiteY0" fmla="*/ 117279 h 649911"/>
                <a:gd name="connsiteX1" fmla="*/ 938212 w 1766887"/>
                <a:gd name="connsiteY1" fmla="*/ 26792 h 649911"/>
                <a:gd name="connsiteX2" fmla="*/ 328612 w 1766887"/>
                <a:gd name="connsiteY2" fmla="*/ 69654 h 649911"/>
                <a:gd name="connsiteX3" fmla="*/ 0 w 1766887"/>
                <a:gd name="connsiteY3" fmla="*/ 393504 h 649911"/>
                <a:gd name="connsiteX4" fmla="*/ 0 w 1766887"/>
                <a:gd name="connsiteY4" fmla="*/ 636392 h 649911"/>
                <a:gd name="connsiteX5" fmla="*/ 169862 w 1766887"/>
                <a:gd name="connsiteY5" fmla="*/ 603054 h 649911"/>
                <a:gd name="connsiteX6" fmla="*/ 598487 w 1766887"/>
                <a:gd name="connsiteY6" fmla="*/ 606229 h 649911"/>
                <a:gd name="connsiteX7" fmla="*/ 1495425 w 1766887"/>
                <a:gd name="connsiteY7" fmla="*/ 636392 h 649911"/>
                <a:gd name="connsiteX8" fmla="*/ 1495425 w 1766887"/>
                <a:gd name="connsiteY8" fmla="*/ 383979 h 649911"/>
                <a:gd name="connsiteX9" fmla="*/ 1766887 w 1766887"/>
                <a:gd name="connsiteY9" fmla="*/ 117279 h 649911"/>
                <a:gd name="connsiteX0" fmla="*/ 1766887 w 1766887"/>
                <a:gd name="connsiteY0" fmla="*/ 117279 h 653932"/>
                <a:gd name="connsiteX1" fmla="*/ 938212 w 1766887"/>
                <a:gd name="connsiteY1" fmla="*/ 26792 h 653932"/>
                <a:gd name="connsiteX2" fmla="*/ 328612 w 1766887"/>
                <a:gd name="connsiteY2" fmla="*/ 69654 h 653932"/>
                <a:gd name="connsiteX3" fmla="*/ 0 w 1766887"/>
                <a:gd name="connsiteY3" fmla="*/ 393504 h 653932"/>
                <a:gd name="connsiteX4" fmla="*/ 0 w 1766887"/>
                <a:gd name="connsiteY4" fmla="*/ 636392 h 653932"/>
                <a:gd name="connsiteX5" fmla="*/ 169862 w 1766887"/>
                <a:gd name="connsiteY5" fmla="*/ 603054 h 653932"/>
                <a:gd name="connsiteX6" fmla="*/ 598487 w 1766887"/>
                <a:gd name="connsiteY6" fmla="*/ 606229 h 653932"/>
                <a:gd name="connsiteX7" fmla="*/ 1495425 w 1766887"/>
                <a:gd name="connsiteY7" fmla="*/ 636392 h 653932"/>
                <a:gd name="connsiteX8" fmla="*/ 1495425 w 1766887"/>
                <a:gd name="connsiteY8" fmla="*/ 383979 h 653932"/>
                <a:gd name="connsiteX9" fmla="*/ 1766887 w 1766887"/>
                <a:gd name="connsiteY9" fmla="*/ 117279 h 653932"/>
                <a:gd name="connsiteX0" fmla="*/ 1766887 w 1766887"/>
                <a:gd name="connsiteY0" fmla="*/ 117279 h 659379"/>
                <a:gd name="connsiteX1" fmla="*/ 938212 w 1766887"/>
                <a:gd name="connsiteY1" fmla="*/ 26792 h 659379"/>
                <a:gd name="connsiteX2" fmla="*/ 328612 w 1766887"/>
                <a:gd name="connsiteY2" fmla="*/ 69654 h 659379"/>
                <a:gd name="connsiteX3" fmla="*/ 0 w 1766887"/>
                <a:gd name="connsiteY3" fmla="*/ 393504 h 659379"/>
                <a:gd name="connsiteX4" fmla="*/ 0 w 1766887"/>
                <a:gd name="connsiteY4" fmla="*/ 636392 h 659379"/>
                <a:gd name="connsiteX5" fmla="*/ 169862 w 1766887"/>
                <a:gd name="connsiteY5" fmla="*/ 603054 h 659379"/>
                <a:gd name="connsiteX6" fmla="*/ 598487 w 1766887"/>
                <a:gd name="connsiteY6" fmla="*/ 606229 h 659379"/>
                <a:gd name="connsiteX7" fmla="*/ 1128712 w 1766887"/>
                <a:gd name="connsiteY7" fmla="*/ 644328 h 659379"/>
                <a:gd name="connsiteX8" fmla="*/ 1495425 w 1766887"/>
                <a:gd name="connsiteY8" fmla="*/ 636392 h 659379"/>
                <a:gd name="connsiteX9" fmla="*/ 1495425 w 1766887"/>
                <a:gd name="connsiteY9" fmla="*/ 383979 h 659379"/>
                <a:gd name="connsiteX10" fmla="*/ 1766887 w 1766887"/>
                <a:gd name="connsiteY10" fmla="*/ 117279 h 659379"/>
                <a:gd name="connsiteX0" fmla="*/ 1766887 w 1766887"/>
                <a:gd name="connsiteY0" fmla="*/ 117279 h 647524"/>
                <a:gd name="connsiteX1" fmla="*/ 938212 w 1766887"/>
                <a:gd name="connsiteY1" fmla="*/ 26792 h 647524"/>
                <a:gd name="connsiteX2" fmla="*/ 328612 w 1766887"/>
                <a:gd name="connsiteY2" fmla="*/ 69654 h 647524"/>
                <a:gd name="connsiteX3" fmla="*/ 0 w 1766887"/>
                <a:gd name="connsiteY3" fmla="*/ 393504 h 647524"/>
                <a:gd name="connsiteX4" fmla="*/ 0 w 1766887"/>
                <a:gd name="connsiteY4" fmla="*/ 636392 h 647524"/>
                <a:gd name="connsiteX5" fmla="*/ 169862 w 1766887"/>
                <a:gd name="connsiteY5" fmla="*/ 603054 h 647524"/>
                <a:gd name="connsiteX6" fmla="*/ 598487 w 1766887"/>
                <a:gd name="connsiteY6" fmla="*/ 606229 h 647524"/>
                <a:gd name="connsiteX7" fmla="*/ 1135062 w 1766887"/>
                <a:gd name="connsiteY7" fmla="*/ 577653 h 647524"/>
                <a:gd name="connsiteX8" fmla="*/ 1495425 w 1766887"/>
                <a:gd name="connsiteY8" fmla="*/ 636392 h 647524"/>
                <a:gd name="connsiteX9" fmla="*/ 1495425 w 1766887"/>
                <a:gd name="connsiteY9" fmla="*/ 383979 h 647524"/>
                <a:gd name="connsiteX10" fmla="*/ 1766887 w 1766887"/>
                <a:gd name="connsiteY10" fmla="*/ 117279 h 647524"/>
                <a:gd name="connsiteX0" fmla="*/ 1766887 w 1766887"/>
                <a:gd name="connsiteY0" fmla="*/ 117279 h 647524"/>
                <a:gd name="connsiteX1" fmla="*/ 938212 w 1766887"/>
                <a:gd name="connsiteY1" fmla="*/ 26792 h 647524"/>
                <a:gd name="connsiteX2" fmla="*/ 328612 w 1766887"/>
                <a:gd name="connsiteY2" fmla="*/ 69654 h 647524"/>
                <a:gd name="connsiteX3" fmla="*/ 0 w 1766887"/>
                <a:gd name="connsiteY3" fmla="*/ 393504 h 647524"/>
                <a:gd name="connsiteX4" fmla="*/ 0 w 1766887"/>
                <a:gd name="connsiteY4" fmla="*/ 636392 h 647524"/>
                <a:gd name="connsiteX5" fmla="*/ 169862 w 1766887"/>
                <a:gd name="connsiteY5" fmla="*/ 603054 h 647524"/>
                <a:gd name="connsiteX6" fmla="*/ 598487 w 1766887"/>
                <a:gd name="connsiteY6" fmla="*/ 606229 h 647524"/>
                <a:gd name="connsiteX7" fmla="*/ 1135062 w 1766887"/>
                <a:gd name="connsiteY7" fmla="*/ 577653 h 647524"/>
                <a:gd name="connsiteX8" fmla="*/ 1495425 w 1766887"/>
                <a:gd name="connsiteY8" fmla="*/ 636392 h 647524"/>
                <a:gd name="connsiteX9" fmla="*/ 1495425 w 1766887"/>
                <a:gd name="connsiteY9" fmla="*/ 383979 h 647524"/>
                <a:gd name="connsiteX10" fmla="*/ 1766887 w 1766887"/>
                <a:gd name="connsiteY10" fmla="*/ 117279 h 647524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0 w 1766887"/>
                <a:gd name="connsiteY3" fmla="*/ 393504 h 650429"/>
                <a:gd name="connsiteX4" fmla="*/ 0 w 1766887"/>
                <a:gd name="connsiteY4" fmla="*/ 636392 h 650429"/>
                <a:gd name="connsiteX5" fmla="*/ 169862 w 1766887"/>
                <a:gd name="connsiteY5" fmla="*/ 603054 h 650429"/>
                <a:gd name="connsiteX6" fmla="*/ 598487 w 1766887"/>
                <a:gd name="connsiteY6" fmla="*/ 606229 h 650429"/>
                <a:gd name="connsiteX7" fmla="*/ 1135062 w 1766887"/>
                <a:gd name="connsiteY7" fmla="*/ 577653 h 650429"/>
                <a:gd name="connsiteX8" fmla="*/ 1485900 w 1766887"/>
                <a:gd name="connsiteY8" fmla="*/ 639567 h 650429"/>
                <a:gd name="connsiteX9" fmla="*/ 1495425 w 1766887"/>
                <a:gd name="connsiteY9" fmla="*/ 383979 h 650429"/>
                <a:gd name="connsiteX10" fmla="*/ 1766887 w 1766887"/>
                <a:gd name="connsiteY10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204787 w 1766887"/>
                <a:gd name="connsiteY3" fmla="*/ 19982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141287 w 1766887"/>
                <a:gd name="connsiteY3" fmla="*/ 20617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141287 w 1766887"/>
                <a:gd name="connsiteY3" fmla="*/ 20617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79587 w 1779587"/>
                <a:gd name="connsiteY0" fmla="*/ 117279 h 650429"/>
                <a:gd name="connsiteX1" fmla="*/ 950912 w 1779587"/>
                <a:gd name="connsiteY1" fmla="*/ 26792 h 650429"/>
                <a:gd name="connsiteX2" fmla="*/ 341312 w 1779587"/>
                <a:gd name="connsiteY2" fmla="*/ 69654 h 650429"/>
                <a:gd name="connsiteX3" fmla="*/ 153987 w 1779587"/>
                <a:gd name="connsiteY3" fmla="*/ 206178 h 650429"/>
                <a:gd name="connsiteX4" fmla="*/ 12700 w 1779587"/>
                <a:gd name="connsiteY4" fmla="*/ 393504 h 650429"/>
                <a:gd name="connsiteX5" fmla="*/ 12700 w 1779587"/>
                <a:gd name="connsiteY5" fmla="*/ 636392 h 650429"/>
                <a:gd name="connsiteX6" fmla="*/ 182562 w 1779587"/>
                <a:gd name="connsiteY6" fmla="*/ 603054 h 650429"/>
                <a:gd name="connsiteX7" fmla="*/ 611187 w 1779587"/>
                <a:gd name="connsiteY7" fmla="*/ 606229 h 650429"/>
                <a:gd name="connsiteX8" fmla="*/ 1147762 w 1779587"/>
                <a:gd name="connsiteY8" fmla="*/ 577653 h 650429"/>
                <a:gd name="connsiteX9" fmla="*/ 1498600 w 1779587"/>
                <a:gd name="connsiteY9" fmla="*/ 639567 h 650429"/>
                <a:gd name="connsiteX10" fmla="*/ 1508125 w 1779587"/>
                <a:gd name="connsiteY10" fmla="*/ 383979 h 650429"/>
                <a:gd name="connsiteX11" fmla="*/ 1779587 w 1779587"/>
                <a:gd name="connsiteY11" fmla="*/ 117279 h 650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79587" h="650429">
                  <a:moveTo>
                    <a:pt x="1779587" y="117279"/>
                  </a:moveTo>
                  <a:cubicBezTo>
                    <a:pt x="1503362" y="87117"/>
                    <a:pt x="1379537" y="-19246"/>
                    <a:pt x="950912" y="26792"/>
                  </a:cubicBezTo>
                  <a:cubicBezTo>
                    <a:pt x="644524" y="4566"/>
                    <a:pt x="642936" y="-36708"/>
                    <a:pt x="341312" y="69654"/>
                  </a:cubicBezTo>
                  <a:lnTo>
                    <a:pt x="153987" y="206178"/>
                  </a:lnTo>
                  <a:cubicBezTo>
                    <a:pt x="106891" y="268620"/>
                    <a:pt x="15346" y="359637"/>
                    <a:pt x="12700" y="393504"/>
                  </a:cubicBezTo>
                  <a:cubicBezTo>
                    <a:pt x="-15875" y="445892"/>
                    <a:pt x="12700" y="555429"/>
                    <a:pt x="12700" y="636392"/>
                  </a:cubicBezTo>
                  <a:lnTo>
                    <a:pt x="182562" y="603054"/>
                  </a:lnTo>
                  <a:cubicBezTo>
                    <a:pt x="325437" y="604112"/>
                    <a:pt x="458787" y="646446"/>
                    <a:pt x="611187" y="606229"/>
                  </a:cubicBezTo>
                  <a:cubicBezTo>
                    <a:pt x="770995" y="613108"/>
                    <a:pt x="1004622" y="632951"/>
                    <a:pt x="1147762" y="577653"/>
                  </a:cubicBezTo>
                  <a:cubicBezTo>
                    <a:pt x="1297252" y="582680"/>
                    <a:pt x="1437481" y="682959"/>
                    <a:pt x="1498600" y="639567"/>
                  </a:cubicBezTo>
                  <a:lnTo>
                    <a:pt x="1508125" y="383979"/>
                  </a:lnTo>
                  <a:lnTo>
                    <a:pt x="1779587" y="117279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7898613" y="5295999"/>
            <a:ext cx="1593699" cy="572467"/>
            <a:chOff x="7898613" y="5295999"/>
            <a:chExt cx="1593699" cy="572467"/>
          </a:xfrm>
        </p:grpSpPr>
        <p:sp>
          <p:nvSpPr>
            <p:cNvPr id="177" name="直方体 176"/>
            <p:cNvSpPr/>
            <p:nvPr/>
          </p:nvSpPr>
          <p:spPr>
            <a:xfrm>
              <a:off x="7898613" y="5295999"/>
              <a:ext cx="277623" cy="572467"/>
            </a:xfrm>
            <a:prstGeom prst="cube">
              <a:avLst>
                <a:gd name="adj" fmla="val 69386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直方体 177"/>
            <p:cNvSpPr/>
            <p:nvPr/>
          </p:nvSpPr>
          <p:spPr>
            <a:xfrm>
              <a:off x="7985482" y="5545574"/>
              <a:ext cx="1506830" cy="322892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直方体 178"/>
            <p:cNvSpPr/>
            <p:nvPr/>
          </p:nvSpPr>
          <p:spPr>
            <a:xfrm>
              <a:off x="7985482" y="5437943"/>
              <a:ext cx="1506830" cy="322892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直方体 179"/>
            <p:cNvSpPr/>
            <p:nvPr/>
          </p:nvSpPr>
          <p:spPr>
            <a:xfrm>
              <a:off x="8041697" y="5420573"/>
              <a:ext cx="227080" cy="149340"/>
            </a:xfrm>
            <a:prstGeom prst="cube">
              <a:avLst>
                <a:gd name="adj" fmla="val 58804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8" name="グループ化 137"/>
            <p:cNvGrpSpPr/>
            <p:nvPr/>
          </p:nvGrpSpPr>
          <p:grpSpPr>
            <a:xfrm>
              <a:off x="8130656" y="5329530"/>
              <a:ext cx="616686" cy="226611"/>
              <a:chOff x="8130656" y="1419311"/>
              <a:chExt cx="616686" cy="226611"/>
            </a:xfrm>
            <a:solidFill>
              <a:srgbClr val="FF6699"/>
            </a:solidFill>
          </p:grpSpPr>
          <p:sp>
            <p:nvSpPr>
              <p:cNvPr id="139" name="円/楕円 138"/>
              <p:cNvSpPr/>
              <p:nvPr/>
            </p:nvSpPr>
            <p:spPr bwMode="auto">
              <a:xfrm>
                <a:off x="8130656" y="1419311"/>
                <a:ext cx="176391" cy="1763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0" name="角丸四角形 139"/>
              <p:cNvSpPr/>
              <p:nvPr/>
            </p:nvSpPr>
            <p:spPr bwMode="auto">
              <a:xfrm>
                <a:off x="8292927" y="1479926"/>
                <a:ext cx="454415" cy="165996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42" name="フリーフォーム 141"/>
            <p:cNvSpPr/>
            <p:nvPr/>
          </p:nvSpPr>
          <p:spPr>
            <a:xfrm>
              <a:off x="8218851" y="5334768"/>
              <a:ext cx="1241534" cy="480450"/>
            </a:xfrm>
            <a:custGeom>
              <a:avLst/>
              <a:gdLst>
                <a:gd name="connsiteX0" fmla="*/ 1766887 w 1766887"/>
                <a:gd name="connsiteY0" fmla="*/ 0 h 519113"/>
                <a:gd name="connsiteX1" fmla="*/ 276225 w 1766887"/>
                <a:gd name="connsiteY1" fmla="*/ 0 h 519113"/>
                <a:gd name="connsiteX2" fmla="*/ 0 w 1766887"/>
                <a:gd name="connsiteY2" fmla="*/ 276225 h 519113"/>
                <a:gd name="connsiteX3" fmla="*/ 0 w 1766887"/>
                <a:gd name="connsiteY3" fmla="*/ 519113 h 519113"/>
                <a:gd name="connsiteX4" fmla="*/ 1495425 w 1766887"/>
                <a:gd name="connsiteY4" fmla="*/ 519113 h 519113"/>
                <a:gd name="connsiteX5" fmla="*/ 1495425 w 1766887"/>
                <a:gd name="connsiteY5" fmla="*/ 266700 h 519113"/>
                <a:gd name="connsiteX6" fmla="*/ 1766887 w 1766887"/>
                <a:gd name="connsiteY6" fmla="*/ 0 h 519113"/>
                <a:gd name="connsiteX0" fmla="*/ 1766887 w 1766887"/>
                <a:gd name="connsiteY0" fmla="*/ 4762 h 523875"/>
                <a:gd name="connsiteX1" fmla="*/ 914400 w 1766887"/>
                <a:gd name="connsiteY1" fmla="*/ 0 h 523875"/>
                <a:gd name="connsiteX2" fmla="*/ 276225 w 1766887"/>
                <a:gd name="connsiteY2" fmla="*/ 4762 h 523875"/>
                <a:gd name="connsiteX3" fmla="*/ 0 w 1766887"/>
                <a:gd name="connsiteY3" fmla="*/ 280987 h 523875"/>
                <a:gd name="connsiteX4" fmla="*/ 0 w 1766887"/>
                <a:gd name="connsiteY4" fmla="*/ 523875 h 523875"/>
                <a:gd name="connsiteX5" fmla="*/ 1495425 w 1766887"/>
                <a:gd name="connsiteY5" fmla="*/ 523875 h 523875"/>
                <a:gd name="connsiteX6" fmla="*/ 1495425 w 1766887"/>
                <a:gd name="connsiteY6" fmla="*/ 271462 h 523875"/>
                <a:gd name="connsiteX7" fmla="*/ 1766887 w 1766887"/>
                <a:gd name="connsiteY7" fmla="*/ 4762 h 523875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30333 h 649446"/>
                <a:gd name="connsiteX1" fmla="*/ 938212 w 1766887"/>
                <a:gd name="connsiteY1" fmla="*/ 39846 h 649446"/>
                <a:gd name="connsiteX2" fmla="*/ 328612 w 1766887"/>
                <a:gd name="connsiteY2" fmla="*/ 82708 h 649446"/>
                <a:gd name="connsiteX3" fmla="*/ 0 w 1766887"/>
                <a:gd name="connsiteY3" fmla="*/ 406558 h 649446"/>
                <a:gd name="connsiteX4" fmla="*/ 0 w 1766887"/>
                <a:gd name="connsiteY4" fmla="*/ 649446 h 649446"/>
                <a:gd name="connsiteX5" fmla="*/ 1495425 w 1766887"/>
                <a:gd name="connsiteY5" fmla="*/ 649446 h 649446"/>
                <a:gd name="connsiteX6" fmla="*/ 1495425 w 1766887"/>
                <a:gd name="connsiteY6" fmla="*/ 397033 h 649446"/>
                <a:gd name="connsiteX7" fmla="*/ 1766887 w 1766887"/>
                <a:gd name="connsiteY7" fmla="*/ 130333 h 649446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495425 w 1766887"/>
                <a:gd name="connsiteY5" fmla="*/ 636392 h 636392"/>
                <a:gd name="connsiteX6" fmla="*/ 1495425 w 1766887"/>
                <a:gd name="connsiteY6" fmla="*/ 383979 h 636392"/>
                <a:gd name="connsiteX7" fmla="*/ 1766887 w 1766887"/>
                <a:gd name="connsiteY7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57162 w 1766887"/>
                <a:gd name="connsiteY5" fmla="*/ 63480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69862 w 1766887"/>
                <a:gd name="connsiteY5" fmla="*/ 60305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69862 w 1766887"/>
                <a:gd name="connsiteY5" fmla="*/ 60305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54737"/>
                <a:gd name="connsiteX1" fmla="*/ 938212 w 1766887"/>
                <a:gd name="connsiteY1" fmla="*/ 26792 h 654737"/>
                <a:gd name="connsiteX2" fmla="*/ 328612 w 1766887"/>
                <a:gd name="connsiteY2" fmla="*/ 69654 h 654737"/>
                <a:gd name="connsiteX3" fmla="*/ 0 w 1766887"/>
                <a:gd name="connsiteY3" fmla="*/ 393504 h 654737"/>
                <a:gd name="connsiteX4" fmla="*/ 0 w 1766887"/>
                <a:gd name="connsiteY4" fmla="*/ 636392 h 654737"/>
                <a:gd name="connsiteX5" fmla="*/ 169862 w 1766887"/>
                <a:gd name="connsiteY5" fmla="*/ 603054 h 654737"/>
                <a:gd name="connsiteX6" fmla="*/ 598487 w 1766887"/>
                <a:gd name="connsiteY6" fmla="*/ 631629 h 654737"/>
                <a:gd name="connsiteX7" fmla="*/ 1495425 w 1766887"/>
                <a:gd name="connsiteY7" fmla="*/ 636392 h 654737"/>
                <a:gd name="connsiteX8" fmla="*/ 1495425 w 1766887"/>
                <a:gd name="connsiteY8" fmla="*/ 383979 h 654737"/>
                <a:gd name="connsiteX9" fmla="*/ 1766887 w 1766887"/>
                <a:gd name="connsiteY9" fmla="*/ 117279 h 654737"/>
                <a:gd name="connsiteX0" fmla="*/ 1766887 w 1766887"/>
                <a:gd name="connsiteY0" fmla="*/ 117279 h 649911"/>
                <a:gd name="connsiteX1" fmla="*/ 938212 w 1766887"/>
                <a:gd name="connsiteY1" fmla="*/ 26792 h 649911"/>
                <a:gd name="connsiteX2" fmla="*/ 328612 w 1766887"/>
                <a:gd name="connsiteY2" fmla="*/ 69654 h 649911"/>
                <a:gd name="connsiteX3" fmla="*/ 0 w 1766887"/>
                <a:gd name="connsiteY3" fmla="*/ 393504 h 649911"/>
                <a:gd name="connsiteX4" fmla="*/ 0 w 1766887"/>
                <a:gd name="connsiteY4" fmla="*/ 636392 h 649911"/>
                <a:gd name="connsiteX5" fmla="*/ 169862 w 1766887"/>
                <a:gd name="connsiteY5" fmla="*/ 603054 h 649911"/>
                <a:gd name="connsiteX6" fmla="*/ 598487 w 1766887"/>
                <a:gd name="connsiteY6" fmla="*/ 606229 h 649911"/>
                <a:gd name="connsiteX7" fmla="*/ 1495425 w 1766887"/>
                <a:gd name="connsiteY7" fmla="*/ 636392 h 649911"/>
                <a:gd name="connsiteX8" fmla="*/ 1495425 w 1766887"/>
                <a:gd name="connsiteY8" fmla="*/ 383979 h 649911"/>
                <a:gd name="connsiteX9" fmla="*/ 1766887 w 1766887"/>
                <a:gd name="connsiteY9" fmla="*/ 117279 h 649911"/>
                <a:gd name="connsiteX0" fmla="*/ 1766887 w 1766887"/>
                <a:gd name="connsiteY0" fmla="*/ 117279 h 649911"/>
                <a:gd name="connsiteX1" fmla="*/ 938212 w 1766887"/>
                <a:gd name="connsiteY1" fmla="*/ 26792 h 649911"/>
                <a:gd name="connsiteX2" fmla="*/ 328612 w 1766887"/>
                <a:gd name="connsiteY2" fmla="*/ 69654 h 649911"/>
                <a:gd name="connsiteX3" fmla="*/ 0 w 1766887"/>
                <a:gd name="connsiteY3" fmla="*/ 393504 h 649911"/>
                <a:gd name="connsiteX4" fmla="*/ 0 w 1766887"/>
                <a:gd name="connsiteY4" fmla="*/ 636392 h 649911"/>
                <a:gd name="connsiteX5" fmla="*/ 169862 w 1766887"/>
                <a:gd name="connsiteY5" fmla="*/ 603054 h 649911"/>
                <a:gd name="connsiteX6" fmla="*/ 598487 w 1766887"/>
                <a:gd name="connsiteY6" fmla="*/ 606229 h 649911"/>
                <a:gd name="connsiteX7" fmla="*/ 1495425 w 1766887"/>
                <a:gd name="connsiteY7" fmla="*/ 636392 h 649911"/>
                <a:gd name="connsiteX8" fmla="*/ 1495425 w 1766887"/>
                <a:gd name="connsiteY8" fmla="*/ 383979 h 649911"/>
                <a:gd name="connsiteX9" fmla="*/ 1766887 w 1766887"/>
                <a:gd name="connsiteY9" fmla="*/ 117279 h 649911"/>
                <a:gd name="connsiteX0" fmla="*/ 1766887 w 1766887"/>
                <a:gd name="connsiteY0" fmla="*/ 117279 h 653932"/>
                <a:gd name="connsiteX1" fmla="*/ 938212 w 1766887"/>
                <a:gd name="connsiteY1" fmla="*/ 26792 h 653932"/>
                <a:gd name="connsiteX2" fmla="*/ 328612 w 1766887"/>
                <a:gd name="connsiteY2" fmla="*/ 69654 h 653932"/>
                <a:gd name="connsiteX3" fmla="*/ 0 w 1766887"/>
                <a:gd name="connsiteY3" fmla="*/ 393504 h 653932"/>
                <a:gd name="connsiteX4" fmla="*/ 0 w 1766887"/>
                <a:gd name="connsiteY4" fmla="*/ 636392 h 653932"/>
                <a:gd name="connsiteX5" fmla="*/ 169862 w 1766887"/>
                <a:gd name="connsiteY5" fmla="*/ 603054 h 653932"/>
                <a:gd name="connsiteX6" fmla="*/ 598487 w 1766887"/>
                <a:gd name="connsiteY6" fmla="*/ 606229 h 653932"/>
                <a:gd name="connsiteX7" fmla="*/ 1495425 w 1766887"/>
                <a:gd name="connsiteY7" fmla="*/ 636392 h 653932"/>
                <a:gd name="connsiteX8" fmla="*/ 1495425 w 1766887"/>
                <a:gd name="connsiteY8" fmla="*/ 383979 h 653932"/>
                <a:gd name="connsiteX9" fmla="*/ 1766887 w 1766887"/>
                <a:gd name="connsiteY9" fmla="*/ 117279 h 653932"/>
                <a:gd name="connsiteX0" fmla="*/ 1766887 w 1766887"/>
                <a:gd name="connsiteY0" fmla="*/ 117279 h 659379"/>
                <a:gd name="connsiteX1" fmla="*/ 938212 w 1766887"/>
                <a:gd name="connsiteY1" fmla="*/ 26792 h 659379"/>
                <a:gd name="connsiteX2" fmla="*/ 328612 w 1766887"/>
                <a:gd name="connsiteY2" fmla="*/ 69654 h 659379"/>
                <a:gd name="connsiteX3" fmla="*/ 0 w 1766887"/>
                <a:gd name="connsiteY3" fmla="*/ 393504 h 659379"/>
                <a:gd name="connsiteX4" fmla="*/ 0 w 1766887"/>
                <a:gd name="connsiteY4" fmla="*/ 636392 h 659379"/>
                <a:gd name="connsiteX5" fmla="*/ 169862 w 1766887"/>
                <a:gd name="connsiteY5" fmla="*/ 603054 h 659379"/>
                <a:gd name="connsiteX6" fmla="*/ 598487 w 1766887"/>
                <a:gd name="connsiteY6" fmla="*/ 606229 h 659379"/>
                <a:gd name="connsiteX7" fmla="*/ 1128712 w 1766887"/>
                <a:gd name="connsiteY7" fmla="*/ 644328 h 659379"/>
                <a:gd name="connsiteX8" fmla="*/ 1495425 w 1766887"/>
                <a:gd name="connsiteY8" fmla="*/ 636392 h 659379"/>
                <a:gd name="connsiteX9" fmla="*/ 1495425 w 1766887"/>
                <a:gd name="connsiteY9" fmla="*/ 383979 h 659379"/>
                <a:gd name="connsiteX10" fmla="*/ 1766887 w 1766887"/>
                <a:gd name="connsiteY10" fmla="*/ 117279 h 659379"/>
                <a:gd name="connsiteX0" fmla="*/ 1766887 w 1766887"/>
                <a:gd name="connsiteY0" fmla="*/ 117279 h 647524"/>
                <a:gd name="connsiteX1" fmla="*/ 938212 w 1766887"/>
                <a:gd name="connsiteY1" fmla="*/ 26792 h 647524"/>
                <a:gd name="connsiteX2" fmla="*/ 328612 w 1766887"/>
                <a:gd name="connsiteY2" fmla="*/ 69654 h 647524"/>
                <a:gd name="connsiteX3" fmla="*/ 0 w 1766887"/>
                <a:gd name="connsiteY3" fmla="*/ 393504 h 647524"/>
                <a:gd name="connsiteX4" fmla="*/ 0 w 1766887"/>
                <a:gd name="connsiteY4" fmla="*/ 636392 h 647524"/>
                <a:gd name="connsiteX5" fmla="*/ 169862 w 1766887"/>
                <a:gd name="connsiteY5" fmla="*/ 603054 h 647524"/>
                <a:gd name="connsiteX6" fmla="*/ 598487 w 1766887"/>
                <a:gd name="connsiteY6" fmla="*/ 606229 h 647524"/>
                <a:gd name="connsiteX7" fmla="*/ 1135062 w 1766887"/>
                <a:gd name="connsiteY7" fmla="*/ 577653 h 647524"/>
                <a:gd name="connsiteX8" fmla="*/ 1495425 w 1766887"/>
                <a:gd name="connsiteY8" fmla="*/ 636392 h 647524"/>
                <a:gd name="connsiteX9" fmla="*/ 1495425 w 1766887"/>
                <a:gd name="connsiteY9" fmla="*/ 383979 h 647524"/>
                <a:gd name="connsiteX10" fmla="*/ 1766887 w 1766887"/>
                <a:gd name="connsiteY10" fmla="*/ 117279 h 647524"/>
                <a:gd name="connsiteX0" fmla="*/ 1766887 w 1766887"/>
                <a:gd name="connsiteY0" fmla="*/ 117279 h 647524"/>
                <a:gd name="connsiteX1" fmla="*/ 938212 w 1766887"/>
                <a:gd name="connsiteY1" fmla="*/ 26792 h 647524"/>
                <a:gd name="connsiteX2" fmla="*/ 328612 w 1766887"/>
                <a:gd name="connsiteY2" fmla="*/ 69654 h 647524"/>
                <a:gd name="connsiteX3" fmla="*/ 0 w 1766887"/>
                <a:gd name="connsiteY3" fmla="*/ 393504 h 647524"/>
                <a:gd name="connsiteX4" fmla="*/ 0 w 1766887"/>
                <a:gd name="connsiteY4" fmla="*/ 636392 h 647524"/>
                <a:gd name="connsiteX5" fmla="*/ 169862 w 1766887"/>
                <a:gd name="connsiteY5" fmla="*/ 603054 h 647524"/>
                <a:gd name="connsiteX6" fmla="*/ 598487 w 1766887"/>
                <a:gd name="connsiteY6" fmla="*/ 606229 h 647524"/>
                <a:gd name="connsiteX7" fmla="*/ 1135062 w 1766887"/>
                <a:gd name="connsiteY7" fmla="*/ 577653 h 647524"/>
                <a:gd name="connsiteX8" fmla="*/ 1495425 w 1766887"/>
                <a:gd name="connsiteY8" fmla="*/ 636392 h 647524"/>
                <a:gd name="connsiteX9" fmla="*/ 1495425 w 1766887"/>
                <a:gd name="connsiteY9" fmla="*/ 383979 h 647524"/>
                <a:gd name="connsiteX10" fmla="*/ 1766887 w 1766887"/>
                <a:gd name="connsiteY10" fmla="*/ 117279 h 647524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0 w 1766887"/>
                <a:gd name="connsiteY3" fmla="*/ 393504 h 650429"/>
                <a:gd name="connsiteX4" fmla="*/ 0 w 1766887"/>
                <a:gd name="connsiteY4" fmla="*/ 636392 h 650429"/>
                <a:gd name="connsiteX5" fmla="*/ 169862 w 1766887"/>
                <a:gd name="connsiteY5" fmla="*/ 603054 h 650429"/>
                <a:gd name="connsiteX6" fmla="*/ 598487 w 1766887"/>
                <a:gd name="connsiteY6" fmla="*/ 606229 h 650429"/>
                <a:gd name="connsiteX7" fmla="*/ 1135062 w 1766887"/>
                <a:gd name="connsiteY7" fmla="*/ 577653 h 650429"/>
                <a:gd name="connsiteX8" fmla="*/ 1485900 w 1766887"/>
                <a:gd name="connsiteY8" fmla="*/ 639567 h 650429"/>
                <a:gd name="connsiteX9" fmla="*/ 1495425 w 1766887"/>
                <a:gd name="connsiteY9" fmla="*/ 383979 h 650429"/>
                <a:gd name="connsiteX10" fmla="*/ 1766887 w 1766887"/>
                <a:gd name="connsiteY10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204787 w 1766887"/>
                <a:gd name="connsiteY3" fmla="*/ 19982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141287 w 1766887"/>
                <a:gd name="connsiteY3" fmla="*/ 20617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141287 w 1766887"/>
                <a:gd name="connsiteY3" fmla="*/ 20617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79587 w 1779587"/>
                <a:gd name="connsiteY0" fmla="*/ 117279 h 650429"/>
                <a:gd name="connsiteX1" fmla="*/ 950912 w 1779587"/>
                <a:gd name="connsiteY1" fmla="*/ 26792 h 650429"/>
                <a:gd name="connsiteX2" fmla="*/ 341312 w 1779587"/>
                <a:gd name="connsiteY2" fmla="*/ 69654 h 650429"/>
                <a:gd name="connsiteX3" fmla="*/ 153987 w 1779587"/>
                <a:gd name="connsiteY3" fmla="*/ 206178 h 650429"/>
                <a:gd name="connsiteX4" fmla="*/ 12700 w 1779587"/>
                <a:gd name="connsiteY4" fmla="*/ 393504 h 650429"/>
                <a:gd name="connsiteX5" fmla="*/ 12700 w 1779587"/>
                <a:gd name="connsiteY5" fmla="*/ 636392 h 650429"/>
                <a:gd name="connsiteX6" fmla="*/ 182562 w 1779587"/>
                <a:gd name="connsiteY6" fmla="*/ 603054 h 650429"/>
                <a:gd name="connsiteX7" fmla="*/ 611187 w 1779587"/>
                <a:gd name="connsiteY7" fmla="*/ 606229 h 650429"/>
                <a:gd name="connsiteX8" fmla="*/ 1147762 w 1779587"/>
                <a:gd name="connsiteY8" fmla="*/ 577653 h 650429"/>
                <a:gd name="connsiteX9" fmla="*/ 1498600 w 1779587"/>
                <a:gd name="connsiteY9" fmla="*/ 639567 h 650429"/>
                <a:gd name="connsiteX10" fmla="*/ 1508125 w 1779587"/>
                <a:gd name="connsiteY10" fmla="*/ 383979 h 650429"/>
                <a:gd name="connsiteX11" fmla="*/ 1779587 w 1779587"/>
                <a:gd name="connsiteY11" fmla="*/ 117279 h 650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79587" h="650429">
                  <a:moveTo>
                    <a:pt x="1779587" y="117279"/>
                  </a:moveTo>
                  <a:cubicBezTo>
                    <a:pt x="1503362" y="87117"/>
                    <a:pt x="1379537" y="-19246"/>
                    <a:pt x="950912" y="26792"/>
                  </a:cubicBezTo>
                  <a:cubicBezTo>
                    <a:pt x="644524" y="4566"/>
                    <a:pt x="642936" y="-36708"/>
                    <a:pt x="341312" y="69654"/>
                  </a:cubicBezTo>
                  <a:lnTo>
                    <a:pt x="153987" y="206178"/>
                  </a:lnTo>
                  <a:cubicBezTo>
                    <a:pt x="106891" y="268620"/>
                    <a:pt x="15346" y="359637"/>
                    <a:pt x="12700" y="393504"/>
                  </a:cubicBezTo>
                  <a:cubicBezTo>
                    <a:pt x="-15875" y="445892"/>
                    <a:pt x="12700" y="555429"/>
                    <a:pt x="12700" y="636392"/>
                  </a:cubicBezTo>
                  <a:lnTo>
                    <a:pt x="182562" y="603054"/>
                  </a:lnTo>
                  <a:cubicBezTo>
                    <a:pt x="325437" y="604112"/>
                    <a:pt x="458787" y="646446"/>
                    <a:pt x="611187" y="606229"/>
                  </a:cubicBezTo>
                  <a:cubicBezTo>
                    <a:pt x="770995" y="613108"/>
                    <a:pt x="1004622" y="632951"/>
                    <a:pt x="1147762" y="577653"/>
                  </a:cubicBezTo>
                  <a:cubicBezTo>
                    <a:pt x="1297252" y="582680"/>
                    <a:pt x="1437481" y="682959"/>
                    <a:pt x="1498600" y="639567"/>
                  </a:cubicBezTo>
                  <a:lnTo>
                    <a:pt x="1508125" y="383979"/>
                  </a:lnTo>
                  <a:lnTo>
                    <a:pt x="1779587" y="117279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4225432" y="1077176"/>
            <a:ext cx="1486277" cy="1153061"/>
            <a:chOff x="4225432" y="1077176"/>
            <a:chExt cx="1486277" cy="1153061"/>
          </a:xfrm>
        </p:grpSpPr>
        <p:sp>
          <p:nvSpPr>
            <p:cNvPr id="73" name="直方体 72"/>
            <p:cNvSpPr/>
            <p:nvPr/>
          </p:nvSpPr>
          <p:spPr bwMode="auto">
            <a:xfrm flipH="1">
              <a:off x="4225432" y="1077176"/>
              <a:ext cx="894139" cy="661188"/>
            </a:xfrm>
            <a:prstGeom prst="cube">
              <a:avLst>
                <a:gd name="adj" fmla="val 6819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直方体 73"/>
            <p:cNvSpPr/>
            <p:nvPr/>
          </p:nvSpPr>
          <p:spPr bwMode="auto">
            <a:xfrm flipH="1">
              <a:off x="4225432" y="1532838"/>
              <a:ext cx="1354114" cy="691316"/>
            </a:xfrm>
            <a:prstGeom prst="cube">
              <a:avLst>
                <a:gd name="adj" fmla="val 71377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直方体 74"/>
            <p:cNvSpPr/>
            <p:nvPr/>
          </p:nvSpPr>
          <p:spPr bwMode="auto">
            <a:xfrm flipH="1">
              <a:off x="4225432" y="1465009"/>
              <a:ext cx="1444789" cy="641546"/>
            </a:xfrm>
            <a:prstGeom prst="cube">
              <a:avLst>
                <a:gd name="adj" fmla="val 8426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直方体 75"/>
            <p:cNvSpPr/>
            <p:nvPr/>
          </p:nvSpPr>
          <p:spPr bwMode="auto">
            <a:xfrm flipH="1">
              <a:off x="4225432" y="1357897"/>
              <a:ext cx="1444789" cy="641546"/>
            </a:xfrm>
            <a:prstGeom prst="cube">
              <a:avLst>
                <a:gd name="adj" fmla="val 84260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直方体 76"/>
            <p:cNvSpPr/>
            <p:nvPr/>
          </p:nvSpPr>
          <p:spPr bwMode="auto">
            <a:xfrm flipH="1">
              <a:off x="4519099" y="1276288"/>
              <a:ext cx="428063" cy="181530"/>
            </a:xfrm>
            <a:prstGeom prst="cube">
              <a:avLst>
                <a:gd name="adj" fmla="val 45303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円/楕円 143"/>
            <p:cNvSpPr/>
            <p:nvPr/>
          </p:nvSpPr>
          <p:spPr bwMode="auto">
            <a:xfrm>
              <a:off x="4672501" y="1242920"/>
              <a:ext cx="176391" cy="176391"/>
            </a:xfrm>
            <a:prstGeom prst="ellipse">
              <a:avLst/>
            </a:prstGeom>
            <a:solidFill>
              <a:srgbClr val="0070C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角丸四角形 14"/>
            <p:cNvSpPr/>
            <p:nvPr/>
          </p:nvSpPr>
          <p:spPr bwMode="auto">
            <a:xfrm rot="18900000">
              <a:off x="4839806" y="1355537"/>
              <a:ext cx="210901" cy="413487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フリーフォーム 145"/>
            <p:cNvSpPr/>
            <p:nvPr/>
          </p:nvSpPr>
          <p:spPr bwMode="auto">
            <a:xfrm flipH="1">
              <a:off x="4259742" y="1389709"/>
              <a:ext cx="1451967" cy="840528"/>
            </a:xfrm>
            <a:custGeom>
              <a:avLst/>
              <a:gdLst>
                <a:gd name="connsiteX0" fmla="*/ 406739 w 1451967"/>
                <a:gd name="connsiteY0" fmla="*/ 38100 h 791482"/>
                <a:gd name="connsiteX1" fmla="*/ 692489 w 1451967"/>
                <a:gd name="connsiteY1" fmla="*/ 19050 h 791482"/>
                <a:gd name="connsiteX2" fmla="*/ 892514 w 1451967"/>
                <a:gd name="connsiteY2" fmla="*/ 38100 h 791482"/>
                <a:gd name="connsiteX3" fmla="*/ 1092539 w 1451967"/>
                <a:gd name="connsiteY3" fmla="*/ 0 h 791482"/>
                <a:gd name="connsiteX4" fmla="*/ 1359239 w 1451967"/>
                <a:gd name="connsiteY4" fmla="*/ 38100 h 791482"/>
                <a:gd name="connsiteX5" fmla="*/ 1416389 w 1451967"/>
                <a:gd name="connsiteY5" fmla="*/ 123825 h 791482"/>
                <a:gd name="connsiteX6" fmla="*/ 1444964 w 1451967"/>
                <a:gd name="connsiteY6" fmla="*/ 381000 h 791482"/>
                <a:gd name="connsiteX7" fmla="*/ 1283039 w 1451967"/>
                <a:gd name="connsiteY7" fmla="*/ 485775 h 791482"/>
                <a:gd name="connsiteX8" fmla="*/ 1178264 w 1451967"/>
                <a:gd name="connsiteY8" fmla="*/ 657225 h 791482"/>
                <a:gd name="connsiteX9" fmla="*/ 1054439 w 1451967"/>
                <a:gd name="connsiteY9" fmla="*/ 790575 h 791482"/>
                <a:gd name="connsiteX10" fmla="*/ 1035389 w 1451967"/>
                <a:gd name="connsiteY10" fmla="*/ 590550 h 791482"/>
                <a:gd name="connsiteX11" fmla="*/ 959189 w 1451967"/>
                <a:gd name="connsiteY11" fmla="*/ 495300 h 791482"/>
                <a:gd name="connsiteX12" fmla="*/ 597239 w 1451967"/>
                <a:gd name="connsiteY12" fmla="*/ 485775 h 791482"/>
                <a:gd name="connsiteX13" fmla="*/ 301964 w 1451967"/>
                <a:gd name="connsiteY13" fmla="*/ 447675 h 791482"/>
                <a:gd name="connsiteX14" fmla="*/ 6689 w 1451967"/>
                <a:gd name="connsiteY14" fmla="*/ 476250 h 791482"/>
                <a:gd name="connsiteX15" fmla="*/ 120989 w 1451967"/>
                <a:gd name="connsiteY15" fmla="*/ 304800 h 791482"/>
                <a:gd name="connsiteX16" fmla="*/ 406739 w 1451967"/>
                <a:gd name="connsiteY16" fmla="*/ 38100 h 7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1967" h="791482">
                  <a:moveTo>
                    <a:pt x="406739" y="38100"/>
                  </a:moveTo>
                  <a:cubicBezTo>
                    <a:pt x="501989" y="-9525"/>
                    <a:pt x="611527" y="19050"/>
                    <a:pt x="692489" y="19050"/>
                  </a:cubicBezTo>
                  <a:cubicBezTo>
                    <a:pt x="773451" y="19050"/>
                    <a:pt x="825839" y="41275"/>
                    <a:pt x="892514" y="38100"/>
                  </a:cubicBezTo>
                  <a:cubicBezTo>
                    <a:pt x="959189" y="34925"/>
                    <a:pt x="1014752" y="0"/>
                    <a:pt x="1092539" y="0"/>
                  </a:cubicBezTo>
                  <a:cubicBezTo>
                    <a:pt x="1170326" y="0"/>
                    <a:pt x="1305264" y="17462"/>
                    <a:pt x="1359239" y="38100"/>
                  </a:cubicBezTo>
                  <a:cubicBezTo>
                    <a:pt x="1413214" y="58738"/>
                    <a:pt x="1402102" y="66675"/>
                    <a:pt x="1416389" y="123825"/>
                  </a:cubicBezTo>
                  <a:cubicBezTo>
                    <a:pt x="1430677" y="180975"/>
                    <a:pt x="1467189" y="320675"/>
                    <a:pt x="1444964" y="381000"/>
                  </a:cubicBezTo>
                  <a:cubicBezTo>
                    <a:pt x="1422739" y="441325"/>
                    <a:pt x="1327489" y="439738"/>
                    <a:pt x="1283039" y="485775"/>
                  </a:cubicBezTo>
                  <a:cubicBezTo>
                    <a:pt x="1238589" y="531812"/>
                    <a:pt x="1216364" y="606425"/>
                    <a:pt x="1178264" y="657225"/>
                  </a:cubicBezTo>
                  <a:cubicBezTo>
                    <a:pt x="1140164" y="708025"/>
                    <a:pt x="1078252" y="801688"/>
                    <a:pt x="1054439" y="790575"/>
                  </a:cubicBezTo>
                  <a:cubicBezTo>
                    <a:pt x="1030627" y="779463"/>
                    <a:pt x="1051264" y="639762"/>
                    <a:pt x="1035389" y="590550"/>
                  </a:cubicBezTo>
                  <a:cubicBezTo>
                    <a:pt x="1019514" y="541338"/>
                    <a:pt x="1032214" y="512762"/>
                    <a:pt x="959189" y="495300"/>
                  </a:cubicBezTo>
                  <a:cubicBezTo>
                    <a:pt x="886164" y="477838"/>
                    <a:pt x="706777" y="493713"/>
                    <a:pt x="597239" y="485775"/>
                  </a:cubicBezTo>
                  <a:cubicBezTo>
                    <a:pt x="487702" y="477838"/>
                    <a:pt x="400389" y="449263"/>
                    <a:pt x="301964" y="447675"/>
                  </a:cubicBezTo>
                  <a:cubicBezTo>
                    <a:pt x="203539" y="446088"/>
                    <a:pt x="36851" y="500062"/>
                    <a:pt x="6689" y="476250"/>
                  </a:cubicBezTo>
                  <a:cubicBezTo>
                    <a:pt x="-23473" y="452438"/>
                    <a:pt x="54314" y="377825"/>
                    <a:pt x="120989" y="304800"/>
                  </a:cubicBezTo>
                  <a:cubicBezTo>
                    <a:pt x="187664" y="231775"/>
                    <a:pt x="311489" y="85725"/>
                    <a:pt x="406739" y="38100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4225432" y="3078696"/>
            <a:ext cx="1486277" cy="1146978"/>
            <a:chOff x="4225432" y="3078696"/>
            <a:chExt cx="1486277" cy="1146978"/>
          </a:xfrm>
        </p:grpSpPr>
        <p:sp>
          <p:nvSpPr>
            <p:cNvPr id="161" name="直方体 160"/>
            <p:cNvSpPr/>
            <p:nvPr/>
          </p:nvSpPr>
          <p:spPr bwMode="auto">
            <a:xfrm flipH="1">
              <a:off x="4225432" y="3078696"/>
              <a:ext cx="894139" cy="661188"/>
            </a:xfrm>
            <a:prstGeom prst="cube">
              <a:avLst>
                <a:gd name="adj" fmla="val 6819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直方体 161"/>
            <p:cNvSpPr/>
            <p:nvPr/>
          </p:nvSpPr>
          <p:spPr bwMode="auto">
            <a:xfrm flipH="1">
              <a:off x="4225432" y="3534358"/>
              <a:ext cx="1354114" cy="691316"/>
            </a:xfrm>
            <a:prstGeom prst="cube">
              <a:avLst>
                <a:gd name="adj" fmla="val 71377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直方体 162"/>
            <p:cNvSpPr/>
            <p:nvPr/>
          </p:nvSpPr>
          <p:spPr bwMode="auto">
            <a:xfrm flipH="1">
              <a:off x="4225432" y="3466529"/>
              <a:ext cx="1444789" cy="641546"/>
            </a:xfrm>
            <a:prstGeom prst="cube">
              <a:avLst>
                <a:gd name="adj" fmla="val 84260"/>
              </a:avLst>
            </a:prstGeom>
            <a:solidFill>
              <a:srgbClr val="92D05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直方体 163"/>
            <p:cNvSpPr/>
            <p:nvPr/>
          </p:nvSpPr>
          <p:spPr bwMode="auto">
            <a:xfrm flipH="1">
              <a:off x="4225432" y="3359417"/>
              <a:ext cx="1444789" cy="641546"/>
            </a:xfrm>
            <a:prstGeom prst="cube">
              <a:avLst>
                <a:gd name="adj" fmla="val 84260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直方体 164"/>
            <p:cNvSpPr/>
            <p:nvPr/>
          </p:nvSpPr>
          <p:spPr bwMode="auto">
            <a:xfrm flipH="1">
              <a:off x="4519099" y="3277808"/>
              <a:ext cx="428063" cy="181530"/>
            </a:xfrm>
            <a:prstGeom prst="cube">
              <a:avLst>
                <a:gd name="adj" fmla="val 45303"/>
              </a:avLst>
            </a:prstGeom>
            <a:solidFill>
              <a:srgbClr val="92D05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円/楕円 146"/>
            <p:cNvSpPr/>
            <p:nvPr/>
          </p:nvSpPr>
          <p:spPr bwMode="auto">
            <a:xfrm>
              <a:off x="4672501" y="3224120"/>
              <a:ext cx="176391" cy="176391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角丸四角形 147"/>
            <p:cNvSpPr/>
            <p:nvPr/>
          </p:nvSpPr>
          <p:spPr bwMode="auto">
            <a:xfrm rot="18900000">
              <a:off x="4839806" y="3336737"/>
              <a:ext cx="210901" cy="413487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フリーフォーム 148"/>
            <p:cNvSpPr/>
            <p:nvPr/>
          </p:nvSpPr>
          <p:spPr bwMode="auto">
            <a:xfrm flipH="1">
              <a:off x="4259742" y="3370909"/>
              <a:ext cx="1451967" cy="840528"/>
            </a:xfrm>
            <a:custGeom>
              <a:avLst/>
              <a:gdLst>
                <a:gd name="connsiteX0" fmla="*/ 406739 w 1451967"/>
                <a:gd name="connsiteY0" fmla="*/ 38100 h 791482"/>
                <a:gd name="connsiteX1" fmla="*/ 692489 w 1451967"/>
                <a:gd name="connsiteY1" fmla="*/ 19050 h 791482"/>
                <a:gd name="connsiteX2" fmla="*/ 892514 w 1451967"/>
                <a:gd name="connsiteY2" fmla="*/ 38100 h 791482"/>
                <a:gd name="connsiteX3" fmla="*/ 1092539 w 1451967"/>
                <a:gd name="connsiteY3" fmla="*/ 0 h 791482"/>
                <a:gd name="connsiteX4" fmla="*/ 1359239 w 1451967"/>
                <a:gd name="connsiteY4" fmla="*/ 38100 h 791482"/>
                <a:gd name="connsiteX5" fmla="*/ 1416389 w 1451967"/>
                <a:gd name="connsiteY5" fmla="*/ 123825 h 791482"/>
                <a:gd name="connsiteX6" fmla="*/ 1444964 w 1451967"/>
                <a:gd name="connsiteY6" fmla="*/ 381000 h 791482"/>
                <a:gd name="connsiteX7" fmla="*/ 1283039 w 1451967"/>
                <a:gd name="connsiteY7" fmla="*/ 485775 h 791482"/>
                <a:gd name="connsiteX8" fmla="*/ 1178264 w 1451967"/>
                <a:gd name="connsiteY8" fmla="*/ 657225 h 791482"/>
                <a:gd name="connsiteX9" fmla="*/ 1054439 w 1451967"/>
                <a:gd name="connsiteY9" fmla="*/ 790575 h 791482"/>
                <a:gd name="connsiteX10" fmla="*/ 1035389 w 1451967"/>
                <a:gd name="connsiteY10" fmla="*/ 590550 h 791482"/>
                <a:gd name="connsiteX11" fmla="*/ 959189 w 1451967"/>
                <a:gd name="connsiteY11" fmla="*/ 495300 h 791482"/>
                <a:gd name="connsiteX12" fmla="*/ 597239 w 1451967"/>
                <a:gd name="connsiteY12" fmla="*/ 485775 h 791482"/>
                <a:gd name="connsiteX13" fmla="*/ 301964 w 1451967"/>
                <a:gd name="connsiteY13" fmla="*/ 447675 h 791482"/>
                <a:gd name="connsiteX14" fmla="*/ 6689 w 1451967"/>
                <a:gd name="connsiteY14" fmla="*/ 476250 h 791482"/>
                <a:gd name="connsiteX15" fmla="*/ 120989 w 1451967"/>
                <a:gd name="connsiteY15" fmla="*/ 304800 h 791482"/>
                <a:gd name="connsiteX16" fmla="*/ 406739 w 1451967"/>
                <a:gd name="connsiteY16" fmla="*/ 38100 h 7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1967" h="791482">
                  <a:moveTo>
                    <a:pt x="406739" y="38100"/>
                  </a:moveTo>
                  <a:cubicBezTo>
                    <a:pt x="501989" y="-9525"/>
                    <a:pt x="611527" y="19050"/>
                    <a:pt x="692489" y="19050"/>
                  </a:cubicBezTo>
                  <a:cubicBezTo>
                    <a:pt x="773451" y="19050"/>
                    <a:pt x="825839" y="41275"/>
                    <a:pt x="892514" y="38100"/>
                  </a:cubicBezTo>
                  <a:cubicBezTo>
                    <a:pt x="959189" y="34925"/>
                    <a:pt x="1014752" y="0"/>
                    <a:pt x="1092539" y="0"/>
                  </a:cubicBezTo>
                  <a:cubicBezTo>
                    <a:pt x="1170326" y="0"/>
                    <a:pt x="1305264" y="17462"/>
                    <a:pt x="1359239" y="38100"/>
                  </a:cubicBezTo>
                  <a:cubicBezTo>
                    <a:pt x="1413214" y="58738"/>
                    <a:pt x="1402102" y="66675"/>
                    <a:pt x="1416389" y="123825"/>
                  </a:cubicBezTo>
                  <a:cubicBezTo>
                    <a:pt x="1430677" y="180975"/>
                    <a:pt x="1467189" y="320675"/>
                    <a:pt x="1444964" y="381000"/>
                  </a:cubicBezTo>
                  <a:cubicBezTo>
                    <a:pt x="1422739" y="441325"/>
                    <a:pt x="1327489" y="439738"/>
                    <a:pt x="1283039" y="485775"/>
                  </a:cubicBezTo>
                  <a:cubicBezTo>
                    <a:pt x="1238589" y="531812"/>
                    <a:pt x="1216364" y="606425"/>
                    <a:pt x="1178264" y="657225"/>
                  </a:cubicBezTo>
                  <a:cubicBezTo>
                    <a:pt x="1140164" y="708025"/>
                    <a:pt x="1078252" y="801688"/>
                    <a:pt x="1054439" y="790575"/>
                  </a:cubicBezTo>
                  <a:cubicBezTo>
                    <a:pt x="1030627" y="779463"/>
                    <a:pt x="1051264" y="639762"/>
                    <a:pt x="1035389" y="590550"/>
                  </a:cubicBezTo>
                  <a:cubicBezTo>
                    <a:pt x="1019514" y="541338"/>
                    <a:pt x="1032214" y="512762"/>
                    <a:pt x="959189" y="495300"/>
                  </a:cubicBezTo>
                  <a:cubicBezTo>
                    <a:pt x="886164" y="477838"/>
                    <a:pt x="706777" y="493713"/>
                    <a:pt x="597239" y="485775"/>
                  </a:cubicBezTo>
                  <a:cubicBezTo>
                    <a:pt x="487702" y="477838"/>
                    <a:pt x="400389" y="449263"/>
                    <a:pt x="301964" y="447675"/>
                  </a:cubicBezTo>
                  <a:cubicBezTo>
                    <a:pt x="203539" y="446088"/>
                    <a:pt x="36851" y="500062"/>
                    <a:pt x="6689" y="476250"/>
                  </a:cubicBezTo>
                  <a:cubicBezTo>
                    <a:pt x="-23473" y="452438"/>
                    <a:pt x="54314" y="377825"/>
                    <a:pt x="120989" y="304800"/>
                  </a:cubicBezTo>
                  <a:cubicBezTo>
                    <a:pt x="187664" y="231775"/>
                    <a:pt x="311489" y="85725"/>
                    <a:pt x="406739" y="38100"/>
                  </a:cubicBez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4225432" y="4998936"/>
            <a:ext cx="1486277" cy="1146978"/>
            <a:chOff x="4225432" y="4998936"/>
            <a:chExt cx="1486277" cy="1146978"/>
          </a:xfrm>
        </p:grpSpPr>
        <p:sp>
          <p:nvSpPr>
            <p:cNvPr id="204" name="直方体 203"/>
            <p:cNvSpPr/>
            <p:nvPr/>
          </p:nvSpPr>
          <p:spPr bwMode="auto">
            <a:xfrm flipH="1">
              <a:off x="4225432" y="4998936"/>
              <a:ext cx="894139" cy="661188"/>
            </a:xfrm>
            <a:prstGeom prst="cube">
              <a:avLst>
                <a:gd name="adj" fmla="val 6819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直方体 204"/>
            <p:cNvSpPr/>
            <p:nvPr/>
          </p:nvSpPr>
          <p:spPr bwMode="auto">
            <a:xfrm flipH="1">
              <a:off x="4225432" y="5454598"/>
              <a:ext cx="1354114" cy="691316"/>
            </a:xfrm>
            <a:prstGeom prst="cube">
              <a:avLst>
                <a:gd name="adj" fmla="val 71377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直方体 205"/>
            <p:cNvSpPr/>
            <p:nvPr/>
          </p:nvSpPr>
          <p:spPr bwMode="auto">
            <a:xfrm flipH="1">
              <a:off x="4225432" y="5386769"/>
              <a:ext cx="1444789" cy="641546"/>
            </a:xfrm>
            <a:prstGeom prst="cube">
              <a:avLst>
                <a:gd name="adj" fmla="val 84260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直方体 206"/>
            <p:cNvSpPr/>
            <p:nvPr/>
          </p:nvSpPr>
          <p:spPr bwMode="auto">
            <a:xfrm flipH="1">
              <a:off x="4225432" y="5279657"/>
              <a:ext cx="1444789" cy="641546"/>
            </a:xfrm>
            <a:prstGeom prst="cube">
              <a:avLst>
                <a:gd name="adj" fmla="val 84260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直方体 207"/>
            <p:cNvSpPr/>
            <p:nvPr/>
          </p:nvSpPr>
          <p:spPr bwMode="auto">
            <a:xfrm flipH="1">
              <a:off x="4519099" y="5198048"/>
              <a:ext cx="428063" cy="181530"/>
            </a:xfrm>
            <a:prstGeom prst="cube">
              <a:avLst>
                <a:gd name="adj" fmla="val 45303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円/楕円 149"/>
            <p:cNvSpPr/>
            <p:nvPr/>
          </p:nvSpPr>
          <p:spPr bwMode="auto">
            <a:xfrm>
              <a:off x="4672501" y="5150456"/>
              <a:ext cx="176391" cy="176391"/>
            </a:xfrm>
            <a:prstGeom prst="ellipse">
              <a:avLst/>
            </a:prstGeom>
            <a:solidFill>
              <a:srgbClr val="FF6699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" name="角丸四角形 150"/>
            <p:cNvSpPr/>
            <p:nvPr/>
          </p:nvSpPr>
          <p:spPr bwMode="auto">
            <a:xfrm rot="18900000">
              <a:off x="4839806" y="5263073"/>
              <a:ext cx="210901" cy="413487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フリーフォーム 151"/>
            <p:cNvSpPr/>
            <p:nvPr/>
          </p:nvSpPr>
          <p:spPr bwMode="auto">
            <a:xfrm flipH="1">
              <a:off x="4259742" y="5297245"/>
              <a:ext cx="1451967" cy="840528"/>
            </a:xfrm>
            <a:custGeom>
              <a:avLst/>
              <a:gdLst>
                <a:gd name="connsiteX0" fmla="*/ 406739 w 1451967"/>
                <a:gd name="connsiteY0" fmla="*/ 38100 h 791482"/>
                <a:gd name="connsiteX1" fmla="*/ 692489 w 1451967"/>
                <a:gd name="connsiteY1" fmla="*/ 19050 h 791482"/>
                <a:gd name="connsiteX2" fmla="*/ 892514 w 1451967"/>
                <a:gd name="connsiteY2" fmla="*/ 38100 h 791482"/>
                <a:gd name="connsiteX3" fmla="*/ 1092539 w 1451967"/>
                <a:gd name="connsiteY3" fmla="*/ 0 h 791482"/>
                <a:gd name="connsiteX4" fmla="*/ 1359239 w 1451967"/>
                <a:gd name="connsiteY4" fmla="*/ 38100 h 791482"/>
                <a:gd name="connsiteX5" fmla="*/ 1416389 w 1451967"/>
                <a:gd name="connsiteY5" fmla="*/ 123825 h 791482"/>
                <a:gd name="connsiteX6" fmla="*/ 1444964 w 1451967"/>
                <a:gd name="connsiteY6" fmla="*/ 381000 h 791482"/>
                <a:gd name="connsiteX7" fmla="*/ 1283039 w 1451967"/>
                <a:gd name="connsiteY7" fmla="*/ 485775 h 791482"/>
                <a:gd name="connsiteX8" fmla="*/ 1178264 w 1451967"/>
                <a:gd name="connsiteY8" fmla="*/ 657225 h 791482"/>
                <a:gd name="connsiteX9" fmla="*/ 1054439 w 1451967"/>
                <a:gd name="connsiteY9" fmla="*/ 790575 h 791482"/>
                <a:gd name="connsiteX10" fmla="*/ 1035389 w 1451967"/>
                <a:gd name="connsiteY10" fmla="*/ 590550 h 791482"/>
                <a:gd name="connsiteX11" fmla="*/ 959189 w 1451967"/>
                <a:gd name="connsiteY11" fmla="*/ 495300 h 791482"/>
                <a:gd name="connsiteX12" fmla="*/ 597239 w 1451967"/>
                <a:gd name="connsiteY12" fmla="*/ 485775 h 791482"/>
                <a:gd name="connsiteX13" fmla="*/ 301964 w 1451967"/>
                <a:gd name="connsiteY13" fmla="*/ 447675 h 791482"/>
                <a:gd name="connsiteX14" fmla="*/ 6689 w 1451967"/>
                <a:gd name="connsiteY14" fmla="*/ 476250 h 791482"/>
                <a:gd name="connsiteX15" fmla="*/ 120989 w 1451967"/>
                <a:gd name="connsiteY15" fmla="*/ 304800 h 791482"/>
                <a:gd name="connsiteX16" fmla="*/ 406739 w 1451967"/>
                <a:gd name="connsiteY16" fmla="*/ 38100 h 7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1967" h="791482">
                  <a:moveTo>
                    <a:pt x="406739" y="38100"/>
                  </a:moveTo>
                  <a:cubicBezTo>
                    <a:pt x="501989" y="-9525"/>
                    <a:pt x="611527" y="19050"/>
                    <a:pt x="692489" y="19050"/>
                  </a:cubicBezTo>
                  <a:cubicBezTo>
                    <a:pt x="773451" y="19050"/>
                    <a:pt x="825839" y="41275"/>
                    <a:pt x="892514" y="38100"/>
                  </a:cubicBezTo>
                  <a:cubicBezTo>
                    <a:pt x="959189" y="34925"/>
                    <a:pt x="1014752" y="0"/>
                    <a:pt x="1092539" y="0"/>
                  </a:cubicBezTo>
                  <a:cubicBezTo>
                    <a:pt x="1170326" y="0"/>
                    <a:pt x="1305264" y="17462"/>
                    <a:pt x="1359239" y="38100"/>
                  </a:cubicBezTo>
                  <a:cubicBezTo>
                    <a:pt x="1413214" y="58738"/>
                    <a:pt x="1402102" y="66675"/>
                    <a:pt x="1416389" y="123825"/>
                  </a:cubicBezTo>
                  <a:cubicBezTo>
                    <a:pt x="1430677" y="180975"/>
                    <a:pt x="1467189" y="320675"/>
                    <a:pt x="1444964" y="381000"/>
                  </a:cubicBezTo>
                  <a:cubicBezTo>
                    <a:pt x="1422739" y="441325"/>
                    <a:pt x="1327489" y="439738"/>
                    <a:pt x="1283039" y="485775"/>
                  </a:cubicBezTo>
                  <a:cubicBezTo>
                    <a:pt x="1238589" y="531812"/>
                    <a:pt x="1216364" y="606425"/>
                    <a:pt x="1178264" y="657225"/>
                  </a:cubicBezTo>
                  <a:cubicBezTo>
                    <a:pt x="1140164" y="708025"/>
                    <a:pt x="1078252" y="801688"/>
                    <a:pt x="1054439" y="790575"/>
                  </a:cubicBezTo>
                  <a:cubicBezTo>
                    <a:pt x="1030627" y="779463"/>
                    <a:pt x="1051264" y="639762"/>
                    <a:pt x="1035389" y="590550"/>
                  </a:cubicBezTo>
                  <a:cubicBezTo>
                    <a:pt x="1019514" y="541338"/>
                    <a:pt x="1032214" y="512762"/>
                    <a:pt x="959189" y="495300"/>
                  </a:cubicBezTo>
                  <a:cubicBezTo>
                    <a:pt x="886164" y="477838"/>
                    <a:pt x="706777" y="493713"/>
                    <a:pt x="597239" y="485775"/>
                  </a:cubicBezTo>
                  <a:cubicBezTo>
                    <a:pt x="487702" y="477838"/>
                    <a:pt x="400389" y="449263"/>
                    <a:pt x="301964" y="447675"/>
                  </a:cubicBezTo>
                  <a:cubicBezTo>
                    <a:pt x="203539" y="446088"/>
                    <a:pt x="36851" y="500062"/>
                    <a:pt x="6689" y="476250"/>
                  </a:cubicBezTo>
                  <a:cubicBezTo>
                    <a:pt x="-23473" y="452438"/>
                    <a:pt x="54314" y="377825"/>
                    <a:pt x="120989" y="304800"/>
                  </a:cubicBezTo>
                  <a:cubicBezTo>
                    <a:pt x="187664" y="231775"/>
                    <a:pt x="311489" y="85725"/>
                    <a:pt x="406739" y="38100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6010656" y="3161313"/>
            <a:ext cx="1601749" cy="993060"/>
            <a:chOff x="6010656" y="3161313"/>
            <a:chExt cx="1601749" cy="993060"/>
          </a:xfrm>
        </p:grpSpPr>
        <p:sp>
          <p:nvSpPr>
            <p:cNvPr id="170" name="直方体 169"/>
            <p:cNvSpPr/>
            <p:nvPr/>
          </p:nvSpPr>
          <p:spPr bwMode="auto">
            <a:xfrm flipH="1">
              <a:off x="6054232" y="3161313"/>
              <a:ext cx="1149018" cy="272885"/>
            </a:xfrm>
            <a:prstGeom prst="cube">
              <a:avLst>
                <a:gd name="adj" fmla="val 6819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直方体 170"/>
            <p:cNvSpPr/>
            <p:nvPr/>
          </p:nvSpPr>
          <p:spPr bwMode="auto">
            <a:xfrm flipH="1">
              <a:off x="6054232" y="3537435"/>
              <a:ext cx="1494810" cy="616938"/>
            </a:xfrm>
            <a:prstGeom prst="cube">
              <a:avLst>
                <a:gd name="adj" fmla="val 71377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直方体 171"/>
            <p:cNvSpPr/>
            <p:nvPr/>
          </p:nvSpPr>
          <p:spPr bwMode="auto">
            <a:xfrm flipH="1">
              <a:off x="6054232" y="3481446"/>
              <a:ext cx="1525764" cy="529558"/>
            </a:xfrm>
            <a:prstGeom prst="cube">
              <a:avLst>
                <a:gd name="adj" fmla="val 84260"/>
              </a:avLst>
            </a:prstGeom>
            <a:solidFill>
              <a:srgbClr val="92D05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直方体 172"/>
            <p:cNvSpPr/>
            <p:nvPr/>
          </p:nvSpPr>
          <p:spPr bwMode="auto">
            <a:xfrm flipH="1">
              <a:off x="6054232" y="3393031"/>
              <a:ext cx="1525764" cy="529558"/>
            </a:xfrm>
            <a:prstGeom prst="cube">
              <a:avLst>
                <a:gd name="adj" fmla="val 84260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直方体 173"/>
            <p:cNvSpPr/>
            <p:nvPr/>
          </p:nvSpPr>
          <p:spPr bwMode="auto">
            <a:xfrm flipH="1">
              <a:off x="6265913" y="3325668"/>
              <a:ext cx="371824" cy="149842"/>
            </a:xfrm>
            <a:prstGeom prst="cube">
              <a:avLst>
                <a:gd name="adj" fmla="val 45303"/>
              </a:avLst>
            </a:prstGeom>
            <a:solidFill>
              <a:srgbClr val="92D05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直方体 174"/>
            <p:cNvSpPr/>
            <p:nvPr/>
          </p:nvSpPr>
          <p:spPr bwMode="auto">
            <a:xfrm flipH="1">
              <a:off x="6753593" y="3325668"/>
              <a:ext cx="371824" cy="149842"/>
            </a:xfrm>
            <a:prstGeom prst="cube">
              <a:avLst>
                <a:gd name="adj" fmla="val 45303"/>
              </a:avLst>
            </a:prstGeom>
            <a:solidFill>
              <a:srgbClr val="92D05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6385477" y="3266792"/>
              <a:ext cx="368116" cy="512068"/>
              <a:chOff x="6385477" y="3266792"/>
              <a:chExt cx="378206" cy="526104"/>
            </a:xfrm>
          </p:grpSpPr>
          <p:sp>
            <p:nvSpPr>
              <p:cNvPr id="153" name="円/楕円 152"/>
              <p:cNvSpPr/>
              <p:nvPr/>
            </p:nvSpPr>
            <p:spPr bwMode="auto">
              <a:xfrm>
                <a:off x="6385477" y="3266792"/>
                <a:ext cx="176391" cy="176391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4" name="角丸四角形 153"/>
              <p:cNvSpPr/>
              <p:nvPr/>
            </p:nvSpPr>
            <p:spPr bwMode="auto">
              <a:xfrm rot="18900000">
                <a:off x="6552782" y="3379409"/>
                <a:ext cx="210901" cy="413487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22" name="グループ化 221"/>
            <p:cNvGrpSpPr/>
            <p:nvPr/>
          </p:nvGrpSpPr>
          <p:grpSpPr>
            <a:xfrm>
              <a:off x="6866042" y="3266792"/>
              <a:ext cx="368116" cy="512068"/>
              <a:chOff x="6385477" y="3266792"/>
              <a:chExt cx="378206" cy="526104"/>
            </a:xfrm>
          </p:grpSpPr>
          <p:sp>
            <p:nvSpPr>
              <p:cNvPr id="223" name="円/楕円 222"/>
              <p:cNvSpPr/>
              <p:nvPr/>
            </p:nvSpPr>
            <p:spPr bwMode="auto">
              <a:xfrm>
                <a:off x="6385477" y="3266792"/>
                <a:ext cx="176391" cy="176391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" name="角丸四角形 223"/>
              <p:cNvSpPr/>
              <p:nvPr/>
            </p:nvSpPr>
            <p:spPr bwMode="auto">
              <a:xfrm rot="18900000">
                <a:off x="6552782" y="3379409"/>
                <a:ext cx="210901" cy="413487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25" name="フリーフォーム 224"/>
            <p:cNvSpPr/>
            <p:nvPr/>
          </p:nvSpPr>
          <p:spPr bwMode="auto">
            <a:xfrm flipH="1">
              <a:off x="6010656" y="3383330"/>
              <a:ext cx="1601749" cy="750950"/>
            </a:xfrm>
            <a:custGeom>
              <a:avLst/>
              <a:gdLst>
                <a:gd name="connsiteX0" fmla="*/ 406739 w 1451967"/>
                <a:gd name="connsiteY0" fmla="*/ 38100 h 791482"/>
                <a:gd name="connsiteX1" fmla="*/ 692489 w 1451967"/>
                <a:gd name="connsiteY1" fmla="*/ 19050 h 791482"/>
                <a:gd name="connsiteX2" fmla="*/ 892514 w 1451967"/>
                <a:gd name="connsiteY2" fmla="*/ 38100 h 791482"/>
                <a:gd name="connsiteX3" fmla="*/ 1092539 w 1451967"/>
                <a:gd name="connsiteY3" fmla="*/ 0 h 791482"/>
                <a:gd name="connsiteX4" fmla="*/ 1359239 w 1451967"/>
                <a:gd name="connsiteY4" fmla="*/ 38100 h 791482"/>
                <a:gd name="connsiteX5" fmla="*/ 1416389 w 1451967"/>
                <a:gd name="connsiteY5" fmla="*/ 123825 h 791482"/>
                <a:gd name="connsiteX6" fmla="*/ 1444964 w 1451967"/>
                <a:gd name="connsiteY6" fmla="*/ 381000 h 791482"/>
                <a:gd name="connsiteX7" fmla="*/ 1283039 w 1451967"/>
                <a:gd name="connsiteY7" fmla="*/ 485775 h 791482"/>
                <a:gd name="connsiteX8" fmla="*/ 1178264 w 1451967"/>
                <a:gd name="connsiteY8" fmla="*/ 657225 h 791482"/>
                <a:gd name="connsiteX9" fmla="*/ 1054439 w 1451967"/>
                <a:gd name="connsiteY9" fmla="*/ 790575 h 791482"/>
                <a:gd name="connsiteX10" fmla="*/ 1035389 w 1451967"/>
                <a:gd name="connsiteY10" fmla="*/ 590550 h 791482"/>
                <a:gd name="connsiteX11" fmla="*/ 959189 w 1451967"/>
                <a:gd name="connsiteY11" fmla="*/ 495300 h 791482"/>
                <a:gd name="connsiteX12" fmla="*/ 597239 w 1451967"/>
                <a:gd name="connsiteY12" fmla="*/ 485775 h 791482"/>
                <a:gd name="connsiteX13" fmla="*/ 301964 w 1451967"/>
                <a:gd name="connsiteY13" fmla="*/ 447675 h 791482"/>
                <a:gd name="connsiteX14" fmla="*/ 6689 w 1451967"/>
                <a:gd name="connsiteY14" fmla="*/ 476250 h 791482"/>
                <a:gd name="connsiteX15" fmla="*/ 120989 w 1451967"/>
                <a:gd name="connsiteY15" fmla="*/ 304800 h 791482"/>
                <a:gd name="connsiteX16" fmla="*/ 406739 w 1451967"/>
                <a:gd name="connsiteY16" fmla="*/ 38100 h 7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1967" h="791482">
                  <a:moveTo>
                    <a:pt x="406739" y="38100"/>
                  </a:moveTo>
                  <a:cubicBezTo>
                    <a:pt x="501989" y="-9525"/>
                    <a:pt x="611527" y="19050"/>
                    <a:pt x="692489" y="19050"/>
                  </a:cubicBezTo>
                  <a:cubicBezTo>
                    <a:pt x="773451" y="19050"/>
                    <a:pt x="825839" y="41275"/>
                    <a:pt x="892514" y="38100"/>
                  </a:cubicBezTo>
                  <a:cubicBezTo>
                    <a:pt x="959189" y="34925"/>
                    <a:pt x="1014752" y="0"/>
                    <a:pt x="1092539" y="0"/>
                  </a:cubicBezTo>
                  <a:cubicBezTo>
                    <a:pt x="1170326" y="0"/>
                    <a:pt x="1305264" y="17462"/>
                    <a:pt x="1359239" y="38100"/>
                  </a:cubicBezTo>
                  <a:cubicBezTo>
                    <a:pt x="1413214" y="58738"/>
                    <a:pt x="1402102" y="66675"/>
                    <a:pt x="1416389" y="123825"/>
                  </a:cubicBezTo>
                  <a:cubicBezTo>
                    <a:pt x="1430677" y="180975"/>
                    <a:pt x="1467189" y="320675"/>
                    <a:pt x="1444964" y="381000"/>
                  </a:cubicBezTo>
                  <a:cubicBezTo>
                    <a:pt x="1422739" y="441325"/>
                    <a:pt x="1327489" y="439738"/>
                    <a:pt x="1283039" y="485775"/>
                  </a:cubicBezTo>
                  <a:cubicBezTo>
                    <a:pt x="1238589" y="531812"/>
                    <a:pt x="1216364" y="606425"/>
                    <a:pt x="1178264" y="657225"/>
                  </a:cubicBezTo>
                  <a:cubicBezTo>
                    <a:pt x="1140164" y="708025"/>
                    <a:pt x="1078252" y="801688"/>
                    <a:pt x="1054439" y="790575"/>
                  </a:cubicBezTo>
                  <a:cubicBezTo>
                    <a:pt x="1030627" y="779463"/>
                    <a:pt x="1051264" y="639762"/>
                    <a:pt x="1035389" y="590550"/>
                  </a:cubicBezTo>
                  <a:cubicBezTo>
                    <a:pt x="1019514" y="541338"/>
                    <a:pt x="1032214" y="512762"/>
                    <a:pt x="959189" y="495300"/>
                  </a:cubicBezTo>
                  <a:cubicBezTo>
                    <a:pt x="886164" y="477838"/>
                    <a:pt x="706777" y="493713"/>
                    <a:pt x="597239" y="485775"/>
                  </a:cubicBezTo>
                  <a:cubicBezTo>
                    <a:pt x="487702" y="477838"/>
                    <a:pt x="400389" y="449263"/>
                    <a:pt x="301964" y="447675"/>
                  </a:cubicBezTo>
                  <a:cubicBezTo>
                    <a:pt x="203539" y="446088"/>
                    <a:pt x="36851" y="500062"/>
                    <a:pt x="6689" y="476250"/>
                  </a:cubicBezTo>
                  <a:cubicBezTo>
                    <a:pt x="-23473" y="452438"/>
                    <a:pt x="54314" y="377825"/>
                    <a:pt x="120989" y="304800"/>
                  </a:cubicBezTo>
                  <a:cubicBezTo>
                    <a:pt x="187664" y="231775"/>
                    <a:pt x="311489" y="85725"/>
                    <a:pt x="406739" y="38100"/>
                  </a:cubicBez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6010656" y="1159793"/>
            <a:ext cx="1601749" cy="993060"/>
            <a:chOff x="6010656" y="1159793"/>
            <a:chExt cx="1601749" cy="993060"/>
          </a:xfrm>
        </p:grpSpPr>
        <p:sp>
          <p:nvSpPr>
            <p:cNvPr id="92" name="フリーフォーム 91"/>
            <p:cNvSpPr/>
            <p:nvPr/>
          </p:nvSpPr>
          <p:spPr bwMode="auto">
            <a:xfrm>
              <a:off x="7517622" y="1792957"/>
              <a:ext cx="62839" cy="31359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直方体 85"/>
            <p:cNvSpPr/>
            <p:nvPr/>
          </p:nvSpPr>
          <p:spPr bwMode="auto">
            <a:xfrm flipH="1">
              <a:off x="6054232" y="1159793"/>
              <a:ext cx="1149018" cy="272885"/>
            </a:xfrm>
            <a:prstGeom prst="cube">
              <a:avLst>
                <a:gd name="adj" fmla="val 6819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直方体 86"/>
            <p:cNvSpPr/>
            <p:nvPr/>
          </p:nvSpPr>
          <p:spPr bwMode="auto">
            <a:xfrm flipH="1">
              <a:off x="6054232" y="1535915"/>
              <a:ext cx="1494810" cy="616938"/>
            </a:xfrm>
            <a:prstGeom prst="cube">
              <a:avLst>
                <a:gd name="adj" fmla="val 71377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直方体 87"/>
            <p:cNvSpPr/>
            <p:nvPr/>
          </p:nvSpPr>
          <p:spPr bwMode="auto">
            <a:xfrm flipH="1">
              <a:off x="6054232" y="1479926"/>
              <a:ext cx="1525764" cy="529558"/>
            </a:xfrm>
            <a:prstGeom prst="cube">
              <a:avLst>
                <a:gd name="adj" fmla="val 84260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直方体 88"/>
            <p:cNvSpPr/>
            <p:nvPr/>
          </p:nvSpPr>
          <p:spPr bwMode="auto">
            <a:xfrm flipH="1">
              <a:off x="6054232" y="1391511"/>
              <a:ext cx="1525764" cy="529558"/>
            </a:xfrm>
            <a:prstGeom prst="cube">
              <a:avLst>
                <a:gd name="adj" fmla="val 84260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直方体 89"/>
            <p:cNvSpPr/>
            <p:nvPr/>
          </p:nvSpPr>
          <p:spPr bwMode="auto">
            <a:xfrm flipH="1">
              <a:off x="6265913" y="1324148"/>
              <a:ext cx="371824" cy="149842"/>
            </a:xfrm>
            <a:prstGeom prst="cube">
              <a:avLst>
                <a:gd name="adj" fmla="val 45303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直方体 90"/>
            <p:cNvSpPr/>
            <p:nvPr/>
          </p:nvSpPr>
          <p:spPr bwMode="auto">
            <a:xfrm flipH="1">
              <a:off x="6753593" y="1324148"/>
              <a:ext cx="371824" cy="149842"/>
            </a:xfrm>
            <a:prstGeom prst="cube">
              <a:avLst>
                <a:gd name="adj" fmla="val 45303"/>
              </a:avLst>
            </a:prstGeom>
            <a:solidFill>
              <a:srgbClr val="99CCFF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26" name="グループ化 225"/>
            <p:cNvGrpSpPr/>
            <p:nvPr/>
          </p:nvGrpSpPr>
          <p:grpSpPr>
            <a:xfrm>
              <a:off x="6385477" y="1267304"/>
              <a:ext cx="368116" cy="512068"/>
              <a:chOff x="6385477" y="3266792"/>
              <a:chExt cx="378206" cy="526104"/>
            </a:xfrm>
            <a:solidFill>
              <a:srgbClr val="0070C0"/>
            </a:solidFill>
          </p:grpSpPr>
          <p:sp>
            <p:nvSpPr>
              <p:cNvPr id="227" name="円/楕円 226"/>
              <p:cNvSpPr/>
              <p:nvPr/>
            </p:nvSpPr>
            <p:spPr bwMode="auto">
              <a:xfrm>
                <a:off x="6385477" y="3266792"/>
                <a:ext cx="176391" cy="1763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8" name="角丸四角形 227"/>
              <p:cNvSpPr/>
              <p:nvPr/>
            </p:nvSpPr>
            <p:spPr bwMode="auto">
              <a:xfrm rot="18900000">
                <a:off x="6552782" y="3379409"/>
                <a:ext cx="210901" cy="413487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29" name="グループ化 228"/>
            <p:cNvGrpSpPr/>
            <p:nvPr/>
          </p:nvGrpSpPr>
          <p:grpSpPr>
            <a:xfrm>
              <a:off x="6866042" y="1267304"/>
              <a:ext cx="368116" cy="512068"/>
              <a:chOff x="6385477" y="3266792"/>
              <a:chExt cx="378206" cy="526104"/>
            </a:xfrm>
            <a:solidFill>
              <a:srgbClr val="0070C0"/>
            </a:solidFill>
          </p:grpSpPr>
          <p:sp>
            <p:nvSpPr>
              <p:cNvPr id="230" name="円/楕円 229"/>
              <p:cNvSpPr/>
              <p:nvPr/>
            </p:nvSpPr>
            <p:spPr bwMode="auto">
              <a:xfrm>
                <a:off x="6385477" y="3266792"/>
                <a:ext cx="176391" cy="1763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1" name="角丸四角形 230"/>
              <p:cNvSpPr/>
              <p:nvPr/>
            </p:nvSpPr>
            <p:spPr bwMode="auto">
              <a:xfrm rot="18900000">
                <a:off x="6552782" y="3379409"/>
                <a:ext cx="210901" cy="413487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32" name="フリーフォーム 231"/>
            <p:cNvSpPr/>
            <p:nvPr/>
          </p:nvSpPr>
          <p:spPr bwMode="auto">
            <a:xfrm flipH="1">
              <a:off x="6010656" y="1383842"/>
              <a:ext cx="1601749" cy="750950"/>
            </a:xfrm>
            <a:custGeom>
              <a:avLst/>
              <a:gdLst>
                <a:gd name="connsiteX0" fmla="*/ 406739 w 1451967"/>
                <a:gd name="connsiteY0" fmla="*/ 38100 h 791482"/>
                <a:gd name="connsiteX1" fmla="*/ 692489 w 1451967"/>
                <a:gd name="connsiteY1" fmla="*/ 19050 h 791482"/>
                <a:gd name="connsiteX2" fmla="*/ 892514 w 1451967"/>
                <a:gd name="connsiteY2" fmla="*/ 38100 h 791482"/>
                <a:gd name="connsiteX3" fmla="*/ 1092539 w 1451967"/>
                <a:gd name="connsiteY3" fmla="*/ 0 h 791482"/>
                <a:gd name="connsiteX4" fmla="*/ 1359239 w 1451967"/>
                <a:gd name="connsiteY4" fmla="*/ 38100 h 791482"/>
                <a:gd name="connsiteX5" fmla="*/ 1416389 w 1451967"/>
                <a:gd name="connsiteY5" fmla="*/ 123825 h 791482"/>
                <a:gd name="connsiteX6" fmla="*/ 1444964 w 1451967"/>
                <a:gd name="connsiteY6" fmla="*/ 381000 h 791482"/>
                <a:gd name="connsiteX7" fmla="*/ 1283039 w 1451967"/>
                <a:gd name="connsiteY7" fmla="*/ 485775 h 791482"/>
                <a:gd name="connsiteX8" fmla="*/ 1178264 w 1451967"/>
                <a:gd name="connsiteY8" fmla="*/ 657225 h 791482"/>
                <a:gd name="connsiteX9" fmla="*/ 1054439 w 1451967"/>
                <a:gd name="connsiteY9" fmla="*/ 790575 h 791482"/>
                <a:gd name="connsiteX10" fmla="*/ 1035389 w 1451967"/>
                <a:gd name="connsiteY10" fmla="*/ 590550 h 791482"/>
                <a:gd name="connsiteX11" fmla="*/ 959189 w 1451967"/>
                <a:gd name="connsiteY11" fmla="*/ 495300 h 791482"/>
                <a:gd name="connsiteX12" fmla="*/ 597239 w 1451967"/>
                <a:gd name="connsiteY12" fmla="*/ 485775 h 791482"/>
                <a:gd name="connsiteX13" fmla="*/ 301964 w 1451967"/>
                <a:gd name="connsiteY13" fmla="*/ 447675 h 791482"/>
                <a:gd name="connsiteX14" fmla="*/ 6689 w 1451967"/>
                <a:gd name="connsiteY14" fmla="*/ 476250 h 791482"/>
                <a:gd name="connsiteX15" fmla="*/ 120989 w 1451967"/>
                <a:gd name="connsiteY15" fmla="*/ 304800 h 791482"/>
                <a:gd name="connsiteX16" fmla="*/ 406739 w 1451967"/>
                <a:gd name="connsiteY16" fmla="*/ 38100 h 7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1967" h="791482">
                  <a:moveTo>
                    <a:pt x="406739" y="38100"/>
                  </a:moveTo>
                  <a:cubicBezTo>
                    <a:pt x="501989" y="-9525"/>
                    <a:pt x="611527" y="19050"/>
                    <a:pt x="692489" y="19050"/>
                  </a:cubicBezTo>
                  <a:cubicBezTo>
                    <a:pt x="773451" y="19050"/>
                    <a:pt x="825839" y="41275"/>
                    <a:pt x="892514" y="38100"/>
                  </a:cubicBezTo>
                  <a:cubicBezTo>
                    <a:pt x="959189" y="34925"/>
                    <a:pt x="1014752" y="0"/>
                    <a:pt x="1092539" y="0"/>
                  </a:cubicBezTo>
                  <a:cubicBezTo>
                    <a:pt x="1170326" y="0"/>
                    <a:pt x="1305264" y="17462"/>
                    <a:pt x="1359239" y="38100"/>
                  </a:cubicBezTo>
                  <a:cubicBezTo>
                    <a:pt x="1413214" y="58738"/>
                    <a:pt x="1402102" y="66675"/>
                    <a:pt x="1416389" y="123825"/>
                  </a:cubicBezTo>
                  <a:cubicBezTo>
                    <a:pt x="1430677" y="180975"/>
                    <a:pt x="1467189" y="320675"/>
                    <a:pt x="1444964" y="381000"/>
                  </a:cubicBezTo>
                  <a:cubicBezTo>
                    <a:pt x="1422739" y="441325"/>
                    <a:pt x="1327489" y="439738"/>
                    <a:pt x="1283039" y="485775"/>
                  </a:cubicBezTo>
                  <a:cubicBezTo>
                    <a:pt x="1238589" y="531812"/>
                    <a:pt x="1216364" y="606425"/>
                    <a:pt x="1178264" y="657225"/>
                  </a:cubicBezTo>
                  <a:cubicBezTo>
                    <a:pt x="1140164" y="708025"/>
                    <a:pt x="1078252" y="801688"/>
                    <a:pt x="1054439" y="790575"/>
                  </a:cubicBezTo>
                  <a:cubicBezTo>
                    <a:pt x="1030627" y="779463"/>
                    <a:pt x="1051264" y="639762"/>
                    <a:pt x="1035389" y="590550"/>
                  </a:cubicBezTo>
                  <a:cubicBezTo>
                    <a:pt x="1019514" y="541338"/>
                    <a:pt x="1032214" y="512762"/>
                    <a:pt x="959189" y="495300"/>
                  </a:cubicBezTo>
                  <a:cubicBezTo>
                    <a:pt x="886164" y="477838"/>
                    <a:pt x="706777" y="493713"/>
                    <a:pt x="597239" y="485775"/>
                  </a:cubicBezTo>
                  <a:cubicBezTo>
                    <a:pt x="487702" y="477838"/>
                    <a:pt x="400389" y="449263"/>
                    <a:pt x="301964" y="447675"/>
                  </a:cubicBezTo>
                  <a:cubicBezTo>
                    <a:pt x="203539" y="446088"/>
                    <a:pt x="36851" y="500062"/>
                    <a:pt x="6689" y="476250"/>
                  </a:cubicBezTo>
                  <a:cubicBezTo>
                    <a:pt x="-23473" y="452438"/>
                    <a:pt x="54314" y="377825"/>
                    <a:pt x="120989" y="304800"/>
                  </a:cubicBezTo>
                  <a:cubicBezTo>
                    <a:pt x="187664" y="231775"/>
                    <a:pt x="311489" y="85725"/>
                    <a:pt x="406739" y="38100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6010656" y="5081553"/>
            <a:ext cx="1601749" cy="993060"/>
            <a:chOff x="6010656" y="5081553"/>
            <a:chExt cx="1601749" cy="993060"/>
          </a:xfrm>
        </p:grpSpPr>
        <p:sp>
          <p:nvSpPr>
            <p:cNvPr id="210" name="フリーフォーム 209"/>
            <p:cNvSpPr/>
            <p:nvPr/>
          </p:nvSpPr>
          <p:spPr bwMode="auto">
            <a:xfrm>
              <a:off x="7517622" y="5714717"/>
              <a:ext cx="62839" cy="31359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直方体 212"/>
            <p:cNvSpPr/>
            <p:nvPr/>
          </p:nvSpPr>
          <p:spPr bwMode="auto">
            <a:xfrm flipH="1">
              <a:off x="6054232" y="5081553"/>
              <a:ext cx="1149018" cy="272885"/>
            </a:xfrm>
            <a:prstGeom prst="cube">
              <a:avLst>
                <a:gd name="adj" fmla="val 6819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直方体 213"/>
            <p:cNvSpPr/>
            <p:nvPr/>
          </p:nvSpPr>
          <p:spPr bwMode="auto">
            <a:xfrm flipH="1">
              <a:off x="6054232" y="5457675"/>
              <a:ext cx="1494810" cy="616938"/>
            </a:xfrm>
            <a:prstGeom prst="cube">
              <a:avLst>
                <a:gd name="adj" fmla="val 71377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直方体 214"/>
            <p:cNvSpPr/>
            <p:nvPr/>
          </p:nvSpPr>
          <p:spPr bwMode="auto">
            <a:xfrm flipH="1">
              <a:off x="6054232" y="5401686"/>
              <a:ext cx="1525764" cy="529558"/>
            </a:xfrm>
            <a:prstGeom prst="cube">
              <a:avLst>
                <a:gd name="adj" fmla="val 84260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直方体 215"/>
            <p:cNvSpPr/>
            <p:nvPr/>
          </p:nvSpPr>
          <p:spPr bwMode="auto">
            <a:xfrm flipH="1">
              <a:off x="6054232" y="5313271"/>
              <a:ext cx="1525764" cy="529558"/>
            </a:xfrm>
            <a:prstGeom prst="cube">
              <a:avLst>
                <a:gd name="adj" fmla="val 84260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直方体 216"/>
            <p:cNvSpPr/>
            <p:nvPr/>
          </p:nvSpPr>
          <p:spPr bwMode="auto">
            <a:xfrm flipH="1">
              <a:off x="6265913" y="5245908"/>
              <a:ext cx="371824" cy="149842"/>
            </a:xfrm>
            <a:prstGeom prst="cube">
              <a:avLst>
                <a:gd name="adj" fmla="val 45303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直方体 217"/>
            <p:cNvSpPr/>
            <p:nvPr/>
          </p:nvSpPr>
          <p:spPr bwMode="auto">
            <a:xfrm flipH="1">
              <a:off x="6753593" y="5245908"/>
              <a:ext cx="371824" cy="149842"/>
            </a:xfrm>
            <a:prstGeom prst="cube">
              <a:avLst>
                <a:gd name="adj" fmla="val 45303"/>
              </a:avLst>
            </a:prstGeom>
            <a:solidFill>
              <a:srgbClr val="FFCCCC"/>
            </a:soli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33" name="グループ化 232"/>
            <p:cNvGrpSpPr/>
            <p:nvPr/>
          </p:nvGrpSpPr>
          <p:grpSpPr>
            <a:xfrm>
              <a:off x="6385477" y="5162648"/>
              <a:ext cx="368116" cy="512068"/>
              <a:chOff x="6385477" y="3266792"/>
              <a:chExt cx="378206" cy="526104"/>
            </a:xfrm>
            <a:solidFill>
              <a:srgbClr val="FF6699"/>
            </a:solidFill>
          </p:grpSpPr>
          <p:sp>
            <p:nvSpPr>
              <p:cNvPr id="234" name="円/楕円 233"/>
              <p:cNvSpPr/>
              <p:nvPr/>
            </p:nvSpPr>
            <p:spPr bwMode="auto">
              <a:xfrm>
                <a:off x="6385477" y="3266792"/>
                <a:ext cx="176391" cy="1763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5" name="角丸四角形 234"/>
              <p:cNvSpPr/>
              <p:nvPr/>
            </p:nvSpPr>
            <p:spPr bwMode="auto">
              <a:xfrm rot="18900000">
                <a:off x="6552782" y="3379409"/>
                <a:ext cx="210901" cy="413487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36" name="グループ化 235"/>
            <p:cNvGrpSpPr/>
            <p:nvPr/>
          </p:nvGrpSpPr>
          <p:grpSpPr>
            <a:xfrm>
              <a:off x="6866042" y="5162648"/>
              <a:ext cx="368116" cy="512068"/>
              <a:chOff x="6385477" y="3266792"/>
              <a:chExt cx="378206" cy="526104"/>
            </a:xfrm>
            <a:solidFill>
              <a:srgbClr val="FF6699"/>
            </a:solidFill>
          </p:grpSpPr>
          <p:sp>
            <p:nvSpPr>
              <p:cNvPr id="237" name="円/楕円 236"/>
              <p:cNvSpPr/>
              <p:nvPr/>
            </p:nvSpPr>
            <p:spPr bwMode="auto">
              <a:xfrm>
                <a:off x="6385477" y="3266792"/>
                <a:ext cx="176391" cy="176391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8" name="角丸四角形 237"/>
              <p:cNvSpPr/>
              <p:nvPr/>
            </p:nvSpPr>
            <p:spPr bwMode="auto">
              <a:xfrm rot="18900000">
                <a:off x="6552782" y="3379409"/>
                <a:ext cx="210901" cy="413487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39" name="フリーフォーム 238"/>
            <p:cNvSpPr/>
            <p:nvPr/>
          </p:nvSpPr>
          <p:spPr bwMode="auto">
            <a:xfrm flipH="1">
              <a:off x="6010656" y="5279186"/>
              <a:ext cx="1601749" cy="750950"/>
            </a:xfrm>
            <a:custGeom>
              <a:avLst/>
              <a:gdLst>
                <a:gd name="connsiteX0" fmla="*/ 406739 w 1451967"/>
                <a:gd name="connsiteY0" fmla="*/ 38100 h 791482"/>
                <a:gd name="connsiteX1" fmla="*/ 692489 w 1451967"/>
                <a:gd name="connsiteY1" fmla="*/ 19050 h 791482"/>
                <a:gd name="connsiteX2" fmla="*/ 892514 w 1451967"/>
                <a:gd name="connsiteY2" fmla="*/ 38100 h 791482"/>
                <a:gd name="connsiteX3" fmla="*/ 1092539 w 1451967"/>
                <a:gd name="connsiteY3" fmla="*/ 0 h 791482"/>
                <a:gd name="connsiteX4" fmla="*/ 1359239 w 1451967"/>
                <a:gd name="connsiteY4" fmla="*/ 38100 h 791482"/>
                <a:gd name="connsiteX5" fmla="*/ 1416389 w 1451967"/>
                <a:gd name="connsiteY5" fmla="*/ 123825 h 791482"/>
                <a:gd name="connsiteX6" fmla="*/ 1444964 w 1451967"/>
                <a:gd name="connsiteY6" fmla="*/ 381000 h 791482"/>
                <a:gd name="connsiteX7" fmla="*/ 1283039 w 1451967"/>
                <a:gd name="connsiteY7" fmla="*/ 485775 h 791482"/>
                <a:gd name="connsiteX8" fmla="*/ 1178264 w 1451967"/>
                <a:gd name="connsiteY8" fmla="*/ 657225 h 791482"/>
                <a:gd name="connsiteX9" fmla="*/ 1054439 w 1451967"/>
                <a:gd name="connsiteY9" fmla="*/ 790575 h 791482"/>
                <a:gd name="connsiteX10" fmla="*/ 1035389 w 1451967"/>
                <a:gd name="connsiteY10" fmla="*/ 590550 h 791482"/>
                <a:gd name="connsiteX11" fmla="*/ 959189 w 1451967"/>
                <a:gd name="connsiteY11" fmla="*/ 495300 h 791482"/>
                <a:gd name="connsiteX12" fmla="*/ 597239 w 1451967"/>
                <a:gd name="connsiteY12" fmla="*/ 485775 h 791482"/>
                <a:gd name="connsiteX13" fmla="*/ 301964 w 1451967"/>
                <a:gd name="connsiteY13" fmla="*/ 447675 h 791482"/>
                <a:gd name="connsiteX14" fmla="*/ 6689 w 1451967"/>
                <a:gd name="connsiteY14" fmla="*/ 476250 h 791482"/>
                <a:gd name="connsiteX15" fmla="*/ 120989 w 1451967"/>
                <a:gd name="connsiteY15" fmla="*/ 304800 h 791482"/>
                <a:gd name="connsiteX16" fmla="*/ 406739 w 1451967"/>
                <a:gd name="connsiteY16" fmla="*/ 38100 h 7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1967" h="791482">
                  <a:moveTo>
                    <a:pt x="406739" y="38100"/>
                  </a:moveTo>
                  <a:cubicBezTo>
                    <a:pt x="501989" y="-9525"/>
                    <a:pt x="611527" y="19050"/>
                    <a:pt x="692489" y="19050"/>
                  </a:cubicBezTo>
                  <a:cubicBezTo>
                    <a:pt x="773451" y="19050"/>
                    <a:pt x="825839" y="41275"/>
                    <a:pt x="892514" y="38100"/>
                  </a:cubicBezTo>
                  <a:cubicBezTo>
                    <a:pt x="959189" y="34925"/>
                    <a:pt x="1014752" y="0"/>
                    <a:pt x="1092539" y="0"/>
                  </a:cubicBezTo>
                  <a:cubicBezTo>
                    <a:pt x="1170326" y="0"/>
                    <a:pt x="1305264" y="17462"/>
                    <a:pt x="1359239" y="38100"/>
                  </a:cubicBezTo>
                  <a:cubicBezTo>
                    <a:pt x="1413214" y="58738"/>
                    <a:pt x="1402102" y="66675"/>
                    <a:pt x="1416389" y="123825"/>
                  </a:cubicBezTo>
                  <a:cubicBezTo>
                    <a:pt x="1430677" y="180975"/>
                    <a:pt x="1467189" y="320675"/>
                    <a:pt x="1444964" y="381000"/>
                  </a:cubicBezTo>
                  <a:cubicBezTo>
                    <a:pt x="1422739" y="441325"/>
                    <a:pt x="1327489" y="439738"/>
                    <a:pt x="1283039" y="485775"/>
                  </a:cubicBezTo>
                  <a:cubicBezTo>
                    <a:pt x="1238589" y="531812"/>
                    <a:pt x="1216364" y="606425"/>
                    <a:pt x="1178264" y="657225"/>
                  </a:cubicBezTo>
                  <a:cubicBezTo>
                    <a:pt x="1140164" y="708025"/>
                    <a:pt x="1078252" y="801688"/>
                    <a:pt x="1054439" y="790575"/>
                  </a:cubicBezTo>
                  <a:cubicBezTo>
                    <a:pt x="1030627" y="779463"/>
                    <a:pt x="1051264" y="639762"/>
                    <a:pt x="1035389" y="590550"/>
                  </a:cubicBezTo>
                  <a:cubicBezTo>
                    <a:pt x="1019514" y="541338"/>
                    <a:pt x="1032214" y="512762"/>
                    <a:pt x="959189" y="495300"/>
                  </a:cubicBezTo>
                  <a:cubicBezTo>
                    <a:pt x="886164" y="477838"/>
                    <a:pt x="706777" y="493713"/>
                    <a:pt x="597239" y="485775"/>
                  </a:cubicBezTo>
                  <a:cubicBezTo>
                    <a:pt x="487702" y="477838"/>
                    <a:pt x="400389" y="449263"/>
                    <a:pt x="301964" y="447675"/>
                  </a:cubicBezTo>
                  <a:cubicBezTo>
                    <a:pt x="203539" y="446088"/>
                    <a:pt x="36851" y="500062"/>
                    <a:pt x="6689" y="476250"/>
                  </a:cubicBezTo>
                  <a:cubicBezTo>
                    <a:pt x="-23473" y="452438"/>
                    <a:pt x="54314" y="377825"/>
                    <a:pt x="120989" y="304800"/>
                  </a:cubicBezTo>
                  <a:cubicBezTo>
                    <a:pt x="187664" y="231775"/>
                    <a:pt x="311489" y="85725"/>
                    <a:pt x="406739" y="38100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630734" y="1098838"/>
            <a:ext cx="1155136" cy="1033922"/>
            <a:chOff x="630734" y="1098838"/>
            <a:chExt cx="1155136" cy="1033922"/>
          </a:xfrm>
        </p:grpSpPr>
        <p:sp>
          <p:nvSpPr>
            <p:cNvPr id="28" name="片側の 2 つの角を丸めた四角形 27"/>
            <p:cNvSpPr/>
            <p:nvPr/>
          </p:nvSpPr>
          <p:spPr>
            <a:xfrm>
              <a:off x="828495" y="1098838"/>
              <a:ext cx="748566" cy="275713"/>
            </a:xfrm>
            <a:prstGeom prst="round2Same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片側の 2 つの角を丸めた四角形 28"/>
            <p:cNvSpPr/>
            <p:nvPr/>
          </p:nvSpPr>
          <p:spPr>
            <a:xfrm>
              <a:off x="828495" y="1126191"/>
              <a:ext cx="748566" cy="275713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29"/>
            <p:cNvSpPr/>
            <p:nvPr/>
          </p:nvSpPr>
          <p:spPr>
            <a:xfrm>
              <a:off x="686692" y="1933182"/>
              <a:ext cx="1032172" cy="199578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台形 30"/>
            <p:cNvSpPr/>
            <p:nvPr/>
          </p:nvSpPr>
          <p:spPr>
            <a:xfrm>
              <a:off x="655749" y="1374551"/>
              <a:ext cx="1094058" cy="482497"/>
            </a:xfrm>
            <a:prstGeom prst="trapezoid">
              <a:avLst>
                <a:gd name="adj" fmla="val 35371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655749" y="1837887"/>
              <a:ext cx="1094058" cy="157017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1024548" y="1295389"/>
              <a:ext cx="340136" cy="134413"/>
            </a:xfrm>
            <a:prstGeom prst="roundRect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/>
            <p:cNvGrpSpPr/>
            <p:nvPr/>
          </p:nvGrpSpPr>
          <p:grpSpPr>
            <a:xfrm>
              <a:off x="1037564" y="1233383"/>
              <a:ext cx="315035" cy="287530"/>
              <a:chOff x="1037564" y="1233383"/>
              <a:chExt cx="315035" cy="287530"/>
            </a:xfrm>
          </p:grpSpPr>
          <p:sp>
            <p:nvSpPr>
              <p:cNvPr id="17" name="円/楕円 16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" name="角丸四角形 17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1" name="フリーフォーム 20"/>
            <p:cNvSpPr/>
            <p:nvPr/>
          </p:nvSpPr>
          <p:spPr bwMode="auto">
            <a:xfrm>
              <a:off x="630734" y="1402243"/>
              <a:ext cx="1155136" cy="576579"/>
            </a:xfrm>
            <a:custGeom>
              <a:avLst/>
              <a:gdLst>
                <a:gd name="connsiteX0" fmla="*/ 959306 w 1155136"/>
                <a:gd name="connsiteY0" fmla="*/ 27987 h 543769"/>
                <a:gd name="connsiteX1" fmla="*/ 679906 w 1155136"/>
                <a:gd name="connsiteY1" fmla="*/ 27987 h 543769"/>
                <a:gd name="connsiteX2" fmla="*/ 464006 w 1155136"/>
                <a:gd name="connsiteY2" fmla="*/ 47 h 543769"/>
                <a:gd name="connsiteX3" fmla="*/ 326846 w 1155136"/>
                <a:gd name="connsiteY3" fmla="*/ 35607 h 543769"/>
                <a:gd name="connsiteX4" fmla="*/ 176986 w 1155136"/>
                <a:gd name="connsiteY4" fmla="*/ 33067 h 543769"/>
                <a:gd name="connsiteX5" fmla="*/ 9346 w 1155136"/>
                <a:gd name="connsiteY5" fmla="*/ 393747 h 543769"/>
                <a:gd name="connsiteX6" fmla="*/ 22046 w 1155136"/>
                <a:gd name="connsiteY6" fmla="*/ 543607 h 543769"/>
                <a:gd name="connsiteX7" fmla="*/ 27126 w 1155136"/>
                <a:gd name="connsiteY7" fmla="*/ 421687 h 543769"/>
                <a:gd name="connsiteX8" fmla="*/ 55066 w 1155136"/>
                <a:gd name="connsiteY8" fmla="*/ 363267 h 543769"/>
                <a:gd name="connsiteX9" fmla="*/ 258266 w 1155136"/>
                <a:gd name="connsiteY9" fmla="*/ 337867 h 543769"/>
                <a:gd name="connsiteX10" fmla="*/ 451306 w 1155136"/>
                <a:gd name="connsiteY10" fmla="*/ 353107 h 543769"/>
                <a:gd name="connsiteX11" fmla="*/ 674826 w 1155136"/>
                <a:gd name="connsiteY11" fmla="*/ 322627 h 543769"/>
                <a:gd name="connsiteX12" fmla="*/ 903426 w 1155136"/>
                <a:gd name="connsiteY12" fmla="*/ 327707 h 543769"/>
                <a:gd name="connsiteX13" fmla="*/ 1015186 w 1155136"/>
                <a:gd name="connsiteY13" fmla="*/ 350567 h 543769"/>
                <a:gd name="connsiteX14" fmla="*/ 1099006 w 1155136"/>
                <a:gd name="connsiteY14" fmla="*/ 360727 h 543769"/>
                <a:gd name="connsiteX15" fmla="*/ 1124406 w 1155136"/>
                <a:gd name="connsiteY15" fmla="*/ 508047 h 543769"/>
                <a:gd name="connsiteX16" fmla="*/ 1154886 w 1155136"/>
                <a:gd name="connsiteY16" fmla="*/ 421687 h 543769"/>
                <a:gd name="connsiteX17" fmla="*/ 1106626 w 1155136"/>
                <a:gd name="connsiteY17" fmla="*/ 307387 h 543769"/>
                <a:gd name="connsiteX18" fmla="*/ 1035506 w 1155136"/>
                <a:gd name="connsiteY18" fmla="*/ 83867 h 543769"/>
                <a:gd name="connsiteX19" fmla="*/ 959306 w 1155136"/>
                <a:gd name="connsiteY19" fmla="*/ 27987 h 543769"/>
                <a:gd name="connsiteX0" fmla="*/ 959306 w 1155136"/>
                <a:gd name="connsiteY0" fmla="*/ 56517 h 572299"/>
                <a:gd name="connsiteX1" fmla="*/ 702766 w 1155136"/>
                <a:gd name="connsiteY1" fmla="*/ 637 h 572299"/>
                <a:gd name="connsiteX2" fmla="*/ 464006 w 1155136"/>
                <a:gd name="connsiteY2" fmla="*/ 28577 h 572299"/>
                <a:gd name="connsiteX3" fmla="*/ 326846 w 1155136"/>
                <a:gd name="connsiteY3" fmla="*/ 64137 h 572299"/>
                <a:gd name="connsiteX4" fmla="*/ 176986 w 1155136"/>
                <a:gd name="connsiteY4" fmla="*/ 61597 h 572299"/>
                <a:gd name="connsiteX5" fmla="*/ 9346 w 1155136"/>
                <a:gd name="connsiteY5" fmla="*/ 422277 h 572299"/>
                <a:gd name="connsiteX6" fmla="*/ 22046 w 1155136"/>
                <a:gd name="connsiteY6" fmla="*/ 572137 h 572299"/>
                <a:gd name="connsiteX7" fmla="*/ 27126 w 1155136"/>
                <a:gd name="connsiteY7" fmla="*/ 450217 h 572299"/>
                <a:gd name="connsiteX8" fmla="*/ 55066 w 1155136"/>
                <a:gd name="connsiteY8" fmla="*/ 391797 h 572299"/>
                <a:gd name="connsiteX9" fmla="*/ 258266 w 1155136"/>
                <a:gd name="connsiteY9" fmla="*/ 366397 h 572299"/>
                <a:gd name="connsiteX10" fmla="*/ 451306 w 1155136"/>
                <a:gd name="connsiteY10" fmla="*/ 381637 h 572299"/>
                <a:gd name="connsiteX11" fmla="*/ 674826 w 1155136"/>
                <a:gd name="connsiteY11" fmla="*/ 351157 h 572299"/>
                <a:gd name="connsiteX12" fmla="*/ 903426 w 1155136"/>
                <a:gd name="connsiteY12" fmla="*/ 356237 h 572299"/>
                <a:gd name="connsiteX13" fmla="*/ 1015186 w 1155136"/>
                <a:gd name="connsiteY13" fmla="*/ 379097 h 572299"/>
                <a:gd name="connsiteX14" fmla="*/ 1099006 w 1155136"/>
                <a:gd name="connsiteY14" fmla="*/ 389257 h 572299"/>
                <a:gd name="connsiteX15" fmla="*/ 1124406 w 1155136"/>
                <a:gd name="connsiteY15" fmla="*/ 536577 h 572299"/>
                <a:gd name="connsiteX16" fmla="*/ 1154886 w 1155136"/>
                <a:gd name="connsiteY16" fmla="*/ 450217 h 572299"/>
                <a:gd name="connsiteX17" fmla="*/ 1106626 w 1155136"/>
                <a:gd name="connsiteY17" fmla="*/ 335917 h 572299"/>
                <a:gd name="connsiteX18" fmla="*/ 1035506 w 1155136"/>
                <a:gd name="connsiteY18" fmla="*/ 112397 h 572299"/>
                <a:gd name="connsiteX19" fmla="*/ 959306 w 1155136"/>
                <a:gd name="connsiteY19" fmla="*/ 56517 h 57229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55136" h="576579">
                  <a:moveTo>
                    <a:pt x="918666" y="60797"/>
                  </a:moveTo>
                  <a:cubicBezTo>
                    <a:pt x="817489" y="59950"/>
                    <a:pt x="783199" y="13384"/>
                    <a:pt x="702766" y="4917"/>
                  </a:cubicBezTo>
                  <a:cubicBezTo>
                    <a:pt x="622333" y="-3550"/>
                    <a:pt x="498719" y="-586"/>
                    <a:pt x="436066" y="9997"/>
                  </a:cubicBezTo>
                  <a:cubicBezTo>
                    <a:pt x="373413" y="20580"/>
                    <a:pt x="370026" y="59104"/>
                    <a:pt x="326846" y="68417"/>
                  </a:cubicBezTo>
                  <a:cubicBezTo>
                    <a:pt x="283666" y="77730"/>
                    <a:pt x="229903" y="6187"/>
                    <a:pt x="176986" y="65877"/>
                  </a:cubicBezTo>
                  <a:cubicBezTo>
                    <a:pt x="124069" y="125567"/>
                    <a:pt x="35169" y="341467"/>
                    <a:pt x="9346" y="426557"/>
                  </a:cubicBezTo>
                  <a:cubicBezTo>
                    <a:pt x="-16477" y="511647"/>
                    <a:pt x="19083" y="571760"/>
                    <a:pt x="22046" y="576417"/>
                  </a:cubicBezTo>
                  <a:cubicBezTo>
                    <a:pt x="25009" y="581074"/>
                    <a:pt x="21623" y="484554"/>
                    <a:pt x="27126" y="454497"/>
                  </a:cubicBezTo>
                  <a:cubicBezTo>
                    <a:pt x="32629" y="424440"/>
                    <a:pt x="16543" y="410047"/>
                    <a:pt x="55066" y="396077"/>
                  </a:cubicBezTo>
                  <a:cubicBezTo>
                    <a:pt x="93589" y="382107"/>
                    <a:pt x="192226" y="372370"/>
                    <a:pt x="258266" y="370677"/>
                  </a:cubicBezTo>
                  <a:cubicBezTo>
                    <a:pt x="324306" y="368984"/>
                    <a:pt x="381879" y="388457"/>
                    <a:pt x="451306" y="385917"/>
                  </a:cubicBezTo>
                  <a:cubicBezTo>
                    <a:pt x="520733" y="383377"/>
                    <a:pt x="599473" y="359670"/>
                    <a:pt x="674826" y="355437"/>
                  </a:cubicBezTo>
                  <a:cubicBezTo>
                    <a:pt x="750179" y="351204"/>
                    <a:pt x="846699" y="355860"/>
                    <a:pt x="903426" y="360517"/>
                  </a:cubicBezTo>
                  <a:cubicBezTo>
                    <a:pt x="960153" y="365174"/>
                    <a:pt x="982589" y="377874"/>
                    <a:pt x="1015186" y="383377"/>
                  </a:cubicBezTo>
                  <a:cubicBezTo>
                    <a:pt x="1047783" y="388880"/>
                    <a:pt x="1080803" y="367290"/>
                    <a:pt x="1099006" y="393537"/>
                  </a:cubicBezTo>
                  <a:cubicBezTo>
                    <a:pt x="1117209" y="419784"/>
                    <a:pt x="1115093" y="530697"/>
                    <a:pt x="1124406" y="540857"/>
                  </a:cubicBezTo>
                  <a:cubicBezTo>
                    <a:pt x="1133719" y="551017"/>
                    <a:pt x="1157849" y="487940"/>
                    <a:pt x="1154886" y="454497"/>
                  </a:cubicBezTo>
                  <a:cubicBezTo>
                    <a:pt x="1151923" y="421054"/>
                    <a:pt x="1126523" y="396500"/>
                    <a:pt x="1106626" y="340197"/>
                  </a:cubicBezTo>
                  <a:cubicBezTo>
                    <a:pt x="1086729" y="283894"/>
                    <a:pt x="1066833" y="163243"/>
                    <a:pt x="1035506" y="116677"/>
                  </a:cubicBezTo>
                  <a:cubicBezTo>
                    <a:pt x="1004179" y="70111"/>
                    <a:pt x="1019843" y="61644"/>
                    <a:pt x="918666" y="60797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1058845" y="1656290"/>
              <a:ext cx="265272" cy="175294"/>
              <a:chOff x="1058845" y="1656290"/>
              <a:chExt cx="265272" cy="175294"/>
            </a:xfrm>
          </p:grpSpPr>
          <p:sp>
            <p:nvSpPr>
              <p:cNvPr id="22" name="円/楕円 21"/>
              <p:cNvSpPr/>
              <p:nvPr/>
            </p:nvSpPr>
            <p:spPr bwMode="auto">
              <a:xfrm>
                <a:off x="1058845" y="1656290"/>
                <a:ext cx="90012" cy="175294"/>
              </a:xfrm>
              <a:custGeom>
                <a:avLst/>
                <a:gdLst>
                  <a:gd name="connsiteX0" fmla="*/ 0 w 90011"/>
                  <a:gd name="connsiteY0" fmla="*/ 73677 h 147354"/>
                  <a:gd name="connsiteX1" fmla="*/ 45006 w 90011"/>
                  <a:gd name="connsiteY1" fmla="*/ 0 h 147354"/>
                  <a:gd name="connsiteX2" fmla="*/ 90012 w 90011"/>
                  <a:gd name="connsiteY2" fmla="*/ 73677 h 147354"/>
                  <a:gd name="connsiteX3" fmla="*/ 45006 w 90011"/>
                  <a:gd name="connsiteY3" fmla="*/ 147354 h 147354"/>
                  <a:gd name="connsiteX4" fmla="*/ 0 w 90011"/>
                  <a:gd name="connsiteY4" fmla="*/ 73677 h 147354"/>
                  <a:gd name="connsiteX0" fmla="*/ 0 w 90012"/>
                  <a:gd name="connsiteY0" fmla="*/ 73677 h 147354"/>
                  <a:gd name="connsiteX1" fmla="*/ 45006 w 90012"/>
                  <a:gd name="connsiteY1" fmla="*/ 0 h 147354"/>
                  <a:gd name="connsiteX2" fmla="*/ 90012 w 90012"/>
                  <a:gd name="connsiteY2" fmla="*/ 73677 h 147354"/>
                  <a:gd name="connsiteX3" fmla="*/ 45006 w 90012"/>
                  <a:gd name="connsiteY3" fmla="*/ 147354 h 147354"/>
                  <a:gd name="connsiteX4" fmla="*/ 0 w 90012"/>
                  <a:gd name="connsiteY4" fmla="*/ 73677 h 147354"/>
                  <a:gd name="connsiteX0" fmla="*/ 0 w 90012"/>
                  <a:gd name="connsiteY0" fmla="*/ 101617 h 175294"/>
                  <a:gd name="connsiteX1" fmla="*/ 47546 w 90012"/>
                  <a:gd name="connsiteY1" fmla="*/ 0 h 175294"/>
                  <a:gd name="connsiteX2" fmla="*/ 90012 w 90012"/>
                  <a:gd name="connsiteY2" fmla="*/ 101617 h 175294"/>
                  <a:gd name="connsiteX3" fmla="*/ 45006 w 90012"/>
                  <a:gd name="connsiteY3" fmla="*/ 175294 h 175294"/>
                  <a:gd name="connsiteX4" fmla="*/ 0 w 90012"/>
                  <a:gd name="connsiteY4" fmla="*/ 101617 h 17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175294">
                    <a:moveTo>
                      <a:pt x="0" y="101617"/>
                    </a:moveTo>
                    <a:cubicBezTo>
                      <a:pt x="0" y="60926"/>
                      <a:pt x="22690" y="0"/>
                      <a:pt x="47546" y="0"/>
                    </a:cubicBezTo>
                    <a:cubicBezTo>
                      <a:pt x="72402" y="0"/>
                      <a:pt x="90012" y="60926"/>
                      <a:pt x="90012" y="101617"/>
                    </a:cubicBezTo>
                    <a:cubicBezTo>
                      <a:pt x="90012" y="142308"/>
                      <a:pt x="69862" y="175294"/>
                      <a:pt x="45006" y="175294"/>
                    </a:cubicBezTo>
                    <a:cubicBezTo>
                      <a:pt x="20150" y="175294"/>
                      <a:pt x="0" y="142308"/>
                      <a:pt x="0" y="101617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0" name="円/楕円 21"/>
              <p:cNvSpPr/>
              <p:nvPr/>
            </p:nvSpPr>
            <p:spPr bwMode="auto">
              <a:xfrm>
                <a:off x="1234105" y="1656290"/>
                <a:ext cx="90012" cy="175294"/>
              </a:xfrm>
              <a:custGeom>
                <a:avLst/>
                <a:gdLst>
                  <a:gd name="connsiteX0" fmla="*/ 0 w 90011"/>
                  <a:gd name="connsiteY0" fmla="*/ 73677 h 147354"/>
                  <a:gd name="connsiteX1" fmla="*/ 45006 w 90011"/>
                  <a:gd name="connsiteY1" fmla="*/ 0 h 147354"/>
                  <a:gd name="connsiteX2" fmla="*/ 90012 w 90011"/>
                  <a:gd name="connsiteY2" fmla="*/ 73677 h 147354"/>
                  <a:gd name="connsiteX3" fmla="*/ 45006 w 90011"/>
                  <a:gd name="connsiteY3" fmla="*/ 147354 h 147354"/>
                  <a:gd name="connsiteX4" fmla="*/ 0 w 90011"/>
                  <a:gd name="connsiteY4" fmla="*/ 73677 h 147354"/>
                  <a:gd name="connsiteX0" fmla="*/ 0 w 90012"/>
                  <a:gd name="connsiteY0" fmla="*/ 73677 h 147354"/>
                  <a:gd name="connsiteX1" fmla="*/ 45006 w 90012"/>
                  <a:gd name="connsiteY1" fmla="*/ 0 h 147354"/>
                  <a:gd name="connsiteX2" fmla="*/ 90012 w 90012"/>
                  <a:gd name="connsiteY2" fmla="*/ 73677 h 147354"/>
                  <a:gd name="connsiteX3" fmla="*/ 45006 w 90012"/>
                  <a:gd name="connsiteY3" fmla="*/ 147354 h 147354"/>
                  <a:gd name="connsiteX4" fmla="*/ 0 w 90012"/>
                  <a:gd name="connsiteY4" fmla="*/ 73677 h 147354"/>
                  <a:gd name="connsiteX0" fmla="*/ 0 w 90012"/>
                  <a:gd name="connsiteY0" fmla="*/ 101617 h 175294"/>
                  <a:gd name="connsiteX1" fmla="*/ 47546 w 90012"/>
                  <a:gd name="connsiteY1" fmla="*/ 0 h 175294"/>
                  <a:gd name="connsiteX2" fmla="*/ 90012 w 90012"/>
                  <a:gd name="connsiteY2" fmla="*/ 101617 h 175294"/>
                  <a:gd name="connsiteX3" fmla="*/ 45006 w 90012"/>
                  <a:gd name="connsiteY3" fmla="*/ 175294 h 175294"/>
                  <a:gd name="connsiteX4" fmla="*/ 0 w 90012"/>
                  <a:gd name="connsiteY4" fmla="*/ 101617 h 17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175294">
                    <a:moveTo>
                      <a:pt x="0" y="101617"/>
                    </a:moveTo>
                    <a:cubicBezTo>
                      <a:pt x="0" y="60926"/>
                      <a:pt x="22690" y="0"/>
                      <a:pt x="47546" y="0"/>
                    </a:cubicBezTo>
                    <a:cubicBezTo>
                      <a:pt x="72402" y="0"/>
                      <a:pt x="90012" y="60926"/>
                      <a:pt x="90012" y="101617"/>
                    </a:cubicBezTo>
                    <a:cubicBezTo>
                      <a:pt x="90012" y="142308"/>
                      <a:pt x="69862" y="175294"/>
                      <a:pt x="45006" y="175294"/>
                    </a:cubicBezTo>
                    <a:cubicBezTo>
                      <a:pt x="20150" y="175294"/>
                      <a:pt x="0" y="142308"/>
                      <a:pt x="0" y="101617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0" name="グループ化 39"/>
          <p:cNvGrpSpPr/>
          <p:nvPr/>
        </p:nvGrpSpPr>
        <p:grpSpPr>
          <a:xfrm>
            <a:off x="630734" y="5020598"/>
            <a:ext cx="1155136" cy="1033922"/>
            <a:chOff x="630734" y="5020598"/>
            <a:chExt cx="1155136" cy="1033922"/>
          </a:xfrm>
        </p:grpSpPr>
        <p:sp>
          <p:nvSpPr>
            <p:cNvPr id="183" name="片側の 2 つの角を丸めた四角形 182"/>
            <p:cNvSpPr/>
            <p:nvPr/>
          </p:nvSpPr>
          <p:spPr>
            <a:xfrm>
              <a:off x="828495" y="5020598"/>
              <a:ext cx="748566" cy="275713"/>
            </a:xfrm>
            <a:prstGeom prst="round2Same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片側の 2 つの角を丸めた四角形 183"/>
            <p:cNvSpPr/>
            <p:nvPr/>
          </p:nvSpPr>
          <p:spPr>
            <a:xfrm>
              <a:off x="828495" y="5047951"/>
              <a:ext cx="748566" cy="275713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角丸四角形 184"/>
            <p:cNvSpPr/>
            <p:nvPr/>
          </p:nvSpPr>
          <p:spPr>
            <a:xfrm>
              <a:off x="686692" y="5854942"/>
              <a:ext cx="1032172" cy="199578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台形 185"/>
            <p:cNvSpPr/>
            <p:nvPr/>
          </p:nvSpPr>
          <p:spPr>
            <a:xfrm>
              <a:off x="655749" y="5296311"/>
              <a:ext cx="1094058" cy="482497"/>
            </a:xfrm>
            <a:prstGeom prst="trapezoid">
              <a:avLst>
                <a:gd name="adj" fmla="val 36635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角丸四角形 186"/>
            <p:cNvSpPr/>
            <p:nvPr/>
          </p:nvSpPr>
          <p:spPr>
            <a:xfrm>
              <a:off x="655749" y="5759647"/>
              <a:ext cx="1094058" cy="157017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角丸四角形 187"/>
            <p:cNvSpPr/>
            <p:nvPr/>
          </p:nvSpPr>
          <p:spPr>
            <a:xfrm>
              <a:off x="1024548" y="5217149"/>
              <a:ext cx="340136" cy="134413"/>
            </a:xfrm>
            <a:prstGeom prst="roundRect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1" name="グループ化 240"/>
            <p:cNvGrpSpPr/>
            <p:nvPr/>
          </p:nvGrpSpPr>
          <p:grpSpPr>
            <a:xfrm>
              <a:off x="1037564" y="5159207"/>
              <a:ext cx="315035" cy="287530"/>
              <a:chOff x="1037564" y="1233383"/>
              <a:chExt cx="315035" cy="287530"/>
            </a:xfrm>
            <a:solidFill>
              <a:srgbClr val="FF6699"/>
            </a:solidFill>
          </p:grpSpPr>
          <p:sp>
            <p:nvSpPr>
              <p:cNvPr id="242" name="円/楕円 241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3" name="角丸四角形 242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44" name="フリーフォーム 243"/>
            <p:cNvSpPr/>
            <p:nvPr/>
          </p:nvSpPr>
          <p:spPr bwMode="auto">
            <a:xfrm>
              <a:off x="630734" y="5328067"/>
              <a:ext cx="1155136" cy="576579"/>
            </a:xfrm>
            <a:custGeom>
              <a:avLst/>
              <a:gdLst>
                <a:gd name="connsiteX0" fmla="*/ 959306 w 1155136"/>
                <a:gd name="connsiteY0" fmla="*/ 27987 h 543769"/>
                <a:gd name="connsiteX1" fmla="*/ 679906 w 1155136"/>
                <a:gd name="connsiteY1" fmla="*/ 27987 h 543769"/>
                <a:gd name="connsiteX2" fmla="*/ 464006 w 1155136"/>
                <a:gd name="connsiteY2" fmla="*/ 47 h 543769"/>
                <a:gd name="connsiteX3" fmla="*/ 326846 w 1155136"/>
                <a:gd name="connsiteY3" fmla="*/ 35607 h 543769"/>
                <a:gd name="connsiteX4" fmla="*/ 176986 w 1155136"/>
                <a:gd name="connsiteY4" fmla="*/ 33067 h 543769"/>
                <a:gd name="connsiteX5" fmla="*/ 9346 w 1155136"/>
                <a:gd name="connsiteY5" fmla="*/ 393747 h 543769"/>
                <a:gd name="connsiteX6" fmla="*/ 22046 w 1155136"/>
                <a:gd name="connsiteY6" fmla="*/ 543607 h 543769"/>
                <a:gd name="connsiteX7" fmla="*/ 27126 w 1155136"/>
                <a:gd name="connsiteY7" fmla="*/ 421687 h 543769"/>
                <a:gd name="connsiteX8" fmla="*/ 55066 w 1155136"/>
                <a:gd name="connsiteY8" fmla="*/ 363267 h 543769"/>
                <a:gd name="connsiteX9" fmla="*/ 258266 w 1155136"/>
                <a:gd name="connsiteY9" fmla="*/ 337867 h 543769"/>
                <a:gd name="connsiteX10" fmla="*/ 451306 w 1155136"/>
                <a:gd name="connsiteY10" fmla="*/ 353107 h 543769"/>
                <a:gd name="connsiteX11" fmla="*/ 674826 w 1155136"/>
                <a:gd name="connsiteY11" fmla="*/ 322627 h 543769"/>
                <a:gd name="connsiteX12" fmla="*/ 903426 w 1155136"/>
                <a:gd name="connsiteY12" fmla="*/ 327707 h 543769"/>
                <a:gd name="connsiteX13" fmla="*/ 1015186 w 1155136"/>
                <a:gd name="connsiteY13" fmla="*/ 350567 h 543769"/>
                <a:gd name="connsiteX14" fmla="*/ 1099006 w 1155136"/>
                <a:gd name="connsiteY14" fmla="*/ 360727 h 543769"/>
                <a:gd name="connsiteX15" fmla="*/ 1124406 w 1155136"/>
                <a:gd name="connsiteY15" fmla="*/ 508047 h 543769"/>
                <a:gd name="connsiteX16" fmla="*/ 1154886 w 1155136"/>
                <a:gd name="connsiteY16" fmla="*/ 421687 h 543769"/>
                <a:gd name="connsiteX17" fmla="*/ 1106626 w 1155136"/>
                <a:gd name="connsiteY17" fmla="*/ 307387 h 543769"/>
                <a:gd name="connsiteX18" fmla="*/ 1035506 w 1155136"/>
                <a:gd name="connsiteY18" fmla="*/ 83867 h 543769"/>
                <a:gd name="connsiteX19" fmla="*/ 959306 w 1155136"/>
                <a:gd name="connsiteY19" fmla="*/ 27987 h 543769"/>
                <a:gd name="connsiteX0" fmla="*/ 959306 w 1155136"/>
                <a:gd name="connsiteY0" fmla="*/ 56517 h 572299"/>
                <a:gd name="connsiteX1" fmla="*/ 702766 w 1155136"/>
                <a:gd name="connsiteY1" fmla="*/ 637 h 572299"/>
                <a:gd name="connsiteX2" fmla="*/ 464006 w 1155136"/>
                <a:gd name="connsiteY2" fmla="*/ 28577 h 572299"/>
                <a:gd name="connsiteX3" fmla="*/ 326846 w 1155136"/>
                <a:gd name="connsiteY3" fmla="*/ 64137 h 572299"/>
                <a:gd name="connsiteX4" fmla="*/ 176986 w 1155136"/>
                <a:gd name="connsiteY4" fmla="*/ 61597 h 572299"/>
                <a:gd name="connsiteX5" fmla="*/ 9346 w 1155136"/>
                <a:gd name="connsiteY5" fmla="*/ 422277 h 572299"/>
                <a:gd name="connsiteX6" fmla="*/ 22046 w 1155136"/>
                <a:gd name="connsiteY6" fmla="*/ 572137 h 572299"/>
                <a:gd name="connsiteX7" fmla="*/ 27126 w 1155136"/>
                <a:gd name="connsiteY7" fmla="*/ 450217 h 572299"/>
                <a:gd name="connsiteX8" fmla="*/ 55066 w 1155136"/>
                <a:gd name="connsiteY8" fmla="*/ 391797 h 572299"/>
                <a:gd name="connsiteX9" fmla="*/ 258266 w 1155136"/>
                <a:gd name="connsiteY9" fmla="*/ 366397 h 572299"/>
                <a:gd name="connsiteX10" fmla="*/ 451306 w 1155136"/>
                <a:gd name="connsiteY10" fmla="*/ 381637 h 572299"/>
                <a:gd name="connsiteX11" fmla="*/ 674826 w 1155136"/>
                <a:gd name="connsiteY11" fmla="*/ 351157 h 572299"/>
                <a:gd name="connsiteX12" fmla="*/ 903426 w 1155136"/>
                <a:gd name="connsiteY12" fmla="*/ 356237 h 572299"/>
                <a:gd name="connsiteX13" fmla="*/ 1015186 w 1155136"/>
                <a:gd name="connsiteY13" fmla="*/ 379097 h 572299"/>
                <a:gd name="connsiteX14" fmla="*/ 1099006 w 1155136"/>
                <a:gd name="connsiteY14" fmla="*/ 389257 h 572299"/>
                <a:gd name="connsiteX15" fmla="*/ 1124406 w 1155136"/>
                <a:gd name="connsiteY15" fmla="*/ 536577 h 572299"/>
                <a:gd name="connsiteX16" fmla="*/ 1154886 w 1155136"/>
                <a:gd name="connsiteY16" fmla="*/ 450217 h 572299"/>
                <a:gd name="connsiteX17" fmla="*/ 1106626 w 1155136"/>
                <a:gd name="connsiteY17" fmla="*/ 335917 h 572299"/>
                <a:gd name="connsiteX18" fmla="*/ 1035506 w 1155136"/>
                <a:gd name="connsiteY18" fmla="*/ 112397 h 572299"/>
                <a:gd name="connsiteX19" fmla="*/ 959306 w 1155136"/>
                <a:gd name="connsiteY19" fmla="*/ 56517 h 57229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55136" h="576579">
                  <a:moveTo>
                    <a:pt x="918666" y="60797"/>
                  </a:moveTo>
                  <a:cubicBezTo>
                    <a:pt x="817489" y="59950"/>
                    <a:pt x="783199" y="13384"/>
                    <a:pt x="702766" y="4917"/>
                  </a:cubicBezTo>
                  <a:cubicBezTo>
                    <a:pt x="622333" y="-3550"/>
                    <a:pt x="498719" y="-586"/>
                    <a:pt x="436066" y="9997"/>
                  </a:cubicBezTo>
                  <a:cubicBezTo>
                    <a:pt x="373413" y="20580"/>
                    <a:pt x="370026" y="59104"/>
                    <a:pt x="326846" y="68417"/>
                  </a:cubicBezTo>
                  <a:cubicBezTo>
                    <a:pt x="283666" y="77730"/>
                    <a:pt x="229903" y="6187"/>
                    <a:pt x="176986" y="65877"/>
                  </a:cubicBezTo>
                  <a:cubicBezTo>
                    <a:pt x="124069" y="125567"/>
                    <a:pt x="35169" y="341467"/>
                    <a:pt x="9346" y="426557"/>
                  </a:cubicBezTo>
                  <a:cubicBezTo>
                    <a:pt x="-16477" y="511647"/>
                    <a:pt x="19083" y="571760"/>
                    <a:pt x="22046" y="576417"/>
                  </a:cubicBezTo>
                  <a:cubicBezTo>
                    <a:pt x="25009" y="581074"/>
                    <a:pt x="21623" y="484554"/>
                    <a:pt x="27126" y="454497"/>
                  </a:cubicBezTo>
                  <a:cubicBezTo>
                    <a:pt x="32629" y="424440"/>
                    <a:pt x="16543" y="410047"/>
                    <a:pt x="55066" y="396077"/>
                  </a:cubicBezTo>
                  <a:cubicBezTo>
                    <a:pt x="93589" y="382107"/>
                    <a:pt x="192226" y="372370"/>
                    <a:pt x="258266" y="370677"/>
                  </a:cubicBezTo>
                  <a:cubicBezTo>
                    <a:pt x="324306" y="368984"/>
                    <a:pt x="381879" y="388457"/>
                    <a:pt x="451306" y="385917"/>
                  </a:cubicBezTo>
                  <a:cubicBezTo>
                    <a:pt x="520733" y="383377"/>
                    <a:pt x="599473" y="359670"/>
                    <a:pt x="674826" y="355437"/>
                  </a:cubicBezTo>
                  <a:cubicBezTo>
                    <a:pt x="750179" y="351204"/>
                    <a:pt x="846699" y="355860"/>
                    <a:pt x="903426" y="360517"/>
                  </a:cubicBezTo>
                  <a:cubicBezTo>
                    <a:pt x="960153" y="365174"/>
                    <a:pt x="982589" y="377874"/>
                    <a:pt x="1015186" y="383377"/>
                  </a:cubicBezTo>
                  <a:cubicBezTo>
                    <a:pt x="1047783" y="388880"/>
                    <a:pt x="1080803" y="367290"/>
                    <a:pt x="1099006" y="393537"/>
                  </a:cubicBezTo>
                  <a:cubicBezTo>
                    <a:pt x="1117209" y="419784"/>
                    <a:pt x="1115093" y="530697"/>
                    <a:pt x="1124406" y="540857"/>
                  </a:cubicBezTo>
                  <a:cubicBezTo>
                    <a:pt x="1133719" y="551017"/>
                    <a:pt x="1157849" y="487940"/>
                    <a:pt x="1154886" y="454497"/>
                  </a:cubicBezTo>
                  <a:cubicBezTo>
                    <a:pt x="1151923" y="421054"/>
                    <a:pt x="1126523" y="396500"/>
                    <a:pt x="1106626" y="340197"/>
                  </a:cubicBezTo>
                  <a:cubicBezTo>
                    <a:pt x="1086729" y="283894"/>
                    <a:pt x="1066833" y="163243"/>
                    <a:pt x="1035506" y="116677"/>
                  </a:cubicBezTo>
                  <a:cubicBezTo>
                    <a:pt x="1004179" y="70111"/>
                    <a:pt x="1019843" y="61644"/>
                    <a:pt x="918666" y="60797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5" name="グループ化 244"/>
            <p:cNvGrpSpPr/>
            <p:nvPr/>
          </p:nvGrpSpPr>
          <p:grpSpPr>
            <a:xfrm>
              <a:off x="1058845" y="5582114"/>
              <a:ext cx="265272" cy="175294"/>
              <a:chOff x="1058845" y="1656290"/>
              <a:chExt cx="265272" cy="175294"/>
            </a:xfrm>
            <a:solidFill>
              <a:srgbClr val="FF6699"/>
            </a:solidFill>
          </p:grpSpPr>
          <p:sp>
            <p:nvSpPr>
              <p:cNvPr id="246" name="円/楕円 21"/>
              <p:cNvSpPr/>
              <p:nvPr/>
            </p:nvSpPr>
            <p:spPr bwMode="auto">
              <a:xfrm>
                <a:off x="1058845" y="1656290"/>
                <a:ext cx="90012" cy="175294"/>
              </a:xfrm>
              <a:custGeom>
                <a:avLst/>
                <a:gdLst>
                  <a:gd name="connsiteX0" fmla="*/ 0 w 90011"/>
                  <a:gd name="connsiteY0" fmla="*/ 73677 h 147354"/>
                  <a:gd name="connsiteX1" fmla="*/ 45006 w 90011"/>
                  <a:gd name="connsiteY1" fmla="*/ 0 h 147354"/>
                  <a:gd name="connsiteX2" fmla="*/ 90012 w 90011"/>
                  <a:gd name="connsiteY2" fmla="*/ 73677 h 147354"/>
                  <a:gd name="connsiteX3" fmla="*/ 45006 w 90011"/>
                  <a:gd name="connsiteY3" fmla="*/ 147354 h 147354"/>
                  <a:gd name="connsiteX4" fmla="*/ 0 w 90011"/>
                  <a:gd name="connsiteY4" fmla="*/ 73677 h 147354"/>
                  <a:gd name="connsiteX0" fmla="*/ 0 w 90012"/>
                  <a:gd name="connsiteY0" fmla="*/ 73677 h 147354"/>
                  <a:gd name="connsiteX1" fmla="*/ 45006 w 90012"/>
                  <a:gd name="connsiteY1" fmla="*/ 0 h 147354"/>
                  <a:gd name="connsiteX2" fmla="*/ 90012 w 90012"/>
                  <a:gd name="connsiteY2" fmla="*/ 73677 h 147354"/>
                  <a:gd name="connsiteX3" fmla="*/ 45006 w 90012"/>
                  <a:gd name="connsiteY3" fmla="*/ 147354 h 147354"/>
                  <a:gd name="connsiteX4" fmla="*/ 0 w 90012"/>
                  <a:gd name="connsiteY4" fmla="*/ 73677 h 147354"/>
                  <a:gd name="connsiteX0" fmla="*/ 0 w 90012"/>
                  <a:gd name="connsiteY0" fmla="*/ 101617 h 175294"/>
                  <a:gd name="connsiteX1" fmla="*/ 47546 w 90012"/>
                  <a:gd name="connsiteY1" fmla="*/ 0 h 175294"/>
                  <a:gd name="connsiteX2" fmla="*/ 90012 w 90012"/>
                  <a:gd name="connsiteY2" fmla="*/ 101617 h 175294"/>
                  <a:gd name="connsiteX3" fmla="*/ 45006 w 90012"/>
                  <a:gd name="connsiteY3" fmla="*/ 175294 h 175294"/>
                  <a:gd name="connsiteX4" fmla="*/ 0 w 90012"/>
                  <a:gd name="connsiteY4" fmla="*/ 101617 h 17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175294">
                    <a:moveTo>
                      <a:pt x="0" y="101617"/>
                    </a:moveTo>
                    <a:cubicBezTo>
                      <a:pt x="0" y="60926"/>
                      <a:pt x="22690" y="0"/>
                      <a:pt x="47546" y="0"/>
                    </a:cubicBezTo>
                    <a:cubicBezTo>
                      <a:pt x="72402" y="0"/>
                      <a:pt x="90012" y="60926"/>
                      <a:pt x="90012" y="101617"/>
                    </a:cubicBezTo>
                    <a:cubicBezTo>
                      <a:pt x="90012" y="142308"/>
                      <a:pt x="69862" y="175294"/>
                      <a:pt x="45006" y="175294"/>
                    </a:cubicBezTo>
                    <a:cubicBezTo>
                      <a:pt x="20150" y="175294"/>
                      <a:pt x="0" y="142308"/>
                      <a:pt x="0" y="10161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7" name="円/楕円 21"/>
              <p:cNvSpPr/>
              <p:nvPr/>
            </p:nvSpPr>
            <p:spPr bwMode="auto">
              <a:xfrm>
                <a:off x="1234105" y="1656290"/>
                <a:ext cx="90012" cy="175294"/>
              </a:xfrm>
              <a:custGeom>
                <a:avLst/>
                <a:gdLst>
                  <a:gd name="connsiteX0" fmla="*/ 0 w 90011"/>
                  <a:gd name="connsiteY0" fmla="*/ 73677 h 147354"/>
                  <a:gd name="connsiteX1" fmla="*/ 45006 w 90011"/>
                  <a:gd name="connsiteY1" fmla="*/ 0 h 147354"/>
                  <a:gd name="connsiteX2" fmla="*/ 90012 w 90011"/>
                  <a:gd name="connsiteY2" fmla="*/ 73677 h 147354"/>
                  <a:gd name="connsiteX3" fmla="*/ 45006 w 90011"/>
                  <a:gd name="connsiteY3" fmla="*/ 147354 h 147354"/>
                  <a:gd name="connsiteX4" fmla="*/ 0 w 90011"/>
                  <a:gd name="connsiteY4" fmla="*/ 73677 h 147354"/>
                  <a:gd name="connsiteX0" fmla="*/ 0 w 90012"/>
                  <a:gd name="connsiteY0" fmla="*/ 73677 h 147354"/>
                  <a:gd name="connsiteX1" fmla="*/ 45006 w 90012"/>
                  <a:gd name="connsiteY1" fmla="*/ 0 h 147354"/>
                  <a:gd name="connsiteX2" fmla="*/ 90012 w 90012"/>
                  <a:gd name="connsiteY2" fmla="*/ 73677 h 147354"/>
                  <a:gd name="connsiteX3" fmla="*/ 45006 w 90012"/>
                  <a:gd name="connsiteY3" fmla="*/ 147354 h 147354"/>
                  <a:gd name="connsiteX4" fmla="*/ 0 w 90012"/>
                  <a:gd name="connsiteY4" fmla="*/ 73677 h 147354"/>
                  <a:gd name="connsiteX0" fmla="*/ 0 w 90012"/>
                  <a:gd name="connsiteY0" fmla="*/ 101617 h 175294"/>
                  <a:gd name="connsiteX1" fmla="*/ 47546 w 90012"/>
                  <a:gd name="connsiteY1" fmla="*/ 0 h 175294"/>
                  <a:gd name="connsiteX2" fmla="*/ 90012 w 90012"/>
                  <a:gd name="connsiteY2" fmla="*/ 101617 h 175294"/>
                  <a:gd name="connsiteX3" fmla="*/ 45006 w 90012"/>
                  <a:gd name="connsiteY3" fmla="*/ 175294 h 175294"/>
                  <a:gd name="connsiteX4" fmla="*/ 0 w 90012"/>
                  <a:gd name="connsiteY4" fmla="*/ 101617 h 17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175294">
                    <a:moveTo>
                      <a:pt x="0" y="101617"/>
                    </a:moveTo>
                    <a:cubicBezTo>
                      <a:pt x="0" y="60926"/>
                      <a:pt x="22690" y="0"/>
                      <a:pt x="47546" y="0"/>
                    </a:cubicBezTo>
                    <a:cubicBezTo>
                      <a:pt x="72402" y="0"/>
                      <a:pt x="90012" y="60926"/>
                      <a:pt x="90012" y="101617"/>
                    </a:cubicBezTo>
                    <a:cubicBezTo>
                      <a:pt x="90012" y="142308"/>
                      <a:pt x="69862" y="175294"/>
                      <a:pt x="45006" y="175294"/>
                    </a:cubicBezTo>
                    <a:cubicBezTo>
                      <a:pt x="20150" y="175294"/>
                      <a:pt x="0" y="142308"/>
                      <a:pt x="0" y="10161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9" name="グループ化 38"/>
          <p:cNvGrpSpPr/>
          <p:nvPr/>
        </p:nvGrpSpPr>
        <p:grpSpPr>
          <a:xfrm>
            <a:off x="630734" y="3100358"/>
            <a:ext cx="1155136" cy="1033922"/>
            <a:chOff x="630734" y="3100358"/>
            <a:chExt cx="1155136" cy="1033922"/>
          </a:xfrm>
        </p:grpSpPr>
        <p:sp>
          <p:nvSpPr>
            <p:cNvPr id="115" name="片側の 2 つの角を丸めた四角形 114"/>
            <p:cNvSpPr/>
            <p:nvPr/>
          </p:nvSpPr>
          <p:spPr>
            <a:xfrm>
              <a:off x="828495" y="3100358"/>
              <a:ext cx="748566" cy="275713"/>
            </a:xfrm>
            <a:prstGeom prst="round2Same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片側の 2 つの角を丸めた四角形 115"/>
            <p:cNvSpPr/>
            <p:nvPr/>
          </p:nvSpPr>
          <p:spPr>
            <a:xfrm>
              <a:off x="828495" y="3127711"/>
              <a:ext cx="748566" cy="275713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角丸四角形 116"/>
            <p:cNvSpPr/>
            <p:nvPr/>
          </p:nvSpPr>
          <p:spPr>
            <a:xfrm>
              <a:off x="686692" y="3934702"/>
              <a:ext cx="1032172" cy="199578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台形 117"/>
            <p:cNvSpPr/>
            <p:nvPr/>
          </p:nvSpPr>
          <p:spPr>
            <a:xfrm>
              <a:off x="655749" y="3376071"/>
              <a:ext cx="1094058" cy="482497"/>
            </a:xfrm>
            <a:prstGeom prst="trapezoid">
              <a:avLst>
                <a:gd name="adj" fmla="val 35371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角丸四角形 118"/>
            <p:cNvSpPr/>
            <p:nvPr/>
          </p:nvSpPr>
          <p:spPr>
            <a:xfrm>
              <a:off x="655749" y="3839407"/>
              <a:ext cx="1094058" cy="157017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角丸四角形 119"/>
            <p:cNvSpPr/>
            <p:nvPr/>
          </p:nvSpPr>
          <p:spPr>
            <a:xfrm>
              <a:off x="1024548" y="3296909"/>
              <a:ext cx="340136" cy="134413"/>
            </a:xfrm>
            <a:prstGeom prst="roundRect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8" name="グループ化 247"/>
            <p:cNvGrpSpPr/>
            <p:nvPr/>
          </p:nvGrpSpPr>
          <p:grpSpPr>
            <a:xfrm>
              <a:off x="1037564" y="3238967"/>
              <a:ext cx="315035" cy="287530"/>
              <a:chOff x="1037564" y="1233383"/>
              <a:chExt cx="315035" cy="287530"/>
            </a:xfrm>
            <a:solidFill>
              <a:srgbClr val="008000"/>
            </a:solidFill>
          </p:grpSpPr>
          <p:sp>
            <p:nvSpPr>
              <p:cNvPr id="249" name="円/楕円 248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0" name="角丸四角形 249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51" name="フリーフォーム 250"/>
            <p:cNvSpPr/>
            <p:nvPr/>
          </p:nvSpPr>
          <p:spPr bwMode="auto">
            <a:xfrm>
              <a:off x="630734" y="3407827"/>
              <a:ext cx="1155136" cy="576579"/>
            </a:xfrm>
            <a:custGeom>
              <a:avLst/>
              <a:gdLst>
                <a:gd name="connsiteX0" fmla="*/ 959306 w 1155136"/>
                <a:gd name="connsiteY0" fmla="*/ 27987 h 543769"/>
                <a:gd name="connsiteX1" fmla="*/ 679906 w 1155136"/>
                <a:gd name="connsiteY1" fmla="*/ 27987 h 543769"/>
                <a:gd name="connsiteX2" fmla="*/ 464006 w 1155136"/>
                <a:gd name="connsiteY2" fmla="*/ 47 h 543769"/>
                <a:gd name="connsiteX3" fmla="*/ 326846 w 1155136"/>
                <a:gd name="connsiteY3" fmla="*/ 35607 h 543769"/>
                <a:gd name="connsiteX4" fmla="*/ 176986 w 1155136"/>
                <a:gd name="connsiteY4" fmla="*/ 33067 h 543769"/>
                <a:gd name="connsiteX5" fmla="*/ 9346 w 1155136"/>
                <a:gd name="connsiteY5" fmla="*/ 393747 h 543769"/>
                <a:gd name="connsiteX6" fmla="*/ 22046 w 1155136"/>
                <a:gd name="connsiteY6" fmla="*/ 543607 h 543769"/>
                <a:gd name="connsiteX7" fmla="*/ 27126 w 1155136"/>
                <a:gd name="connsiteY7" fmla="*/ 421687 h 543769"/>
                <a:gd name="connsiteX8" fmla="*/ 55066 w 1155136"/>
                <a:gd name="connsiteY8" fmla="*/ 363267 h 543769"/>
                <a:gd name="connsiteX9" fmla="*/ 258266 w 1155136"/>
                <a:gd name="connsiteY9" fmla="*/ 337867 h 543769"/>
                <a:gd name="connsiteX10" fmla="*/ 451306 w 1155136"/>
                <a:gd name="connsiteY10" fmla="*/ 353107 h 543769"/>
                <a:gd name="connsiteX11" fmla="*/ 674826 w 1155136"/>
                <a:gd name="connsiteY11" fmla="*/ 322627 h 543769"/>
                <a:gd name="connsiteX12" fmla="*/ 903426 w 1155136"/>
                <a:gd name="connsiteY12" fmla="*/ 327707 h 543769"/>
                <a:gd name="connsiteX13" fmla="*/ 1015186 w 1155136"/>
                <a:gd name="connsiteY13" fmla="*/ 350567 h 543769"/>
                <a:gd name="connsiteX14" fmla="*/ 1099006 w 1155136"/>
                <a:gd name="connsiteY14" fmla="*/ 360727 h 543769"/>
                <a:gd name="connsiteX15" fmla="*/ 1124406 w 1155136"/>
                <a:gd name="connsiteY15" fmla="*/ 508047 h 543769"/>
                <a:gd name="connsiteX16" fmla="*/ 1154886 w 1155136"/>
                <a:gd name="connsiteY16" fmla="*/ 421687 h 543769"/>
                <a:gd name="connsiteX17" fmla="*/ 1106626 w 1155136"/>
                <a:gd name="connsiteY17" fmla="*/ 307387 h 543769"/>
                <a:gd name="connsiteX18" fmla="*/ 1035506 w 1155136"/>
                <a:gd name="connsiteY18" fmla="*/ 83867 h 543769"/>
                <a:gd name="connsiteX19" fmla="*/ 959306 w 1155136"/>
                <a:gd name="connsiteY19" fmla="*/ 27987 h 543769"/>
                <a:gd name="connsiteX0" fmla="*/ 959306 w 1155136"/>
                <a:gd name="connsiteY0" fmla="*/ 56517 h 572299"/>
                <a:gd name="connsiteX1" fmla="*/ 702766 w 1155136"/>
                <a:gd name="connsiteY1" fmla="*/ 637 h 572299"/>
                <a:gd name="connsiteX2" fmla="*/ 464006 w 1155136"/>
                <a:gd name="connsiteY2" fmla="*/ 28577 h 572299"/>
                <a:gd name="connsiteX3" fmla="*/ 326846 w 1155136"/>
                <a:gd name="connsiteY3" fmla="*/ 64137 h 572299"/>
                <a:gd name="connsiteX4" fmla="*/ 176986 w 1155136"/>
                <a:gd name="connsiteY4" fmla="*/ 61597 h 572299"/>
                <a:gd name="connsiteX5" fmla="*/ 9346 w 1155136"/>
                <a:gd name="connsiteY5" fmla="*/ 422277 h 572299"/>
                <a:gd name="connsiteX6" fmla="*/ 22046 w 1155136"/>
                <a:gd name="connsiteY6" fmla="*/ 572137 h 572299"/>
                <a:gd name="connsiteX7" fmla="*/ 27126 w 1155136"/>
                <a:gd name="connsiteY7" fmla="*/ 450217 h 572299"/>
                <a:gd name="connsiteX8" fmla="*/ 55066 w 1155136"/>
                <a:gd name="connsiteY8" fmla="*/ 391797 h 572299"/>
                <a:gd name="connsiteX9" fmla="*/ 258266 w 1155136"/>
                <a:gd name="connsiteY9" fmla="*/ 366397 h 572299"/>
                <a:gd name="connsiteX10" fmla="*/ 451306 w 1155136"/>
                <a:gd name="connsiteY10" fmla="*/ 381637 h 572299"/>
                <a:gd name="connsiteX11" fmla="*/ 674826 w 1155136"/>
                <a:gd name="connsiteY11" fmla="*/ 351157 h 572299"/>
                <a:gd name="connsiteX12" fmla="*/ 903426 w 1155136"/>
                <a:gd name="connsiteY12" fmla="*/ 356237 h 572299"/>
                <a:gd name="connsiteX13" fmla="*/ 1015186 w 1155136"/>
                <a:gd name="connsiteY13" fmla="*/ 379097 h 572299"/>
                <a:gd name="connsiteX14" fmla="*/ 1099006 w 1155136"/>
                <a:gd name="connsiteY14" fmla="*/ 389257 h 572299"/>
                <a:gd name="connsiteX15" fmla="*/ 1124406 w 1155136"/>
                <a:gd name="connsiteY15" fmla="*/ 536577 h 572299"/>
                <a:gd name="connsiteX16" fmla="*/ 1154886 w 1155136"/>
                <a:gd name="connsiteY16" fmla="*/ 450217 h 572299"/>
                <a:gd name="connsiteX17" fmla="*/ 1106626 w 1155136"/>
                <a:gd name="connsiteY17" fmla="*/ 335917 h 572299"/>
                <a:gd name="connsiteX18" fmla="*/ 1035506 w 1155136"/>
                <a:gd name="connsiteY18" fmla="*/ 112397 h 572299"/>
                <a:gd name="connsiteX19" fmla="*/ 959306 w 1155136"/>
                <a:gd name="connsiteY19" fmla="*/ 56517 h 57229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55136" h="576579">
                  <a:moveTo>
                    <a:pt x="918666" y="60797"/>
                  </a:moveTo>
                  <a:cubicBezTo>
                    <a:pt x="817489" y="59950"/>
                    <a:pt x="783199" y="13384"/>
                    <a:pt x="702766" y="4917"/>
                  </a:cubicBezTo>
                  <a:cubicBezTo>
                    <a:pt x="622333" y="-3550"/>
                    <a:pt x="498719" y="-586"/>
                    <a:pt x="436066" y="9997"/>
                  </a:cubicBezTo>
                  <a:cubicBezTo>
                    <a:pt x="373413" y="20580"/>
                    <a:pt x="370026" y="59104"/>
                    <a:pt x="326846" y="68417"/>
                  </a:cubicBezTo>
                  <a:cubicBezTo>
                    <a:pt x="283666" y="77730"/>
                    <a:pt x="229903" y="6187"/>
                    <a:pt x="176986" y="65877"/>
                  </a:cubicBezTo>
                  <a:cubicBezTo>
                    <a:pt x="124069" y="125567"/>
                    <a:pt x="35169" y="341467"/>
                    <a:pt x="9346" y="426557"/>
                  </a:cubicBezTo>
                  <a:cubicBezTo>
                    <a:pt x="-16477" y="511647"/>
                    <a:pt x="19083" y="571760"/>
                    <a:pt x="22046" y="576417"/>
                  </a:cubicBezTo>
                  <a:cubicBezTo>
                    <a:pt x="25009" y="581074"/>
                    <a:pt x="21623" y="484554"/>
                    <a:pt x="27126" y="454497"/>
                  </a:cubicBezTo>
                  <a:cubicBezTo>
                    <a:pt x="32629" y="424440"/>
                    <a:pt x="16543" y="410047"/>
                    <a:pt x="55066" y="396077"/>
                  </a:cubicBezTo>
                  <a:cubicBezTo>
                    <a:pt x="93589" y="382107"/>
                    <a:pt x="192226" y="372370"/>
                    <a:pt x="258266" y="370677"/>
                  </a:cubicBezTo>
                  <a:cubicBezTo>
                    <a:pt x="324306" y="368984"/>
                    <a:pt x="381879" y="388457"/>
                    <a:pt x="451306" y="385917"/>
                  </a:cubicBezTo>
                  <a:cubicBezTo>
                    <a:pt x="520733" y="383377"/>
                    <a:pt x="599473" y="359670"/>
                    <a:pt x="674826" y="355437"/>
                  </a:cubicBezTo>
                  <a:cubicBezTo>
                    <a:pt x="750179" y="351204"/>
                    <a:pt x="846699" y="355860"/>
                    <a:pt x="903426" y="360517"/>
                  </a:cubicBezTo>
                  <a:cubicBezTo>
                    <a:pt x="960153" y="365174"/>
                    <a:pt x="982589" y="377874"/>
                    <a:pt x="1015186" y="383377"/>
                  </a:cubicBezTo>
                  <a:cubicBezTo>
                    <a:pt x="1047783" y="388880"/>
                    <a:pt x="1080803" y="367290"/>
                    <a:pt x="1099006" y="393537"/>
                  </a:cubicBezTo>
                  <a:cubicBezTo>
                    <a:pt x="1117209" y="419784"/>
                    <a:pt x="1115093" y="530697"/>
                    <a:pt x="1124406" y="540857"/>
                  </a:cubicBezTo>
                  <a:cubicBezTo>
                    <a:pt x="1133719" y="551017"/>
                    <a:pt x="1157849" y="487940"/>
                    <a:pt x="1154886" y="454497"/>
                  </a:cubicBezTo>
                  <a:cubicBezTo>
                    <a:pt x="1151923" y="421054"/>
                    <a:pt x="1126523" y="396500"/>
                    <a:pt x="1106626" y="340197"/>
                  </a:cubicBezTo>
                  <a:cubicBezTo>
                    <a:pt x="1086729" y="283894"/>
                    <a:pt x="1066833" y="163243"/>
                    <a:pt x="1035506" y="116677"/>
                  </a:cubicBezTo>
                  <a:cubicBezTo>
                    <a:pt x="1004179" y="70111"/>
                    <a:pt x="1019843" y="61644"/>
                    <a:pt x="918666" y="60797"/>
                  </a:cubicBez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2" name="グループ化 251"/>
            <p:cNvGrpSpPr/>
            <p:nvPr/>
          </p:nvGrpSpPr>
          <p:grpSpPr>
            <a:xfrm>
              <a:off x="1058845" y="3661874"/>
              <a:ext cx="265272" cy="175294"/>
              <a:chOff x="1058845" y="1656290"/>
              <a:chExt cx="265272" cy="175294"/>
            </a:xfrm>
            <a:solidFill>
              <a:srgbClr val="008000"/>
            </a:solidFill>
          </p:grpSpPr>
          <p:sp>
            <p:nvSpPr>
              <p:cNvPr id="253" name="円/楕円 21"/>
              <p:cNvSpPr/>
              <p:nvPr/>
            </p:nvSpPr>
            <p:spPr bwMode="auto">
              <a:xfrm>
                <a:off x="1058845" y="1656290"/>
                <a:ext cx="90012" cy="175294"/>
              </a:xfrm>
              <a:custGeom>
                <a:avLst/>
                <a:gdLst>
                  <a:gd name="connsiteX0" fmla="*/ 0 w 90011"/>
                  <a:gd name="connsiteY0" fmla="*/ 73677 h 147354"/>
                  <a:gd name="connsiteX1" fmla="*/ 45006 w 90011"/>
                  <a:gd name="connsiteY1" fmla="*/ 0 h 147354"/>
                  <a:gd name="connsiteX2" fmla="*/ 90012 w 90011"/>
                  <a:gd name="connsiteY2" fmla="*/ 73677 h 147354"/>
                  <a:gd name="connsiteX3" fmla="*/ 45006 w 90011"/>
                  <a:gd name="connsiteY3" fmla="*/ 147354 h 147354"/>
                  <a:gd name="connsiteX4" fmla="*/ 0 w 90011"/>
                  <a:gd name="connsiteY4" fmla="*/ 73677 h 147354"/>
                  <a:gd name="connsiteX0" fmla="*/ 0 w 90012"/>
                  <a:gd name="connsiteY0" fmla="*/ 73677 h 147354"/>
                  <a:gd name="connsiteX1" fmla="*/ 45006 w 90012"/>
                  <a:gd name="connsiteY1" fmla="*/ 0 h 147354"/>
                  <a:gd name="connsiteX2" fmla="*/ 90012 w 90012"/>
                  <a:gd name="connsiteY2" fmla="*/ 73677 h 147354"/>
                  <a:gd name="connsiteX3" fmla="*/ 45006 w 90012"/>
                  <a:gd name="connsiteY3" fmla="*/ 147354 h 147354"/>
                  <a:gd name="connsiteX4" fmla="*/ 0 w 90012"/>
                  <a:gd name="connsiteY4" fmla="*/ 73677 h 147354"/>
                  <a:gd name="connsiteX0" fmla="*/ 0 w 90012"/>
                  <a:gd name="connsiteY0" fmla="*/ 101617 h 175294"/>
                  <a:gd name="connsiteX1" fmla="*/ 47546 w 90012"/>
                  <a:gd name="connsiteY1" fmla="*/ 0 h 175294"/>
                  <a:gd name="connsiteX2" fmla="*/ 90012 w 90012"/>
                  <a:gd name="connsiteY2" fmla="*/ 101617 h 175294"/>
                  <a:gd name="connsiteX3" fmla="*/ 45006 w 90012"/>
                  <a:gd name="connsiteY3" fmla="*/ 175294 h 175294"/>
                  <a:gd name="connsiteX4" fmla="*/ 0 w 90012"/>
                  <a:gd name="connsiteY4" fmla="*/ 101617 h 17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175294">
                    <a:moveTo>
                      <a:pt x="0" y="101617"/>
                    </a:moveTo>
                    <a:cubicBezTo>
                      <a:pt x="0" y="60926"/>
                      <a:pt x="22690" y="0"/>
                      <a:pt x="47546" y="0"/>
                    </a:cubicBezTo>
                    <a:cubicBezTo>
                      <a:pt x="72402" y="0"/>
                      <a:pt x="90012" y="60926"/>
                      <a:pt x="90012" y="101617"/>
                    </a:cubicBezTo>
                    <a:cubicBezTo>
                      <a:pt x="90012" y="142308"/>
                      <a:pt x="69862" y="175294"/>
                      <a:pt x="45006" y="175294"/>
                    </a:cubicBezTo>
                    <a:cubicBezTo>
                      <a:pt x="20150" y="175294"/>
                      <a:pt x="0" y="142308"/>
                      <a:pt x="0" y="10161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4" name="円/楕円 21"/>
              <p:cNvSpPr/>
              <p:nvPr/>
            </p:nvSpPr>
            <p:spPr bwMode="auto">
              <a:xfrm>
                <a:off x="1234105" y="1656290"/>
                <a:ext cx="90012" cy="175294"/>
              </a:xfrm>
              <a:custGeom>
                <a:avLst/>
                <a:gdLst>
                  <a:gd name="connsiteX0" fmla="*/ 0 w 90011"/>
                  <a:gd name="connsiteY0" fmla="*/ 73677 h 147354"/>
                  <a:gd name="connsiteX1" fmla="*/ 45006 w 90011"/>
                  <a:gd name="connsiteY1" fmla="*/ 0 h 147354"/>
                  <a:gd name="connsiteX2" fmla="*/ 90012 w 90011"/>
                  <a:gd name="connsiteY2" fmla="*/ 73677 h 147354"/>
                  <a:gd name="connsiteX3" fmla="*/ 45006 w 90011"/>
                  <a:gd name="connsiteY3" fmla="*/ 147354 h 147354"/>
                  <a:gd name="connsiteX4" fmla="*/ 0 w 90011"/>
                  <a:gd name="connsiteY4" fmla="*/ 73677 h 147354"/>
                  <a:gd name="connsiteX0" fmla="*/ 0 w 90012"/>
                  <a:gd name="connsiteY0" fmla="*/ 73677 h 147354"/>
                  <a:gd name="connsiteX1" fmla="*/ 45006 w 90012"/>
                  <a:gd name="connsiteY1" fmla="*/ 0 h 147354"/>
                  <a:gd name="connsiteX2" fmla="*/ 90012 w 90012"/>
                  <a:gd name="connsiteY2" fmla="*/ 73677 h 147354"/>
                  <a:gd name="connsiteX3" fmla="*/ 45006 w 90012"/>
                  <a:gd name="connsiteY3" fmla="*/ 147354 h 147354"/>
                  <a:gd name="connsiteX4" fmla="*/ 0 w 90012"/>
                  <a:gd name="connsiteY4" fmla="*/ 73677 h 147354"/>
                  <a:gd name="connsiteX0" fmla="*/ 0 w 90012"/>
                  <a:gd name="connsiteY0" fmla="*/ 101617 h 175294"/>
                  <a:gd name="connsiteX1" fmla="*/ 47546 w 90012"/>
                  <a:gd name="connsiteY1" fmla="*/ 0 h 175294"/>
                  <a:gd name="connsiteX2" fmla="*/ 90012 w 90012"/>
                  <a:gd name="connsiteY2" fmla="*/ 101617 h 175294"/>
                  <a:gd name="connsiteX3" fmla="*/ 45006 w 90012"/>
                  <a:gd name="connsiteY3" fmla="*/ 175294 h 175294"/>
                  <a:gd name="connsiteX4" fmla="*/ 0 w 90012"/>
                  <a:gd name="connsiteY4" fmla="*/ 101617 h 17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175294">
                    <a:moveTo>
                      <a:pt x="0" y="101617"/>
                    </a:moveTo>
                    <a:cubicBezTo>
                      <a:pt x="0" y="60926"/>
                      <a:pt x="22690" y="0"/>
                      <a:pt x="47546" y="0"/>
                    </a:cubicBezTo>
                    <a:cubicBezTo>
                      <a:pt x="72402" y="0"/>
                      <a:pt x="90012" y="60926"/>
                      <a:pt x="90012" y="101617"/>
                    </a:cubicBezTo>
                    <a:cubicBezTo>
                      <a:pt x="90012" y="142308"/>
                      <a:pt x="69862" y="175294"/>
                      <a:pt x="45006" y="175294"/>
                    </a:cubicBezTo>
                    <a:cubicBezTo>
                      <a:pt x="20150" y="175294"/>
                      <a:pt x="0" y="142308"/>
                      <a:pt x="0" y="101617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2276653" y="1098838"/>
            <a:ext cx="1641231" cy="1033922"/>
            <a:chOff x="2276653" y="1098838"/>
            <a:chExt cx="1641231" cy="1033922"/>
          </a:xfrm>
        </p:grpSpPr>
        <p:sp>
          <p:nvSpPr>
            <p:cNvPr id="63" name="片側の 2 つの角を丸めた四角形 62"/>
            <p:cNvSpPr/>
            <p:nvPr/>
          </p:nvSpPr>
          <p:spPr>
            <a:xfrm>
              <a:off x="2552029" y="1098838"/>
              <a:ext cx="1059746" cy="275713"/>
            </a:xfrm>
            <a:prstGeom prst="round2Same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片側の 2 つの角を丸めた四角形 63"/>
            <p:cNvSpPr/>
            <p:nvPr/>
          </p:nvSpPr>
          <p:spPr>
            <a:xfrm>
              <a:off x="2552029" y="1126191"/>
              <a:ext cx="1059746" cy="275713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角丸四角形 64"/>
            <p:cNvSpPr/>
            <p:nvPr/>
          </p:nvSpPr>
          <p:spPr>
            <a:xfrm>
              <a:off x="2351278" y="1933182"/>
              <a:ext cx="1461248" cy="199578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台形 65"/>
            <p:cNvSpPr/>
            <p:nvPr/>
          </p:nvSpPr>
          <p:spPr>
            <a:xfrm>
              <a:off x="2307472" y="1374551"/>
              <a:ext cx="1548860" cy="482497"/>
            </a:xfrm>
            <a:prstGeom prst="trapezoid">
              <a:avLst>
                <a:gd name="adj" fmla="val 42952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角丸四角形 66"/>
            <p:cNvSpPr/>
            <p:nvPr/>
          </p:nvSpPr>
          <p:spPr>
            <a:xfrm>
              <a:off x="2307472" y="1837887"/>
              <a:ext cx="1548860" cy="157017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67"/>
            <p:cNvSpPr/>
            <p:nvPr/>
          </p:nvSpPr>
          <p:spPr>
            <a:xfrm>
              <a:off x="2635275" y="1295389"/>
              <a:ext cx="398097" cy="134413"/>
            </a:xfrm>
            <a:prstGeom prst="roundRect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>
            <a:xfrm>
              <a:off x="3104064" y="1295389"/>
              <a:ext cx="398097" cy="134413"/>
            </a:xfrm>
            <a:prstGeom prst="roundRect">
              <a:avLst/>
            </a:prstGeom>
            <a:solidFill>
              <a:srgbClr val="99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5" name="グループ化 254"/>
            <p:cNvGrpSpPr/>
            <p:nvPr/>
          </p:nvGrpSpPr>
          <p:grpSpPr>
            <a:xfrm>
              <a:off x="2677388" y="1233383"/>
              <a:ext cx="315035" cy="287530"/>
              <a:chOff x="1037564" y="1233383"/>
              <a:chExt cx="315035" cy="287530"/>
            </a:xfrm>
          </p:grpSpPr>
          <p:sp>
            <p:nvSpPr>
              <p:cNvPr id="256" name="円/楕円 255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7" name="角丸四角形 256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58" name="グループ化 257"/>
            <p:cNvGrpSpPr/>
            <p:nvPr/>
          </p:nvGrpSpPr>
          <p:grpSpPr>
            <a:xfrm>
              <a:off x="3140684" y="1233383"/>
              <a:ext cx="315035" cy="287530"/>
              <a:chOff x="1037564" y="1233383"/>
              <a:chExt cx="315035" cy="287530"/>
            </a:xfrm>
          </p:grpSpPr>
          <p:sp>
            <p:nvSpPr>
              <p:cNvPr id="259" name="円/楕円 258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0" name="角丸四角形 259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61" name="フリーフォーム 260"/>
            <p:cNvSpPr/>
            <p:nvPr/>
          </p:nvSpPr>
          <p:spPr bwMode="auto">
            <a:xfrm>
              <a:off x="2276653" y="1407161"/>
              <a:ext cx="1641231" cy="571662"/>
            </a:xfrm>
            <a:custGeom>
              <a:avLst/>
              <a:gdLst>
                <a:gd name="connsiteX0" fmla="*/ 959306 w 1155136"/>
                <a:gd name="connsiteY0" fmla="*/ 27987 h 543769"/>
                <a:gd name="connsiteX1" fmla="*/ 679906 w 1155136"/>
                <a:gd name="connsiteY1" fmla="*/ 27987 h 543769"/>
                <a:gd name="connsiteX2" fmla="*/ 464006 w 1155136"/>
                <a:gd name="connsiteY2" fmla="*/ 47 h 543769"/>
                <a:gd name="connsiteX3" fmla="*/ 326846 w 1155136"/>
                <a:gd name="connsiteY3" fmla="*/ 35607 h 543769"/>
                <a:gd name="connsiteX4" fmla="*/ 176986 w 1155136"/>
                <a:gd name="connsiteY4" fmla="*/ 33067 h 543769"/>
                <a:gd name="connsiteX5" fmla="*/ 9346 w 1155136"/>
                <a:gd name="connsiteY5" fmla="*/ 393747 h 543769"/>
                <a:gd name="connsiteX6" fmla="*/ 22046 w 1155136"/>
                <a:gd name="connsiteY6" fmla="*/ 543607 h 543769"/>
                <a:gd name="connsiteX7" fmla="*/ 27126 w 1155136"/>
                <a:gd name="connsiteY7" fmla="*/ 421687 h 543769"/>
                <a:gd name="connsiteX8" fmla="*/ 55066 w 1155136"/>
                <a:gd name="connsiteY8" fmla="*/ 363267 h 543769"/>
                <a:gd name="connsiteX9" fmla="*/ 258266 w 1155136"/>
                <a:gd name="connsiteY9" fmla="*/ 337867 h 543769"/>
                <a:gd name="connsiteX10" fmla="*/ 451306 w 1155136"/>
                <a:gd name="connsiteY10" fmla="*/ 353107 h 543769"/>
                <a:gd name="connsiteX11" fmla="*/ 674826 w 1155136"/>
                <a:gd name="connsiteY11" fmla="*/ 322627 h 543769"/>
                <a:gd name="connsiteX12" fmla="*/ 903426 w 1155136"/>
                <a:gd name="connsiteY12" fmla="*/ 327707 h 543769"/>
                <a:gd name="connsiteX13" fmla="*/ 1015186 w 1155136"/>
                <a:gd name="connsiteY13" fmla="*/ 350567 h 543769"/>
                <a:gd name="connsiteX14" fmla="*/ 1099006 w 1155136"/>
                <a:gd name="connsiteY14" fmla="*/ 360727 h 543769"/>
                <a:gd name="connsiteX15" fmla="*/ 1124406 w 1155136"/>
                <a:gd name="connsiteY15" fmla="*/ 508047 h 543769"/>
                <a:gd name="connsiteX16" fmla="*/ 1154886 w 1155136"/>
                <a:gd name="connsiteY16" fmla="*/ 421687 h 543769"/>
                <a:gd name="connsiteX17" fmla="*/ 1106626 w 1155136"/>
                <a:gd name="connsiteY17" fmla="*/ 307387 h 543769"/>
                <a:gd name="connsiteX18" fmla="*/ 1035506 w 1155136"/>
                <a:gd name="connsiteY18" fmla="*/ 83867 h 543769"/>
                <a:gd name="connsiteX19" fmla="*/ 959306 w 1155136"/>
                <a:gd name="connsiteY19" fmla="*/ 27987 h 543769"/>
                <a:gd name="connsiteX0" fmla="*/ 959306 w 1155136"/>
                <a:gd name="connsiteY0" fmla="*/ 56517 h 572299"/>
                <a:gd name="connsiteX1" fmla="*/ 702766 w 1155136"/>
                <a:gd name="connsiteY1" fmla="*/ 637 h 572299"/>
                <a:gd name="connsiteX2" fmla="*/ 464006 w 1155136"/>
                <a:gd name="connsiteY2" fmla="*/ 28577 h 572299"/>
                <a:gd name="connsiteX3" fmla="*/ 326846 w 1155136"/>
                <a:gd name="connsiteY3" fmla="*/ 64137 h 572299"/>
                <a:gd name="connsiteX4" fmla="*/ 176986 w 1155136"/>
                <a:gd name="connsiteY4" fmla="*/ 61597 h 572299"/>
                <a:gd name="connsiteX5" fmla="*/ 9346 w 1155136"/>
                <a:gd name="connsiteY5" fmla="*/ 422277 h 572299"/>
                <a:gd name="connsiteX6" fmla="*/ 22046 w 1155136"/>
                <a:gd name="connsiteY6" fmla="*/ 572137 h 572299"/>
                <a:gd name="connsiteX7" fmla="*/ 27126 w 1155136"/>
                <a:gd name="connsiteY7" fmla="*/ 450217 h 572299"/>
                <a:gd name="connsiteX8" fmla="*/ 55066 w 1155136"/>
                <a:gd name="connsiteY8" fmla="*/ 391797 h 572299"/>
                <a:gd name="connsiteX9" fmla="*/ 258266 w 1155136"/>
                <a:gd name="connsiteY9" fmla="*/ 366397 h 572299"/>
                <a:gd name="connsiteX10" fmla="*/ 451306 w 1155136"/>
                <a:gd name="connsiteY10" fmla="*/ 381637 h 572299"/>
                <a:gd name="connsiteX11" fmla="*/ 674826 w 1155136"/>
                <a:gd name="connsiteY11" fmla="*/ 351157 h 572299"/>
                <a:gd name="connsiteX12" fmla="*/ 903426 w 1155136"/>
                <a:gd name="connsiteY12" fmla="*/ 356237 h 572299"/>
                <a:gd name="connsiteX13" fmla="*/ 1015186 w 1155136"/>
                <a:gd name="connsiteY13" fmla="*/ 379097 h 572299"/>
                <a:gd name="connsiteX14" fmla="*/ 1099006 w 1155136"/>
                <a:gd name="connsiteY14" fmla="*/ 389257 h 572299"/>
                <a:gd name="connsiteX15" fmla="*/ 1124406 w 1155136"/>
                <a:gd name="connsiteY15" fmla="*/ 536577 h 572299"/>
                <a:gd name="connsiteX16" fmla="*/ 1154886 w 1155136"/>
                <a:gd name="connsiteY16" fmla="*/ 450217 h 572299"/>
                <a:gd name="connsiteX17" fmla="*/ 1106626 w 1155136"/>
                <a:gd name="connsiteY17" fmla="*/ 335917 h 572299"/>
                <a:gd name="connsiteX18" fmla="*/ 1035506 w 1155136"/>
                <a:gd name="connsiteY18" fmla="*/ 112397 h 572299"/>
                <a:gd name="connsiteX19" fmla="*/ 959306 w 1155136"/>
                <a:gd name="connsiteY19" fmla="*/ 56517 h 57229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49685 w 1155136"/>
                <a:gd name="connsiteY9" fmla="*/ 449925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49685 w 1155136"/>
                <a:gd name="connsiteY9" fmla="*/ 447990 h 574644"/>
                <a:gd name="connsiteX10" fmla="*/ 451306 w 1155136"/>
                <a:gd name="connsiteY10" fmla="*/ 383982 h 574644"/>
                <a:gd name="connsiteX11" fmla="*/ 674826 w 1155136"/>
                <a:gd name="connsiteY11" fmla="*/ 353502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58266 w 1155136"/>
                <a:gd name="connsiteY9" fmla="*/ 417510 h 574644"/>
                <a:gd name="connsiteX10" fmla="*/ 451306 w 1155136"/>
                <a:gd name="connsiteY10" fmla="*/ 383982 h 574644"/>
                <a:gd name="connsiteX11" fmla="*/ 674826 w 1155136"/>
                <a:gd name="connsiteY11" fmla="*/ 353502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58266 w 1155136"/>
                <a:gd name="connsiteY9" fmla="*/ 417510 h 574644"/>
                <a:gd name="connsiteX10" fmla="*/ 451306 w 1155136"/>
                <a:gd name="connsiteY10" fmla="*/ 383982 h 574644"/>
                <a:gd name="connsiteX11" fmla="*/ 631921 w 1155136"/>
                <a:gd name="connsiteY11" fmla="*/ 408366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67299 h 583081"/>
                <a:gd name="connsiteX1" fmla="*/ 702766 w 1155136"/>
                <a:gd name="connsiteY1" fmla="*/ 11419 h 583081"/>
                <a:gd name="connsiteX2" fmla="*/ 564344 w 1155136"/>
                <a:gd name="connsiteY2" fmla="*/ 242 h 583081"/>
                <a:gd name="connsiteX3" fmla="*/ 436066 w 1155136"/>
                <a:gd name="connsiteY3" fmla="*/ 16499 h 583081"/>
                <a:gd name="connsiteX4" fmla="*/ 318265 w 1155136"/>
                <a:gd name="connsiteY4" fmla="*/ 20055 h 583081"/>
                <a:gd name="connsiteX5" fmla="*/ 176986 w 1155136"/>
                <a:gd name="connsiteY5" fmla="*/ 72379 h 583081"/>
                <a:gd name="connsiteX6" fmla="*/ 9346 w 1155136"/>
                <a:gd name="connsiteY6" fmla="*/ 433059 h 583081"/>
                <a:gd name="connsiteX7" fmla="*/ 22046 w 1155136"/>
                <a:gd name="connsiteY7" fmla="*/ 582919 h 583081"/>
                <a:gd name="connsiteX8" fmla="*/ 27126 w 1155136"/>
                <a:gd name="connsiteY8" fmla="*/ 460999 h 583081"/>
                <a:gd name="connsiteX9" fmla="*/ 55066 w 1155136"/>
                <a:gd name="connsiteY9" fmla="*/ 402579 h 583081"/>
                <a:gd name="connsiteX10" fmla="*/ 258266 w 1155136"/>
                <a:gd name="connsiteY10" fmla="*/ 425947 h 583081"/>
                <a:gd name="connsiteX11" fmla="*/ 451306 w 1155136"/>
                <a:gd name="connsiteY11" fmla="*/ 392419 h 583081"/>
                <a:gd name="connsiteX12" fmla="*/ 631921 w 1155136"/>
                <a:gd name="connsiteY12" fmla="*/ 416803 h 583081"/>
                <a:gd name="connsiteX13" fmla="*/ 903426 w 1155136"/>
                <a:gd name="connsiteY13" fmla="*/ 367019 h 583081"/>
                <a:gd name="connsiteX14" fmla="*/ 1015186 w 1155136"/>
                <a:gd name="connsiteY14" fmla="*/ 389879 h 583081"/>
                <a:gd name="connsiteX15" fmla="*/ 1099006 w 1155136"/>
                <a:gd name="connsiteY15" fmla="*/ 400039 h 583081"/>
                <a:gd name="connsiteX16" fmla="*/ 1124406 w 1155136"/>
                <a:gd name="connsiteY16" fmla="*/ 547359 h 583081"/>
                <a:gd name="connsiteX17" fmla="*/ 1154886 w 1155136"/>
                <a:gd name="connsiteY17" fmla="*/ 460999 h 583081"/>
                <a:gd name="connsiteX18" fmla="*/ 1106626 w 1155136"/>
                <a:gd name="connsiteY18" fmla="*/ 346699 h 583081"/>
                <a:gd name="connsiteX19" fmla="*/ 1035506 w 1155136"/>
                <a:gd name="connsiteY19" fmla="*/ 123179 h 583081"/>
                <a:gd name="connsiteX20" fmla="*/ 918666 w 1155136"/>
                <a:gd name="connsiteY20" fmla="*/ 67299 h 583081"/>
                <a:gd name="connsiteX0" fmla="*/ 918666 w 1155136"/>
                <a:gd name="connsiteY0" fmla="*/ 55880 h 571662"/>
                <a:gd name="connsiteX1" fmla="*/ 702766 w 1155136"/>
                <a:gd name="connsiteY1" fmla="*/ 0 h 571662"/>
                <a:gd name="connsiteX2" fmla="*/ 551473 w 1155136"/>
                <a:gd name="connsiteY2" fmla="*/ 55879 h 571662"/>
                <a:gd name="connsiteX3" fmla="*/ 436066 w 1155136"/>
                <a:gd name="connsiteY3" fmla="*/ 5080 h 571662"/>
                <a:gd name="connsiteX4" fmla="*/ 318265 w 1155136"/>
                <a:gd name="connsiteY4" fmla="*/ 8636 h 571662"/>
                <a:gd name="connsiteX5" fmla="*/ 176986 w 1155136"/>
                <a:gd name="connsiteY5" fmla="*/ 60960 h 571662"/>
                <a:gd name="connsiteX6" fmla="*/ 9346 w 1155136"/>
                <a:gd name="connsiteY6" fmla="*/ 421640 h 571662"/>
                <a:gd name="connsiteX7" fmla="*/ 22046 w 1155136"/>
                <a:gd name="connsiteY7" fmla="*/ 571500 h 571662"/>
                <a:gd name="connsiteX8" fmla="*/ 27126 w 1155136"/>
                <a:gd name="connsiteY8" fmla="*/ 449580 h 571662"/>
                <a:gd name="connsiteX9" fmla="*/ 55066 w 1155136"/>
                <a:gd name="connsiteY9" fmla="*/ 391160 h 571662"/>
                <a:gd name="connsiteX10" fmla="*/ 258266 w 1155136"/>
                <a:gd name="connsiteY10" fmla="*/ 414528 h 571662"/>
                <a:gd name="connsiteX11" fmla="*/ 451306 w 1155136"/>
                <a:gd name="connsiteY11" fmla="*/ 381000 h 571662"/>
                <a:gd name="connsiteX12" fmla="*/ 631921 w 1155136"/>
                <a:gd name="connsiteY12" fmla="*/ 405384 h 571662"/>
                <a:gd name="connsiteX13" fmla="*/ 903426 w 1155136"/>
                <a:gd name="connsiteY13" fmla="*/ 355600 h 571662"/>
                <a:gd name="connsiteX14" fmla="*/ 1015186 w 1155136"/>
                <a:gd name="connsiteY14" fmla="*/ 378460 h 571662"/>
                <a:gd name="connsiteX15" fmla="*/ 1099006 w 1155136"/>
                <a:gd name="connsiteY15" fmla="*/ 388620 h 571662"/>
                <a:gd name="connsiteX16" fmla="*/ 1124406 w 1155136"/>
                <a:gd name="connsiteY16" fmla="*/ 535940 h 571662"/>
                <a:gd name="connsiteX17" fmla="*/ 1154886 w 1155136"/>
                <a:gd name="connsiteY17" fmla="*/ 449580 h 571662"/>
                <a:gd name="connsiteX18" fmla="*/ 1106626 w 1155136"/>
                <a:gd name="connsiteY18" fmla="*/ 335280 h 571662"/>
                <a:gd name="connsiteX19" fmla="*/ 1035506 w 1155136"/>
                <a:gd name="connsiteY19" fmla="*/ 111760 h 571662"/>
                <a:gd name="connsiteX20" fmla="*/ 918666 w 1155136"/>
                <a:gd name="connsiteY20" fmla="*/ 55880 h 571662"/>
                <a:gd name="connsiteX0" fmla="*/ 918666 w 1155136"/>
                <a:gd name="connsiteY0" fmla="*/ 55880 h 571662"/>
                <a:gd name="connsiteX1" fmla="*/ 702766 w 1155136"/>
                <a:gd name="connsiteY1" fmla="*/ 0 h 571662"/>
                <a:gd name="connsiteX2" fmla="*/ 551473 w 1155136"/>
                <a:gd name="connsiteY2" fmla="*/ 55879 h 571662"/>
                <a:gd name="connsiteX3" fmla="*/ 436066 w 1155136"/>
                <a:gd name="connsiteY3" fmla="*/ 5080 h 571662"/>
                <a:gd name="connsiteX4" fmla="*/ 318265 w 1155136"/>
                <a:gd name="connsiteY4" fmla="*/ 8636 h 571662"/>
                <a:gd name="connsiteX5" fmla="*/ 176986 w 1155136"/>
                <a:gd name="connsiteY5" fmla="*/ 60960 h 571662"/>
                <a:gd name="connsiteX6" fmla="*/ 9346 w 1155136"/>
                <a:gd name="connsiteY6" fmla="*/ 421640 h 571662"/>
                <a:gd name="connsiteX7" fmla="*/ 22046 w 1155136"/>
                <a:gd name="connsiteY7" fmla="*/ 571500 h 571662"/>
                <a:gd name="connsiteX8" fmla="*/ 27126 w 1155136"/>
                <a:gd name="connsiteY8" fmla="*/ 449580 h 571662"/>
                <a:gd name="connsiteX9" fmla="*/ 55066 w 1155136"/>
                <a:gd name="connsiteY9" fmla="*/ 391160 h 571662"/>
                <a:gd name="connsiteX10" fmla="*/ 258266 w 1155136"/>
                <a:gd name="connsiteY10" fmla="*/ 414528 h 571662"/>
                <a:gd name="connsiteX11" fmla="*/ 451306 w 1155136"/>
                <a:gd name="connsiteY11" fmla="*/ 381000 h 571662"/>
                <a:gd name="connsiteX12" fmla="*/ 631921 w 1155136"/>
                <a:gd name="connsiteY12" fmla="*/ 405384 h 571662"/>
                <a:gd name="connsiteX13" fmla="*/ 903426 w 1155136"/>
                <a:gd name="connsiteY13" fmla="*/ 410464 h 571662"/>
                <a:gd name="connsiteX14" fmla="*/ 1015186 w 1155136"/>
                <a:gd name="connsiteY14" fmla="*/ 378460 h 571662"/>
                <a:gd name="connsiteX15" fmla="*/ 1099006 w 1155136"/>
                <a:gd name="connsiteY15" fmla="*/ 388620 h 571662"/>
                <a:gd name="connsiteX16" fmla="*/ 1124406 w 1155136"/>
                <a:gd name="connsiteY16" fmla="*/ 535940 h 571662"/>
                <a:gd name="connsiteX17" fmla="*/ 1154886 w 1155136"/>
                <a:gd name="connsiteY17" fmla="*/ 449580 h 571662"/>
                <a:gd name="connsiteX18" fmla="*/ 1106626 w 1155136"/>
                <a:gd name="connsiteY18" fmla="*/ 335280 h 571662"/>
                <a:gd name="connsiteX19" fmla="*/ 1035506 w 1155136"/>
                <a:gd name="connsiteY19" fmla="*/ 111760 h 571662"/>
                <a:gd name="connsiteX20" fmla="*/ 918666 w 1155136"/>
                <a:gd name="connsiteY20" fmla="*/ 55880 h 57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55136" h="571662">
                  <a:moveTo>
                    <a:pt x="918666" y="55880"/>
                  </a:moveTo>
                  <a:cubicBezTo>
                    <a:pt x="817489" y="55033"/>
                    <a:pt x="763965" y="0"/>
                    <a:pt x="702766" y="0"/>
                  </a:cubicBezTo>
                  <a:cubicBezTo>
                    <a:pt x="641567" y="0"/>
                    <a:pt x="595923" y="55032"/>
                    <a:pt x="551473" y="55879"/>
                  </a:cubicBezTo>
                  <a:cubicBezTo>
                    <a:pt x="507023" y="56726"/>
                    <a:pt x="474934" y="12954"/>
                    <a:pt x="436066" y="5080"/>
                  </a:cubicBezTo>
                  <a:cubicBezTo>
                    <a:pt x="397198" y="-2794"/>
                    <a:pt x="361445" y="-677"/>
                    <a:pt x="318265" y="8636"/>
                  </a:cubicBezTo>
                  <a:cubicBezTo>
                    <a:pt x="275085" y="17949"/>
                    <a:pt x="228473" y="-7874"/>
                    <a:pt x="176986" y="60960"/>
                  </a:cubicBezTo>
                  <a:cubicBezTo>
                    <a:pt x="125500" y="129794"/>
                    <a:pt x="35169" y="336550"/>
                    <a:pt x="9346" y="421640"/>
                  </a:cubicBezTo>
                  <a:cubicBezTo>
                    <a:pt x="-16477" y="506730"/>
                    <a:pt x="19083" y="566843"/>
                    <a:pt x="22046" y="571500"/>
                  </a:cubicBezTo>
                  <a:cubicBezTo>
                    <a:pt x="25009" y="576157"/>
                    <a:pt x="21623" y="479637"/>
                    <a:pt x="27126" y="449580"/>
                  </a:cubicBezTo>
                  <a:cubicBezTo>
                    <a:pt x="32629" y="419523"/>
                    <a:pt x="16543" y="397002"/>
                    <a:pt x="55066" y="391160"/>
                  </a:cubicBezTo>
                  <a:cubicBezTo>
                    <a:pt x="93589" y="385318"/>
                    <a:pt x="192226" y="416221"/>
                    <a:pt x="258266" y="414528"/>
                  </a:cubicBezTo>
                  <a:cubicBezTo>
                    <a:pt x="324306" y="412835"/>
                    <a:pt x="389030" y="382524"/>
                    <a:pt x="451306" y="381000"/>
                  </a:cubicBezTo>
                  <a:cubicBezTo>
                    <a:pt x="513582" y="379476"/>
                    <a:pt x="556568" y="400473"/>
                    <a:pt x="631921" y="405384"/>
                  </a:cubicBezTo>
                  <a:cubicBezTo>
                    <a:pt x="707274" y="410295"/>
                    <a:pt x="839549" y="414951"/>
                    <a:pt x="903426" y="410464"/>
                  </a:cubicBezTo>
                  <a:cubicBezTo>
                    <a:pt x="967303" y="405977"/>
                    <a:pt x="982589" y="382101"/>
                    <a:pt x="1015186" y="378460"/>
                  </a:cubicBezTo>
                  <a:cubicBezTo>
                    <a:pt x="1047783" y="374819"/>
                    <a:pt x="1080803" y="362373"/>
                    <a:pt x="1099006" y="388620"/>
                  </a:cubicBezTo>
                  <a:cubicBezTo>
                    <a:pt x="1117209" y="414867"/>
                    <a:pt x="1115093" y="525780"/>
                    <a:pt x="1124406" y="535940"/>
                  </a:cubicBezTo>
                  <a:cubicBezTo>
                    <a:pt x="1133719" y="546100"/>
                    <a:pt x="1157849" y="483023"/>
                    <a:pt x="1154886" y="449580"/>
                  </a:cubicBezTo>
                  <a:cubicBezTo>
                    <a:pt x="1151923" y="416137"/>
                    <a:pt x="1126523" y="391583"/>
                    <a:pt x="1106626" y="335280"/>
                  </a:cubicBezTo>
                  <a:cubicBezTo>
                    <a:pt x="1086729" y="278977"/>
                    <a:pt x="1066833" y="158326"/>
                    <a:pt x="1035506" y="111760"/>
                  </a:cubicBezTo>
                  <a:cubicBezTo>
                    <a:pt x="1004179" y="65194"/>
                    <a:pt x="1019843" y="56727"/>
                    <a:pt x="918666" y="55880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2276653" y="3092860"/>
            <a:ext cx="1641231" cy="1041420"/>
            <a:chOff x="2276653" y="3092860"/>
            <a:chExt cx="1641231" cy="1041420"/>
          </a:xfrm>
        </p:grpSpPr>
        <p:sp>
          <p:nvSpPr>
            <p:cNvPr id="125" name="片側の 2 つの角を丸めた四角形 124"/>
            <p:cNvSpPr/>
            <p:nvPr/>
          </p:nvSpPr>
          <p:spPr>
            <a:xfrm>
              <a:off x="2552029" y="3092860"/>
              <a:ext cx="1059746" cy="275713"/>
            </a:xfrm>
            <a:prstGeom prst="round2Same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片側の 2 つの角を丸めた四角形 125"/>
            <p:cNvSpPr/>
            <p:nvPr/>
          </p:nvSpPr>
          <p:spPr>
            <a:xfrm>
              <a:off x="2552029" y="3127711"/>
              <a:ext cx="1059746" cy="275713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角丸四角形 126"/>
            <p:cNvSpPr/>
            <p:nvPr/>
          </p:nvSpPr>
          <p:spPr>
            <a:xfrm>
              <a:off x="2351278" y="3934702"/>
              <a:ext cx="1461248" cy="199578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台形 127"/>
            <p:cNvSpPr/>
            <p:nvPr/>
          </p:nvSpPr>
          <p:spPr>
            <a:xfrm>
              <a:off x="2307472" y="3376071"/>
              <a:ext cx="1548860" cy="482497"/>
            </a:xfrm>
            <a:prstGeom prst="trapezoid">
              <a:avLst>
                <a:gd name="adj" fmla="val 42952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角丸四角形 128"/>
            <p:cNvSpPr/>
            <p:nvPr/>
          </p:nvSpPr>
          <p:spPr>
            <a:xfrm>
              <a:off x="2307472" y="3839407"/>
              <a:ext cx="1548860" cy="157017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角丸四角形 129"/>
            <p:cNvSpPr/>
            <p:nvPr/>
          </p:nvSpPr>
          <p:spPr>
            <a:xfrm>
              <a:off x="2635275" y="3296909"/>
              <a:ext cx="398097" cy="134413"/>
            </a:xfrm>
            <a:prstGeom prst="roundRect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角丸四角形 155"/>
            <p:cNvSpPr/>
            <p:nvPr/>
          </p:nvSpPr>
          <p:spPr>
            <a:xfrm>
              <a:off x="3104064" y="3296909"/>
              <a:ext cx="398097" cy="134413"/>
            </a:xfrm>
            <a:prstGeom prst="roundRect">
              <a:avLst/>
            </a:prstGeom>
            <a:solidFill>
              <a:srgbClr val="92D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2" name="グループ化 261"/>
            <p:cNvGrpSpPr/>
            <p:nvPr/>
          </p:nvGrpSpPr>
          <p:grpSpPr>
            <a:xfrm>
              <a:off x="2677388" y="3232871"/>
              <a:ext cx="315035" cy="287530"/>
              <a:chOff x="1037564" y="1233383"/>
              <a:chExt cx="315035" cy="287530"/>
            </a:xfrm>
            <a:solidFill>
              <a:srgbClr val="008000"/>
            </a:solidFill>
          </p:grpSpPr>
          <p:sp>
            <p:nvSpPr>
              <p:cNvPr id="263" name="円/楕円 262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4" name="角丸四角形 263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65" name="グループ化 264"/>
            <p:cNvGrpSpPr/>
            <p:nvPr/>
          </p:nvGrpSpPr>
          <p:grpSpPr>
            <a:xfrm>
              <a:off x="3140684" y="3232871"/>
              <a:ext cx="315035" cy="287530"/>
              <a:chOff x="1037564" y="1233383"/>
              <a:chExt cx="315035" cy="287530"/>
            </a:xfrm>
            <a:solidFill>
              <a:srgbClr val="008000"/>
            </a:solidFill>
          </p:grpSpPr>
          <p:sp>
            <p:nvSpPr>
              <p:cNvPr id="266" name="円/楕円 265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7" name="角丸四角形 266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68" name="フリーフォーム 267"/>
            <p:cNvSpPr/>
            <p:nvPr/>
          </p:nvSpPr>
          <p:spPr bwMode="auto">
            <a:xfrm>
              <a:off x="2276653" y="3406649"/>
              <a:ext cx="1641231" cy="571662"/>
            </a:xfrm>
            <a:custGeom>
              <a:avLst/>
              <a:gdLst>
                <a:gd name="connsiteX0" fmla="*/ 959306 w 1155136"/>
                <a:gd name="connsiteY0" fmla="*/ 27987 h 543769"/>
                <a:gd name="connsiteX1" fmla="*/ 679906 w 1155136"/>
                <a:gd name="connsiteY1" fmla="*/ 27987 h 543769"/>
                <a:gd name="connsiteX2" fmla="*/ 464006 w 1155136"/>
                <a:gd name="connsiteY2" fmla="*/ 47 h 543769"/>
                <a:gd name="connsiteX3" fmla="*/ 326846 w 1155136"/>
                <a:gd name="connsiteY3" fmla="*/ 35607 h 543769"/>
                <a:gd name="connsiteX4" fmla="*/ 176986 w 1155136"/>
                <a:gd name="connsiteY4" fmla="*/ 33067 h 543769"/>
                <a:gd name="connsiteX5" fmla="*/ 9346 w 1155136"/>
                <a:gd name="connsiteY5" fmla="*/ 393747 h 543769"/>
                <a:gd name="connsiteX6" fmla="*/ 22046 w 1155136"/>
                <a:gd name="connsiteY6" fmla="*/ 543607 h 543769"/>
                <a:gd name="connsiteX7" fmla="*/ 27126 w 1155136"/>
                <a:gd name="connsiteY7" fmla="*/ 421687 h 543769"/>
                <a:gd name="connsiteX8" fmla="*/ 55066 w 1155136"/>
                <a:gd name="connsiteY8" fmla="*/ 363267 h 543769"/>
                <a:gd name="connsiteX9" fmla="*/ 258266 w 1155136"/>
                <a:gd name="connsiteY9" fmla="*/ 337867 h 543769"/>
                <a:gd name="connsiteX10" fmla="*/ 451306 w 1155136"/>
                <a:gd name="connsiteY10" fmla="*/ 353107 h 543769"/>
                <a:gd name="connsiteX11" fmla="*/ 674826 w 1155136"/>
                <a:gd name="connsiteY11" fmla="*/ 322627 h 543769"/>
                <a:gd name="connsiteX12" fmla="*/ 903426 w 1155136"/>
                <a:gd name="connsiteY12" fmla="*/ 327707 h 543769"/>
                <a:gd name="connsiteX13" fmla="*/ 1015186 w 1155136"/>
                <a:gd name="connsiteY13" fmla="*/ 350567 h 543769"/>
                <a:gd name="connsiteX14" fmla="*/ 1099006 w 1155136"/>
                <a:gd name="connsiteY14" fmla="*/ 360727 h 543769"/>
                <a:gd name="connsiteX15" fmla="*/ 1124406 w 1155136"/>
                <a:gd name="connsiteY15" fmla="*/ 508047 h 543769"/>
                <a:gd name="connsiteX16" fmla="*/ 1154886 w 1155136"/>
                <a:gd name="connsiteY16" fmla="*/ 421687 h 543769"/>
                <a:gd name="connsiteX17" fmla="*/ 1106626 w 1155136"/>
                <a:gd name="connsiteY17" fmla="*/ 307387 h 543769"/>
                <a:gd name="connsiteX18" fmla="*/ 1035506 w 1155136"/>
                <a:gd name="connsiteY18" fmla="*/ 83867 h 543769"/>
                <a:gd name="connsiteX19" fmla="*/ 959306 w 1155136"/>
                <a:gd name="connsiteY19" fmla="*/ 27987 h 543769"/>
                <a:gd name="connsiteX0" fmla="*/ 959306 w 1155136"/>
                <a:gd name="connsiteY0" fmla="*/ 56517 h 572299"/>
                <a:gd name="connsiteX1" fmla="*/ 702766 w 1155136"/>
                <a:gd name="connsiteY1" fmla="*/ 637 h 572299"/>
                <a:gd name="connsiteX2" fmla="*/ 464006 w 1155136"/>
                <a:gd name="connsiteY2" fmla="*/ 28577 h 572299"/>
                <a:gd name="connsiteX3" fmla="*/ 326846 w 1155136"/>
                <a:gd name="connsiteY3" fmla="*/ 64137 h 572299"/>
                <a:gd name="connsiteX4" fmla="*/ 176986 w 1155136"/>
                <a:gd name="connsiteY4" fmla="*/ 61597 h 572299"/>
                <a:gd name="connsiteX5" fmla="*/ 9346 w 1155136"/>
                <a:gd name="connsiteY5" fmla="*/ 422277 h 572299"/>
                <a:gd name="connsiteX6" fmla="*/ 22046 w 1155136"/>
                <a:gd name="connsiteY6" fmla="*/ 572137 h 572299"/>
                <a:gd name="connsiteX7" fmla="*/ 27126 w 1155136"/>
                <a:gd name="connsiteY7" fmla="*/ 450217 h 572299"/>
                <a:gd name="connsiteX8" fmla="*/ 55066 w 1155136"/>
                <a:gd name="connsiteY8" fmla="*/ 391797 h 572299"/>
                <a:gd name="connsiteX9" fmla="*/ 258266 w 1155136"/>
                <a:gd name="connsiteY9" fmla="*/ 366397 h 572299"/>
                <a:gd name="connsiteX10" fmla="*/ 451306 w 1155136"/>
                <a:gd name="connsiteY10" fmla="*/ 381637 h 572299"/>
                <a:gd name="connsiteX11" fmla="*/ 674826 w 1155136"/>
                <a:gd name="connsiteY11" fmla="*/ 351157 h 572299"/>
                <a:gd name="connsiteX12" fmla="*/ 903426 w 1155136"/>
                <a:gd name="connsiteY12" fmla="*/ 356237 h 572299"/>
                <a:gd name="connsiteX13" fmla="*/ 1015186 w 1155136"/>
                <a:gd name="connsiteY13" fmla="*/ 379097 h 572299"/>
                <a:gd name="connsiteX14" fmla="*/ 1099006 w 1155136"/>
                <a:gd name="connsiteY14" fmla="*/ 389257 h 572299"/>
                <a:gd name="connsiteX15" fmla="*/ 1124406 w 1155136"/>
                <a:gd name="connsiteY15" fmla="*/ 536577 h 572299"/>
                <a:gd name="connsiteX16" fmla="*/ 1154886 w 1155136"/>
                <a:gd name="connsiteY16" fmla="*/ 450217 h 572299"/>
                <a:gd name="connsiteX17" fmla="*/ 1106626 w 1155136"/>
                <a:gd name="connsiteY17" fmla="*/ 335917 h 572299"/>
                <a:gd name="connsiteX18" fmla="*/ 1035506 w 1155136"/>
                <a:gd name="connsiteY18" fmla="*/ 112397 h 572299"/>
                <a:gd name="connsiteX19" fmla="*/ 959306 w 1155136"/>
                <a:gd name="connsiteY19" fmla="*/ 56517 h 57229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49685 w 1155136"/>
                <a:gd name="connsiteY9" fmla="*/ 449925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49685 w 1155136"/>
                <a:gd name="connsiteY9" fmla="*/ 447990 h 574644"/>
                <a:gd name="connsiteX10" fmla="*/ 451306 w 1155136"/>
                <a:gd name="connsiteY10" fmla="*/ 383982 h 574644"/>
                <a:gd name="connsiteX11" fmla="*/ 674826 w 1155136"/>
                <a:gd name="connsiteY11" fmla="*/ 353502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58266 w 1155136"/>
                <a:gd name="connsiteY9" fmla="*/ 417510 h 574644"/>
                <a:gd name="connsiteX10" fmla="*/ 451306 w 1155136"/>
                <a:gd name="connsiteY10" fmla="*/ 383982 h 574644"/>
                <a:gd name="connsiteX11" fmla="*/ 674826 w 1155136"/>
                <a:gd name="connsiteY11" fmla="*/ 353502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58266 w 1155136"/>
                <a:gd name="connsiteY9" fmla="*/ 417510 h 574644"/>
                <a:gd name="connsiteX10" fmla="*/ 451306 w 1155136"/>
                <a:gd name="connsiteY10" fmla="*/ 383982 h 574644"/>
                <a:gd name="connsiteX11" fmla="*/ 631921 w 1155136"/>
                <a:gd name="connsiteY11" fmla="*/ 408366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67299 h 583081"/>
                <a:gd name="connsiteX1" fmla="*/ 702766 w 1155136"/>
                <a:gd name="connsiteY1" fmla="*/ 11419 h 583081"/>
                <a:gd name="connsiteX2" fmla="*/ 564344 w 1155136"/>
                <a:gd name="connsiteY2" fmla="*/ 242 h 583081"/>
                <a:gd name="connsiteX3" fmla="*/ 436066 w 1155136"/>
                <a:gd name="connsiteY3" fmla="*/ 16499 h 583081"/>
                <a:gd name="connsiteX4" fmla="*/ 318265 w 1155136"/>
                <a:gd name="connsiteY4" fmla="*/ 20055 h 583081"/>
                <a:gd name="connsiteX5" fmla="*/ 176986 w 1155136"/>
                <a:gd name="connsiteY5" fmla="*/ 72379 h 583081"/>
                <a:gd name="connsiteX6" fmla="*/ 9346 w 1155136"/>
                <a:gd name="connsiteY6" fmla="*/ 433059 h 583081"/>
                <a:gd name="connsiteX7" fmla="*/ 22046 w 1155136"/>
                <a:gd name="connsiteY7" fmla="*/ 582919 h 583081"/>
                <a:gd name="connsiteX8" fmla="*/ 27126 w 1155136"/>
                <a:gd name="connsiteY8" fmla="*/ 460999 h 583081"/>
                <a:gd name="connsiteX9" fmla="*/ 55066 w 1155136"/>
                <a:gd name="connsiteY9" fmla="*/ 402579 h 583081"/>
                <a:gd name="connsiteX10" fmla="*/ 258266 w 1155136"/>
                <a:gd name="connsiteY10" fmla="*/ 425947 h 583081"/>
                <a:gd name="connsiteX11" fmla="*/ 451306 w 1155136"/>
                <a:gd name="connsiteY11" fmla="*/ 392419 h 583081"/>
                <a:gd name="connsiteX12" fmla="*/ 631921 w 1155136"/>
                <a:gd name="connsiteY12" fmla="*/ 416803 h 583081"/>
                <a:gd name="connsiteX13" fmla="*/ 903426 w 1155136"/>
                <a:gd name="connsiteY13" fmla="*/ 367019 h 583081"/>
                <a:gd name="connsiteX14" fmla="*/ 1015186 w 1155136"/>
                <a:gd name="connsiteY14" fmla="*/ 389879 h 583081"/>
                <a:gd name="connsiteX15" fmla="*/ 1099006 w 1155136"/>
                <a:gd name="connsiteY15" fmla="*/ 400039 h 583081"/>
                <a:gd name="connsiteX16" fmla="*/ 1124406 w 1155136"/>
                <a:gd name="connsiteY16" fmla="*/ 547359 h 583081"/>
                <a:gd name="connsiteX17" fmla="*/ 1154886 w 1155136"/>
                <a:gd name="connsiteY17" fmla="*/ 460999 h 583081"/>
                <a:gd name="connsiteX18" fmla="*/ 1106626 w 1155136"/>
                <a:gd name="connsiteY18" fmla="*/ 346699 h 583081"/>
                <a:gd name="connsiteX19" fmla="*/ 1035506 w 1155136"/>
                <a:gd name="connsiteY19" fmla="*/ 123179 h 583081"/>
                <a:gd name="connsiteX20" fmla="*/ 918666 w 1155136"/>
                <a:gd name="connsiteY20" fmla="*/ 67299 h 583081"/>
                <a:gd name="connsiteX0" fmla="*/ 918666 w 1155136"/>
                <a:gd name="connsiteY0" fmla="*/ 55880 h 571662"/>
                <a:gd name="connsiteX1" fmla="*/ 702766 w 1155136"/>
                <a:gd name="connsiteY1" fmla="*/ 0 h 571662"/>
                <a:gd name="connsiteX2" fmla="*/ 551473 w 1155136"/>
                <a:gd name="connsiteY2" fmla="*/ 55879 h 571662"/>
                <a:gd name="connsiteX3" fmla="*/ 436066 w 1155136"/>
                <a:gd name="connsiteY3" fmla="*/ 5080 h 571662"/>
                <a:gd name="connsiteX4" fmla="*/ 318265 w 1155136"/>
                <a:gd name="connsiteY4" fmla="*/ 8636 h 571662"/>
                <a:gd name="connsiteX5" fmla="*/ 176986 w 1155136"/>
                <a:gd name="connsiteY5" fmla="*/ 60960 h 571662"/>
                <a:gd name="connsiteX6" fmla="*/ 9346 w 1155136"/>
                <a:gd name="connsiteY6" fmla="*/ 421640 h 571662"/>
                <a:gd name="connsiteX7" fmla="*/ 22046 w 1155136"/>
                <a:gd name="connsiteY7" fmla="*/ 571500 h 571662"/>
                <a:gd name="connsiteX8" fmla="*/ 27126 w 1155136"/>
                <a:gd name="connsiteY8" fmla="*/ 449580 h 571662"/>
                <a:gd name="connsiteX9" fmla="*/ 55066 w 1155136"/>
                <a:gd name="connsiteY9" fmla="*/ 391160 h 571662"/>
                <a:gd name="connsiteX10" fmla="*/ 258266 w 1155136"/>
                <a:gd name="connsiteY10" fmla="*/ 414528 h 571662"/>
                <a:gd name="connsiteX11" fmla="*/ 451306 w 1155136"/>
                <a:gd name="connsiteY11" fmla="*/ 381000 h 571662"/>
                <a:gd name="connsiteX12" fmla="*/ 631921 w 1155136"/>
                <a:gd name="connsiteY12" fmla="*/ 405384 h 571662"/>
                <a:gd name="connsiteX13" fmla="*/ 903426 w 1155136"/>
                <a:gd name="connsiteY13" fmla="*/ 355600 h 571662"/>
                <a:gd name="connsiteX14" fmla="*/ 1015186 w 1155136"/>
                <a:gd name="connsiteY14" fmla="*/ 378460 h 571662"/>
                <a:gd name="connsiteX15" fmla="*/ 1099006 w 1155136"/>
                <a:gd name="connsiteY15" fmla="*/ 388620 h 571662"/>
                <a:gd name="connsiteX16" fmla="*/ 1124406 w 1155136"/>
                <a:gd name="connsiteY16" fmla="*/ 535940 h 571662"/>
                <a:gd name="connsiteX17" fmla="*/ 1154886 w 1155136"/>
                <a:gd name="connsiteY17" fmla="*/ 449580 h 571662"/>
                <a:gd name="connsiteX18" fmla="*/ 1106626 w 1155136"/>
                <a:gd name="connsiteY18" fmla="*/ 335280 h 571662"/>
                <a:gd name="connsiteX19" fmla="*/ 1035506 w 1155136"/>
                <a:gd name="connsiteY19" fmla="*/ 111760 h 571662"/>
                <a:gd name="connsiteX20" fmla="*/ 918666 w 1155136"/>
                <a:gd name="connsiteY20" fmla="*/ 55880 h 571662"/>
                <a:gd name="connsiteX0" fmla="*/ 918666 w 1155136"/>
                <a:gd name="connsiteY0" fmla="*/ 55880 h 571662"/>
                <a:gd name="connsiteX1" fmla="*/ 702766 w 1155136"/>
                <a:gd name="connsiteY1" fmla="*/ 0 h 571662"/>
                <a:gd name="connsiteX2" fmla="*/ 551473 w 1155136"/>
                <a:gd name="connsiteY2" fmla="*/ 55879 h 571662"/>
                <a:gd name="connsiteX3" fmla="*/ 436066 w 1155136"/>
                <a:gd name="connsiteY3" fmla="*/ 5080 h 571662"/>
                <a:gd name="connsiteX4" fmla="*/ 318265 w 1155136"/>
                <a:gd name="connsiteY4" fmla="*/ 8636 h 571662"/>
                <a:gd name="connsiteX5" fmla="*/ 176986 w 1155136"/>
                <a:gd name="connsiteY5" fmla="*/ 60960 h 571662"/>
                <a:gd name="connsiteX6" fmla="*/ 9346 w 1155136"/>
                <a:gd name="connsiteY6" fmla="*/ 421640 h 571662"/>
                <a:gd name="connsiteX7" fmla="*/ 22046 w 1155136"/>
                <a:gd name="connsiteY7" fmla="*/ 571500 h 571662"/>
                <a:gd name="connsiteX8" fmla="*/ 27126 w 1155136"/>
                <a:gd name="connsiteY8" fmla="*/ 449580 h 571662"/>
                <a:gd name="connsiteX9" fmla="*/ 55066 w 1155136"/>
                <a:gd name="connsiteY9" fmla="*/ 391160 h 571662"/>
                <a:gd name="connsiteX10" fmla="*/ 258266 w 1155136"/>
                <a:gd name="connsiteY10" fmla="*/ 414528 h 571662"/>
                <a:gd name="connsiteX11" fmla="*/ 451306 w 1155136"/>
                <a:gd name="connsiteY11" fmla="*/ 381000 h 571662"/>
                <a:gd name="connsiteX12" fmla="*/ 631921 w 1155136"/>
                <a:gd name="connsiteY12" fmla="*/ 405384 h 571662"/>
                <a:gd name="connsiteX13" fmla="*/ 903426 w 1155136"/>
                <a:gd name="connsiteY13" fmla="*/ 410464 h 571662"/>
                <a:gd name="connsiteX14" fmla="*/ 1015186 w 1155136"/>
                <a:gd name="connsiteY14" fmla="*/ 378460 h 571662"/>
                <a:gd name="connsiteX15" fmla="*/ 1099006 w 1155136"/>
                <a:gd name="connsiteY15" fmla="*/ 388620 h 571662"/>
                <a:gd name="connsiteX16" fmla="*/ 1124406 w 1155136"/>
                <a:gd name="connsiteY16" fmla="*/ 535940 h 571662"/>
                <a:gd name="connsiteX17" fmla="*/ 1154886 w 1155136"/>
                <a:gd name="connsiteY17" fmla="*/ 449580 h 571662"/>
                <a:gd name="connsiteX18" fmla="*/ 1106626 w 1155136"/>
                <a:gd name="connsiteY18" fmla="*/ 335280 h 571662"/>
                <a:gd name="connsiteX19" fmla="*/ 1035506 w 1155136"/>
                <a:gd name="connsiteY19" fmla="*/ 111760 h 571662"/>
                <a:gd name="connsiteX20" fmla="*/ 918666 w 1155136"/>
                <a:gd name="connsiteY20" fmla="*/ 55880 h 57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55136" h="571662">
                  <a:moveTo>
                    <a:pt x="918666" y="55880"/>
                  </a:moveTo>
                  <a:cubicBezTo>
                    <a:pt x="817489" y="55033"/>
                    <a:pt x="763965" y="0"/>
                    <a:pt x="702766" y="0"/>
                  </a:cubicBezTo>
                  <a:cubicBezTo>
                    <a:pt x="641567" y="0"/>
                    <a:pt x="595923" y="55032"/>
                    <a:pt x="551473" y="55879"/>
                  </a:cubicBezTo>
                  <a:cubicBezTo>
                    <a:pt x="507023" y="56726"/>
                    <a:pt x="474934" y="12954"/>
                    <a:pt x="436066" y="5080"/>
                  </a:cubicBezTo>
                  <a:cubicBezTo>
                    <a:pt x="397198" y="-2794"/>
                    <a:pt x="361445" y="-677"/>
                    <a:pt x="318265" y="8636"/>
                  </a:cubicBezTo>
                  <a:cubicBezTo>
                    <a:pt x="275085" y="17949"/>
                    <a:pt x="228473" y="-7874"/>
                    <a:pt x="176986" y="60960"/>
                  </a:cubicBezTo>
                  <a:cubicBezTo>
                    <a:pt x="125500" y="129794"/>
                    <a:pt x="35169" y="336550"/>
                    <a:pt x="9346" y="421640"/>
                  </a:cubicBezTo>
                  <a:cubicBezTo>
                    <a:pt x="-16477" y="506730"/>
                    <a:pt x="19083" y="566843"/>
                    <a:pt x="22046" y="571500"/>
                  </a:cubicBezTo>
                  <a:cubicBezTo>
                    <a:pt x="25009" y="576157"/>
                    <a:pt x="21623" y="479637"/>
                    <a:pt x="27126" y="449580"/>
                  </a:cubicBezTo>
                  <a:cubicBezTo>
                    <a:pt x="32629" y="419523"/>
                    <a:pt x="16543" y="397002"/>
                    <a:pt x="55066" y="391160"/>
                  </a:cubicBezTo>
                  <a:cubicBezTo>
                    <a:pt x="93589" y="385318"/>
                    <a:pt x="192226" y="416221"/>
                    <a:pt x="258266" y="414528"/>
                  </a:cubicBezTo>
                  <a:cubicBezTo>
                    <a:pt x="324306" y="412835"/>
                    <a:pt x="389030" y="382524"/>
                    <a:pt x="451306" y="381000"/>
                  </a:cubicBezTo>
                  <a:cubicBezTo>
                    <a:pt x="513582" y="379476"/>
                    <a:pt x="556568" y="400473"/>
                    <a:pt x="631921" y="405384"/>
                  </a:cubicBezTo>
                  <a:cubicBezTo>
                    <a:pt x="707274" y="410295"/>
                    <a:pt x="839549" y="414951"/>
                    <a:pt x="903426" y="410464"/>
                  </a:cubicBezTo>
                  <a:cubicBezTo>
                    <a:pt x="967303" y="405977"/>
                    <a:pt x="982589" y="382101"/>
                    <a:pt x="1015186" y="378460"/>
                  </a:cubicBezTo>
                  <a:cubicBezTo>
                    <a:pt x="1047783" y="374819"/>
                    <a:pt x="1080803" y="362373"/>
                    <a:pt x="1099006" y="388620"/>
                  </a:cubicBezTo>
                  <a:cubicBezTo>
                    <a:pt x="1117209" y="414867"/>
                    <a:pt x="1115093" y="525780"/>
                    <a:pt x="1124406" y="535940"/>
                  </a:cubicBezTo>
                  <a:cubicBezTo>
                    <a:pt x="1133719" y="546100"/>
                    <a:pt x="1157849" y="483023"/>
                    <a:pt x="1154886" y="449580"/>
                  </a:cubicBezTo>
                  <a:cubicBezTo>
                    <a:pt x="1151923" y="416137"/>
                    <a:pt x="1126523" y="391583"/>
                    <a:pt x="1106626" y="335280"/>
                  </a:cubicBezTo>
                  <a:cubicBezTo>
                    <a:pt x="1086729" y="278977"/>
                    <a:pt x="1066833" y="158326"/>
                    <a:pt x="1035506" y="111760"/>
                  </a:cubicBezTo>
                  <a:cubicBezTo>
                    <a:pt x="1004179" y="65194"/>
                    <a:pt x="1019843" y="56727"/>
                    <a:pt x="918666" y="55880"/>
                  </a:cubicBez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2276653" y="5020598"/>
            <a:ext cx="1641231" cy="1033922"/>
            <a:chOff x="2276653" y="5020598"/>
            <a:chExt cx="1641231" cy="1033922"/>
          </a:xfrm>
        </p:grpSpPr>
        <p:sp>
          <p:nvSpPr>
            <p:cNvPr id="193" name="片側の 2 つの角を丸めた四角形 192"/>
            <p:cNvSpPr/>
            <p:nvPr/>
          </p:nvSpPr>
          <p:spPr>
            <a:xfrm>
              <a:off x="2552029" y="5020598"/>
              <a:ext cx="1059746" cy="275713"/>
            </a:xfrm>
            <a:prstGeom prst="round2SameRect">
              <a:avLst/>
            </a:prstGeom>
            <a:solidFill>
              <a:srgbClr val="FFCC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片側の 2 つの角を丸めた四角形 193"/>
            <p:cNvSpPr/>
            <p:nvPr/>
          </p:nvSpPr>
          <p:spPr>
            <a:xfrm>
              <a:off x="2552029" y="5047951"/>
              <a:ext cx="1059746" cy="275713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角丸四角形 194"/>
            <p:cNvSpPr/>
            <p:nvPr/>
          </p:nvSpPr>
          <p:spPr>
            <a:xfrm>
              <a:off x="2351278" y="5854942"/>
              <a:ext cx="1461248" cy="199578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台形 195"/>
            <p:cNvSpPr/>
            <p:nvPr/>
          </p:nvSpPr>
          <p:spPr>
            <a:xfrm>
              <a:off x="2307472" y="5296311"/>
              <a:ext cx="1548860" cy="482497"/>
            </a:xfrm>
            <a:prstGeom prst="trapezoid">
              <a:avLst>
                <a:gd name="adj" fmla="val 42952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角丸四角形 196"/>
            <p:cNvSpPr/>
            <p:nvPr/>
          </p:nvSpPr>
          <p:spPr>
            <a:xfrm>
              <a:off x="2307472" y="5759647"/>
              <a:ext cx="1548860" cy="157017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角丸四角形 197"/>
            <p:cNvSpPr/>
            <p:nvPr/>
          </p:nvSpPr>
          <p:spPr>
            <a:xfrm>
              <a:off x="2635275" y="5217149"/>
              <a:ext cx="398097" cy="134413"/>
            </a:xfrm>
            <a:prstGeom prst="roundRect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角丸四角形 198"/>
            <p:cNvSpPr/>
            <p:nvPr/>
          </p:nvSpPr>
          <p:spPr>
            <a:xfrm>
              <a:off x="3104064" y="5217149"/>
              <a:ext cx="398097" cy="134413"/>
            </a:xfrm>
            <a:prstGeom prst="roundRect">
              <a:avLst/>
            </a:pr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9" name="グループ化 268"/>
            <p:cNvGrpSpPr/>
            <p:nvPr/>
          </p:nvGrpSpPr>
          <p:grpSpPr>
            <a:xfrm>
              <a:off x="2677388" y="5165303"/>
              <a:ext cx="315035" cy="287530"/>
              <a:chOff x="1037564" y="1233383"/>
              <a:chExt cx="315035" cy="287530"/>
            </a:xfrm>
            <a:solidFill>
              <a:srgbClr val="FF6699"/>
            </a:solidFill>
          </p:grpSpPr>
          <p:sp>
            <p:nvSpPr>
              <p:cNvPr id="270" name="円/楕円 269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1" name="角丸四角形 270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72" name="グループ化 271"/>
            <p:cNvGrpSpPr/>
            <p:nvPr/>
          </p:nvGrpSpPr>
          <p:grpSpPr>
            <a:xfrm>
              <a:off x="3140684" y="5165303"/>
              <a:ext cx="315035" cy="287530"/>
              <a:chOff x="1037564" y="1233383"/>
              <a:chExt cx="315035" cy="287530"/>
            </a:xfrm>
            <a:solidFill>
              <a:srgbClr val="FF6699"/>
            </a:solidFill>
          </p:grpSpPr>
          <p:sp>
            <p:nvSpPr>
              <p:cNvPr id="273" name="円/楕円 272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4" name="角丸四角形 273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solidFill>
                  <a:schemeClr val="tx1"/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75" name="フリーフォーム 274"/>
            <p:cNvSpPr/>
            <p:nvPr/>
          </p:nvSpPr>
          <p:spPr bwMode="auto">
            <a:xfrm>
              <a:off x="2276653" y="5339081"/>
              <a:ext cx="1641231" cy="571662"/>
            </a:xfrm>
            <a:custGeom>
              <a:avLst/>
              <a:gdLst>
                <a:gd name="connsiteX0" fmla="*/ 959306 w 1155136"/>
                <a:gd name="connsiteY0" fmla="*/ 27987 h 543769"/>
                <a:gd name="connsiteX1" fmla="*/ 679906 w 1155136"/>
                <a:gd name="connsiteY1" fmla="*/ 27987 h 543769"/>
                <a:gd name="connsiteX2" fmla="*/ 464006 w 1155136"/>
                <a:gd name="connsiteY2" fmla="*/ 47 h 543769"/>
                <a:gd name="connsiteX3" fmla="*/ 326846 w 1155136"/>
                <a:gd name="connsiteY3" fmla="*/ 35607 h 543769"/>
                <a:gd name="connsiteX4" fmla="*/ 176986 w 1155136"/>
                <a:gd name="connsiteY4" fmla="*/ 33067 h 543769"/>
                <a:gd name="connsiteX5" fmla="*/ 9346 w 1155136"/>
                <a:gd name="connsiteY5" fmla="*/ 393747 h 543769"/>
                <a:gd name="connsiteX6" fmla="*/ 22046 w 1155136"/>
                <a:gd name="connsiteY6" fmla="*/ 543607 h 543769"/>
                <a:gd name="connsiteX7" fmla="*/ 27126 w 1155136"/>
                <a:gd name="connsiteY7" fmla="*/ 421687 h 543769"/>
                <a:gd name="connsiteX8" fmla="*/ 55066 w 1155136"/>
                <a:gd name="connsiteY8" fmla="*/ 363267 h 543769"/>
                <a:gd name="connsiteX9" fmla="*/ 258266 w 1155136"/>
                <a:gd name="connsiteY9" fmla="*/ 337867 h 543769"/>
                <a:gd name="connsiteX10" fmla="*/ 451306 w 1155136"/>
                <a:gd name="connsiteY10" fmla="*/ 353107 h 543769"/>
                <a:gd name="connsiteX11" fmla="*/ 674826 w 1155136"/>
                <a:gd name="connsiteY11" fmla="*/ 322627 h 543769"/>
                <a:gd name="connsiteX12" fmla="*/ 903426 w 1155136"/>
                <a:gd name="connsiteY12" fmla="*/ 327707 h 543769"/>
                <a:gd name="connsiteX13" fmla="*/ 1015186 w 1155136"/>
                <a:gd name="connsiteY13" fmla="*/ 350567 h 543769"/>
                <a:gd name="connsiteX14" fmla="*/ 1099006 w 1155136"/>
                <a:gd name="connsiteY14" fmla="*/ 360727 h 543769"/>
                <a:gd name="connsiteX15" fmla="*/ 1124406 w 1155136"/>
                <a:gd name="connsiteY15" fmla="*/ 508047 h 543769"/>
                <a:gd name="connsiteX16" fmla="*/ 1154886 w 1155136"/>
                <a:gd name="connsiteY16" fmla="*/ 421687 h 543769"/>
                <a:gd name="connsiteX17" fmla="*/ 1106626 w 1155136"/>
                <a:gd name="connsiteY17" fmla="*/ 307387 h 543769"/>
                <a:gd name="connsiteX18" fmla="*/ 1035506 w 1155136"/>
                <a:gd name="connsiteY18" fmla="*/ 83867 h 543769"/>
                <a:gd name="connsiteX19" fmla="*/ 959306 w 1155136"/>
                <a:gd name="connsiteY19" fmla="*/ 27987 h 543769"/>
                <a:gd name="connsiteX0" fmla="*/ 959306 w 1155136"/>
                <a:gd name="connsiteY0" fmla="*/ 56517 h 572299"/>
                <a:gd name="connsiteX1" fmla="*/ 702766 w 1155136"/>
                <a:gd name="connsiteY1" fmla="*/ 637 h 572299"/>
                <a:gd name="connsiteX2" fmla="*/ 464006 w 1155136"/>
                <a:gd name="connsiteY2" fmla="*/ 28577 h 572299"/>
                <a:gd name="connsiteX3" fmla="*/ 326846 w 1155136"/>
                <a:gd name="connsiteY3" fmla="*/ 64137 h 572299"/>
                <a:gd name="connsiteX4" fmla="*/ 176986 w 1155136"/>
                <a:gd name="connsiteY4" fmla="*/ 61597 h 572299"/>
                <a:gd name="connsiteX5" fmla="*/ 9346 w 1155136"/>
                <a:gd name="connsiteY5" fmla="*/ 422277 h 572299"/>
                <a:gd name="connsiteX6" fmla="*/ 22046 w 1155136"/>
                <a:gd name="connsiteY6" fmla="*/ 572137 h 572299"/>
                <a:gd name="connsiteX7" fmla="*/ 27126 w 1155136"/>
                <a:gd name="connsiteY7" fmla="*/ 450217 h 572299"/>
                <a:gd name="connsiteX8" fmla="*/ 55066 w 1155136"/>
                <a:gd name="connsiteY8" fmla="*/ 391797 h 572299"/>
                <a:gd name="connsiteX9" fmla="*/ 258266 w 1155136"/>
                <a:gd name="connsiteY9" fmla="*/ 366397 h 572299"/>
                <a:gd name="connsiteX10" fmla="*/ 451306 w 1155136"/>
                <a:gd name="connsiteY10" fmla="*/ 381637 h 572299"/>
                <a:gd name="connsiteX11" fmla="*/ 674826 w 1155136"/>
                <a:gd name="connsiteY11" fmla="*/ 351157 h 572299"/>
                <a:gd name="connsiteX12" fmla="*/ 903426 w 1155136"/>
                <a:gd name="connsiteY12" fmla="*/ 356237 h 572299"/>
                <a:gd name="connsiteX13" fmla="*/ 1015186 w 1155136"/>
                <a:gd name="connsiteY13" fmla="*/ 379097 h 572299"/>
                <a:gd name="connsiteX14" fmla="*/ 1099006 w 1155136"/>
                <a:gd name="connsiteY14" fmla="*/ 389257 h 572299"/>
                <a:gd name="connsiteX15" fmla="*/ 1124406 w 1155136"/>
                <a:gd name="connsiteY15" fmla="*/ 536577 h 572299"/>
                <a:gd name="connsiteX16" fmla="*/ 1154886 w 1155136"/>
                <a:gd name="connsiteY16" fmla="*/ 450217 h 572299"/>
                <a:gd name="connsiteX17" fmla="*/ 1106626 w 1155136"/>
                <a:gd name="connsiteY17" fmla="*/ 335917 h 572299"/>
                <a:gd name="connsiteX18" fmla="*/ 1035506 w 1155136"/>
                <a:gd name="connsiteY18" fmla="*/ 112397 h 572299"/>
                <a:gd name="connsiteX19" fmla="*/ 959306 w 1155136"/>
                <a:gd name="connsiteY19" fmla="*/ 56517 h 57229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49685 w 1155136"/>
                <a:gd name="connsiteY9" fmla="*/ 449925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49685 w 1155136"/>
                <a:gd name="connsiteY9" fmla="*/ 447990 h 574644"/>
                <a:gd name="connsiteX10" fmla="*/ 451306 w 1155136"/>
                <a:gd name="connsiteY10" fmla="*/ 383982 h 574644"/>
                <a:gd name="connsiteX11" fmla="*/ 674826 w 1155136"/>
                <a:gd name="connsiteY11" fmla="*/ 353502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58266 w 1155136"/>
                <a:gd name="connsiteY9" fmla="*/ 417510 h 574644"/>
                <a:gd name="connsiteX10" fmla="*/ 451306 w 1155136"/>
                <a:gd name="connsiteY10" fmla="*/ 383982 h 574644"/>
                <a:gd name="connsiteX11" fmla="*/ 674826 w 1155136"/>
                <a:gd name="connsiteY11" fmla="*/ 353502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58266 w 1155136"/>
                <a:gd name="connsiteY9" fmla="*/ 417510 h 574644"/>
                <a:gd name="connsiteX10" fmla="*/ 451306 w 1155136"/>
                <a:gd name="connsiteY10" fmla="*/ 383982 h 574644"/>
                <a:gd name="connsiteX11" fmla="*/ 631921 w 1155136"/>
                <a:gd name="connsiteY11" fmla="*/ 408366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67299 h 583081"/>
                <a:gd name="connsiteX1" fmla="*/ 702766 w 1155136"/>
                <a:gd name="connsiteY1" fmla="*/ 11419 h 583081"/>
                <a:gd name="connsiteX2" fmla="*/ 564344 w 1155136"/>
                <a:gd name="connsiteY2" fmla="*/ 242 h 583081"/>
                <a:gd name="connsiteX3" fmla="*/ 436066 w 1155136"/>
                <a:gd name="connsiteY3" fmla="*/ 16499 h 583081"/>
                <a:gd name="connsiteX4" fmla="*/ 318265 w 1155136"/>
                <a:gd name="connsiteY4" fmla="*/ 20055 h 583081"/>
                <a:gd name="connsiteX5" fmla="*/ 176986 w 1155136"/>
                <a:gd name="connsiteY5" fmla="*/ 72379 h 583081"/>
                <a:gd name="connsiteX6" fmla="*/ 9346 w 1155136"/>
                <a:gd name="connsiteY6" fmla="*/ 433059 h 583081"/>
                <a:gd name="connsiteX7" fmla="*/ 22046 w 1155136"/>
                <a:gd name="connsiteY7" fmla="*/ 582919 h 583081"/>
                <a:gd name="connsiteX8" fmla="*/ 27126 w 1155136"/>
                <a:gd name="connsiteY8" fmla="*/ 460999 h 583081"/>
                <a:gd name="connsiteX9" fmla="*/ 55066 w 1155136"/>
                <a:gd name="connsiteY9" fmla="*/ 402579 h 583081"/>
                <a:gd name="connsiteX10" fmla="*/ 258266 w 1155136"/>
                <a:gd name="connsiteY10" fmla="*/ 425947 h 583081"/>
                <a:gd name="connsiteX11" fmla="*/ 451306 w 1155136"/>
                <a:gd name="connsiteY11" fmla="*/ 392419 h 583081"/>
                <a:gd name="connsiteX12" fmla="*/ 631921 w 1155136"/>
                <a:gd name="connsiteY12" fmla="*/ 416803 h 583081"/>
                <a:gd name="connsiteX13" fmla="*/ 903426 w 1155136"/>
                <a:gd name="connsiteY13" fmla="*/ 367019 h 583081"/>
                <a:gd name="connsiteX14" fmla="*/ 1015186 w 1155136"/>
                <a:gd name="connsiteY14" fmla="*/ 389879 h 583081"/>
                <a:gd name="connsiteX15" fmla="*/ 1099006 w 1155136"/>
                <a:gd name="connsiteY15" fmla="*/ 400039 h 583081"/>
                <a:gd name="connsiteX16" fmla="*/ 1124406 w 1155136"/>
                <a:gd name="connsiteY16" fmla="*/ 547359 h 583081"/>
                <a:gd name="connsiteX17" fmla="*/ 1154886 w 1155136"/>
                <a:gd name="connsiteY17" fmla="*/ 460999 h 583081"/>
                <a:gd name="connsiteX18" fmla="*/ 1106626 w 1155136"/>
                <a:gd name="connsiteY18" fmla="*/ 346699 h 583081"/>
                <a:gd name="connsiteX19" fmla="*/ 1035506 w 1155136"/>
                <a:gd name="connsiteY19" fmla="*/ 123179 h 583081"/>
                <a:gd name="connsiteX20" fmla="*/ 918666 w 1155136"/>
                <a:gd name="connsiteY20" fmla="*/ 67299 h 583081"/>
                <a:gd name="connsiteX0" fmla="*/ 918666 w 1155136"/>
                <a:gd name="connsiteY0" fmla="*/ 55880 h 571662"/>
                <a:gd name="connsiteX1" fmla="*/ 702766 w 1155136"/>
                <a:gd name="connsiteY1" fmla="*/ 0 h 571662"/>
                <a:gd name="connsiteX2" fmla="*/ 551473 w 1155136"/>
                <a:gd name="connsiteY2" fmla="*/ 55879 h 571662"/>
                <a:gd name="connsiteX3" fmla="*/ 436066 w 1155136"/>
                <a:gd name="connsiteY3" fmla="*/ 5080 h 571662"/>
                <a:gd name="connsiteX4" fmla="*/ 318265 w 1155136"/>
                <a:gd name="connsiteY4" fmla="*/ 8636 h 571662"/>
                <a:gd name="connsiteX5" fmla="*/ 176986 w 1155136"/>
                <a:gd name="connsiteY5" fmla="*/ 60960 h 571662"/>
                <a:gd name="connsiteX6" fmla="*/ 9346 w 1155136"/>
                <a:gd name="connsiteY6" fmla="*/ 421640 h 571662"/>
                <a:gd name="connsiteX7" fmla="*/ 22046 w 1155136"/>
                <a:gd name="connsiteY7" fmla="*/ 571500 h 571662"/>
                <a:gd name="connsiteX8" fmla="*/ 27126 w 1155136"/>
                <a:gd name="connsiteY8" fmla="*/ 449580 h 571662"/>
                <a:gd name="connsiteX9" fmla="*/ 55066 w 1155136"/>
                <a:gd name="connsiteY9" fmla="*/ 391160 h 571662"/>
                <a:gd name="connsiteX10" fmla="*/ 258266 w 1155136"/>
                <a:gd name="connsiteY10" fmla="*/ 414528 h 571662"/>
                <a:gd name="connsiteX11" fmla="*/ 451306 w 1155136"/>
                <a:gd name="connsiteY11" fmla="*/ 381000 h 571662"/>
                <a:gd name="connsiteX12" fmla="*/ 631921 w 1155136"/>
                <a:gd name="connsiteY12" fmla="*/ 405384 h 571662"/>
                <a:gd name="connsiteX13" fmla="*/ 903426 w 1155136"/>
                <a:gd name="connsiteY13" fmla="*/ 355600 h 571662"/>
                <a:gd name="connsiteX14" fmla="*/ 1015186 w 1155136"/>
                <a:gd name="connsiteY14" fmla="*/ 378460 h 571662"/>
                <a:gd name="connsiteX15" fmla="*/ 1099006 w 1155136"/>
                <a:gd name="connsiteY15" fmla="*/ 388620 h 571662"/>
                <a:gd name="connsiteX16" fmla="*/ 1124406 w 1155136"/>
                <a:gd name="connsiteY16" fmla="*/ 535940 h 571662"/>
                <a:gd name="connsiteX17" fmla="*/ 1154886 w 1155136"/>
                <a:gd name="connsiteY17" fmla="*/ 449580 h 571662"/>
                <a:gd name="connsiteX18" fmla="*/ 1106626 w 1155136"/>
                <a:gd name="connsiteY18" fmla="*/ 335280 h 571662"/>
                <a:gd name="connsiteX19" fmla="*/ 1035506 w 1155136"/>
                <a:gd name="connsiteY19" fmla="*/ 111760 h 571662"/>
                <a:gd name="connsiteX20" fmla="*/ 918666 w 1155136"/>
                <a:gd name="connsiteY20" fmla="*/ 55880 h 571662"/>
                <a:gd name="connsiteX0" fmla="*/ 918666 w 1155136"/>
                <a:gd name="connsiteY0" fmla="*/ 55880 h 571662"/>
                <a:gd name="connsiteX1" fmla="*/ 702766 w 1155136"/>
                <a:gd name="connsiteY1" fmla="*/ 0 h 571662"/>
                <a:gd name="connsiteX2" fmla="*/ 551473 w 1155136"/>
                <a:gd name="connsiteY2" fmla="*/ 55879 h 571662"/>
                <a:gd name="connsiteX3" fmla="*/ 436066 w 1155136"/>
                <a:gd name="connsiteY3" fmla="*/ 5080 h 571662"/>
                <a:gd name="connsiteX4" fmla="*/ 318265 w 1155136"/>
                <a:gd name="connsiteY4" fmla="*/ 8636 h 571662"/>
                <a:gd name="connsiteX5" fmla="*/ 176986 w 1155136"/>
                <a:gd name="connsiteY5" fmla="*/ 60960 h 571662"/>
                <a:gd name="connsiteX6" fmla="*/ 9346 w 1155136"/>
                <a:gd name="connsiteY6" fmla="*/ 421640 h 571662"/>
                <a:gd name="connsiteX7" fmla="*/ 22046 w 1155136"/>
                <a:gd name="connsiteY7" fmla="*/ 571500 h 571662"/>
                <a:gd name="connsiteX8" fmla="*/ 27126 w 1155136"/>
                <a:gd name="connsiteY8" fmla="*/ 449580 h 571662"/>
                <a:gd name="connsiteX9" fmla="*/ 55066 w 1155136"/>
                <a:gd name="connsiteY9" fmla="*/ 391160 h 571662"/>
                <a:gd name="connsiteX10" fmla="*/ 258266 w 1155136"/>
                <a:gd name="connsiteY10" fmla="*/ 414528 h 571662"/>
                <a:gd name="connsiteX11" fmla="*/ 451306 w 1155136"/>
                <a:gd name="connsiteY11" fmla="*/ 381000 h 571662"/>
                <a:gd name="connsiteX12" fmla="*/ 631921 w 1155136"/>
                <a:gd name="connsiteY12" fmla="*/ 405384 h 571662"/>
                <a:gd name="connsiteX13" fmla="*/ 903426 w 1155136"/>
                <a:gd name="connsiteY13" fmla="*/ 410464 h 571662"/>
                <a:gd name="connsiteX14" fmla="*/ 1015186 w 1155136"/>
                <a:gd name="connsiteY14" fmla="*/ 378460 h 571662"/>
                <a:gd name="connsiteX15" fmla="*/ 1099006 w 1155136"/>
                <a:gd name="connsiteY15" fmla="*/ 388620 h 571662"/>
                <a:gd name="connsiteX16" fmla="*/ 1124406 w 1155136"/>
                <a:gd name="connsiteY16" fmla="*/ 535940 h 571662"/>
                <a:gd name="connsiteX17" fmla="*/ 1154886 w 1155136"/>
                <a:gd name="connsiteY17" fmla="*/ 449580 h 571662"/>
                <a:gd name="connsiteX18" fmla="*/ 1106626 w 1155136"/>
                <a:gd name="connsiteY18" fmla="*/ 335280 h 571662"/>
                <a:gd name="connsiteX19" fmla="*/ 1035506 w 1155136"/>
                <a:gd name="connsiteY19" fmla="*/ 111760 h 571662"/>
                <a:gd name="connsiteX20" fmla="*/ 918666 w 1155136"/>
                <a:gd name="connsiteY20" fmla="*/ 55880 h 57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55136" h="571662">
                  <a:moveTo>
                    <a:pt x="918666" y="55880"/>
                  </a:moveTo>
                  <a:cubicBezTo>
                    <a:pt x="817489" y="55033"/>
                    <a:pt x="763965" y="0"/>
                    <a:pt x="702766" y="0"/>
                  </a:cubicBezTo>
                  <a:cubicBezTo>
                    <a:pt x="641567" y="0"/>
                    <a:pt x="595923" y="55032"/>
                    <a:pt x="551473" y="55879"/>
                  </a:cubicBezTo>
                  <a:cubicBezTo>
                    <a:pt x="507023" y="56726"/>
                    <a:pt x="474934" y="12954"/>
                    <a:pt x="436066" y="5080"/>
                  </a:cubicBezTo>
                  <a:cubicBezTo>
                    <a:pt x="397198" y="-2794"/>
                    <a:pt x="361445" y="-677"/>
                    <a:pt x="318265" y="8636"/>
                  </a:cubicBezTo>
                  <a:cubicBezTo>
                    <a:pt x="275085" y="17949"/>
                    <a:pt x="228473" y="-7874"/>
                    <a:pt x="176986" y="60960"/>
                  </a:cubicBezTo>
                  <a:cubicBezTo>
                    <a:pt x="125500" y="129794"/>
                    <a:pt x="35169" y="336550"/>
                    <a:pt x="9346" y="421640"/>
                  </a:cubicBezTo>
                  <a:cubicBezTo>
                    <a:pt x="-16477" y="506730"/>
                    <a:pt x="19083" y="566843"/>
                    <a:pt x="22046" y="571500"/>
                  </a:cubicBezTo>
                  <a:cubicBezTo>
                    <a:pt x="25009" y="576157"/>
                    <a:pt x="21623" y="479637"/>
                    <a:pt x="27126" y="449580"/>
                  </a:cubicBezTo>
                  <a:cubicBezTo>
                    <a:pt x="32629" y="419523"/>
                    <a:pt x="16543" y="397002"/>
                    <a:pt x="55066" y="391160"/>
                  </a:cubicBezTo>
                  <a:cubicBezTo>
                    <a:pt x="93589" y="385318"/>
                    <a:pt x="192226" y="416221"/>
                    <a:pt x="258266" y="414528"/>
                  </a:cubicBezTo>
                  <a:cubicBezTo>
                    <a:pt x="324306" y="412835"/>
                    <a:pt x="389030" y="382524"/>
                    <a:pt x="451306" y="381000"/>
                  </a:cubicBezTo>
                  <a:cubicBezTo>
                    <a:pt x="513582" y="379476"/>
                    <a:pt x="556568" y="400473"/>
                    <a:pt x="631921" y="405384"/>
                  </a:cubicBezTo>
                  <a:cubicBezTo>
                    <a:pt x="707274" y="410295"/>
                    <a:pt x="839549" y="414951"/>
                    <a:pt x="903426" y="410464"/>
                  </a:cubicBezTo>
                  <a:cubicBezTo>
                    <a:pt x="967303" y="405977"/>
                    <a:pt x="982589" y="382101"/>
                    <a:pt x="1015186" y="378460"/>
                  </a:cubicBezTo>
                  <a:cubicBezTo>
                    <a:pt x="1047783" y="374819"/>
                    <a:pt x="1080803" y="362373"/>
                    <a:pt x="1099006" y="388620"/>
                  </a:cubicBezTo>
                  <a:cubicBezTo>
                    <a:pt x="1117209" y="414867"/>
                    <a:pt x="1115093" y="525780"/>
                    <a:pt x="1124406" y="535940"/>
                  </a:cubicBezTo>
                  <a:cubicBezTo>
                    <a:pt x="1133719" y="546100"/>
                    <a:pt x="1157849" y="483023"/>
                    <a:pt x="1154886" y="449580"/>
                  </a:cubicBezTo>
                  <a:cubicBezTo>
                    <a:pt x="1151923" y="416137"/>
                    <a:pt x="1126523" y="391583"/>
                    <a:pt x="1106626" y="335280"/>
                  </a:cubicBezTo>
                  <a:cubicBezTo>
                    <a:pt x="1086729" y="278977"/>
                    <a:pt x="1066833" y="158326"/>
                    <a:pt x="1035506" y="111760"/>
                  </a:cubicBezTo>
                  <a:cubicBezTo>
                    <a:pt x="1004179" y="65194"/>
                    <a:pt x="1019843" y="56727"/>
                    <a:pt x="918666" y="55880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solidFill>
                <a:schemeClr val="tx1"/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234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/>
        </p:nvGrpSpPr>
        <p:grpSpPr>
          <a:xfrm>
            <a:off x="7898613" y="1374239"/>
            <a:ext cx="1593699" cy="572467"/>
            <a:chOff x="7898613" y="1374239"/>
            <a:chExt cx="1593699" cy="572467"/>
          </a:xfrm>
        </p:grpSpPr>
        <p:sp>
          <p:nvSpPr>
            <p:cNvPr id="2" name="直方体 1"/>
            <p:cNvSpPr/>
            <p:nvPr/>
          </p:nvSpPr>
          <p:spPr>
            <a:xfrm>
              <a:off x="7898613" y="1374239"/>
              <a:ext cx="277623" cy="572467"/>
            </a:xfrm>
            <a:prstGeom prst="cube">
              <a:avLst>
                <a:gd name="adj" fmla="val 69386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直方体 2"/>
            <p:cNvSpPr/>
            <p:nvPr/>
          </p:nvSpPr>
          <p:spPr>
            <a:xfrm>
              <a:off x="7985482" y="1623814"/>
              <a:ext cx="1506830" cy="322892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直方体 3"/>
            <p:cNvSpPr/>
            <p:nvPr/>
          </p:nvSpPr>
          <p:spPr>
            <a:xfrm>
              <a:off x="7985482" y="1516183"/>
              <a:ext cx="1506830" cy="322892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直方体 4"/>
            <p:cNvSpPr/>
            <p:nvPr/>
          </p:nvSpPr>
          <p:spPr>
            <a:xfrm>
              <a:off x="8041697" y="1498813"/>
              <a:ext cx="227080" cy="149340"/>
            </a:xfrm>
            <a:prstGeom prst="cube">
              <a:avLst>
                <a:gd name="adj" fmla="val 58804"/>
              </a:avLst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8130656" y="1419311"/>
              <a:ext cx="616686" cy="226611"/>
              <a:chOff x="8130656" y="1419311"/>
              <a:chExt cx="616686" cy="226611"/>
            </a:xfrm>
            <a:solidFill>
              <a:srgbClr val="0070C0"/>
            </a:solidFill>
          </p:grpSpPr>
          <p:sp>
            <p:nvSpPr>
              <p:cNvPr id="12" name="円/楕円 11"/>
              <p:cNvSpPr/>
              <p:nvPr/>
            </p:nvSpPr>
            <p:spPr bwMode="auto">
              <a:xfrm>
                <a:off x="8130656" y="1419311"/>
                <a:ext cx="176391" cy="176391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" name="角丸四角形 12"/>
              <p:cNvSpPr/>
              <p:nvPr/>
            </p:nvSpPr>
            <p:spPr bwMode="auto">
              <a:xfrm>
                <a:off x="8292927" y="1479926"/>
                <a:ext cx="454415" cy="165996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33" name="フリーフォーム 132"/>
            <p:cNvSpPr/>
            <p:nvPr/>
          </p:nvSpPr>
          <p:spPr>
            <a:xfrm>
              <a:off x="8218851" y="1407928"/>
              <a:ext cx="1241534" cy="480450"/>
            </a:xfrm>
            <a:custGeom>
              <a:avLst/>
              <a:gdLst>
                <a:gd name="connsiteX0" fmla="*/ 1766887 w 1766887"/>
                <a:gd name="connsiteY0" fmla="*/ 0 h 519113"/>
                <a:gd name="connsiteX1" fmla="*/ 276225 w 1766887"/>
                <a:gd name="connsiteY1" fmla="*/ 0 h 519113"/>
                <a:gd name="connsiteX2" fmla="*/ 0 w 1766887"/>
                <a:gd name="connsiteY2" fmla="*/ 276225 h 519113"/>
                <a:gd name="connsiteX3" fmla="*/ 0 w 1766887"/>
                <a:gd name="connsiteY3" fmla="*/ 519113 h 519113"/>
                <a:gd name="connsiteX4" fmla="*/ 1495425 w 1766887"/>
                <a:gd name="connsiteY4" fmla="*/ 519113 h 519113"/>
                <a:gd name="connsiteX5" fmla="*/ 1495425 w 1766887"/>
                <a:gd name="connsiteY5" fmla="*/ 266700 h 519113"/>
                <a:gd name="connsiteX6" fmla="*/ 1766887 w 1766887"/>
                <a:gd name="connsiteY6" fmla="*/ 0 h 519113"/>
                <a:gd name="connsiteX0" fmla="*/ 1766887 w 1766887"/>
                <a:gd name="connsiteY0" fmla="*/ 4762 h 523875"/>
                <a:gd name="connsiteX1" fmla="*/ 914400 w 1766887"/>
                <a:gd name="connsiteY1" fmla="*/ 0 h 523875"/>
                <a:gd name="connsiteX2" fmla="*/ 276225 w 1766887"/>
                <a:gd name="connsiteY2" fmla="*/ 4762 h 523875"/>
                <a:gd name="connsiteX3" fmla="*/ 0 w 1766887"/>
                <a:gd name="connsiteY3" fmla="*/ 280987 h 523875"/>
                <a:gd name="connsiteX4" fmla="*/ 0 w 1766887"/>
                <a:gd name="connsiteY4" fmla="*/ 523875 h 523875"/>
                <a:gd name="connsiteX5" fmla="*/ 1495425 w 1766887"/>
                <a:gd name="connsiteY5" fmla="*/ 523875 h 523875"/>
                <a:gd name="connsiteX6" fmla="*/ 1495425 w 1766887"/>
                <a:gd name="connsiteY6" fmla="*/ 271462 h 523875"/>
                <a:gd name="connsiteX7" fmla="*/ 1766887 w 1766887"/>
                <a:gd name="connsiteY7" fmla="*/ 4762 h 523875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30333 h 649446"/>
                <a:gd name="connsiteX1" fmla="*/ 938212 w 1766887"/>
                <a:gd name="connsiteY1" fmla="*/ 39846 h 649446"/>
                <a:gd name="connsiteX2" fmla="*/ 328612 w 1766887"/>
                <a:gd name="connsiteY2" fmla="*/ 82708 h 649446"/>
                <a:gd name="connsiteX3" fmla="*/ 0 w 1766887"/>
                <a:gd name="connsiteY3" fmla="*/ 406558 h 649446"/>
                <a:gd name="connsiteX4" fmla="*/ 0 w 1766887"/>
                <a:gd name="connsiteY4" fmla="*/ 649446 h 649446"/>
                <a:gd name="connsiteX5" fmla="*/ 1495425 w 1766887"/>
                <a:gd name="connsiteY5" fmla="*/ 649446 h 649446"/>
                <a:gd name="connsiteX6" fmla="*/ 1495425 w 1766887"/>
                <a:gd name="connsiteY6" fmla="*/ 397033 h 649446"/>
                <a:gd name="connsiteX7" fmla="*/ 1766887 w 1766887"/>
                <a:gd name="connsiteY7" fmla="*/ 130333 h 649446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495425 w 1766887"/>
                <a:gd name="connsiteY5" fmla="*/ 636392 h 636392"/>
                <a:gd name="connsiteX6" fmla="*/ 1495425 w 1766887"/>
                <a:gd name="connsiteY6" fmla="*/ 383979 h 636392"/>
                <a:gd name="connsiteX7" fmla="*/ 1766887 w 1766887"/>
                <a:gd name="connsiteY7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57162 w 1766887"/>
                <a:gd name="connsiteY5" fmla="*/ 63480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69862 w 1766887"/>
                <a:gd name="connsiteY5" fmla="*/ 60305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69862 w 1766887"/>
                <a:gd name="connsiteY5" fmla="*/ 60305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54737"/>
                <a:gd name="connsiteX1" fmla="*/ 938212 w 1766887"/>
                <a:gd name="connsiteY1" fmla="*/ 26792 h 654737"/>
                <a:gd name="connsiteX2" fmla="*/ 328612 w 1766887"/>
                <a:gd name="connsiteY2" fmla="*/ 69654 h 654737"/>
                <a:gd name="connsiteX3" fmla="*/ 0 w 1766887"/>
                <a:gd name="connsiteY3" fmla="*/ 393504 h 654737"/>
                <a:gd name="connsiteX4" fmla="*/ 0 w 1766887"/>
                <a:gd name="connsiteY4" fmla="*/ 636392 h 654737"/>
                <a:gd name="connsiteX5" fmla="*/ 169862 w 1766887"/>
                <a:gd name="connsiteY5" fmla="*/ 603054 h 654737"/>
                <a:gd name="connsiteX6" fmla="*/ 598487 w 1766887"/>
                <a:gd name="connsiteY6" fmla="*/ 631629 h 654737"/>
                <a:gd name="connsiteX7" fmla="*/ 1495425 w 1766887"/>
                <a:gd name="connsiteY7" fmla="*/ 636392 h 654737"/>
                <a:gd name="connsiteX8" fmla="*/ 1495425 w 1766887"/>
                <a:gd name="connsiteY8" fmla="*/ 383979 h 654737"/>
                <a:gd name="connsiteX9" fmla="*/ 1766887 w 1766887"/>
                <a:gd name="connsiteY9" fmla="*/ 117279 h 654737"/>
                <a:gd name="connsiteX0" fmla="*/ 1766887 w 1766887"/>
                <a:gd name="connsiteY0" fmla="*/ 117279 h 649911"/>
                <a:gd name="connsiteX1" fmla="*/ 938212 w 1766887"/>
                <a:gd name="connsiteY1" fmla="*/ 26792 h 649911"/>
                <a:gd name="connsiteX2" fmla="*/ 328612 w 1766887"/>
                <a:gd name="connsiteY2" fmla="*/ 69654 h 649911"/>
                <a:gd name="connsiteX3" fmla="*/ 0 w 1766887"/>
                <a:gd name="connsiteY3" fmla="*/ 393504 h 649911"/>
                <a:gd name="connsiteX4" fmla="*/ 0 w 1766887"/>
                <a:gd name="connsiteY4" fmla="*/ 636392 h 649911"/>
                <a:gd name="connsiteX5" fmla="*/ 169862 w 1766887"/>
                <a:gd name="connsiteY5" fmla="*/ 603054 h 649911"/>
                <a:gd name="connsiteX6" fmla="*/ 598487 w 1766887"/>
                <a:gd name="connsiteY6" fmla="*/ 606229 h 649911"/>
                <a:gd name="connsiteX7" fmla="*/ 1495425 w 1766887"/>
                <a:gd name="connsiteY7" fmla="*/ 636392 h 649911"/>
                <a:gd name="connsiteX8" fmla="*/ 1495425 w 1766887"/>
                <a:gd name="connsiteY8" fmla="*/ 383979 h 649911"/>
                <a:gd name="connsiteX9" fmla="*/ 1766887 w 1766887"/>
                <a:gd name="connsiteY9" fmla="*/ 117279 h 649911"/>
                <a:gd name="connsiteX0" fmla="*/ 1766887 w 1766887"/>
                <a:gd name="connsiteY0" fmla="*/ 117279 h 649911"/>
                <a:gd name="connsiteX1" fmla="*/ 938212 w 1766887"/>
                <a:gd name="connsiteY1" fmla="*/ 26792 h 649911"/>
                <a:gd name="connsiteX2" fmla="*/ 328612 w 1766887"/>
                <a:gd name="connsiteY2" fmla="*/ 69654 h 649911"/>
                <a:gd name="connsiteX3" fmla="*/ 0 w 1766887"/>
                <a:gd name="connsiteY3" fmla="*/ 393504 h 649911"/>
                <a:gd name="connsiteX4" fmla="*/ 0 w 1766887"/>
                <a:gd name="connsiteY4" fmla="*/ 636392 h 649911"/>
                <a:gd name="connsiteX5" fmla="*/ 169862 w 1766887"/>
                <a:gd name="connsiteY5" fmla="*/ 603054 h 649911"/>
                <a:gd name="connsiteX6" fmla="*/ 598487 w 1766887"/>
                <a:gd name="connsiteY6" fmla="*/ 606229 h 649911"/>
                <a:gd name="connsiteX7" fmla="*/ 1495425 w 1766887"/>
                <a:gd name="connsiteY7" fmla="*/ 636392 h 649911"/>
                <a:gd name="connsiteX8" fmla="*/ 1495425 w 1766887"/>
                <a:gd name="connsiteY8" fmla="*/ 383979 h 649911"/>
                <a:gd name="connsiteX9" fmla="*/ 1766887 w 1766887"/>
                <a:gd name="connsiteY9" fmla="*/ 117279 h 649911"/>
                <a:gd name="connsiteX0" fmla="*/ 1766887 w 1766887"/>
                <a:gd name="connsiteY0" fmla="*/ 117279 h 653932"/>
                <a:gd name="connsiteX1" fmla="*/ 938212 w 1766887"/>
                <a:gd name="connsiteY1" fmla="*/ 26792 h 653932"/>
                <a:gd name="connsiteX2" fmla="*/ 328612 w 1766887"/>
                <a:gd name="connsiteY2" fmla="*/ 69654 h 653932"/>
                <a:gd name="connsiteX3" fmla="*/ 0 w 1766887"/>
                <a:gd name="connsiteY3" fmla="*/ 393504 h 653932"/>
                <a:gd name="connsiteX4" fmla="*/ 0 w 1766887"/>
                <a:gd name="connsiteY4" fmla="*/ 636392 h 653932"/>
                <a:gd name="connsiteX5" fmla="*/ 169862 w 1766887"/>
                <a:gd name="connsiteY5" fmla="*/ 603054 h 653932"/>
                <a:gd name="connsiteX6" fmla="*/ 598487 w 1766887"/>
                <a:gd name="connsiteY6" fmla="*/ 606229 h 653932"/>
                <a:gd name="connsiteX7" fmla="*/ 1495425 w 1766887"/>
                <a:gd name="connsiteY7" fmla="*/ 636392 h 653932"/>
                <a:gd name="connsiteX8" fmla="*/ 1495425 w 1766887"/>
                <a:gd name="connsiteY8" fmla="*/ 383979 h 653932"/>
                <a:gd name="connsiteX9" fmla="*/ 1766887 w 1766887"/>
                <a:gd name="connsiteY9" fmla="*/ 117279 h 653932"/>
                <a:gd name="connsiteX0" fmla="*/ 1766887 w 1766887"/>
                <a:gd name="connsiteY0" fmla="*/ 117279 h 659379"/>
                <a:gd name="connsiteX1" fmla="*/ 938212 w 1766887"/>
                <a:gd name="connsiteY1" fmla="*/ 26792 h 659379"/>
                <a:gd name="connsiteX2" fmla="*/ 328612 w 1766887"/>
                <a:gd name="connsiteY2" fmla="*/ 69654 h 659379"/>
                <a:gd name="connsiteX3" fmla="*/ 0 w 1766887"/>
                <a:gd name="connsiteY3" fmla="*/ 393504 h 659379"/>
                <a:gd name="connsiteX4" fmla="*/ 0 w 1766887"/>
                <a:gd name="connsiteY4" fmla="*/ 636392 h 659379"/>
                <a:gd name="connsiteX5" fmla="*/ 169862 w 1766887"/>
                <a:gd name="connsiteY5" fmla="*/ 603054 h 659379"/>
                <a:gd name="connsiteX6" fmla="*/ 598487 w 1766887"/>
                <a:gd name="connsiteY6" fmla="*/ 606229 h 659379"/>
                <a:gd name="connsiteX7" fmla="*/ 1128712 w 1766887"/>
                <a:gd name="connsiteY7" fmla="*/ 644328 h 659379"/>
                <a:gd name="connsiteX8" fmla="*/ 1495425 w 1766887"/>
                <a:gd name="connsiteY8" fmla="*/ 636392 h 659379"/>
                <a:gd name="connsiteX9" fmla="*/ 1495425 w 1766887"/>
                <a:gd name="connsiteY9" fmla="*/ 383979 h 659379"/>
                <a:gd name="connsiteX10" fmla="*/ 1766887 w 1766887"/>
                <a:gd name="connsiteY10" fmla="*/ 117279 h 659379"/>
                <a:gd name="connsiteX0" fmla="*/ 1766887 w 1766887"/>
                <a:gd name="connsiteY0" fmla="*/ 117279 h 647524"/>
                <a:gd name="connsiteX1" fmla="*/ 938212 w 1766887"/>
                <a:gd name="connsiteY1" fmla="*/ 26792 h 647524"/>
                <a:gd name="connsiteX2" fmla="*/ 328612 w 1766887"/>
                <a:gd name="connsiteY2" fmla="*/ 69654 h 647524"/>
                <a:gd name="connsiteX3" fmla="*/ 0 w 1766887"/>
                <a:gd name="connsiteY3" fmla="*/ 393504 h 647524"/>
                <a:gd name="connsiteX4" fmla="*/ 0 w 1766887"/>
                <a:gd name="connsiteY4" fmla="*/ 636392 h 647524"/>
                <a:gd name="connsiteX5" fmla="*/ 169862 w 1766887"/>
                <a:gd name="connsiteY5" fmla="*/ 603054 h 647524"/>
                <a:gd name="connsiteX6" fmla="*/ 598487 w 1766887"/>
                <a:gd name="connsiteY6" fmla="*/ 606229 h 647524"/>
                <a:gd name="connsiteX7" fmla="*/ 1135062 w 1766887"/>
                <a:gd name="connsiteY7" fmla="*/ 577653 h 647524"/>
                <a:gd name="connsiteX8" fmla="*/ 1495425 w 1766887"/>
                <a:gd name="connsiteY8" fmla="*/ 636392 h 647524"/>
                <a:gd name="connsiteX9" fmla="*/ 1495425 w 1766887"/>
                <a:gd name="connsiteY9" fmla="*/ 383979 h 647524"/>
                <a:gd name="connsiteX10" fmla="*/ 1766887 w 1766887"/>
                <a:gd name="connsiteY10" fmla="*/ 117279 h 647524"/>
                <a:gd name="connsiteX0" fmla="*/ 1766887 w 1766887"/>
                <a:gd name="connsiteY0" fmla="*/ 117279 h 647524"/>
                <a:gd name="connsiteX1" fmla="*/ 938212 w 1766887"/>
                <a:gd name="connsiteY1" fmla="*/ 26792 h 647524"/>
                <a:gd name="connsiteX2" fmla="*/ 328612 w 1766887"/>
                <a:gd name="connsiteY2" fmla="*/ 69654 h 647524"/>
                <a:gd name="connsiteX3" fmla="*/ 0 w 1766887"/>
                <a:gd name="connsiteY3" fmla="*/ 393504 h 647524"/>
                <a:gd name="connsiteX4" fmla="*/ 0 w 1766887"/>
                <a:gd name="connsiteY4" fmla="*/ 636392 h 647524"/>
                <a:gd name="connsiteX5" fmla="*/ 169862 w 1766887"/>
                <a:gd name="connsiteY5" fmla="*/ 603054 h 647524"/>
                <a:gd name="connsiteX6" fmla="*/ 598487 w 1766887"/>
                <a:gd name="connsiteY6" fmla="*/ 606229 h 647524"/>
                <a:gd name="connsiteX7" fmla="*/ 1135062 w 1766887"/>
                <a:gd name="connsiteY7" fmla="*/ 577653 h 647524"/>
                <a:gd name="connsiteX8" fmla="*/ 1495425 w 1766887"/>
                <a:gd name="connsiteY8" fmla="*/ 636392 h 647524"/>
                <a:gd name="connsiteX9" fmla="*/ 1495425 w 1766887"/>
                <a:gd name="connsiteY9" fmla="*/ 383979 h 647524"/>
                <a:gd name="connsiteX10" fmla="*/ 1766887 w 1766887"/>
                <a:gd name="connsiteY10" fmla="*/ 117279 h 647524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0 w 1766887"/>
                <a:gd name="connsiteY3" fmla="*/ 393504 h 650429"/>
                <a:gd name="connsiteX4" fmla="*/ 0 w 1766887"/>
                <a:gd name="connsiteY4" fmla="*/ 636392 h 650429"/>
                <a:gd name="connsiteX5" fmla="*/ 169862 w 1766887"/>
                <a:gd name="connsiteY5" fmla="*/ 603054 h 650429"/>
                <a:gd name="connsiteX6" fmla="*/ 598487 w 1766887"/>
                <a:gd name="connsiteY6" fmla="*/ 606229 h 650429"/>
                <a:gd name="connsiteX7" fmla="*/ 1135062 w 1766887"/>
                <a:gd name="connsiteY7" fmla="*/ 577653 h 650429"/>
                <a:gd name="connsiteX8" fmla="*/ 1485900 w 1766887"/>
                <a:gd name="connsiteY8" fmla="*/ 639567 h 650429"/>
                <a:gd name="connsiteX9" fmla="*/ 1495425 w 1766887"/>
                <a:gd name="connsiteY9" fmla="*/ 383979 h 650429"/>
                <a:gd name="connsiteX10" fmla="*/ 1766887 w 1766887"/>
                <a:gd name="connsiteY10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204787 w 1766887"/>
                <a:gd name="connsiteY3" fmla="*/ 19982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141287 w 1766887"/>
                <a:gd name="connsiteY3" fmla="*/ 20617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141287 w 1766887"/>
                <a:gd name="connsiteY3" fmla="*/ 20617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79587 w 1779587"/>
                <a:gd name="connsiteY0" fmla="*/ 117279 h 650429"/>
                <a:gd name="connsiteX1" fmla="*/ 950912 w 1779587"/>
                <a:gd name="connsiteY1" fmla="*/ 26792 h 650429"/>
                <a:gd name="connsiteX2" fmla="*/ 341312 w 1779587"/>
                <a:gd name="connsiteY2" fmla="*/ 69654 h 650429"/>
                <a:gd name="connsiteX3" fmla="*/ 153987 w 1779587"/>
                <a:gd name="connsiteY3" fmla="*/ 206178 h 650429"/>
                <a:gd name="connsiteX4" fmla="*/ 12700 w 1779587"/>
                <a:gd name="connsiteY4" fmla="*/ 393504 h 650429"/>
                <a:gd name="connsiteX5" fmla="*/ 12700 w 1779587"/>
                <a:gd name="connsiteY5" fmla="*/ 636392 h 650429"/>
                <a:gd name="connsiteX6" fmla="*/ 182562 w 1779587"/>
                <a:gd name="connsiteY6" fmla="*/ 603054 h 650429"/>
                <a:gd name="connsiteX7" fmla="*/ 611187 w 1779587"/>
                <a:gd name="connsiteY7" fmla="*/ 606229 h 650429"/>
                <a:gd name="connsiteX8" fmla="*/ 1147762 w 1779587"/>
                <a:gd name="connsiteY8" fmla="*/ 577653 h 650429"/>
                <a:gd name="connsiteX9" fmla="*/ 1498600 w 1779587"/>
                <a:gd name="connsiteY9" fmla="*/ 639567 h 650429"/>
                <a:gd name="connsiteX10" fmla="*/ 1508125 w 1779587"/>
                <a:gd name="connsiteY10" fmla="*/ 383979 h 650429"/>
                <a:gd name="connsiteX11" fmla="*/ 1779587 w 1779587"/>
                <a:gd name="connsiteY11" fmla="*/ 117279 h 650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79587" h="650429">
                  <a:moveTo>
                    <a:pt x="1779587" y="117279"/>
                  </a:moveTo>
                  <a:cubicBezTo>
                    <a:pt x="1503362" y="87117"/>
                    <a:pt x="1379537" y="-19246"/>
                    <a:pt x="950912" y="26792"/>
                  </a:cubicBezTo>
                  <a:cubicBezTo>
                    <a:pt x="644524" y="4566"/>
                    <a:pt x="642936" y="-36708"/>
                    <a:pt x="341312" y="69654"/>
                  </a:cubicBezTo>
                  <a:lnTo>
                    <a:pt x="153987" y="206178"/>
                  </a:lnTo>
                  <a:cubicBezTo>
                    <a:pt x="106891" y="268620"/>
                    <a:pt x="15346" y="359637"/>
                    <a:pt x="12700" y="393504"/>
                  </a:cubicBezTo>
                  <a:cubicBezTo>
                    <a:pt x="-15875" y="445892"/>
                    <a:pt x="12700" y="555429"/>
                    <a:pt x="12700" y="636392"/>
                  </a:cubicBezTo>
                  <a:lnTo>
                    <a:pt x="182562" y="603054"/>
                  </a:lnTo>
                  <a:cubicBezTo>
                    <a:pt x="325437" y="604112"/>
                    <a:pt x="458787" y="646446"/>
                    <a:pt x="611187" y="606229"/>
                  </a:cubicBezTo>
                  <a:cubicBezTo>
                    <a:pt x="770995" y="613108"/>
                    <a:pt x="1004622" y="632951"/>
                    <a:pt x="1147762" y="577653"/>
                  </a:cubicBezTo>
                  <a:cubicBezTo>
                    <a:pt x="1297252" y="582680"/>
                    <a:pt x="1437481" y="682959"/>
                    <a:pt x="1498600" y="639567"/>
                  </a:cubicBezTo>
                  <a:lnTo>
                    <a:pt x="1508125" y="383979"/>
                  </a:lnTo>
                  <a:lnTo>
                    <a:pt x="1779587" y="117279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6" name="グループ化 35"/>
          <p:cNvGrpSpPr/>
          <p:nvPr/>
        </p:nvGrpSpPr>
        <p:grpSpPr>
          <a:xfrm>
            <a:off x="7898613" y="3375759"/>
            <a:ext cx="1593699" cy="572467"/>
            <a:chOff x="7898613" y="3375759"/>
            <a:chExt cx="1593699" cy="572467"/>
          </a:xfrm>
        </p:grpSpPr>
        <p:sp>
          <p:nvSpPr>
            <p:cNvPr id="109" name="直方体 108"/>
            <p:cNvSpPr/>
            <p:nvPr/>
          </p:nvSpPr>
          <p:spPr>
            <a:xfrm>
              <a:off x="7898613" y="3375759"/>
              <a:ext cx="277623" cy="572467"/>
            </a:xfrm>
            <a:prstGeom prst="cube">
              <a:avLst>
                <a:gd name="adj" fmla="val 69386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直方体 109"/>
            <p:cNvSpPr/>
            <p:nvPr/>
          </p:nvSpPr>
          <p:spPr>
            <a:xfrm>
              <a:off x="7985482" y="3625334"/>
              <a:ext cx="1506830" cy="322892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直方体 110"/>
            <p:cNvSpPr/>
            <p:nvPr/>
          </p:nvSpPr>
          <p:spPr>
            <a:xfrm>
              <a:off x="7985482" y="3517703"/>
              <a:ext cx="1506830" cy="322892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直方体 111"/>
            <p:cNvSpPr/>
            <p:nvPr/>
          </p:nvSpPr>
          <p:spPr>
            <a:xfrm>
              <a:off x="8041697" y="3500333"/>
              <a:ext cx="227080" cy="149340"/>
            </a:xfrm>
            <a:prstGeom prst="cube">
              <a:avLst>
                <a:gd name="adj" fmla="val 58804"/>
              </a:avLst>
            </a:pr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5" name="グループ化 134"/>
            <p:cNvGrpSpPr/>
            <p:nvPr/>
          </p:nvGrpSpPr>
          <p:grpSpPr>
            <a:xfrm>
              <a:off x="8130656" y="3430991"/>
              <a:ext cx="616686" cy="226611"/>
              <a:chOff x="8130656" y="1419311"/>
              <a:chExt cx="616686" cy="226611"/>
            </a:xfrm>
          </p:grpSpPr>
          <p:sp>
            <p:nvSpPr>
              <p:cNvPr id="136" name="円/楕円 135"/>
              <p:cNvSpPr/>
              <p:nvPr/>
            </p:nvSpPr>
            <p:spPr bwMode="auto">
              <a:xfrm>
                <a:off x="8130656" y="1419311"/>
                <a:ext cx="176391" cy="176391"/>
              </a:xfrm>
              <a:prstGeom prst="ellipse">
                <a:avLst/>
              </a:prstGeom>
              <a:solidFill>
                <a:srgbClr val="008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7" name="角丸四角形 136"/>
              <p:cNvSpPr/>
              <p:nvPr/>
            </p:nvSpPr>
            <p:spPr bwMode="auto">
              <a:xfrm>
                <a:off x="8292927" y="1479926"/>
                <a:ext cx="454415" cy="165996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41" name="フリーフォーム 140"/>
            <p:cNvSpPr/>
            <p:nvPr/>
          </p:nvSpPr>
          <p:spPr>
            <a:xfrm>
              <a:off x="8218851" y="3409448"/>
              <a:ext cx="1241534" cy="480450"/>
            </a:xfrm>
            <a:custGeom>
              <a:avLst/>
              <a:gdLst>
                <a:gd name="connsiteX0" fmla="*/ 1766887 w 1766887"/>
                <a:gd name="connsiteY0" fmla="*/ 0 h 519113"/>
                <a:gd name="connsiteX1" fmla="*/ 276225 w 1766887"/>
                <a:gd name="connsiteY1" fmla="*/ 0 h 519113"/>
                <a:gd name="connsiteX2" fmla="*/ 0 w 1766887"/>
                <a:gd name="connsiteY2" fmla="*/ 276225 h 519113"/>
                <a:gd name="connsiteX3" fmla="*/ 0 w 1766887"/>
                <a:gd name="connsiteY3" fmla="*/ 519113 h 519113"/>
                <a:gd name="connsiteX4" fmla="*/ 1495425 w 1766887"/>
                <a:gd name="connsiteY4" fmla="*/ 519113 h 519113"/>
                <a:gd name="connsiteX5" fmla="*/ 1495425 w 1766887"/>
                <a:gd name="connsiteY5" fmla="*/ 266700 h 519113"/>
                <a:gd name="connsiteX6" fmla="*/ 1766887 w 1766887"/>
                <a:gd name="connsiteY6" fmla="*/ 0 h 519113"/>
                <a:gd name="connsiteX0" fmla="*/ 1766887 w 1766887"/>
                <a:gd name="connsiteY0" fmla="*/ 4762 h 523875"/>
                <a:gd name="connsiteX1" fmla="*/ 914400 w 1766887"/>
                <a:gd name="connsiteY1" fmla="*/ 0 h 523875"/>
                <a:gd name="connsiteX2" fmla="*/ 276225 w 1766887"/>
                <a:gd name="connsiteY2" fmla="*/ 4762 h 523875"/>
                <a:gd name="connsiteX3" fmla="*/ 0 w 1766887"/>
                <a:gd name="connsiteY3" fmla="*/ 280987 h 523875"/>
                <a:gd name="connsiteX4" fmla="*/ 0 w 1766887"/>
                <a:gd name="connsiteY4" fmla="*/ 523875 h 523875"/>
                <a:gd name="connsiteX5" fmla="*/ 1495425 w 1766887"/>
                <a:gd name="connsiteY5" fmla="*/ 523875 h 523875"/>
                <a:gd name="connsiteX6" fmla="*/ 1495425 w 1766887"/>
                <a:gd name="connsiteY6" fmla="*/ 271462 h 523875"/>
                <a:gd name="connsiteX7" fmla="*/ 1766887 w 1766887"/>
                <a:gd name="connsiteY7" fmla="*/ 4762 h 523875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30333 h 649446"/>
                <a:gd name="connsiteX1" fmla="*/ 938212 w 1766887"/>
                <a:gd name="connsiteY1" fmla="*/ 39846 h 649446"/>
                <a:gd name="connsiteX2" fmla="*/ 328612 w 1766887"/>
                <a:gd name="connsiteY2" fmla="*/ 82708 h 649446"/>
                <a:gd name="connsiteX3" fmla="*/ 0 w 1766887"/>
                <a:gd name="connsiteY3" fmla="*/ 406558 h 649446"/>
                <a:gd name="connsiteX4" fmla="*/ 0 w 1766887"/>
                <a:gd name="connsiteY4" fmla="*/ 649446 h 649446"/>
                <a:gd name="connsiteX5" fmla="*/ 1495425 w 1766887"/>
                <a:gd name="connsiteY5" fmla="*/ 649446 h 649446"/>
                <a:gd name="connsiteX6" fmla="*/ 1495425 w 1766887"/>
                <a:gd name="connsiteY6" fmla="*/ 397033 h 649446"/>
                <a:gd name="connsiteX7" fmla="*/ 1766887 w 1766887"/>
                <a:gd name="connsiteY7" fmla="*/ 130333 h 649446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495425 w 1766887"/>
                <a:gd name="connsiteY5" fmla="*/ 636392 h 636392"/>
                <a:gd name="connsiteX6" fmla="*/ 1495425 w 1766887"/>
                <a:gd name="connsiteY6" fmla="*/ 383979 h 636392"/>
                <a:gd name="connsiteX7" fmla="*/ 1766887 w 1766887"/>
                <a:gd name="connsiteY7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57162 w 1766887"/>
                <a:gd name="connsiteY5" fmla="*/ 63480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69862 w 1766887"/>
                <a:gd name="connsiteY5" fmla="*/ 60305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69862 w 1766887"/>
                <a:gd name="connsiteY5" fmla="*/ 60305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54737"/>
                <a:gd name="connsiteX1" fmla="*/ 938212 w 1766887"/>
                <a:gd name="connsiteY1" fmla="*/ 26792 h 654737"/>
                <a:gd name="connsiteX2" fmla="*/ 328612 w 1766887"/>
                <a:gd name="connsiteY2" fmla="*/ 69654 h 654737"/>
                <a:gd name="connsiteX3" fmla="*/ 0 w 1766887"/>
                <a:gd name="connsiteY3" fmla="*/ 393504 h 654737"/>
                <a:gd name="connsiteX4" fmla="*/ 0 w 1766887"/>
                <a:gd name="connsiteY4" fmla="*/ 636392 h 654737"/>
                <a:gd name="connsiteX5" fmla="*/ 169862 w 1766887"/>
                <a:gd name="connsiteY5" fmla="*/ 603054 h 654737"/>
                <a:gd name="connsiteX6" fmla="*/ 598487 w 1766887"/>
                <a:gd name="connsiteY6" fmla="*/ 631629 h 654737"/>
                <a:gd name="connsiteX7" fmla="*/ 1495425 w 1766887"/>
                <a:gd name="connsiteY7" fmla="*/ 636392 h 654737"/>
                <a:gd name="connsiteX8" fmla="*/ 1495425 w 1766887"/>
                <a:gd name="connsiteY8" fmla="*/ 383979 h 654737"/>
                <a:gd name="connsiteX9" fmla="*/ 1766887 w 1766887"/>
                <a:gd name="connsiteY9" fmla="*/ 117279 h 654737"/>
                <a:gd name="connsiteX0" fmla="*/ 1766887 w 1766887"/>
                <a:gd name="connsiteY0" fmla="*/ 117279 h 649911"/>
                <a:gd name="connsiteX1" fmla="*/ 938212 w 1766887"/>
                <a:gd name="connsiteY1" fmla="*/ 26792 h 649911"/>
                <a:gd name="connsiteX2" fmla="*/ 328612 w 1766887"/>
                <a:gd name="connsiteY2" fmla="*/ 69654 h 649911"/>
                <a:gd name="connsiteX3" fmla="*/ 0 w 1766887"/>
                <a:gd name="connsiteY3" fmla="*/ 393504 h 649911"/>
                <a:gd name="connsiteX4" fmla="*/ 0 w 1766887"/>
                <a:gd name="connsiteY4" fmla="*/ 636392 h 649911"/>
                <a:gd name="connsiteX5" fmla="*/ 169862 w 1766887"/>
                <a:gd name="connsiteY5" fmla="*/ 603054 h 649911"/>
                <a:gd name="connsiteX6" fmla="*/ 598487 w 1766887"/>
                <a:gd name="connsiteY6" fmla="*/ 606229 h 649911"/>
                <a:gd name="connsiteX7" fmla="*/ 1495425 w 1766887"/>
                <a:gd name="connsiteY7" fmla="*/ 636392 h 649911"/>
                <a:gd name="connsiteX8" fmla="*/ 1495425 w 1766887"/>
                <a:gd name="connsiteY8" fmla="*/ 383979 h 649911"/>
                <a:gd name="connsiteX9" fmla="*/ 1766887 w 1766887"/>
                <a:gd name="connsiteY9" fmla="*/ 117279 h 649911"/>
                <a:gd name="connsiteX0" fmla="*/ 1766887 w 1766887"/>
                <a:gd name="connsiteY0" fmla="*/ 117279 h 649911"/>
                <a:gd name="connsiteX1" fmla="*/ 938212 w 1766887"/>
                <a:gd name="connsiteY1" fmla="*/ 26792 h 649911"/>
                <a:gd name="connsiteX2" fmla="*/ 328612 w 1766887"/>
                <a:gd name="connsiteY2" fmla="*/ 69654 h 649911"/>
                <a:gd name="connsiteX3" fmla="*/ 0 w 1766887"/>
                <a:gd name="connsiteY3" fmla="*/ 393504 h 649911"/>
                <a:gd name="connsiteX4" fmla="*/ 0 w 1766887"/>
                <a:gd name="connsiteY4" fmla="*/ 636392 h 649911"/>
                <a:gd name="connsiteX5" fmla="*/ 169862 w 1766887"/>
                <a:gd name="connsiteY5" fmla="*/ 603054 h 649911"/>
                <a:gd name="connsiteX6" fmla="*/ 598487 w 1766887"/>
                <a:gd name="connsiteY6" fmla="*/ 606229 h 649911"/>
                <a:gd name="connsiteX7" fmla="*/ 1495425 w 1766887"/>
                <a:gd name="connsiteY7" fmla="*/ 636392 h 649911"/>
                <a:gd name="connsiteX8" fmla="*/ 1495425 w 1766887"/>
                <a:gd name="connsiteY8" fmla="*/ 383979 h 649911"/>
                <a:gd name="connsiteX9" fmla="*/ 1766887 w 1766887"/>
                <a:gd name="connsiteY9" fmla="*/ 117279 h 649911"/>
                <a:gd name="connsiteX0" fmla="*/ 1766887 w 1766887"/>
                <a:gd name="connsiteY0" fmla="*/ 117279 h 653932"/>
                <a:gd name="connsiteX1" fmla="*/ 938212 w 1766887"/>
                <a:gd name="connsiteY1" fmla="*/ 26792 h 653932"/>
                <a:gd name="connsiteX2" fmla="*/ 328612 w 1766887"/>
                <a:gd name="connsiteY2" fmla="*/ 69654 h 653932"/>
                <a:gd name="connsiteX3" fmla="*/ 0 w 1766887"/>
                <a:gd name="connsiteY3" fmla="*/ 393504 h 653932"/>
                <a:gd name="connsiteX4" fmla="*/ 0 w 1766887"/>
                <a:gd name="connsiteY4" fmla="*/ 636392 h 653932"/>
                <a:gd name="connsiteX5" fmla="*/ 169862 w 1766887"/>
                <a:gd name="connsiteY5" fmla="*/ 603054 h 653932"/>
                <a:gd name="connsiteX6" fmla="*/ 598487 w 1766887"/>
                <a:gd name="connsiteY6" fmla="*/ 606229 h 653932"/>
                <a:gd name="connsiteX7" fmla="*/ 1495425 w 1766887"/>
                <a:gd name="connsiteY7" fmla="*/ 636392 h 653932"/>
                <a:gd name="connsiteX8" fmla="*/ 1495425 w 1766887"/>
                <a:gd name="connsiteY8" fmla="*/ 383979 h 653932"/>
                <a:gd name="connsiteX9" fmla="*/ 1766887 w 1766887"/>
                <a:gd name="connsiteY9" fmla="*/ 117279 h 653932"/>
                <a:gd name="connsiteX0" fmla="*/ 1766887 w 1766887"/>
                <a:gd name="connsiteY0" fmla="*/ 117279 h 659379"/>
                <a:gd name="connsiteX1" fmla="*/ 938212 w 1766887"/>
                <a:gd name="connsiteY1" fmla="*/ 26792 h 659379"/>
                <a:gd name="connsiteX2" fmla="*/ 328612 w 1766887"/>
                <a:gd name="connsiteY2" fmla="*/ 69654 h 659379"/>
                <a:gd name="connsiteX3" fmla="*/ 0 w 1766887"/>
                <a:gd name="connsiteY3" fmla="*/ 393504 h 659379"/>
                <a:gd name="connsiteX4" fmla="*/ 0 w 1766887"/>
                <a:gd name="connsiteY4" fmla="*/ 636392 h 659379"/>
                <a:gd name="connsiteX5" fmla="*/ 169862 w 1766887"/>
                <a:gd name="connsiteY5" fmla="*/ 603054 h 659379"/>
                <a:gd name="connsiteX6" fmla="*/ 598487 w 1766887"/>
                <a:gd name="connsiteY6" fmla="*/ 606229 h 659379"/>
                <a:gd name="connsiteX7" fmla="*/ 1128712 w 1766887"/>
                <a:gd name="connsiteY7" fmla="*/ 644328 h 659379"/>
                <a:gd name="connsiteX8" fmla="*/ 1495425 w 1766887"/>
                <a:gd name="connsiteY8" fmla="*/ 636392 h 659379"/>
                <a:gd name="connsiteX9" fmla="*/ 1495425 w 1766887"/>
                <a:gd name="connsiteY9" fmla="*/ 383979 h 659379"/>
                <a:gd name="connsiteX10" fmla="*/ 1766887 w 1766887"/>
                <a:gd name="connsiteY10" fmla="*/ 117279 h 659379"/>
                <a:gd name="connsiteX0" fmla="*/ 1766887 w 1766887"/>
                <a:gd name="connsiteY0" fmla="*/ 117279 h 647524"/>
                <a:gd name="connsiteX1" fmla="*/ 938212 w 1766887"/>
                <a:gd name="connsiteY1" fmla="*/ 26792 h 647524"/>
                <a:gd name="connsiteX2" fmla="*/ 328612 w 1766887"/>
                <a:gd name="connsiteY2" fmla="*/ 69654 h 647524"/>
                <a:gd name="connsiteX3" fmla="*/ 0 w 1766887"/>
                <a:gd name="connsiteY3" fmla="*/ 393504 h 647524"/>
                <a:gd name="connsiteX4" fmla="*/ 0 w 1766887"/>
                <a:gd name="connsiteY4" fmla="*/ 636392 h 647524"/>
                <a:gd name="connsiteX5" fmla="*/ 169862 w 1766887"/>
                <a:gd name="connsiteY5" fmla="*/ 603054 h 647524"/>
                <a:gd name="connsiteX6" fmla="*/ 598487 w 1766887"/>
                <a:gd name="connsiteY6" fmla="*/ 606229 h 647524"/>
                <a:gd name="connsiteX7" fmla="*/ 1135062 w 1766887"/>
                <a:gd name="connsiteY7" fmla="*/ 577653 h 647524"/>
                <a:gd name="connsiteX8" fmla="*/ 1495425 w 1766887"/>
                <a:gd name="connsiteY8" fmla="*/ 636392 h 647524"/>
                <a:gd name="connsiteX9" fmla="*/ 1495425 w 1766887"/>
                <a:gd name="connsiteY9" fmla="*/ 383979 h 647524"/>
                <a:gd name="connsiteX10" fmla="*/ 1766887 w 1766887"/>
                <a:gd name="connsiteY10" fmla="*/ 117279 h 647524"/>
                <a:gd name="connsiteX0" fmla="*/ 1766887 w 1766887"/>
                <a:gd name="connsiteY0" fmla="*/ 117279 h 647524"/>
                <a:gd name="connsiteX1" fmla="*/ 938212 w 1766887"/>
                <a:gd name="connsiteY1" fmla="*/ 26792 h 647524"/>
                <a:gd name="connsiteX2" fmla="*/ 328612 w 1766887"/>
                <a:gd name="connsiteY2" fmla="*/ 69654 h 647524"/>
                <a:gd name="connsiteX3" fmla="*/ 0 w 1766887"/>
                <a:gd name="connsiteY3" fmla="*/ 393504 h 647524"/>
                <a:gd name="connsiteX4" fmla="*/ 0 w 1766887"/>
                <a:gd name="connsiteY4" fmla="*/ 636392 h 647524"/>
                <a:gd name="connsiteX5" fmla="*/ 169862 w 1766887"/>
                <a:gd name="connsiteY5" fmla="*/ 603054 h 647524"/>
                <a:gd name="connsiteX6" fmla="*/ 598487 w 1766887"/>
                <a:gd name="connsiteY6" fmla="*/ 606229 h 647524"/>
                <a:gd name="connsiteX7" fmla="*/ 1135062 w 1766887"/>
                <a:gd name="connsiteY7" fmla="*/ 577653 h 647524"/>
                <a:gd name="connsiteX8" fmla="*/ 1495425 w 1766887"/>
                <a:gd name="connsiteY8" fmla="*/ 636392 h 647524"/>
                <a:gd name="connsiteX9" fmla="*/ 1495425 w 1766887"/>
                <a:gd name="connsiteY9" fmla="*/ 383979 h 647524"/>
                <a:gd name="connsiteX10" fmla="*/ 1766887 w 1766887"/>
                <a:gd name="connsiteY10" fmla="*/ 117279 h 647524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0 w 1766887"/>
                <a:gd name="connsiteY3" fmla="*/ 393504 h 650429"/>
                <a:gd name="connsiteX4" fmla="*/ 0 w 1766887"/>
                <a:gd name="connsiteY4" fmla="*/ 636392 h 650429"/>
                <a:gd name="connsiteX5" fmla="*/ 169862 w 1766887"/>
                <a:gd name="connsiteY5" fmla="*/ 603054 h 650429"/>
                <a:gd name="connsiteX6" fmla="*/ 598487 w 1766887"/>
                <a:gd name="connsiteY6" fmla="*/ 606229 h 650429"/>
                <a:gd name="connsiteX7" fmla="*/ 1135062 w 1766887"/>
                <a:gd name="connsiteY7" fmla="*/ 577653 h 650429"/>
                <a:gd name="connsiteX8" fmla="*/ 1485900 w 1766887"/>
                <a:gd name="connsiteY8" fmla="*/ 639567 h 650429"/>
                <a:gd name="connsiteX9" fmla="*/ 1495425 w 1766887"/>
                <a:gd name="connsiteY9" fmla="*/ 383979 h 650429"/>
                <a:gd name="connsiteX10" fmla="*/ 1766887 w 1766887"/>
                <a:gd name="connsiteY10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204787 w 1766887"/>
                <a:gd name="connsiteY3" fmla="*/ 19982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141287 w 1766887"/>
                <a:gd name="connsiteY3" fmla="*/ 20617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141287 w 1766887"/>
                <a:gd name="connsiteY3" fmla="*/ 20617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79587 w 1779587"/>
                <a:gd name="connsiteY0" fmla="*/ 117279 h 650429"/>
                <a:gd name="connsiteX1" fmla="*/ 950912 w 1779587"/>
                <a:gd name="connsiteY1" fmla="*/ 26792 h 650429"/>
                <a:gd name="connsiteX2" fmla="*/ 341312 w 1779587"/>
                <a:gd name="connsiteY2" fmla="*/ 69654 h 650429"/>
                <a:gd name="connsiteX3" fmla="*/ 153987 w 1779587"/>
                <a:gd name="connsiteY3" fmla="*/ 206178 h 650429"/>
                <a:gd name="connsiteX4" fmla="*/ 12700 w 1779587"/>
                <a:gd name="connsiteY4" fmla="*/ 393504 h 650429"/>
                <a:gd name="connsiteX5" fmla="*/ 12700 w 1779587"/>
                <a:gd name="connsiteY5" fmla="*/ 636392 h 650429"/>
                <a:gd name="connsiteX6" fmla="*/ 182562 w 1779587"/>
                <a:gd name="connsiteY6" fmla="*/ 603054 h 650429"/>
                <a:gd name="connsiteX7" fmla="*/ 611187 w 1779587"/>
                <a:gd name="connsiteY7" fmla="*/ 606229 h 650429"/>
                <a:gd name="connsiteX8" fmla="*/ 1147762 w 1779587"/>
                <a:gd name="connsiteY8" fmla="*/ 577653 h 650429"/>
                <a:gd name="connsiteX9" fmla="*/ 1498600 w 1779587"/>
                <a:gd name="connsiteY9" fmla="*/ 639567 h 650429"/>
                <a:gd name="connsiteX10" fmla="*/ 1508125 w 1779587"/>
                <a:gd name="connsiteY10" fmla="*/ 383979 h 650429"/>
                <a:gd name="connsiteX11" fmla="*/ 1779587 w 1779587"/>
                <a:gd name="connsiteY11" fmla="*/ 117279 h 650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79587" h="650429">
                  <a:moveTo>
                    <a:pt x="1779587" y="117279"/>
                  </a:moveTo>
                  <a:cubicBezTo>
                    <a:pt x="1503362" y="87117"/>
                    <a:pt x="1379537" y="-19246"/>
                    <a:pt x="950912" y="26792"/>
                  </a:cubicBezTo>
                  <a:cubicBezTo>
                    <a:pt x="644524" y="4566"/>
                    <a:pt x="642936" y="-36708"/>
                    <a:pt x="341312" y="69654"/>
                  </a:cubicBezTo>
                  <a:lnTo>
                    <a:pt x="153987" y="206178"/>
                  </a:lnTo>
                  <a:cubicBezTo>
                    <a:pt x="106891" y="268620"/>
                    <a:pt x="15346" y="359637"/>
                    <a:pt x="12700" y="393504"/>
                  </a:cubicBezTo>
                  <a:cubicBezTo>
                    <a:pt x="-15875" y="445892"/>
                    <a:pt x="12700" y="555429"/>
                    <a:pt x="12700" y="636392"/>
                  </a:cubicBezTo>
                  <a:lnTo>
                    <a:pt x="182562" y="603054"/>
                  </a:lnTo>
                  <a:cubicBezTo>
                    <a:pt x="325437" y="604112"/>
                    <a:pt x="458787" y="646446"/>
                    <a:pt x="611187" y="606229"/>
                  </a:cubicBezTo>
                  <a:cubicBezTo>
                    <a:pt x="770995" y="613108"/>
                    <a:pt x="1004622" y="632951"/>
                    <a:pt x="1147762" y="577653"/>
                  </a:cubicBezTo>
                  <a:cubicBezTo>
                    <a:pt x="1297252" y="582680"/>
                    <a:pt x="1437481" y="682959"/>
                    <a:pt x="1498600" y="639567"/>
                  </a:cubicBezTo>
                  <a:lnTo>
                    <a:pt x="1508125" y="383979"/>
                  </a:lnTo>
                  <a:lnTo>
                    <a:pt x="1779587" y="117279"/>
                  </a:ln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7898613" y="5295999"/>
            <a:ext cx="1593699" cy="572467"/>
            <a:chOff x="7898613" y="5295999"/>
            <a:chExt cx="1593699" cy="572467"/>
          </a:xfrm>
        </p:grpSpPr>
        <p:sp>
          <p:nvSpPr>
            <p:cNvPr id="177" name="直方体 176"/>
            <p:cNvSpPr/>
            <p:nvPr/>
          </p:nvSpPr>
          <p:spPr>
            <a:xfrm>
              <a:off x="7898613" y="5295999"/>
              <a:ext cx="277623" cy="572467"/>
            </a:xfrm>
            <a:prstGeom prst="cube">
              <a:avLst>
                <a:gd name="adj" fmla="val 69386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直方体 177"/>
            <p:cNvSpPr/>
            <p:nvPr/>
          </p:nvSpPr>
          <p:spPr>
            <a:xfrm>
              <a:off x="7985482" y="5545574"/>
              <a:ext cx="1506830" cy="322892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直方体 178"/>
            <p:cNvSpPr/>
            <p:nvPr/>
          </p:nvSpPr>
          <p:spPr>
            <a:xfrm>
              <a:off x="7985482" y="5437943"/>
              <a:ext cx="1506830" cy="322892"/>
            </a:xfrm>
            <a:prstGeom prst="cube">
              <a:avLst>
                <a:gd name="adj" fmla="val 58804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直方体 179"/>
            <p:cNvSpPr/>
            <p:nvPr/>
          </p:nvSpPr>
          <p:spPr>
            <a:xfrm>
              <a:off x="8041697" y="5420573"/>
              <a:ext cx="227080" cy="149340"/>
            </a:xfrm>
            <a:prstGeom prst="cube">
              <a:avLst>
                <a:gd name="adj" fmla="val 58804"/>
              </a:avLst>
            </a:pr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8" name="グループ化 137"/>
            <p:cNvGrpSpPr/>
            <p:nvPr/>
          </p:nvGrpSpPr>
          <p:grpSpPr>
            <a:xfrm>
              <a:off x="8130656" y="5329530"/>
              <a:ext cx="616686" cy="226611"/>
              <a:chOff x="8130656" y="1419311"/>
              <a:chExt cx="616686" cy="226611"/>
            </a:xfrm>
            <a:solidFill>
              <a:srgbClr val="FF6699"/>
            </a:solidFill>
          </p:grpSpPr>
          <p:sp>
            <p:nvSpPr>
              <p:cNvPr id="139" name="円/楕円 138"/>
              <p:cNvSpPr/>
              <p:nvPr/>
            </p:nvSpPr>
            <p:spPr bwMode="auto">
              <a:xfrm>
                <a:off x="8130656" y="1419311"/>
                <a:ext cx="176391" cy="176391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0" name="角丸四角形 139"/>
              <p:cNvSpPr/>
              <p:nvPr/>
            </p:nvSpPr>
            <p:spPr bwMode="auto">
              <a:xfrm>
                <a:off x="8292927" y="1479926"/>
                <a:ext cx="454415" cy="165996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42" name="フリーフォーム 141"/>
            <p:cNvSpPr/>
            <p:nvPr/>
          </p:nvSpPr>
          <p:spPr>
            <a:xfrm>
              <a:off x="8218851" y="5334768"/>
              <a:ext cx="1241534" cy="480450"/>
            </a:xfrm>
            <a:custGeom>
              <a:avLst/>
              <a:gdLst>
                <a:gd name="connsiteX0" fmla="*/ 1766887 w 1766887"/>
                <a:gd name="connsiteY0" fmla="*/ 0 h 519113"/>
                <a:gd name="connsiteX1" fmla="*/ 276225 w 1766887"/>
                <a:gd name="connsiteY1" fmla="*/ 0 h 519113"/>
                <a:gd name="connsiteX2" fmla="*/ 0 w 1766887"/>
                <a:gd name="connsiteY2" fmla="*/ 276225 h 519113"/>
                <a:gd name="connsiteX3" fmla="*/ 0 w 1766887"/>
                <a:gd name="connsiteY3" fmla="*/ 519113 h 519113"/>
                <a:gd name="connsiteX4" fmla="*/ 1495425 w 1766887"/>
                <a:gd name="connsiteY4" fmla="*/ 519113 h 519113"/>
                <a:gd name="connsiteX5" fmla="*/ 1495425 w 1766887"/>
                <a:gd name="connsiteY5" fmla="*/ 266700 h 519113"/>
                <a:gd name="connsiteX6" fmla="*/ 1766887 w 1766887"/>
                <a:gd name="connsiteY6" fmla="*/ 0 h 519113"/>
                <a:gd name="connsiteX0" fmla="*/ 1766887 w 1766887"/>
                <a:gd name="connsiteY0" fmla="*/ 4762 h 523875"/>
                <a:gd name="connsiteX1" fmla="*/ 914400 w 1766887"/>
                <a:gd name="connsiteY1" fmla="*/ 0 h 523875"/>
                <a:gd name="connsiteX2" fmla="*/ 276225 w 1766887"/>
                <a:gd name="connsiteY2" fmla="*/ 4762 h 523875"/>
                <a:gd name="connsiteX3" fmla="*/ 0 w 1766887"/>
                <a:gd name="connsiteY3" fmla="*/ 280987 h 523875"/>
                <a:gd name="connsiteX4" fmla="*/ 0 w 1766887"/>
                <a:gd name="connsiteY4" fmla="*/ 523875 h 523875"/>
                <a:gd name="connsiteX5" fmla="*/ 1495425 w 1766887"/>
                <a:gd name="connsiteY5" fmla="*/ 523875 h 523875"/>
                <a:gd name="connsiteX6" fmla="*/ 1495425 w 1766887"/>
                <a:gd name="connsiteY6" fmla="*/ 271462 h 523875"/>
                <a:gd name="connsiteX7" fmla="*/ 1766887 w 1766887"/>
                <a:gd name="connsiteY7" fmla="*/ 4762 h 523875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90487 h 609600"/>
                <a:gd name="connsiteX1" fmla="*/ 938212 w 1766887"/>
                <a:gd name="connsiteY1" fmla="*/ 0 h 609600"/>
                <a:gd name="connsiteX2" fmla="*/ 276225 w 1766887"/>
                <a:gd name="connsiteY2" fmla="*/ 90487 h 609600"/>
                <a:gd name="connsiteX3" fmla="*/ 0 w 1766887"/>
                <a:gd name="connsiteY3" fmla="*/ 366712 h 609600"/>
                <a:gd name="connsiteX4" fmla="*/ 0 w 1766887"/>
                <a:gd name="connsiteY4" fmla="*/ 609600 h 609600"/>
                <a:gd name="connsiteX5" fmla="*/ 1495425 w 1766887"/>
                <a:gd name="connsiteY5" fmla="*/ 609600 h 609600"/>
                <a:gd name="connsiteX6" fmla="*/ 1495425 w 1766887"/>
                <a:gd name="connsiteY6" fmla="*/ 357187 h 609600"/>
                <a:gd name="connsiteX7" fmla="*/ 1766887 w 1766887"/>
                <a:gd name="connsiteY7" fmla="*/ 90487 h 609600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08493 h 627606"/>
                <a:gd name="connsiteX1" fmla="*/ 938212 w 1766887"/>
                <a:gd name="connsiteY1" fmla="*/ 18006 h 627606"/>
                <a:gd name="connsiteX2" fmla="*/ 276225 w 1766887"/>
                <a:gd name="connsiteY2" fmla="*/ 108493 h 627606"/>
                <a:gd name="connsiteX3" fmla="*/ 0 w 1766887"/>
                <a:gd name="connsiteY3" fmla="*/ 384718 h 627606"/>
                <a:gd name="connsiteX4" fmla="*/ 0 w 1766887"/>
                <a:gd name="connsiteY4" fmla="*/ 627606 h 627606"/>
                <a:gd name="connsiteX5" fmla="*/ 1495425 w 1766887"/>
                <a:gd name="connsiteY5" fmla="*/ 627606 h 627606"/>
                <a:gd name="connsiteX6" fmla="*/ 1495425 w 1766887"/>
                <a:gd name="connsiteY6" fmla="*/ 375193 h 627606"/>
                <a:gd name="connsiteX7" fmla="*/ 1766887 w 1766887"/>
                <a:gd name="connsiteY7" fmla="*/ 108493 h 627606"/>
                <a:gd name="connsiteX0" fmla="*/ 1766887 w 1766887"/>
                <a:gd name="connsiteY0" fmla="*/ 130333 h 649446"/>
                <a:gd name="connsiteX1" fmla="*/ 938212 w 1766887"/>
                <a:gd name="connsiteY1" fmla="*/ 39846 h 649446"/>
                <a:gd name="connsiteX2" fmla="*/ 328612 w 1766887"/>
                <a:gd name="connsiteY2" fmla="*/ 82708 h 649446"/>
                <a:gd name="connsiteX3" fmla="*/ 0 w 1766887"/>
                <a:gd name="connsiteY3" fmla="*/ 406558 h 649446"/>
                <a:gd name="connsiteX4" fmla="*/ 0 w 1766887"/>
                <a:gd name="connsiteY4" fmla="*/ 649446 h 649446"/>
                <a:gd name="connsiteX5" fmla="*/ 1495425 w 1766887"/>
                <a:gd name="connsiteY5" fmla="*/ 649446 h 649446"/>
                <a:gd name="connsiteX6" fmla="*/ 1495425 w 1766887"/>
                <a:gd name="connsiteY6" fmla="*/ 397033 h 649446"/>
                <a:gd name="connsiteX7" fmla="*/ 1766887 w 1766887"/>
                <a:gd name="connsiteY7" fmla="*/ 130333 h 649446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495425 w 1766887"/>
                <a:gd name="connsiteY5" fmla="*/ 636392 h 636392"/>
                <a:gd name="connsiteX6" fmla="*/ 1495425 w 1766887"/>
                <a:gd name="connsiteY6" fmla="*/ 383979 h 636392"/>
                <a:gd name="connsiteX7" fmla="*/ 1766887 w 1766887"/>
                <a:gd name="connsiteY7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57162 w 1766887"/>
                <a:gd name="connsiteY5" fmla="*/ 63480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69862 w 1766887"/>
                <a:gd name="connsiteY5" fmla="*/ 60305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36392"/>
                <a:gd name="connsiteX1" fmla="*/ 938212 w 1766887"/>
                <a:gd name="connsiteY1" fmla="*/ 26792 h 636392"/>
                <a:gd name="connsiteX2" fmla="*/ 328612 w 1766887"/>
                <a:gd name="connsiteY2" fmla="*/ 69654 h 636392"/>
                <a:gd name="connsiteX3" fmla="*/ 0 w 1766887"/>
                <a:gd name="connsiteY3" fmla="*/ 393504 h 636392"/>
                <a:gd name="connsiteX4" fmla="*/ 0 w 1766887"/>
                <a:gd name="connsiteY4" fmla="*/ 636392 h 636392"/>
                <a:gd name="connsiteX5" fmla="*/ 169862 w 1766887"/>
                <a:gd name="connsiteY5" fmla="*/ 603054 h 636392"/>
                <a:gd name="connsiteX6" fmla="*/ 1495425 w 1766887"/>
                <a:gd name="connsiteY6" fmla="*/ 636392 h 636392"/>
                <a:gd name="connsiteX7" fmla="*/ 1495425 w 1766887"/>
                <a:gd name="connsiteY7" fmla="*/ 383979 h 636392"/>
                <a:gd name="connsiteX8" fmla="*/ 1766887 w 1766887"/>
                <a:gd name="connsiteY8" fmla="*/ 117279 h 636392"/>
                <a:gd name="connsiteX0" fmla="*/ 1766887 w 1766887"/>
                <a:gd name="connsiteY0" fmla="*/ 117279 h 654737"/>
                <a:gd name="connsiteX1" fmla="*/ 938212 w 1766887"/>
                <a:gd name="connsiteY1" fmla="*/ 26792 h 654737"/>
                <a:gd name="connsiteX2" fmla="*/ 328612 w 1766887"/>
                <a:gd name="connsiteY2" fmla="*/ 69654 h 654737"/>
                <a:gd name="connsiteX3" fmla="*/ 0 w 1766887"/>
                <a:gd name="connsiteY3" fmla="*/ 393504 h 654737"/>
                <a:gd name="connsiteX4" fmla="*/ 0 w 1766887"/>
                <a:gd name="connsiteY4" fmla="*/ 636392 h 654737"/>
                <a:gd name="connsiteX5" fmla="*/ 169862 w 1766887"/>
                <a:gd name="connsiteY5" fmla="*/ 603054 h 654737"/>
                <a:gd name="connsiteX6" fmla="*/ 598487 w 1766887"/>
                <a:gd name="connsiteY6" fmla="*/ 631629 h 654737"/>
                <a:gd name="connsiteX7" fmla="*/ 1495425 w 1766887"/>
                <a:gd name="connsiteY7" fmla="*/ 636392 h 654737"/>
                <a:gd name="connsiteX8" fmla="*/ 1495425 w 1766887"/>
                <a:gd name="connsiteY8" fmla="*/ 383979 h 654737"/>
                <a:gd name="connsiteX9" fmla="*/ 1766887 w 1766887"/>
                <a:gd name="connsiteY9" fmla="*/ 117279 h 654737"/>
                <a:gd name="connsiteX0" fmla="*/ 1766887 w 1766887"/>
                <a:gd name="connsiteY0" fmla="*/ 117279 h 649911"/>
                <a:gd name="connsiteX1" fmla="*/ 938212 w 1766887"/>
                <a:gd name="connsiteY1" fmla="*/ 26792 h 649911"/>
                <a:gd name="connsiteX2" fmla="*/ 328612 w 1766887"/>
                <a:gd name="connsiteY2" fmla="*/ 69654 h 649911"/>
                <a:gd name="connsiteX3" fmla="*/ 0 w 1766887"/>
                <a:gd name="connsiteY3" fmla="*/ 393504 h 649911"/>
                <a:gd name="connsiteX4" fmla="*/ 0 w 1766887"/>
                <a:gd name="connsiteY4" fmla="*/ 636392 h 649911"/>
                <a:gd name="connsiteX5" fmla="*/ 169862 w 1766887"/>
                <a:gd name="connsiteY5" fmla="*/ 603054 h 649911"/>
                <a:gd name="connsiteX6" fmla="*/ 598487 w 1766887"/>
                <a:gd name="connsiteY6" fmla="*/ 606229 h 649911"/>
                <a:gd name="connsiteX7" fmla="*/ 1495425 w 1766887"/>
                <a:gd name="connsiteY7" fmla="*/ 636392 h 649911"/>
                <a:gd name="connsiteX8" fmla="*/ 1495425 w 1766887"/>
                <a:gd name="connsiteY8" fmla="*/ 383979 h 649911"/>
                <a:gd name="connsiteX9" fmla="*/ 1766887 w 1766887"/>
                <a:gd name="connsiteY9" fmla="*/ 117279 h 649911"/>
                <a:gd name="connsiteX0" fmla="*/ 1766887 w 1766887"/>
                <a:gd name="connsiteY0" fmla="*/ 117279 h 649911"/>
                <a:gd name="connsiteX1" fmla="*/ 938212 w 1766887"/>
                <a:gd name="connsiteY1" fmla="*/ 26792 h 649911"/>
                <a:gd name="connsiteX2" fmla="*/ 328612 w 1766887"/>
                <a:gd name="connsiteY2" fmla="*/ 69654 h 649911"/>
                <a:gd name="connsiteX3" fmla="*/ 0 w 1766887"/>
                <a:gd name="connsiteY3" fmla="*/ 393504 h 649911"/>
                <a:gd name="connsiteX4" fmla="*/ 0 w 1766887"/>
                <a:gd name="connsiteY4" fmla="*/ 636392 h 649911"/>
                <a:gd name="connsiteX5" fmla="*/ 169862 w 1766887"/>
                <a:gd name="connsiteY5" fmla="*/ 603054 h 649911"/>
                <a:gd name="connsiteX6" fmla="*/ 598487 w 1766887"/>
                <a:gd name="connsiteY6" fmla="*/ 606229 h 649911"/>
                <a:gd name="connsiteX7" fmla="*/ 1495425 w 1766887"/>
                <a:gd name="connsiteY7" fmla="*/ 636392 h 649911"/>
                <a:gd name="connsiteX8" fmla="*/ 1495425 w 1766887"/>
                <a:gd name="connsiteY8" fmla="*/ 383979 h 649911"/>
                <a:gd name="connsiteX9" fmla="*/ 1766887 w 1766887"/>
                <a:gd name="connsiteY9" fmla="*/ 117279 h 649911"/>
                <a:gd name="connsiteX0" fmla="*/ 1766887 w 1766887"/>
                <a:gd name="connsiteY0" fmla="*/ 117279 h 653932"/>
                <a:gd name="connsiteX1" fmla="*/ 938212 w 1766887"/>
                <a:gd name="connsiteY1" fmla="*/ 26792 h 653932"/>
                <a:gd name="connsiteX2" fmla="*/ 328612 w 1766887"/>
                <a:gd name="connsiteY2" fmla="*/ 69654 h 653932"/>
                <a:gd name="connsiteX3" fmla="*/ 0 w 1766887"/>
                <a:gd name="connsiteY3" fmla="*/ 393504 h 653932"/>
                <a:gd name="connsiteX4" fmla="*/ 0 w 1766887"/>
                <a:gd name="connsiteY4" fmla="*/ 636392 h 653932"/>
                <a:gd name="connsiteX5" fmla="*/ 169862 w 1766887"/>
                <a:gd name="connsiteY5" fmla="*/ 603054 h 653932"/>
                <a:gd name="connsiteX6" fmla="*/ 598487 w 1766887"/>
                <a:gd name="connsiteY6" fmla="*/ 606229 h 653932"/>
                <a:gd name="connsiteX7" fmla="*/ 1495425 w 1766887"/>
                <a:gd name="connsiteY7" fmla="*/ 636392 h 653932"/>
                <a:gd name="connsiteX8" fmla="*/ 1495425 w 1766887"/>
                <a:gd name="connsiteY8" fmla="*/ 383979 h 653932"/>
                <a:gd name="connsiteX9" fmla="*/ 1766887 w 1766887"/>
                <a:gd name="connsiteY9" fmla="*/ 117279 h 653932"/>
                <a:gd name="connsiteX0" fmla="*/ 1766887 w 1766887"/>
                <a:gd name="connsiteY0" fmla="*/ 117279 h 659379"/>
                <a:gd name="connsiteX1" fmla="*/ 938212 w 1766887"/>
                <a:gd name="connsiteY1" fmla="*/ 26792 h 659379"/>
                <a:gd name="connsiteX2" fmla="*/ 328612 w 1766887"/>
                <a:gd name="connsiteY2" fmla="*/ 69654 h 659379"/>
                <a:gd name="connsiteX3" fmla="*/ 0 w 1766887"/>
                <a:gd name="connsiteY3" fmla="*/ 393504 h 659379"/>
                <a:gd name="connsiteX4" fmla="*/ 0 w 1766887"/>
                <a:gd name="connsiteY4" fmla="*/ 636392 h 659379"/>
                <a:gd name="connsiteX5" fmla="*/ 169862 w 1766887"/>
                <a:gd name="connsiteY5" fmla="*/ 603054 h 659379"/>
                <a:gd name="connsiteX6" fmla="*/ 598487 w 1766887"/>
                <a:gd name="connsiteY6" fmla="*/ 606229 h 659379"/>
                <a:gd name="connsiteX7" fmla="*/ 1128712 w 1766887"/>
                <a:gd name="connsiteY7" fmla="*/ 644328 h 659379"/>
                <a:gd name="connsiteX8" fmla="*/ 1495425 w 1766887"/>
                <a:gd name="connsiteY8" fmla="*/ 636392 h 659379"/>
                <a:gd name="connsiteX9" fmla="*/ 1495425 w 1766887"/>
                <a:gd name="connsiteY9" fmla="*/ 383979 h 659379"/>
                <a:gd name="connsiteX10" fmla="*/ 1766887 w 1766887"/>
                <a:gd name="connsiteY10" fmla="*/ 117279 h 659379"/>
                <a:gd name="connsiteX0" fmla="*/ 1766887 w 1766887"/>
                <a:gd name="connsiteY0" fmla="*/ 117279 h 647524"/>
                <a:gd name="connsiteX1" fmla="*/ 938212 w 1766887"/>
                <a:gd name="connsiteY1" fmla="*/ 26792 h 647524"/>
                <a:gd name="connsiteX2" fmla="*/ 328612 w 1766887"/>
                <a:gd name="connsiteY2" fmla="*/ 69654 h 647524"/>
                <a:gd name="connsiteX3" fmla="*/ 0 w 1766887"/>
                <a:gd name="connsiteY3" fmla="*/ 393504 h 647524"/>
                <a:gd name="connsiteX4" fmla="*/ 0 w 1766887"/>
                <a:gd name="connsiteY4" fmla="*/ 636392 h 647524"/>
                <a:gd name="connsiteX5" fmla="*/ 169862 w 1766887"/>
                <a:gd name="connsiteY5" fmla="*/ 603054 h 647524"/>
                <a:gd name="connsiteX6" fmla="*/ 598487 w 1766887"/>
                <a:gd name="connsiteY6" fmla="*/ 606229 h 647524"/>
                <a:gd name="connsiteX7" fmla="*/ 1135062 w 1766887"/>
                <a:gd name="connsiteY7" fmla="*/ 577653 h 647524"/>
                <a:gd name="connsiteX8" fmla="*/ 1495425 w 1766887"/>
                <a:gd name="connsiteY8" fmla="*/ 636392 h 647524"/>
                <a:gd name="connsiteX9" fmla="*/ 1495425 w 1766887"/>
                <a:gd name="connsiteY9" fmla="*/ 383979 h 647524"/>
                <a:gd name="connsiteX10" fmla="*/ 1766887 w 1766887"/>
                <a:gd name="connsiteY10" fmla="*/ 117279 h 647524"/>
                <a:gd name="connsiteX0" fmla="*/ 1766887 w 1766887"/>
                <a:gd name="connsiteY0" fmla="*/ 117279 h 647524"/>
                <a:gd name="connsiteX1" fmla="*/ 938212 w 1766887"/>
                <a:gd name="connsiteY1" fmla="*/ 26792 h 647524"/>
                <a:gd name="connsiteX2" fmla="*/ 328612 w 1766887"/>
                <a:gd name="connsiteY2" fmla="*/ 69654 h 647524"/>
                <a:gd name="connsiteX3" fmla="*/ 0 w 1766887"/>
                <a:gd name="connsiteY3" fmla="*/ 393504 h 647524"/>
                <a:gd name="connsiteX4" fmla="*/ 0 w 1766887"/>
                <a:gd name="connsiteY4" fmla="*/ 636392 h 647524"/>
                <a:gd name="connsiteX5" fmla="*/ 169862 w 1766887"/>
                <a:gd name="connsiteY5" fmla="*/ 603054 h 647524"/>
                <a:gd name="connsiteX6" fmla="*/ 598487 w 1766887"/>
                <a:gd name="connsiteY6" fmla="*/ 606229 h 647524"/>
                <a:gd name="connsiteX7" fmla="*/ 1135062 w 1766887"/>
                <a:gd name="connsiteY7" fmla="*/ 577653 h 647524"/>
                <a:gd name="connsiteX8" fmla="*/ 1495425 w 1766887"/>
                <a:gd name="connsiteY8" fmla="*/ 636392 h 647524"/>
                <a:gd name="connsiteX9" fmla="*/ 1495425 w 1766887"/>
                <a:gd name="connsiteY9" fmla="*/ 383979 h 647524"/>
                <a:gd name="connsiteX10" fmla="*/ 1766887 w 1766887"/>
                <a:gd name="connsiteY10" fmla="*/ 117279 h 647524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0 w 1766887"/>
                <a:gd name="connsiteY3" fmla="*/ 393504 h 650429"/>
                <a:gd name="connsiteX4" fmla="*/ 0 w 1766887"/>
                <a:gd name="connsiteY4" fmla="*/ 636392 h 650429"/>
                <a:gd name="connsiteX5" fmla="*/ 169862 w 1766887"/>
                <a:gd name="connsiteY5" fmla="*/ 603054 h 650429"/>
                <a:gd name="connsiteX6" fmla="*/ 598487 w 1766887"/>
                <a:gd name="connsiteY6" fmla="*/ 606229 h 650429"/>
                <a:gd name="connsiteX7" fmla="*/ 1135062 w 1766887"/>
                <a:gd name="connsiteY7" fmla="*/ 577653 h 650429"/>
                <a:gd name="connsiteX8" fmla="*/ 1485900 w 1766887"/>
                <a:gd name="connsiteY8" fmla="*/ 639567 h 650429"/>
                <a:gd name="connsiteX9" fmla="*/ 1495425 w 1766887"/>
                <a:gd name="connsiteY9" fmla="*/ 383979 h 650429"/>
                <a:gd name="connsiteX10" fmla="*/ 1766887 w 1766887"/>
                <a:gd name="connsiteY10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204787 w 1766887"/>
                <a:gd name="connsiteY3" fmla="*/ 19982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141287 w 1766887"/>
                <a:gd name="connsiteY3" fmla="*/ 20617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66887 w 1766887"/>
                <a:gd name="connsiteY0" fmla="*/ 117279 h 650429"/>
                <a:gd name="connsiteX1" fmla="*/ 938212 w 1766887"/>
                <a:gd name="connsiteY1" fmla="*/ 26792 h 650429"/>
                <a:gd name="connsiteX2" fmla="*/ 328612 w 1766887"/>
                <a:gd name="connsiteY2" fmla="*/ 69654 h 650429"/>
                <a:gd name="connsiteX3" fmla="*/ 141287 w 1766887"/>
                <a:gd name="connsiteY3" fmla="*/ 206178 h 650429"/>
                <a:gd name="connsiteX4" fmla="*/ 0 w 1766887"/>
                <a:gd name="connsiteY4" fmla="*/ 393504 h 650429"/>
                <a:gd name="connsiteX5" fmla="*/ 0 w 1766887"/>
                <a:gd name="connsiteY5" fmla="*/ 636392 h 650429"/>
                <a:gd name="connsiteX6" fmla="*/ 169862 w 1766887"/>
                <a:gd name="connsiteY6" fmla="*/ 603054 h 650429"/>
                <a:gd name="connsiteX7" fmla="*/ 598487 w 1766887"/>
                <a:gd name="connsiteY7" fmla="*/ 606229 h 650429"/>
                <a:gd name="connsiteX8" fmla="*/ 1135062 w 1766887"/>
                <a:gd name="connsiteY8" fmla="*/ 577653 h 650429"/>
                <a:gd name="connsiteX9" fmla="*/ 1485900 w 1766887"/>
                <a:gd name="connsiteY9" fmla="*/ 639567 h 650429"/>
                <a:gd name="connsiteX10" fmla="*/ 1495425 w 1766887"/>
                <a:gd name="connsiteY10" fmla="*/ 383979 h 650429"/>
                <a:gd name="connsiteX11" fmla="*/ 1766887 w 1766887"/>
                <a:gd name="connsiteY11" fmla="*/ 117279 h 650429"/>
                <a:gd name="connsiteX0" fmla="*/ 1779587 w 1779587"/>
                <a:gd name="connsiteY0" fmla="*/ 117279 h 650429"/>
                <a:gd name="connsiteX1" fmla="*/ 950912 w 1779587"/>
                <a:gd name="connsiteY1" fmla="*/ 26792 h 650429"/>
                <a:gd name="connsiteX2" fmla="*/ 341312 w 1779587"/>
                <a:gd name="connsiteY2" fmla="*/ 69654 h 650429"/>
                <a:gd name="connsiteX3" fmla="*/ 153987 w 1779587"/>
                <a:gd name="connsiteY3" fmla="*/ 206178 h 650429"/>
                <a:gd name="connsiteX4" fmla="*/ 12700 w 1779587"/>
                <a:gd name="connsiteY4" fmla="*/ 393504 h 650429"/>
                <a:gd name="connsiteX5" fmla="*/ 12700 w 1779587"/>
                <a:gd name="connsiteY5" fmla="*/ 636392 h 650429"/>
                <a:gd name="connsiteX6" fmla="*/ 182562 w 1779587"/>
                <a:gd name="connsiteY6" fmla="*/ 603054 h 650429"/>
                <a:gd name="connsiteX7" fmla="*/ 611187 w 1779587"/>
                <a:gd name="connsiteY7" fmla="*/ 606229 h 650429"/>
                <a:gd name="connsiteX8" fmla="*/ 1147762 w 1779587"/>
                <a:gd name="connsiteY8" fmla="*/ 577653 h 650429"/>
                <a:gd name="connsiteX9" fmla="*/ 1498600 w 1779587"/>
                <a:gd name="connsiteY9" fmla="*/ 639567 h 650429"/>
                <a:gd name="connsiteX10" fmla="*/ 1508125 w 1779587"/>
                <a:gd name="connsiteY10" fmla="*/ 383979 h 650429"/>
                <a:gd name="connsiteX11" fmla="*/ 1779587 w 1779587"/>
                <a:gd name="connsiteY11" fmla="*/ 117279 h 650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779587" h="650429">
                  <a:moveTo>
                    <a:pt x="1779587" y="117279"/>
                  </a:moveTo>
                  <a:cubicBezTo>
                    <a:pt x="1503362" y="87117"/>
                    <a:pt x="1379537" y="-19246"/>
                    <a:pt x="950912" y="26792"/>
                  </a:cubicBezTo>
                  <a:cubicBezTo>
                    <a:pt x="644524" y="4566"/>
                    <a:pt x="642936" y="-36708"/>
                    <a:pt x="341312" y="69654"/>
                  </a:cubicBezTo>
                  <a:lnTo>
                    <a:pt x="153987" y="206178"/>
                  </a:lnTo>
                  <a:cubicBezTo>
                    <a:pt x="106891" y="268620"/>
                    <a:pt x="15346" y="359637"/>
                    <a:pt x="12700" y="393504"/>
                  </a:cubicBezTo>
                  <a:cubicBezTo>
                    <a:pt x="-15875" y="445892"/>
                    <a:pt x="12700" y="555429"/>
                    <a:pt x="12700" y="636392"/>
                  </a:cubicBezTo>
                  <a:lnTo>
                    <a:pt x="182562" y="603054"/>
                  </a:lnTo>
                  <a:cubicBezTo>
                    <a:pt x="325437" y="604112"/>
                    <a:pt x="458787" y="646446"/>
                    <a:pt x="611187" y="606229"/>
                  </a:cubicBezTo>
                  <a:cubicBezTo>
                    <a:pt x="770995" y="613108"/>
                    <a:pt x="1004622" y="632951"/>
                    <a:pt x="1147762" y="577653"/>
                  </a:cubicBezTo>
                  <a:cubicBezTo>
                    <a:pt x="1297252" y="582680"/>
                    <a:pt x="1437481" y="682959"/>
                    <a:pt x="1498600" y="639567"/>
                  </a:cubicBezTo>
                  <a:lnTo>
                    <a:pt x="1508125" y="383979"/>
                  </a:lnTo>
                  <a:lnTo>
                    <a:pt x="1779587" y="117279"/>
                  </a:ln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4225432" y="1077176"/>
            <a:ext cx="1486277" cy="1153061"/>
            <a:chOff x="4225432" y="1077176"/>
            <a:chExt cx="1486277" cy="1153061"/>
          </a:xfrm>
        </p:grpSpPr>
        <p:sp>
          <p:nvSpPr>
            <p:cNvPr id="73" name="直方体 72"/>
            <p:cNvSpPr/>
            <p:nvPr/>
          </p:nvSpPr>
          <p:spPr bwMode="auto">
            <a:xfrm flipH="1">
              <a:off x="4225432" y="1077176"/>
              <a:ext cx="894139" cy="661188"/>
            </a:xfrm>
            <a:prstGeom prst="cube">
              <a:avLst>
                <a:gd name="adj" fmla="val 6819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直方体 73"/>
            <p:cNvSpPr/>
            <p:nvPr/>
          </p:nvSpPr>
          <p:spPr bwMode="auto">
            <a:xfrm flipH="1">
              <a:off x="4225432" y="1532838"/>
              <a:ext cx="1354114" cy="691316"/>
            </a:xfrm>
            <a:prstGeom prst="cube">
              <a:avLst>
                <a:gd name="adj" fmla="val 71377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直方体 74"/>
            <p:cNvSpPr/>
            <p:nvPr/>
          </p:nvSpPr>
          <p:spPr bwMode="auto">
            <a:xfrm flipH="1">
              <a:off x="4225432" y="1465009"/>
              <a:ext cx="1444789" cy="641546"/>
            </a:xfrm>
            <a:prstGeom prst="cube">
              <a:avLst>
                <a:gd name="adj" fmla="val 84260"/>
              </a:avLst>
            </a:prstGeom>
            <a:solidFill>
              <a:srgbClr val="99CCFF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直方体 75"/>
            <p:cNvSpPr/>
            <p:nvPr/>
          </p:nvSpPr>
          <p:spPr bwMode="auto">
            <a:xfrm flipH="1">
              <a:off x="4225432" y="1357897"/>
              <a:ext cx="1444789" cy="641546"/>
            </a:xfrm>
            <a:prstGeom prst="cube">
              <a:avLst>
                <a:gd name="adj" fmla="val 84260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直方体 76"/>
            <p:cNvSpPr/>
            <p:nvPr/>
          </p:nvSpPr>
          <p:spPr bwMode="auto">
            <a:xfrm flipH="1">
              <a:off x="4519099" y="1276288"/>
              <a:ext cx="428063" cy="181530"/>
            </a:xfrm>
            <a:prstGeom prst="cube">
              <a:avLst>
                <a:gd name="adj" fmla="val 45303"/>
              </a:avLst>
            </a:prstGeom>
            <a:solidFill>
              <a:srgbClr val="99CCFF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円/楕円 143"/>
            <p:cNvSpPr/>
            <p:nvPr/>
          </p:nvSpPr>
          <p:spPr bwMode="auto">
            <a:xfrm>
              <a:off x="4672501" y="1242920"/>
              <a:ext cx="176391" cy="176391"/>
            </a:xfrm>
            <a:prstGeom prst="ellipse">
              <a:avLst/>
            </a:prstGeom>
            <a:solidFill>
              <a:srgbClr val="0070C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角丸四角形 14"/>
            <p:cNvSpPr/>
            <p:nvPr/>
          </p:nvSpPr>
          <p:spPr bwMode="auto">
            <a:xfrm rot="18900000">
              <a:off x="4839806" y="1355537"/>
              <a:ext cx="210901" cy="413487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6" name="フリーフォーム 145"/>
            <p:cNvSpPr/>
            <p:nvPr/>
          </p:nvSpPr>
          <p:spPr bwMode="auto">
            <a:xfrm flipH="1">
              <a:off x="4259742" y="1389709"/>
              <a:ext cx="1451967" cy="840528"/>
            </a:xfrm>
            <a:custGeom>
              <a:avLst/>
              <a:gdLst>
                <a:gd name="connsiteX0" fmla="*/ 406739 w 1451967"/>
                <a:gd name="connsiteY0" fmla="*/ 38100 h 791482"/>
                <a:gd name="connsiteX1" fmla="*/ 692489 w 1451967"/>
                <a:gd name="connsiteY1" fmla="*/ 19050 h 791482"/>
                <a:gd name="connsiteX2" fmla="*/ 892514 w 1451967"/>
                <a:gd name="connsiteY2" fmla="*/ 38100 h 791482"/>
                <a:gd name="connsiteX3" fmla="*/ 1092539 w 1451967"/>
                <a:gd name="connsiteY3" fmla="*/ 0 h 791482"/>
                <a:gd name="connsiteX4" fmla="*/ 1359239 w 1451967"/>
                <a:gd name="connsiteY4" fmla="*/ 38100 h 791482"/>
                <a:gd name="connsiteX5" fmla="*/ 1416389 w 1451967"/>
                <a:gd name="connsiteY5" fmla="*/ 123825 h 791482"/>
                <a:gd name="connsiteX6" fmla="*/ 1444964 w 1451967"/>
                <a:gd name="connsiteY6" fmla="*/ 381000 h 791482"/>
                <a:gd name="connsiteX7" fmla="*/ 1283039 w 1451967"/>
                <a:gd name="connsiteY7" fmla="*/ 485775 h 791482"/>
                <a:gd name="connsiteX8" fmla="*/ 1178264 w 1451967"/>
                <a:gd name="connsiteY8" fmla="*/ 657225 h 791482"/>
                <a:gd name="connsiteX9" fmla="*/ 1054439 w 1451967"/>
                <a:gd name="connsiteY9" fmla="*/ 790575 h 791482"/>
                <a:gd name="connsiteX10" fmla="*/ 1035389 w 1451967"/>
                <a:gd name="connsiteY10" fmla="*/ 590550 h 791482"/>
                <a:gd name="connsiteX11" fmla="*/ 959189 w 1451967"/>
                <a:gd name="connsiteY11" fmla="*/ 495300 h 791482"/>
                <a:gd name="connsiteX12" fmla="*/ 597239 w 1451967"/>
                <a:gd name="connsiteY12" fmla="*/ 485775 h 791482"/>
                <a:gd name="connsiteX13" fmla="*/ 301964 w 1451967"/>
                <a:gd name="connsiteY13" fmla="*/ 447675 h 791482"/>
                <a:gd name="connsiteX14" fmla="*/ 6689 w 1451967"/>
                <a:gd name="connsiteY14" fmla="*/ 476250 h 791482"/>
                <a:gd name="connsiteX15" fmla="*/ 120989 w 1451967"/>
                <a:gd name="connsiteY15" fmla="*/ 304800 h 791482"/>
                <a:gd name="connsiteX16" fmla="*/ 406739 w 1451967"/>
                <a:gd name="connsiteY16" fmla="*/ 38100 h 7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1967" h="791482">
                  <a:moveTo>
                    <a:pt x="406739" y="38100"/>
                  </a:moveTo>
                  <a:cubicBezTo>
                    <a:pt x="501989" y="-9525"/>
                    <a:pt x="611527" y="19050"/>
                    <a:pt x="692489" y="19050"/>
                  </a:cubicBezTo>
                  <a:cubicBezTo>
                    <a:pt x="773451" y="19050"/>
                    <a:pt x="825839" y="41275"/>
                    <a:pt x="892514" y="38100"/>
                  </a:cubicBezTo>
                  <a:cubicBezTo>
                    <a:pt x="959189" y="34925"/>
                    <a:pt x="1014752" y="0"/>
                    <a:pt x="1092539" y="0"/>
                  </a:cubicBezTo>
                  <a:cubicBezTo>
                    <a:pt x="1170326" y="0"/>
                    <a:pt x="1305264" y="17462"/>
                    <a:pt x="1359239" y="38100"/>
                  </a:cubicBezTo>
                  <a:cubicBezTo>
                    <a:pt x="1413214" y="58738"/>
                    <a:pt x="1402102" y="66675"/>
                    <a:pt x="1416389" y="123825"/>
                  </a:cubicBezTo>
                  <a:cubicBezTo>
                    <a:pt x="1430677" y="180975"/>
                    <a:pt x="1467189" y="320675"/>
                    <a:pt x="1444964" y="381000"/>
                  </a:cubicBezTo>
                  <a:cubicBezTo>
                    <a:pt x="1422739" y="441325"/>
                    <a:pt x="1327489" y="439738"/>
                    <a:pt x="1283039" y="485775"/>
                  </a:cubicBezTo>
                  <a:cubicBezTo>
                    <a:pt x="1238589" y="531812"/>
                    <a:pt x="1216364" y="606425"/>
                    <a:pt x="1178264" y="657225"/>
                  </a:cubicBezTo>
                  <a:cubicBezTo>
                    <a:pt x="1140164" y="708025"/>
                    <a:pt x="1078252" y="801688"/>
                    <a:pt x="1054439" y="790575"/>
                  </a:cubicBezTo>
                  <a:cubicBezTo>
                    <a:pt x="1030627" y="779463"/>
                    <a:pt x="1051264" y="639762"/>
                    <a:pt x="1035389" y="590550"/>
                  </a:cubicBezTo>
                  <a:cubicBezTo>
                    <a:pt x="1019514" y="541338"/>
                    <a:pt x="1032214" y="512762"/>
                    <a:pt x="959189" y="495300"/>
                  </a:cubicBezTo>
                  <a:cubicBezTo>
                    <a:pt x="886164" y="477838"/>
                    <a:pt x="706777" y="493713"/>
                    <a:pt x="597239" y="485775"/>
                  </a:cubicBezTo>
                  <a:cubicBezTo>
                    <a:pt x="487702" y="477838"/>
                    <a:pt x="400389" y="449263"/>
                    <a:pt x="301964" y="447675"/>
                  </a:cubicBezTo>
                  <a:cubicBezTo>
                    <a:pt x="203539" y="446088"/>
                    <a:pt x="36851" y="500062"/>
                    <a:pt x="6689" y="476250"/>
                  </a:cubicBezTo>
                  <a:cubicBezTo>
                    <a:pt x="-23473" y="452438"/>
                    <a:pt x="54314" y="377825"/>
                    <a:pt x="120989" y="304800"/>
                  </a:cubicBezTo>
                  <a:cubicBezTo>
                    <a:pt x="187664" y="231775"/>
                    <a:pt x="311489" y="85725"/>
                    <a:pt x="406739" y="38100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225432" y="3078696"/>
            <a:ext cx="1486277" cy="1146978"/>
            <a:chOff x="4225432" y="3078696"/>
            <a:chExt cx="1486277" cy="1146978"/>
          </a:xfrm>
        </p:grpSpPr>
        <p:sp>
          <p:nvSpPr>
            <p:cNvPr id="161" name="直方体 160"/>
            <p:cNvSpPr/>
            <p:nvPr/>
          </p:nvSpPr>
          <p:spPr bwMode="auto">
            <a:xfrm flipH="1">
              <a:off x="4225432" y="3078696"/>
              <a:ext cx="894139" cy="661188"/>
            </a:xfrm>
            <a:prstGeom prst="cube">
              <a:avLst>
                <a:gd name="adj" fmla="val 6819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2" name="直方体 161"/>
            <p:cNvSpPr/>
            <p:nvPr/>
          </p:nvSpPr>
          <p:spPr bwMode="auto">
            <a:xfrm flipH="1">
              <a:off x="4225432" y="3534358"/>
              <a:ext cx="1354114" cy="691316"/>
            </a:xfrm>
            <a:prstGeom prst="cube">
              <a:avLst>
                <a:gd name="adj" fmla="val 71377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3" name="直方体 162"/>
            <p:cNvSpPr/>
            <p:nvPr/>
          </p:nvSpPr>
          <p:spPr bwMode="auto">
            <a:xfrm flipH="1">
              <a:off x="4225432" y="3466529"/>
              <a:ext cx="1444789" cy="641546"/>
            </a:xfrm>
            <a:prstGeom prst="cube">
              <a:avLst>
                <a:gd name="adj" fmla="val 84260"/>
              </a:avLst>
            </a:prstGeom>
            <a:solidFill>
              <a:srgbClr val="92D05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4" name="直方体 163"/>
            <p:cNvSpPr/>
            <p:nvPr/>
          </p:nvSpPr>
          <p:spPr bwMode="auto">
            <a:xfrm flipH="1">
              <a:off x="4225432" y="3359417"/>
              <a:ext cx="1444789" cy="641546"/>
            </a:xfrm>
            <a:prstGeom prst="cube">
              <a:avLst>
                <a:gd name="adj" fmla="val 84260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65" name="直方体 164"/>
            <p:cNvSpPr/>
            <p:nvPr/>
          </p:nvSpPr>
          <p:spPr bwMode="auto">
            <a:xfrm flipH="1">
              <a:off x="4519099" y="3277808"/>
              <a:ext cx="428063" cy="181530"/>
            </a:xfrm>
            <a:prstGeom prst="cube">
              <a:avLst>
                <a:gd name="adj" fmla="val 45303"/>
              </a:avLst>
            </a:prstGeom>
            <a:solidFill>
              <a:srgbClr val="92D05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7" name="円/楕円 146"/>
            <p:cNvSpPr/>
            <p:nvPr/>
          </p:nvSpPr>
          <p:spPr bwMode="auto">
            <a:xfrm>
              <a:off x="4672501" y="3224120"/>
              <a:ext cx="176391" cy="176391"/>
            </a:xfrm>
            <a:prstGeom prst="ellipse">
              <a:avLst/>
            </a:prstGeom>
            <a:solidFill>
              <a:srgbClr val="008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8" name="角丸四角形 147"/>
            <p:cNvSpPr/>
            <p:nvPr/>
          </p:nvSpPr>
          <p:spPr bwMode="auto">
            <a:xfrm rot="18900000">
              <a:off x="4839806" y="3336737"/>
              <a:ext cx="210901" cy="413487"/>
            </a:xfrm>
            <a:prstGeom prst="roundRect">
              <a:avLst>
                <a:gd name="adj" fmla="val 50000"/>
              </a:avLst>
            </a:prstGeom>
            <a:solidFill>
              <a:srgbClr val="00800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9" name="フリーフォーム 148"/>
            <p:cNvSpPr/>
            <p:nvPr/>
          </p:nvSpPr>
          <p:spPr bwMode="auto">
            <a:xfrm flipH="1">
              <a:off x="4259742" y="3370909"/>
              <a:ext cx="1451967" cy="840528"/>
            </a:xfrm>
            <a:custGeom>
              <a:avLst/>
              <a:gdLst>
                <a:gd name="connsiteX0" fmla="*/ 406739 w 1451967"/>
                <a:gd name="connsiteY0" fmla="*/ 38100 h 791482"/>
                <a:gd name="connsiteX1" fmla="*/ 692489 w 1451967"/>
                <a:gd name="connsiteY1" fmla="*/ 19050 h 791482"/>
                <a:gd name="connsiteX2" fmla="*/ 892514 w 1451967"/>
                <a:gd name="connsiteY2" fmla="*/ 38100 h 791482"/>
                <a:gd name="connsiteX3" fmla="*/ 1092539 w 1451967"/>
                <a:gd name="connsiteY3" fmla="*/ 0 h 791482"/>
                <a:gd name="connsiteX4" fmla="*/ 1359239 w 1451967"/>
                <a:gd name="connsiteY4" fmla="*/ 38100 h 791482"/>
                <a:gd name="connsiteX5" fmla="*/ 1416389 w 1451967"/>
                <a:gd name="connsiteY5" fmla="*/ 123825 h 791482"/>
                <a:gd name="connsiteX6" fmla="*/ 1444964 w 1451967"/>
                <a:gd name="connsiteY6" fmla="*/ 381000 h 791482"/>
                <a:gd name="connsiteX7" fmla="*/ 1283039 w 1451967"/>
                <a:gd name="connsiteY7" fmla="*/ 485775 h 791482"/>
                <a:gd name="connsiteX8" fmla="*/ 1178264 w 1451967"/>
                <a:gd name="connsiteY8" fmla="*/ 657225 h 791482"/>
                <a:gd name="connsiteX9" fmla="*/ 1054439 w 1451967"/>
                <a:gd name="connsiteY9" fmla="*/ 790575 h 791482"/>
                <a:gd name="connsiteX10" fmla="*/ 1035389 w 1451967"/>
                <a:gd name="connsiteY10" fmla="*/ 590550 h 791482"/>
                <a:gd name="connsiteX11" fmla="*/ 959189 w 1451967"/>
                <a:gd name="connsiteY11" fmla="*/ 495300 h 791482"/>
                <a:gd name="connsiteX12" fmla="*/ 597239 w 1451967"/>
                <a:gd name="connsiteY12" fmla="*/ 485775 h 791482"/>
                <a:gd name="connsiteX13" fmla="*/ 301964 w 1451967"/>
                <a:gd name="connsiteY13" fmla="*/ 447675 h 791482"/>
                <a:gd name="connsiteX14" fmla="*/ 6689 w 1451967"/>
                <a:gd name="connsiteY14" fmla="*/ 476250 h 791482"/>
                <a:gd name="connsiteX15" fmla="*/ 120989 w 1451967"/>
                <a:gd name="connsiteY15" fmla="*/ 304800 h 791482"/>
                <a:gd name="connsiteX16" fmla="*/ 406739 w 1451967"/>
                <a:gd name="connsiteY16" fmla="*/ 38100 h 7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1967" h="791482">
                  <a:moveTo>
                    <a:pt x="406739" y="38100"/>
                  </a:moveTo>
                  <a:cubicBezTo>
                    <a:pt x="501989" y="-9525"/>
                    <a:pt x="611527" y="19050"/>
                    <a:pt x="692489" y="19050"/>
                  </a:cubicBezTo>
                  <a:cubicBezTo>
                    <a:pt x="773451" y="19050"/>
                    <a:pt x="825839" y="41275"/>
                    <a:pt x="892514" y="38100"/>
                  </a:cubicBezTo>
                  <a:cubicBezTo>
                    <a:pt x="959189" y="34925"/>
                    <a:pt x="1014752" y="0"/>
                    <a:pt x="1092539" y="0"/>
                  </a:cubicBezTo>
                  <a:cubicBezTo>
                    <a:pt x="1170326" y="0"/>
                    <a:pt x="1305264" y="17462"/>
                    <a:pt x="1359239" y="38100"/>
                  </a:cubicBezTo>
                  <a:cubicBezTo>
                    <a:pt x="1413214" y="58738"/>
                    <a:pt x="1402102" y="66675"/>
                    <a:pt x="1416389" y="123825"/>
                  </a:cubicBezTo>
                  <a:cubicBezTo>
                    <a:pt x="1430677" y="180975"/>
                    <a:pt x="1467189" y="320675"/>
                    <a:pt x="1444964" y="381000"/>
                  </a:cubicBezTo>
                  <a:cubicBezTo>
                    <a:pt x="1422739" y="441325"/>
                    <a:pt x="1327489" y="439738"/>
                    <a:pt x="1283039" y="485775"/>
                  </a:cubicBezTo>
                  <a:cubicBezTo>
                    <a:pt x="1238589" y="531812"/>
                    <a:pt x="1216364" y="606425"/>
                    <a:pt x="1178264" y="657225"/>
                  </a:cubicBezTo>
                  <a:cubicBezTo>
                    <a:pt x="1140164" y="708025"/>
                    <a:pt x="1078252" y="801688"/>
                    <a:pt x="1054439" y="790575"/>
                  </a:cubicBezTo>
                  <a:cubicBezTo>
                    <a:pt x="1030627" y="779463"/>
                    <a:pt x="1051264" y="639762"/>
                    <a:pt x="1035389" y="590550"/>
                  </a:cubicBezTo>
                  <a:cubicBezTo>
                    <a:pt x="1019514" y="541338"/>
                    <a:pt x="1032214" y="512762"/>
                    <a:pt x="959189" y="495300"/>
                  </a:cubicBezTo>
                  <a:cubicBezTo>
                    <a:pt x="886164" y="477838"/>
                    <a:pt x="706777" y="493713"/>
                    <a:pt x="597239" y="485775"/>
                  </a:cubicBezTo>
                  <a:cubicBezTo>
                    <a:pt x="487702" y="477838"/>
                    <a:pt x="400389" y="449263"/>
                    <a:pt x="301964" y="447675"/>
                  </a:cubicBezTo>
                  <a:cubicBezTo>
                    <a:pt x="203539" y="446088"/>
                    <a:pt x="36851" y="500062"/>
                    <a:pt x="6689" y="476250"/>
                  </a:cubicBezTo>
                  <a:cubicBezTo>
                    <a:pt x="-23473" y="452438"/>
                    <a:pt x="54314" y="377825"/>
                    <a:pt x="120989" y="304800"/>
                  </a:cubicBezTo>
                  <a:cubicBezTo>
                    <a:pt x="187664" y="231775"/>
                    <a:pt x="311489" y="85725"/>
                    <a:pt x="406739" y="38100"/>
                  </a:cubicBez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4225432" y="4998936"/>
            <a:ext cx="1486277" cy="1146978"/>
            <a:chOff x="4225432" y="4998936"/>
            <a:chExt cx="1486277" cy="1146978"/>
          </a:xfrm>
        </p:grpSpPr>
        <p:sp>
          <p:nvSpPr>
            <p:cNvPr id="204" name="直方体 203"/>
            <p:cNvSpPr/>
            <p:nvPr/>
          </p:nvSpPr>
          <p:spPr bwMode="auto">
            <a:xfrm flipH="1">
              <a:off x="4225432" y="4998936"/>
              <a:ext cx="894139" cy="661188"/>
            </a:xfrm>
            <a:prstGeom prst="cube">
              <a:avLst>
                <a:gd name="adj" fmla="val 6819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直方体 204"/>
            <p:cNvSpPr/>
            <p:nvPr/>
          </p:nvSpPr>
          <p:spPr bwMode="auto">
            <a:xfrm flipH="1">
              <a:off x="4225432" y="5454598"/>
              <a:ext cx="1354114" cy="691316"/>
            </a:xfrm>
            <a:prstGeom prst="cube">
              <a:avLst>
                <a:gd name="adj" fmla="val 71377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直方体 205"/>
            <p:cNvSpPr/>
            <p:nvPr/>
          </p:nvSpPr>
          <p:spPr bwMode="auto">
            <a:xfrm flipH="1">
              <a:off x="4225432" y="5386769"/>
              <a:ext cx="1444789" cy="641546"/>
            </a:xfrm>
            <a:prstGeom prst="cube">
              <a:avLst>
                <a:gd name="adj" fmla="val 84260"/>
              </a:avLst>
            </a:prstGeom>
            <a:solidFill>
              <a:srgbClr val="FFCCCC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直方体 206"/>
            <p:cNvSpPr/>
            <p:nvPr/>
          </p:nvSpPr>
          <p:spPr bwMode="auto">
            <a:xfrm flipH="1">
              <a:off x="4225432" y="5279657"/>
              <a:ext cx="1444789" cy="641546"/>
            </a:xfrm>
            <a:prstGeom prst="cube">
              <a:avLst>
                <a:gd name="adj" fmla="val 84260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直方体 207"/>
            <p:cNvSpPr/>
            <p:nvPr/>
          </p:nvSpPr>
          <p:spPr bwMode="auto">
            <a:xfrm flipH="1">
              <a:off x="4519099" y="5198048"/>
              <a:ext cx="428063" cy="181530"/>
            </a:xfrm>
            <a:prstGeom prst="cube">
              <a:avLst>
                <a:gd name="adj" fmla="val 45303"/>
              </a:avLst>
            </a:prstGeom>
            <a:solidFill>
              <a:srgbClr val="FFCCCC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0" name="円/楕円 149"/>
            <p:cNvSpPr/>
            <p:nvPr/>
          </p:nvSpPr>
          <p:spPr bwMode="auto">
            <a:xfrm>
              <a:off x="4672501" y="5150456"/>
              <a:ext cx="176391" cy="176391"/>
            </a:xfrm>
            <a:prstGeom prst="ellipse">
              <a:avLst/>
            </a:prstGeom>
            <a:solidFill>
              <a:srgbClr val="FF6699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1" name="角丸四角形 150"/>
            <p:cNvSpPr/>
            <p:nvPr/>
          </p:nvSpPr>
          <p:spPr bwMode="auto">
            <a:xfrm rot="18900000">
              <a:off x="4839806" y="5263073"/>
              <a:ext cx="210901" cy="413487"/>
            </a:xfrm>
            <a:prstGeom prst="roundRect">
              <a:avLst>
                <a:gd name="adj" fmla="val 50000"/>
              </a:avLst>
            </a:prstGeom>
            <a:solidFill>
              <a:srgbClr val="FF6699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2" name="フリーフォーム 151"/>
            <p:cNvSpPr/>
            <p:nvPr/>
          </p:nvSpPr>
          <p:spPr bwMode="auto">
            <a:xfrm flipH="1">
              <a:off x="4259742" y="5297245"/>
              <a:ext cx="1451967" cy="840528"/>
            </a:xfrm>
            <a:custGeom>
              <a:avLst/>
              <a:gdLst>
                <a:gd name="connsiteX0" fmla="*/ 406739 w 1451967"/>
                <a:gd name="connsiteY0" fmla="*/ 38100 h 791482"/>
                <a:gd name="connsiteX1" fmla="*/ 692489 w 1451967"/>
                <a:gd name="connsiteY1" fmla="*/ 19050 h 791482"/>
                <a:gd name="connsiteX2" fmla="*/ 892514 w 1451967"/>
                <a:gd name="connsiteY2" fmla="*/ 38100 h 791482"/>
                <a:gd name="connsiteX3" fmla="*/ 1092539 w 1451967"/>
                <a:gd name="connsiteY3" fmla="*/ 0 h 791482"/>
                <a:gd name="connsiteX4" fmla="*/ 1359239 w 1451967"/>
                <a:gd name="connsiteY4" fmla="*/ 38100 h 791482"/>
                <a:gd name="connsiteX5" fmla="*/ 1416389 w 1451967"/>
                <a:gd name="connsiteY5" fmla="*/ 123825 h 791482"/>
                <a:gd name="connsiteX6" fmla="*/ 1444964 w 1451967"/>
                <a:gd name="connsiteY6" fmla="*/ 381000 h 791482"/>
                <a:gd name="connsiteX7" fmla="*/ 1283039 w 1451967"/>
                <a:gd name="connsiteY7" fmla="*/ 485775 h 791482"/>
                <a:gd name="connsiteX8" fmla="*/ 1178264 w 1451967"/>
                <a:gd name="connsiteY8" fmla="*/ 657225 h 791482"/>
                <a:gd name="connsiteX9" fmla="*/ 1054439 w 1451967"/>
                <a:gd name="connsiteY9" fmla="*/ 790575 h 791482"/>
                <a:gd name="connsiteX10" fmla="*/ 1035389 w 1451967"/>
                <a:gd name="connsiteY10" fmla="*/ 590550 h 791482"/>
                <a:gd name="connsiteX11" fmla="*/ 959189 w 1451967"/>
                <a:gd name="connsiteY11" fmla="*/ 495300 h 791482"/>
                <a:gd name="connsiteX12" fmla="*/ 597239 w 1451967"/>
                <a:gd name="connsiteY12" fmla="*/ 485775 h 791482"/>
                <a:gd name="connsiteX13" fmla="*/ 301964 w 1451967"/>
                <a:gd name="connsiteY13" fmla="*/ 447675 h 791482"/>
                <a:gd name="connsiteX14" fmla="*/ 6689 w 1451967"/>
                <a:gd name="connsiteY14" fmla="*/ 476250 h 791482"/>
                <a:gd name="connsiteX15" fmla="*/ 120989 w 1451967"/>
                <a:gd name="connsiteY15" fmla="*/ 304800 h 791482"/>
                <a:gd name="connsiteX16" fmla="*/ 406739 w 1451967"/>
                <a:gd name="connsiteY16" fmla="*/ 38100 h 7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1967" h="791482">
                  <a:moveTo>
                    <a:pt x="406739" y="38100"/>
                  </a:moveTo>
                  <a:cubicBezTo>
                    <a:pt x="501989" y="-9525"/>
                    <a:pt x="611527" y="19050"/>
                    <a:pt x="692489" y="19050"/>
                  </a:cubicBezTo>
                  <a:cubicBezTo>
                    <a:pt x="773451" y="19050"/>
                    <a:pt x="825839" y="41275"/>
                    <a:pt x="892514" y="38100"/>
                  </a:cubicBezTo>
                  <a:cubicBezTo>
                    <a:pt x="959189" y="34925"/>
                    <a:pt x="1014752" y="0"/>
                    <a:pt x="1092539" y="0"/>
                  </a:cubicBezTo>
                  <a:cubicBezTo>
                    <a:pt x="1170326" y="0"/>
                    <a:pt x="1305264" y="17462"/>
                    <a:pt x="1359239" y="38100"/>
                  </a:cubicBezTo>
                  <a:cubicBezTo>
                    <a:pt x="1413214" y="58738"/>
                    <a:pt x="1402102" y="66675"/>
                    <a:pt x="1416389" y="123825"/>
                  </a:cubicBezTo>
                  <a:cubicBezTo>
                    <a:pt x="1430677" y="180975"/>
                    <a:pt x="1467189" y="320675"/>
                    <a:pt x="1444964" y="381000"/>
                  </a:cubicBezTo>
                  <a:cubicBezTo>
                    <a:pt x="1422739" y="441325"/>
                    <a:pt x="1327489" y="439738"/>
                    <a:pt x="1283039" y="485775"/>
                  </a:cubicBezTo>
                  <a:cubicBezTo>
                    <a:pt x="1238589" y="531812"/>
                    <a:pt x="1216364" y="606425"/>
                    <a:pt x="1178264" y="657225"/>
                  </a:cubicBezTo>
                  <a:cubicBezTo>
                    <a:pt x="1140164" y="708025"/>
                    <a:pt x="1078252" y="801688"/>
                    <a:pt x="1054439" y="790575"/>
                  </a:cubicBezTo>
                  <a:cubicBezTo>
                    <a:pt x="1030627" y="779463"/>
                    <a:pt x="1051264" y="639762"/>
                    <a:pt x="1035389" y="590550"/>
                  </a:cubicBezTo>
                  <a:cubicBezTo>
                    <a:pt x="1019514" y="541338"/>
                    <a:pt x="1032214" y="512762"/>
                    <a:pt x="959189" y="495300"/>
                  </a:cubicBezTo>
                  <a:cubicBezTo>
                    <a:pt x="886164" y="477838"/>
                    <a:pt x="706777" y="493713"/>
                    <a:pt x="597239" y="485775"/>
                  </a:cubicBezTo>
                  <a:cubicBezTo>
                    <a:pt x="487702" y="477838"/>
                    <a:pt x="400389" y="449263"/>
                    <a:pt x="301964" y="447675"/>
                  </a:cubicBezTo>
                  <a:cubicBezTo>
                    <a:pt x="203539" y="446088"/>
                    <a:pt x="36851" y="500062"/>
                    <a:pt x="6689" y="476250"/>
                  </a:cubicBezTo>
                  <a:cubicBezTo>
                    <a:pt x="-23473" y="452438"/>
                    <a:pt x="54314" y="377825"/>
                    <a:pt x="120989" y="304800"/>
                  </a:cubicBezTo>
                  <a:cubicBezTo>
                    <a:pt x="187664" y="231775"/>
                    <a:pt x="311489" y="85725"/>
                    <a:pt x="406739" y="38100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7" name="グループ化 36"/>
          <p:cNvGrpSpPr/>
          <p:nvPr/>
        </p:nvGrpSpPr>
        <p:grpSpPr>
          <a:xfrm>
            <a:off x="6010656" y="3161313"/>
            <a:ext cx="1601749" cy="993060"/>
            <a:chOff x="6010656" y="3161313"/>
            <a:chExt cx="1601749" cy="993060"/>
          </a:xfrm>
        </p:grpSpPr>
        <p:sp>
          <p:nvSpPr>
            <p:cNvPr id="170" name="直方体 169"/>
            <p:cNvSpPr/>
            <p:nvPr/>
          </p:nvSpPr>
          <p:spPr bwMode="auto">
            <a:xfrm flipH="1">
              <a:off x="6054232" y="3161313"/>
              <a:ext cx="1149018" cy="272885"/>
            </a:xfrm>
            <a:prstGeom prst="cube">
              <a:avLst>
                <a:gd name="adj" fmla="val 6819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1" name="直方体 170"/>
            <p:cNvSpPr/>
            <p:nvPr/>
          </p:nvSpPr>
          <p:spPr bwMode="auto">
            <a:xfrm flipH="1">
              <a:off x="6054232" y="3537435"/>
              <a:ext cx="1494810" cy="616938"/>
            </a:xfrm>
            <a:prstGeom prst="cube">
              <a:avLst>
                <a:gd name="adj" fmla="val 71377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2" name="直方体 171"/>
            <p:cNvSpPr/>
            <p:nvPr/>
          </p:nvSpPr>
          <p:spPr bwMode="auto">
            <a:xfrm flipH="1">
              <a:off x="6054232" y="3481446"/>
              <a:ext cx="1525764" cy="529558"/>
            </a:xfrm>
            <a:prstGeom prst="cube">
              <a:avLst>
                <a:gd name="adj" fmla="val 84260"/>
              </a:avLst>
            </a:prstGeom>
            <a:solidFill>
              <a:srgbClr val="92D05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3" name="直方体 172"/>
            <p:cNvSpPr/>
            <p:nvPr/>
          </p:nvSpPr>
          <p:spPr bwMode="auto">
            <a:xfrm flipH="1">
              <a:off x="6054232" y="3393031"/>
              <a:ext cx="1525764" cy="529558"/>
            </a:xfrm>
            <a:prstGeom prst="cube">
              <a:avLst>
                <a:gd name="adj" fmla="val 84260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4" name="直方体 173"/>
            <p:cNvSpPr/>
            <p:nvPr/>
          </p:nvSpPr>
          <p:spPr bwMode="auto">
            <a:xfrm flipH="1">
              <a:off x="6265913" y="3325668"/>
              <a:ext cx="371824" cy="149842"/>
            </a:xfrm>
            <a:prstGeom prst="cube">
              <a:avLst>
                <a:gd name="adj" fmla="val 45303"/>
              </a:avLst>
            </a:prstGeom>
            <a:solidFill>
              <a:srgbClr val="92D05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75" name="直方体 174"/>
            <p:cNvSpPr/>
            <p:nvPr/>
          </p:nvSpPr>
          <p:spPr bwMode="auto">
            <a:xfrm flipH="1">
              <a:off x="6753593" y="3325668"/>
              <a:ext cx="371824" cy="149842"/>
            </a:xfrm>
            <a:prstGeom prst="cube">
              <a:avLst>
                <a:gd name="adj" fmla="val 45303"/>
              </a:avLst>
            </a:prstGeom>
            <a:solidFill>
              <a:srgbClr val="92D05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16" name="グループ化 15"/>
            <p:cNvGrpSpPr/>
            <p:nvPr/>
          </p:nvGrpSpPr>
          <p:grpSpPr>
            <a:xfrm>
              <a:off x="6385477" y="3266792"/>
              <a:ext cx="368116" cy="512068"/>
              <a:chOff x="6385477" y="3266792"/>
              <a:chExt cx="378206" cy="526104"/>
            </a:xfrm>
          </p:grpSpPr>
          <p:sp>
            <p:nvSpPr>
              <p:cNvPr id="153" name="円/楕円 152"/>
              <p:cNvSpPr/>
              <p:nvPr/>
            </p:nvSpPr>
            <p:spPr bwMode="auto">
              <a:xfrm>
                <a:off x="6385477" y="3266792"/>
                <a:ext cx="176391" cy="176391"/>
              </a:xfrm>
              <a:prstGeom prst="ellipse">
                <a:avLst/>
              </a:prstGeom>
              <a:solidFill>
                <a:srgbClr val="008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4" name="角丸四角形 153"/>
              <p:cNvSpPr/>
              <p:nvPr/>
            </p:nvSpPr>
            <p:spPr bwMode="auto">
              <a:xfrm rot="18900000">
                <a:off x="6552782" y="3379409"/>
                <a:ext cx="210901" cy="413487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22" name="グループ化 221"/>
            <p:cNvGrpSpPr/>
            <p:nvPr/>
          </p:nvGrpSpPr>
          <p:grpSpPr>
            <a:xfrm>
              <a:off x="6866042" y="3266792"/>
              <a:ext cx="368116" cy="512068"/>
              <a:chOff x="6385477" y="3266792"/>
              <a:chExt cx="378206" cy="526104"/>
            </a:xfrm>
          </p:grpSpPr>
          <p:sp>
            <p:nvSpPr>
              <p:cNvPr id="223" name="円/楕円 222"/>
              <p:cNvSpPr/>
              <p:nvPr/>
            </p:nvSpPr>
            <p:spPr bwMode="auto">
              <a:xfrm>
                <a:off x="6385477" y="3266792"/>
                <a:ext cx="176391" cy="176391"/>
              </a:xfrm>
              <a:prstGeom prst="ellipse">
                <a:avLst/>
              </a:prstGeom>
              <a:solidFill>
                <a:srgbClr val="008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4" name="角丸四角形 223"/>
              <p:cNvSpPr/>
              <p:nvPr/>
            </p:nvSpPr>
            <p:spPr bwMode="auto">
              <a:xfrm rot="18900000">
                <a:off x="6552782" y="3379409"/>
                <a:ext cx="210901" cy="413487"/>
              </a:xfrm>
              <a:prstGeom prst="roundRect">
                <a:avLst>
                  <a:gd name="adj" fmla="val 50000"/>
                </a:avLst>
              </a:prstGeom>
              <a:solidFill>
                <a:srgbClr val="00800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25" name="フリーフォーム 224"/>
            <p:cNvSpPr/>
            <p:nvPr/>
          </p:nvSpPr>
          <p:spPr bwMode="auto">
            <a:xfrm flipH="1">
              <a:off x="6010656" y="3383330"/>
              <a:ext cx="1601749" cy="750950"/>
            </a:xfrm>
            <a:custGeom>
              <a:avLst/>
              <a:gdLst>
                <a:gd name="connsiteX0" fmla="*/ 406739 w 1451967"/>
                <a:gd name="connsiteY0" fmla="*/ 38100 h 791482"/>
                <a:gd name="connsiteX1" fmla="*/ 692489 w 1451967"/>
                <a:gd name="connsiteY1" fmla="*/ 19050 h 791482"/>
                <a:gd name="connsiteX2" fmla="*/ 892514 w 1451967"/>
                <a:gd name="connsiteY2" fmla="*/ 38100 h 791482"/>
                <a:gd name="connsiteX3" fmla="*/ 1092539 w 1451967"/>
                <a:gd name="connsiteY3" fmla="*/ 0 h 791482"/>
                <a:gd name="connsiteX4" fmla="*/ 1359239 w 1451967"/>
                <a:gd name="connsiteY4" fmla="*/ 38100 h 791482"/>
                <a:gd name="connsiteX5" fmla="*/ 1416389 w 1451967"/>
                <a:gd name="connsiteY5" fmla="*/ 123825 h 791482"/>
                <a:gd name="connsiteX6" fmla="*/ 1444964 w 1451967"/>
                <a:gd name="connsiteY6" fmla="*/ 381000 h 791482"/>
                <a:gd name="connsiteX7" fmla="*/ 1283039 w 1451967"/>
                <a:gd name="connsiteY7" fmla="*/ 485775 h 791482"/>
                <a:gd name="connsiteX8" fmla="*/ 1178264 w 1451967"/>
                <a:gd name="connsiteY8" fmla="*/ 657225 h 791482"/>
                <a:gd name="connsiteX9" fmla="*/ 1054439 w 1451967"/>
                <a:gd name="connsiteY9" fmla="*/ 790575 h 791482"/>
                <a:gd name="connsiteX10" fmla="*/ 1035389 w 1451967"/>
                <a:gd name="connsiteY10" fmla="*/ 590550 h 791482"/>
                <a:gd name="connsiteX11" fmla="*/ 959189 w 1451967"/>
                <a:gd name="connsiteY11" fmla="*/ 495300 h 791482"/>
                <a:gd name="connsiteX12" fmla="*/ 597239 w 1451967"/>
                <a:gd name="connsiteY12" fmla="*/ 485775 h 791482"/>
                <a:gd name="connsiteX13" fmla="*/ 301964 w 1451967"/>
                <a:gd name="connsiteY13" fmla="*/ 447675 h 791482"/>
                <a:gd name="connsiteX14" fmla="*/ 6689 w 1451967"/>
                <a:gd name="connsiteY14" fmla="*/ 476250 h 791482"/>
                <a:gd name="connsiteX15" fmla="*/ 120989 w 1451967"/>
                <a:gd name="connsiteY15" fmla="*/ 304800 h 791482"/>
                <a:gd name="connsiteX16" fmla="*/ 406739 w 1451967"/>
                <a:gd name="connsiteY16" fmla="*/ 38100 h 7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1967" h="791482">
                  <a:moveTo>
                    <a:pt x="406739" y="38100"/>
                  </a:moveTo>
                  <a:cubicBezTo>
                    <a:pt x="501989" y="-9525"/>
                    <a:pt x="611527" y="19050"/>
                    <a:pt x="692489" y="19050"/>
                  </a:cubicBezTo>
                  <a:cubicBezTo>
                    <a:pt x="773451" y="19050"/>
                    <a:pt x="825839" y="41275"/>
                    <a:pt x="892514" y="38100"/>
                  </a:cubicBezTo>
                  <a:cubicBezTo>
                    <a:pt x="959189" y="34925"/>
                    <a:pt x="1014752" y="0"/>
                    <a:pt x="1092539" y="0"/>
                  </a:cubicBezTo>
                  <a:cubicBezTo>
                    <a:pt x="1170326" y="0"/>
                    <a:pt x="1305264" y="17462"/>
                    <a:pt x="1359239" y="38100"/>
                  </a:cubicBezTo>
                  <a:cubicBezTo>
                    <a:pt x="1413214" y="58738"/>
                    <a:pt x="1402102" y="66675"/>
                    <a:pt x="1416389" y="123825"/>
                  </a:cubicBezTo>
                  <a:cubicBezTo>
                    <a:pt x="1430677" y="180975"/>
                    <a:pt x="1467189" y="320675"/>
                    <a:pt x="1444964" y="381000"/>
                  </a:cubicBezTo>
                  <a:cubicBezTo>
                    <a:pt x="1422739" y="441325"/>
                    <a:pt x="1327489" y="439738"/>
                    <a:pt x="1283039" y="485775"/>
                  </a:cubicBezTo>
                  <a:cubicBezTo>
                    <a:pt x="1238589" y="531812"/>
                    <a:pt x="1216364" y="606425"/>
                    <a:pt x="1178264" y="657225"/>
                  </a:cubicBezTo>
                  <a:cubicBezTo>
                    <a:pt x="1140164" y="708025"/>
                    <a:pt x="1078252" y="801688"/>
                    <a:pt x="1054439" y="790575"/>
                  </a:cubicBezTo>
                  <a:cubicBezTo>
                    <a:pt x="1030627" y="779463"/>
                    <a:pt x="1051264" y="639762"/>
                    <a:pt x="1035389" y="590550"/>
                  </a:cubicBezTo>
                  <a:cubicBezTo>
                    <a:pt x="1019514" y="541338"/>
                    <a:pt x="1032214" y="512762"/>
                    <a:pt x="959189" y="495300"/>
                  </a:cubicBezTo>
                  <a:cubicBezTo>
                    <a:pt x="886164" y="477838"/>
                    <a:pt x="706777" y="493713"/>
                    <a:pt x="597239" y="485775"/>
                  </a:cubicBezTo>
                  <a:cubicBezTo>
                    <a:pt x="487702" y="477838"/>
                    <a:pt x="400389" y="449263"/>
                    <a:pt x="301964" y="447675"/>
                  </a:cubicBezTo>
                  <a:cubicBezTo>
                    <a:pt x="203539" y="446088"/>
                    <a:pt x="36851" y="500062"/>
                    <a:pt x="6689" y="476250"/>
                  </a:cubicBezTo>
                  <a:cubicBezTo>
                    <a:pt x="-23473" y="452438"/>
                    <a:pt x="54314" y="377825"/>
                    <a:pt x="120989" y="304800"/>
                  </a:cubicBezTo>
                  <a:cubicBezTo>
                    <a:pt x="187664" y="231775"/>
                    <a:pt x="311489" y="85725"/>
                    <a:pt x="406739" y="38100"/>
                  </a:cubicBez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6010656" y="1159793"/>
            <a:ext cx="1601749" cy="993060"/>
            <a:chOff x="6010656" y="1159793"/>
            <a:chExt cx="1601749" cy="993060"/>
          </a:xfrm>
        </p:grpSpPr>
        <p:sp>
          <p:nvSpPr>
            <p:cNvPr id="92" name="フリーフォーム 91"/>
            <p:cNvSpPr/>
            <p:nvPr/>
          </p:nvSpPr>
          <p:spPr bwMode="auto">
            <a:xfrm>
              <a:off x="7517622" y="1792957"/>
              <a:ext cx="62839" cy="31359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直方体 85"/>
            <p:cNvSpPr/>
            <p:nvPr/>
          </p:nvSpPr>
          <p:spPr bwMode="auto">
            <a:xfrm flipH="1">
              <a:off x="6054232" y="1159793"/>
              <a:ext cx="1149018" cy="272885"/>
            </a:xfrm>
            <a:prstGeom prst="cube">
              <a:avLst>
                <a:gd name="adj" fmla="val 6819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直方体 86"/>
            <p:cNvSpPr/>
            <p:nvPr/>
          </p:nvSpPr>
          <p:spPr bwMode="auto">
            <a:xfrm flipH="1">
              <a:off x="6054232" y="1535915"/>
              <a:ext cx="1494810" cy="616938"/>
            </a:xfrm>
            <a:prstGeom prst="cube">
              <a:avLst>
                <a:gd name="adj" fmla="val 71377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直方体 87"/>
            <p:cNvSpPr/>
            <p:nvPr/>
          </p:nvSpPr>
          <p:spPr bwMode="auto">
            <a:xfrm flipH="1">
              <a:off x="6054232" y="1479926"/>
              <a:ext cx="1525764" cy="529558"/>
            </a:xfrm>
            <a:prstGeom prst="cube">
              <a:avLst>
                <a:gd name="adj" fmla="val 84260"/>
              </a:avLst>
            </a:prstGeom>
            <a:solidFill>
              <a:srgbClr val="99CCFF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直方体 88"/>
            <p:cNvSpPr/>
            <p:nvPr/>
          </p:nvSpPr>
          <p:spPr bwMode="auto">
            <a:xfrm flipH="1">
              <a:off x="6054232" y="1391511"/>
              <a:ext cx="1525764" cy="529558"/>
            </a:xfrm>
            <a:prstGeom prst="cube">
              <a:avLst>
                <a:gd name="adj" fmla="val 84260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直方体 89"/>
            <p:cNvSpPr/>
            <p:nvPr/>
          </p:nvSpPr>
          <p:spPr bwMode="auto">
            <a:xfrm flipH="1">
              <a:off x="6265913" y="1324148"/>
              <a:ext cx="371824" cy="149842"/>
            </a:xfrm>
            <a:prstGeom prst="cube">
              <a:avLst>
                <a:gd name="adj" fmla="val 45303"/>
              </a:avLst>
            </a:prstGeom>
            <a:solidFill>
              <a:srgbClr val="99CCFF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直方体 90"/>
            <p:cNvSpPr/>
            <p:nvPr/>
          </p:nvSpPr>
          <p:spPr bwMode="auto">
            <a:xfrm flipH="1">
              <a:off x="6753593" y="1324148"/>
              <a:ext cx="371824" cy="149842"/>
            </a:xfrm>
            <a:prstGeom prst="cube">
              <a:avLst>
                <a:gd name="adj" fmla="val 45303"/>
              </a:avLst>
            </a:prstGeom>
            <a:solidFill>
              <a:srgbClr val="99CCFF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26" name="グループ化 225"/>
            <p:cNvGrpSpPr/>
            <p:nvPr/>
          </p:nvGrpSpPr>
          <p:grpSpPr>
            <a:xfrm>
              <a:off x="6385477" y="1267304"/>
              <a:ext cx="368116" cy="512068"/>
              <a:chOff x="6385477" y="3266792"/>
              <a:chExt cx="378206" cy="526104"/>
            </a:xfrm>
            <a:solidFill>
              <a:srgbClr val="0070C0"/>
            </a:solidFill>
          </p:grpSpPr>
          <p:sp>
            <p:nvSpPr>
              <p:cNvPr id="227" name="円/楕円 226"/>
              <p:cNvSpPr/>
              <p:nvPr/>
            </p:nvSpPr>
            <p:spPr bwMode="auto">
              <a:xfrm>
                <a:off x="6385477" y="3266792"/>
                <a:ext cx="176391" cy="176391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28" name="角丸四角形 227"/>
              <p:cNvSpPr/>
              <p:nvPr/>
            </p:nvSpPr>
            <p:spPr bwMode="auto">
              <a:xfrm rot="18900000">
                <a:off x="6552782" y="3379409"/>
                <a:ext cx="210901" cy="413487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29" name="グループ化 228"/>
            <p:cNvGrpSpPr/>
            <p:nvPr/>
          </p:nvGrpSpPr>
          <p:grpSpPr>
            <a:xfrm>
              <a:off x="6866042" y="1267304"/>
              <a:ext cx="368116" cy="512068"/>
              <a:chOff x="6385477" y="3266792"/>
              <a:chExt cx="378206" cy="526104"/>
            </a:xfrm>
            <a:solidFill>
              <a:srgbClr val="0070C0"/>
            </a:solidFill>
          </p:grpSpPr>
          <p:sp>
            <p:nvSpPr>
              <p:cNvPr id="230" name="円/楕円 229"/>
              <p:cNvSpPr/>
              <p:nvPr/>
            </p:nvSpPr>
            <p:spPr bwMode="auto">
              <a:xfrm>
                <a:off x="6385477" y="3266792"/>
                <a:ext cx="176391" cy="176391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1" name="角丸四角形 230"/>
              <p:cNvSpPr/>
              <p:nvPr/>
            </p:nvSpPr>
            <p:spPr bwMode="auto">
              <a:xfrm rot="18900000">
                <a:off x="6552782" y="3379409"/>
                <a:ext cx="210901" cy="413487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32" name="フリーフォーム 231"/>
            <p:cNvSpPr/>
            <p:nvPr/>
          </p:nvSpPr>
          <p:spPr bwMode="auto">
            <a:xfrm flipH="1">
              <a:off x="6010656" y="1383842"/>
              <a:ext cx="1601749" cy="750950"/>
            </a:xfrm>
            <a:custGeom>
              <a:avLst/>
              <a:gdLst>
                <a:gd name="connsiteX0" fmla="*/ 406739 w 1451967"/>
                <a:gd name="connsiteY0" fmla="*/ 38100 h 791482"/>
                <a:gd name="connsiteX1" fmla="*/ 692489 w 1451967"/>
                <a:gd name="connsiteY1" fmla="*/ 19050 h 791482"/>
                <a:gd name="connsiteX2" fmla="*/ 892514 w 1451967"/>
                <a:gd name="connsiteY2" fmla="*/ 38100 h 791482"/>
                <a:gd name="connsiteX3" fmla="*/ 1092539 w 1451967"/>
                <a:gd name="connsiteY3" fmla="*/ 0 h 791482"/>
                <a:gd name="connsiteX4" fmla="*/ 1359239 w 1451967"/>
                <a:gd name="connsiteY4" fmla="*/ 38100 h 791482"/>
                <a:gd name="connsiteX5" fmla="*/ 1416389 w 1451967"/>
                <a:gd name="connsiteY5" fmla="*/ 123825 h 791482"/>
                <a:gd name="connsiteX6" fmla="*/ 1444964 w 1451967"/>
                <a:gd name="connsiteY6" fmla="*/ 381000 h 791482"/>
                <a:gd name="connsiteX7" fmla="*/ 1283039 w 1451967"/>
                <a:gd name="connsiteY7" fmla="*/ 485775 h 791482"/>
                <a:gd name="connsiteX8" fmla="*/ 1178264 w 1451967"/>
                <a:gd name="connsiteY8" fmla="*/ 657225 h 791482"/>
                <a:gd name="connsiteX9" fmla="*/ 1054439 w 1451967"/>
                <a:gd name="connsiteY9" fmla="*/ 790575 h 791482"/>
                <a:gd name="connsiteX10" fmla="*/ 1035389 w 1451967"/>
                <a:gd name="connsiteY10" fmla="*/ 590550 h 791482"/>
                <a:gd name="connsiteX11" fmla="*/ 959189 w 1451967"/>
                <a:gd name="connsiteY11" fmla="*/ 495300 h 791482"/>
                <a:gd name="connsiteX12" fmla="*/ 597239 w 1451967"/>
                <a:gd name="connsiteY12" fmla="*/ 485775 h 791482"/>
                <a:gd name="connsiteX13" fmla="*/ 301964 w 1451967"/>
                <a:gd name="connsiteY13" fmla="*/ 447675 h 791482"/>
                <a:gd name="connsiteX14" fmla="*/ 6689 w 1451967"/>
                <a:gd name="connsiteY14" fmla="*/ 476250 h 791482"/>
                <a:gd name="connsiteX15" fmla="*/ 120989 w 1451967"/>
                <a:gd name="connsiteY15" fmla="*/ 304800 h 791482"/>
                <a:gd name="connsiteX16" fmla="*/ 406739 w 1451967"/>
                <a:gd name="connsiteY16" fmla="*/ 38100 h 7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1967" h="791482">
                  <a:moveTo>
                    <a:pt x="406739" y="38100"/>
                  </a:moveTo>
                  <a:cubicBezTo>
                    <a:pt x="501989" y="-9525"/>
                    <a:pt x="611527" y="19050"/>
                    <a:pt x="692489" y="19050"/>
                  </a:cubicBezTo>
                  <a:cubicBezTo>
                    <a:pt x="773451" y="19050"/>
                    <a:pt x="825839" y="41275"/>
                    <a:pt x="892514" y="38100"/>
                  </a:cubicBezTo>
                  <a:cubicBezTo>
                    <a:pt x="959189" y="34925"/>
                    <a:pt x="1014752" y="0"/>
                    <a:pt x="1092539" y="0"/>
                  </a:cubicBezTo>
                  <a:cubicBezTo>
                    <a:pt x="1170326" y="0"/>
                    <a:pt x="1305264" y="17462"/>
                    <a:pt x="1359239" y="38100"/>
                  </a:cubicBezTo>
                  <a:cubicBezTo>
                    <a:pt x="1413214" y="58738"/>
                    <a:pt x="1402102" y="66675"/>
                    <a:pt x="1416389" y="123825"/>
                  </a:cubicBezTo>
                  <a:cubicBezTo>
                    <a:pt x="1430677" y="180975"/>
                    <a:pt x="1467189" y="320675"/>
                    <a:pt x="1444964" y="381000"/>
                  </a:cubicBezTo>
                  <a:cubicBezTo>
                    <a:pt x="1422739" y="441325"/>
                    <a:pt x="1327489" y="439738"/>
                    <a:pt x="1283039" y="485775"/>
                  </a:cubicBezTo>
                  <a:cubicBezTo>
                    <a:pt x="1238589" y="531812"/>
                    <a:pt x="1216364" y="606425"/>
                    <a:pt x="1178264" y="657225"/>
                  </a:cubicBezTo>
                  <a:cubicBezTo>
                    <a:pt x="1140164" y="708025"/>
                    <a:pt x="1078252" y="801688"/>
                    <a:pt x="1054439" y="790575"/>
                  </a:cubicBezTo>
                  <a:cubicBezTo>
                    <a:pt x="1030627" y="779463"/>
                    <a:pt x="1051264" y="639762"/>
                    <a:pt x="1035389" y="590550"/>
                  </a:cubicBezTo>
                  <a:cubicBezTo>
                    <a:pt x="1019514" y="541338"/>
                    <a:pt x="1032214" y="512762"/>
                    <a:pt x="959189" y="495300"/>
                  </a:cubicBezTo>
                  <a:cubicBezTo>
                    <a:pt x="886164" y="477838"/>
                    <a:pt x="706777" y="493713"/>
                    <a:pt x="597239" y="485775"/>
                  </a:cubicBezTo>
                  <a:cubicBezTo>
                    <a:pt x="487702" y="477838"/>
                    <a:pt x="400389" y="449263"/>
                    <a:pt x="301964" y="447675"/>
                  </a:cubicBezTo>
                  <a:cubicBezTo>
                    <a:pt x="203539" y="446088"/>
                    <a:pt x="36851" y="500062"/>
                    <a:pt x="6689" y="476250"/>
                  </a:cubicBezTo>
                  <a:cubicBezTo>
                    <a:pt x="-23473" y="452438"/>
                    <a:pt x="54314" y="377825"/>
                    <a:pt x="120989" y="304800"/>
                  </a:cubicBezTo>
                  <a:cubicBezTo>
                    <a:pt x="187664" y="231775"/>
                    <a:pt x="311489" y="85725"/>
                    <a:pt x="406739" y="38100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4" name="グループ化 43"/>
          <p:cNvGrpSpPr/>
          <p:nvPr/>
        </p:nvGrpSpPr>
        <p:grpSpPr>
          <a:xfrm>
            <a:off x="6010656" y="5081553"/>
            <a:ext cx="1601749" cy="993060"/>
            <a:chOff x="6010656" y="5081553"/>
            <a:chExt cx="1601749" cy="993060"/>
          </a:xfrm>
        </p:grpSpPr>
        <p:sp>
          <p:nvSpPr>
            <p:cNvPr id="210" name="フリーフォーム 209"/>
            <p:cNvSpPr/>
            <p:nvPr/>
          </p:nvSpPr>
          <p:spPr bwMode="auto">
            <a:xfrm>
              <a:off x="7517622" y="5714717"/>
              <a:ext cx="62839" cy="313598"/>
            </a:xfrm>
            <a:custGeom>
              <a:avLst/>
              <a:gdLst>
                <a:gd name="connsiteX0" fmla="*/ 67056 w 67056"/>
                <a:gd name="connsiteY0" fmla="*/ 79248 h 384048"/>
                <a:gd name="connsiteX1" fmla="*/ 67056 w 67056"/>
                <a:gd name="connsiteY1" fmla="*/ 384048 h 384048"/>
                <a:gd name="connsiteX2" fmla="*/ 0 w 67056"/>
                <a:gd name="connsiteY2" fmla="*/ 316992 h 384048"/>
                <a:gd name="connsiteX3" fmla="*/ 0 w 67056"/>
                <a:gd name="connsiteY3" fmla="*/ 0 h 384048"/>
                <a:gd name="connsiteX4" fmla="*/ 67056 w 67056"/>
                <a:gd name="connsiteY4" fmla="*/ 792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56" h="384048">
                  <a:moveTo>
                    <a:pt x="67056" y="79248"/>
                  </a:moveTo>
                  <a:lnTo>
                    <a:pt x="67056" y="384048"/>
                  </a:lnTo>
                  <a:lnTo>
                    <a:pt x="0" y="316992"/>
                  </a:lnTo>
                  <a:lnTo>
                    <a:pt x="0" y="0"/>
                  </a:lnTo>
                  <a:lnTo>
                    <a:pt x="67056" y="79248"/>
                  </a:ln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直方体 212"/>
            <p:cNvSpPr/>
            <p:nvPr/>
          </p:nvSpPr>
          <p:spPr bwMode="auto">
            <a:xfrm flipH="1">
              <a:off x="6054232" y="5081553"/>
              <a:ext cx="1149018" cy="272885"/>
            </a:xfrm>
            <a:prstGeom prst="cube">
              <a:avLst>
                <a:gd name="adj" fmla="val 6819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直方体 213"/>
            <p:cNvSpPr/>
            <p:nvPr/>
          </p:nvSpPr>
          <p:spPr bwMode="auto">
            <a:xfrm flipH="1">
              <a:off x="6054232" y="5457675"/>
              <a:ext cx="1494810" cy="616938"/>
            </a:xfrm>
            <a:prstGeom prst="cube">
              <a:avLst>
                <a:gd name="adj" fmla="val 71377"/>
              </a:avLst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直方体 214"/>
            <p:cNvSpPr/>
            <p:nvPr/>
          </p:nvSpPr>
          <p:spPr bwMode="auto">
            <a:xfrm flipH="1">
              <a:off x="6054232" y="5401686"/>
              <a:ext cx="1525764" cy="529558"/>
            </a:xfrm>
            <a:prstGeom prst="cube">
              <a:avLst>
                <a:gd name="adj" fmla="val 84260"/>
              </a:avLst>
            </a:prstGeom>
            <a:solidFill>
              <a:srgbClr val="FFCCCC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直方体 215"/>
            <p:cNvSpPr/>
            <p:nvPr/>
          </p:nvSpPr>
          <p:spPr bwMode="auto">
            <a:xfrm flipH="1">
              <a:off x="6054232" y="5313271"/>
              <a:ext cx="1525764" cy="529558"/>
            </a:xfrm>
            <a:prstGeom prst="cube">
              <a:avLst>
                <a:gd name="adj" fmla="val 84260"/>
              </a:avLst>
            </a:prstGeom>
            <a:gradFill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直方体 216"/>
            <p:cNvSpPr/>
            <p:nvPr/>
          </p:nvSpPr>
          <p:spPr bwMode="auto">
            <a:xfrm flipH="1">
              <a:off x="6265913" y="5245908"/>
              <a:ext cx="371824" cy="149842"/>
            </a:xfrm>
            <a:prstGeom prst="cube">
              <a:avLst>
                <a:gd name="adj" fmla="val 45303"/>
              </a:avLst>
            </a:prstGeom>
            <a:solidFill>
              <a:srgbClr val="FFCCCC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直方体 217"/>
            <p:cNvSpPr/>
            <p:nvPr/>
          </p:nvSpPr>
          <p:spPr bwMode="auto">
            <a:xfrm flipH="1">
              <a:off x="6753593" y="5245908"/>
              <a:ext cx="371824" cy="149842"/>
            </a:xfrm>
            <a:prstGeom prst="cube">
              <a:avLst>
                <a:gd name="adj" fmla="val 45303"/>
              </a:avLst>
            </a:prstGeom>
            <a:solidFill>
              <a:srgbClr val="FFCCCC"/>
            </a:soli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33" name="グループ化 232"/>
            <p:cNvGrpSpPr/>
            <p:nvPr/>
          </p:nvGrpSpPr>
          <p:grpSpPr>
            <a:xfrm>
              <a:off x="6385477" y="5162648"/>
              <a:ext cx="368116" cy="512068"/>
              <a:chOff x="6385477" y="3266792"/>
              <a:chExt cx="378206" cy="526104"/>
            </a:xfrm>
            <a:solidFill>
              <a:srgbClr val="FF6699"/>
            </a:solidFill>
          </p:grpSpPr>
          <p:sp>
            <p:nvSpPr>
              <p:cNvPr id="234" name="円/楕円 233"/>
              <p:cNvSpPr/>
              <p:nvPr/>
            </p:nvSpPr>
            <p:spPr bwMode="auto">
              <a:xfrm>
                <a:off x="6385477" y="3266792"/>
                <a:ext cx="176391" cy="176391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5" name="角丸四角形 234"/>
              <p:cNvSpPr/>
              <p:nvPr/>
            </p:nvSpPr>
            <p:spPr bwMode="auto">
              <a:xfrm rot="18900000">
                <a:off x="6552782" y="3379409"/>
                <a:ext cx="210901" cy="413487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36" name="グループ化 235"/>
            <p:cNvGrpSpPr/>
            <p:nvPr/>
          </p:nvGrpSpPr>
          <p:grpSpPr>
            <a:xfrm>
              <a:off x="6866042" y="5162648"/>
              <a:ext cx="368116" cy="512068"/>
              <a:chOff x="6385477" y="3266792"/>
              <a:chExt cx="378206" cy="526104"/>
            </a:xfrm>
            <a:solidFill>
              <a:srgbClr val="FF6699"/>
            </a:solidFill>
          </p:grpSpPr>
          <p:sp>
            <p:nvSpPr>
              <p:cNvPr id="237" name="円/楕円 236"/>
              <p:cNvSpPr/>
              <p:nvPr/>
            </p:nvSpPr>
            <p:spPr bwMode="auto">
              <a:xfrm>
                <a:off x="6385477" y="3266792"/>
                <a:ext cx="176391" cy="176391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38" name="角丸四角形 237"/>
              <p:cNvSpPr/>
              <p:nvPr/>
            </p:nvSpPr>
            <p:spPr bwMode="auto">
              <a:xfrm rot="18900000">
                <a:off x="6552782" y="3379409"/>
                <a:ext cx="210901" cy="413487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39" name="フリーフォーム 238"/>
            <p:cNvSpPr/>
            <p:nvPr/>
          </p:nvSpPr>
          <p:spPr bwMode="auto">
            <a:xfrm flipH="1">
              <a:off x="6010656" y="5279186"/>
              <a:ext cx="1601749" cy="750950"/>
            </a:xfrm>
            <a:custGeom>
              <a:avLst/>
              <a:gdLst>
                <a:gd name="connsiteX0" fmla="*/ 406739 w 1451967"/>
                <a:gd name="connsiteY0" fmla="*/ 38100 h 791482"/>
                <a:gd name="connsiteX1" fmla="*/ 692489 w 1451967"/>
                <a:gd name="connsiteY1" fmla="*/ 19050 h 791482"/>
                <a:gd name="connsiteX2" fmla="*/ 892514 w 1451967"/>
                <a:gd name="connsiteY2" fmla="*/ 38100 h 791482"/>
                <a:gd name="connsiteX3" fmla="*/ 1092539 w 1451967"/>
                <a:gd name="connsiteY3" fmla="*/ 0 h 791482"/>
                <a:gd name="connsiteX4" fmla="*/ 1359239 w 1451967"/>
                <a:gd name="connsiteY4" fmla="*/ 38100 h 791482"/>
                <a:gd name="connsiteX5" fmla="*/ 1416389 w 1451967"/>
                <a:gd name="connsiteY5" fmla="*/ 123825 h 791482"/>
                <a:gd name="connsiteX6" fmla="*/ 1444964 w 1451967"/>
                <a:gd name="connsiteY6" fmla="*/ 381000 h 791482"/>
                <a:gd name="connsiteX7" fmla="*/ 1283039 w 1451967"/>
                <a:gd name="connsiteY7" fmla="*/ 485775 h 791482"/>
                <a:gd name="connsiteX8" fmla="*/ 1178264 w 1451967"/>
                <a:gd name="connsiteY8" fmla="*/ 657225 h 791482"/>
                <a:gd name="connsiteX9" fmla="*/ 1054439 w 1451967"/>
                <a:gd name="connsiteY9" fmla="*/ 790575 h 791482"/>
                <a:gd name="connsiteX10" fmla="*/ 1035389 w 1451967"/>
                <a:gd name="connsiteY10" fmla="*/ 590550 h 791482"/>
                <a:gd name="connsiteX11" fmla="*/ 959189 w 1451967"/>
                <a:gd name="connsiteY11" fmla="*/ 495300 h 791482"/>
                <a:gd name="connsiteX12" fmla="*/ 597239 w 1451967"/>
                <a:gd name="connsiteY12" fmla="*/ 485775 h 791482"/>
                <a:gd name="connsiteX13" fmla="*/ 301964 w 1451967"/>
                <a:gd name="connsiteY13" fmla="*/ 447675 h 791482"/>
                <a:gd name="connsiteX14" fmla="*/ 6689 w 1451967"/>
                <a:gd name="connsiteY14" fmla="*/ 476250 h 791482"/>
                <a:gd name="connsiteX15" fmla="*/ 120989 w 1451967"/>
                <a:gd name="connsiteY15" fmla="*/ 304800 h 791482"/>
                <a:gd name="connsiteX16" fmla="*/ 406739 w 1451967"/>
                <a:gd name="connsiteY16" fmla="*/ 38100 h 79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51967" h="791482">
                  <a:moveTo>
                    <a:pt x="406739" y="38100"/>
                  </a:moveTo>
                  <a:cubicBezTo>
                    <a:pt x="501989" y="-9525"/>
                    <a:pt x="611527" y="19050"/>
                    <a:pt x="692489" y="19050"/>
                  </a:cubicBezTo>
                  <a:cubicBezTo>
                    <a:pt x="773451" y="19050"/>
                    <a:pt x="825839" y="41275"/>
                    <a:pt x="892514" y="38100"/>
                  </a:cubicBezTo>
                  <a:cubicBezTo>
                    <a:pt x="959189" y="34925"/>
                    <a:pt x="1014752" y="0"/>
                    <a:pt x="1092539" y="0"/>
                  </a:cubicBezTo>
                  <a:cubicBezTo>
                    <a:pt x="1170326" y="0"/>
                    <a:pt x="1305264" y="17462"/>
                    <a:pt x="1359239" y="38100"/>
                  </a:cubicBezTo>
                  <a:cubicBezTo>
                    <a:pt x="1413214" y="58738"/>
                    <a:pt x="1402102" y="66675"/>
                    <a:pt x="1416389" y="123825"/>
                  </a:cubicBezTo>
                  <a:cubicBezTo>
                    <a:pt x="1430677" y="180975"/>
                    <a:pt x="1467189" y="320675"/>
                    <a:pt x="1444964" y="381000"/>
                  </a:cubicBezTo>
                  <a:cubicBezTo>
                    <a:pt x="1422739" y="441325"/>
                    <a:pt x="1327489" y="439738"/>
                    <a:pt x="1283039" y="485775"/>
                  </a:cubicBezTo>
                  <a:cubicBezTo>
                    <a:pt x="1238589" y="531812"/>
                    <a:pt x="1216364" y="606425"/>
                    <a:pt x="1178264" y="657225"/>
                  </a:cubicBezTo>
                  <a:cubicBezTo>
                    <a:pt x="1140164" y="708025"/>
                    <a:pt x="1078252" y="801688"/>
                    <a:pt x="1054439" y="790575"/>
                  </a:cubicBezTo>
                  <a:cubicBezTo>
                    <a:pt x="1030627" y="779463"/>
                    <a:pt x="1051264" y="639762"/>
                    <a:pt x="1035389" y="590550"/>
                  </a:cubicBezTo>
                  <a:cubicBezTo>
                    <a:pt x="1019514" y="541338"/>
                    <a:pt x="1032214" y="512762"/>
                    <a:pt x="959189" y="495300"/>
                  </a:cubicBezTo>
                  <a:cubicBezTo>
                    <a:pt x="886164" y="477838"/>
                    <a:pt x="706777" y="493713"/>
                    <a:pt x="597239" y="485775"/>
                  </a:cubicBezTo>
                  <a:cubicBezTo>
                    <a:pt x="487702" y="477838"/>
                    <a:pt x="400389" y="449263"/>
                    <a:pt x="301964" y="447675"/>
                  </a:cubicBezTo>
                  <a:cubicBezTo>
                    <a:pt x="203539" y="446088"/>
                    <a:pt x="36851" y="500062"/>
                    <a:pt x="6689" y="476250"/>
                  </a:cubicBezTo>
                  <a:cubicBezTo>
                    <a:pt x="-23473" y="452438"/>
                    <a:pt x="54314" y="377825"/>
                    <a:pt x="120989" y="304800"/>
                  </a:cubicBezTo>
                  <a:cubicBezTo>
                    <a:pt x="187664" y="231775"/>
                    <a:pt x="311489" y="85725"/>
                    <a:pt x="406739" y="38100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630734" y="1098838"/>
            <a:ext cx="1155136" cy="1033922"/>
            <a:chOff x="630734" y="1098838"/>
            <a:chExt cx="1155136" cy="1033922"/>
          </a:xfrm>
        </p:grpSpPr>
        <p:sp>
          <p:nvSpPr>
            <p:cNvPr id="28" name="片側の 2 つの角を丸めた四角形 27"/>
            <p:cNvSpPr/>
            <p:nvPr/>
          </p:nvSpPr>
          <p:spPr>
            <a:xfrm>
              <a:off x="828495" y="1098838"/>
              <a:ext cx="748566" cy="275713"/>
            </a:xfrm>
            <a:prstGeom prst="round2SameRect">
              <a:avLst/>
            </a:prstGeom>
            <a:solidFill>
              <a:srgbClr val="FF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片側の 2 つの角を丸めた四角形 28"/>
            <p:cNvSpPr/>
            <p:nvPr/>
          </p:nvSpPr>
          <p:spPr>
            <a:xfrm>
              <a:off x="828495" y="1126191"/>
              <a:ext cx="748566" cy="275713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角丸四角形 29"/>
            <p:cNvSpPr/>
            <p:nvPr/>
          </p:nvSpPr>
          <p:spPr>
            <a:xfrm>
              <a:off x="686692" y="1933182"/>
              <a:ext cx="1032172" cy="199578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台形 30"/>
            <p:cNvSpPr/>
            <p:nvPr/>
          </p:nvSpPr>
          <p:spPr>
            <a:xfrm>
              <a:off x="655749" y="1374551"/>
              <a:ext cx="1094058" cy="482497"/>
            </a:xfrm>
            <a:prstGeom prst="trapezoid">
              <a:avLst>
                <a:gd name="adj" fmla="val 35371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655749" y="1837887"/>
              <a:ext cx="1094058" cy="157017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1024548" y="1295389"/>
              <a:ext cx="340136" cy="134413"/>
            </a:xfrm>
            <a:prstGeom prst="roundRect">
              <a:avLst/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" name="グループ化 18"/>
            <p:cNvGrpSpPr/>
            <p:nvPr/>
          </p:nvGrpSpPr>
          <p:grpSpPr>
            <a:xfrm>
              <a:off x="1037564" y="1233383"/>
              <a:ext cx="315035" cy="287530"/>
              <a:chOff x="1037564" y="1233383"/>
              <a:chExt cx="315035" cy="287530"/>
            </a:xfrm>
          </p:grpSpPr>
          <p:sp>
            <p:nvSpPr>
              <p:cNvPr id="17" name="円/楕円 16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solidFill>
                <a:srgbClr val="0070C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" name="角丸四角形 17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1" name="フリーフォーム 20"/>
            <p:cNvSpPr/>
            <p:nvPr/>
          </p:nvSpPr>
          <p:spPr bwMode="auto">
            <a:xfrm>
              <a:off x="630734" y="1402243"/>
              <a:ext cx="1155136" cy="576579"/>
            </a:xfrm>
            <a:custGeom>
              <a:avLst/>
              <a:gdLst>
                <a:gd name="connsiteX0" fmla="*/ 959306 w 1155136"/>
                <a:gd name="connsiteY0" fmla="*/ 27987 h 543769"/>
                <a:gd name="connsiteX1" fmla="*/ 679906 w 1155136"/>
                <a:gd name="connsiteY1" fmla="*/ 27987 h 543769"/>
                <a:gd name="connsiteX2" fmla="*/ 464006 w 1155136"/>
                <a:gd name="connsiteY2" fmla="*/ 47 h 543769"/>
                <a:gd name="connsiteX3" fmla="*/ 326846 w 1155136"/>
                <a:gd name="connsiteY3" fmla="*/ 35607 h 543769"/>
                <a:gd name="connsiteX4" fmla="*/ 176986 w 1155136"/>
                <a:gd name="connsiteY4" fmla="*/ 33067 h 543769"/>
                <a:gd name="connsiteX5" fmla="*/ 9346 w 1155136"/>
                <a:gd name="connsiteY5" fmla="*/ 393747 h 543769"/>
                <a:gd name="connsiteX6" fmla="*/ 22046 w 1155136"/>
                <a:gd name="connsiteY6" fmla="*/ 543607 h 543769"/>
                <a:gd name="connsiteX7" fmla="*/ 27126 w 1155136"/>
                <a:gd name="connsiteY7" fmla="*/ 421687 h 543769"/>
                <a:gd name="connsiteX8" fmla="*/ 55066 w 1155136"/>
                <a:gd name="connsiteY8" fmla="*/ 363267 h 543769"/>
                <a:gd name="connsiteX9" fmla="*/ 258266 w 1155136"/>
                <a:gd name="connsiteY9" fmla="*/ 337867 h 543769"/>
                <a:gd name="connsiteX10" fmla="*/ 451306 w 1155136"/>
                <a:gd name="connsiteY10" fmla="*/ 353107 h 543769"/>
                <a:gd name="connsiteX11" fmla="*/ 674826 w 1155136"/>
                <a:gd name="connsiteY11" fmla="*/ 322627 h 543769"/>
                <a:gd name="connsiteX12" fmla="*/ 903426 w 1155136"/>
                <a:gd name="connsiteY12" fmla="*/ 327707 h 543769"/>
                <a:gd name="connsiteX13" fmla="*/ 1015186 w 1155136"/>
                <a:gd name="connsiteY13" fmla="*/ 350567 h 543769"/>
                <a:gd name="connsiteX14" fmla="*/ 1099006 w 1155136"/>
                <a:gd name="connsiteY14" fmla="*/ 360727 h 543769"/>
                <a:gd name="connsiteX15" fmla="*/ 1124406 w 1155136"/>
                <a:gd name="connsiteY15" fmla="*/ 508047 h 543769"/>
                <a:gd name="connsiteX16" fmla="*/ 1154886 w 1155136"/>
                <a:gd name="connsiteY16" fmla="*/ 421687 h 543769"/>
                <a:gd name="connsiteX17" fmla="*/ 1106626 w 1155136"/>
                <a:gd name="connsiteY17" fmla="*/ 307387 h 543769"/>
                <a:gd name="connsiteX18" fmla="*/ 1035506 w 1155136"/>
                <a:gd name="connsiteY18" fmla="*/ 83867 h 543769"/>
                <a:gd name="connsiteX19" fmla="*/ 959306 w 1155136"/>
                <a:gd name="connsiteY19" fmla="*/ 27987 h 543769"/>
                <a:gd name="connsiteX0" fmla="*/ 959306 w 1155136"/>
                <a:gd name="connsiteY0" fmla="*/ 56517 h 572299"/>
                <a:gd name="connsiteX1" fmla="*/ 702766 w 1155136"/>
                <a:gd name="connsiteY1" fmla="*/ 637 h 572299"/>
                <a:gd name="connsiteX2" fmla="*/ 464006 w 1155136"/>
                <a:gd name="connsiteY2" fmla="*/ 28577 h 572299"/>
                <a:gd name="connsiteX3" fmla="*/ 326846 w 1155136"/>
                <a:gd name="connsiteY3" fmla="*/ 64137 h 572299"/>
                <a:gd name="connsiteX4" fmla="*/ 176986 w 1155136"/>
                <a:gd name="connsiteY4" fmla="*/ 61597 h 572299"/>
                <a:gd name="connsiteX5" fmla="*/ 9346 w 1155136"/>
                <a:gd name="connsiteY5" fmla="*/ 422277 h 572299"/>
                <a:gd name="connsiteX6" fmla="*/ 22046 w 1155136"/>
                <a:gd name="connsiteY6" fmla="*/ 572137 h 572299"/>
                <a:gd name="connsiteX7" fmla="*/ 27126 w 1155136"/>
                <a:gd name="connsiteY7" fmla="*/ 450217 h 572299"/>
                <a:gd name="connsiteX8" fmla="*/ 55066 w 1155136"/>
                <a:gd name="connsiteY8" fmla="*/ 391797 h 572299"/>
                <a:gd name="connsiteX9" fmla="*/ 258266 w 1155136"/>
                <a:gd name="connsiteY9" fmla="*/ 366397 h 572299"/>
                <a:gd name="connsiteX10" fmla="*/ 451306 w 1155136"/>
                <a:gd name="connsiteY10" fmla="*/ 381637 h 572299"/>
                <a:gd name="connsiteX11" fmla="*/ 674826 w 1155136"/>
                <a:gd name="connsiteY11" fmla="*/ 351157 h 572299"/>
                <a:gd name="connsiteX12" fmla="*/ 903426 w 1155136"/>
                <a:gd name="connsiteY12" fmla="*/ 356237 h 572299"/>
                <a:gd name="connsiteX13" fmla="*/ 1015186 w 1155136"/>
                <a:gd name="connsiteY13" fmla="*/ 379097 h 572299"/>
                <a:gd name="connsiteX14" fmla="*/ 1099006 w 1155136"/>
                <a:gd name="connsiteY14" fmla="*/ 389257 h 572299"/>
                <a:gd name="connsiteX15" fmla="*/ 1124406 w 1155136"/>
                <a:gd name="connsiteY15" fmla="*/ 536577 h 572299"/>
                <a:gd name="connsiteX16" fmla="*/ 1154886 w 1155136"/>
                <a:gd name="connsiteY16" fmla="*/ 450217 h 572299"/>
                <a:gd name="connsiteX17" fmla="*/ 1106626 w 1155136"/>
                <a:gd name="connsiteY17" fmla="*/ 335917 h 572299"/>
                <a:gd name="connsiteX18" fmla="*/ 1035506 w 1155136"/>
                <a:gd name="connsiteY18" fmla="*/ 112397 h 572299"/>
                <a:gd name="connsiteX19" fmla="*/ 959306 w 1155136"/>
                <a:gd name="connsiteY19" fmla="*/ 56517 h 57229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55136" h="576579">
                  <a:moveTo>
                    <a:pt x="918666" y="60797"/>
                  </a:moveTo>
                  <a:cubicBezTo>
                    <a:pt x="817489" y="59950"/>
                    <a:pt x="783199" y="13384"/>
                    <a:pt x="702766" y="4917"/>
                  </a:cubicBezTo>
                  <a:cubicBezTo>
                    <a:pt x="622333" y="-3550"/>
                    <a:pt x="498719" y="-586"/>
                    <a:pt x="436066" y="9997"/>
                  </a:cubicBezTo>
                  <a:cubicBezTo>
                    <a:pt x="373413" y="20580"/>
                    <a:pt x="370026" y="59104"/>
                    <a:pt x="326846" y="68417"/>
                  </a:cubicBezTo>
                  <a:cubicBezTo>
                    <a:pt x="283666" y="77730"/>
                    <a:pt x="229903" y="6187"/>
                    <a:pt x="176986" y="65877"/>
                  </a:cubicBezTo>
                  <a:cubicBezTo>
                    <a:pt x="124069" y="125567"/>
                    <a:pt x="35169" y="341467"/>
                    <a:pt x="9346" y="426557"/>
                  </a:cubicBezTo>
                  <a:cubicBezTo>
                    <a:pt x="-16477" y="511647"/>
                    <a:pt x="19083" y="571760"/>
                    <a:pt x="22046" y="576417"/>
                  </a:cubicBezTo>
                  <a:cubicBezTo>
                    <a:pt x="25009" y="581074"/>
                    <a:pt x="21623" y="484554"/>
                    <a:pt x="27126" y="454497"/>
                  </a:cubicBezTo>
                  <a:cubicBezTo>
                    <a:pt x="32629" y="424440"/>
                    <a:pt x="16543" y="410047"/>
                    <a:pt x="55066" y="396077"/>
                  </a:cubicBezTo>
                  <a:cubicBezTo>
                    <a:pt x="93589" y="382107"/>
                    <a:pt x="192226" y="372370"/>
                    <a:pt x="258266" y="370677"/>
                  </a:cubicBezTo>
                  <a:cubicBezTo>
                    <a:pt x="324306" y="368984"/>
                    <a:pt x="381879" y="388457"/>
                    <a:pt x="451306" y="385917"/>
                  </a:cubicBezTo>
                  <a:cubicBezTo>
                    <a:pt x="520733" y="383377"/>
                    <a:pt x="599473" y="359670"/>
                    <a:pt x="674826" y="355437"/>
                  </a:cubicBezTo>
                  <a:cubicBezTo>
                    <a:pt x="750179" y="351204"/>
                    <a:pt x="846699" y="355860"/>
                    <a:pt x="903426" y="360517"/>
                  </a:cubicBezTo>
                  <a:cubicBezTo>
                    <a:pt x="960153" y="365174"/>
                    <a:pt x="982589" y="377874"/>
                    <a:pt x="1015186" y="383377"/>
                  </a:cubicBezTo>
                  <a:cubicBezTo>
                    <a:pt x="1047783" y="388880"/>
                    <a:pt x="1080803" y="367290"/>
                    <a:pt x="1099006" y="393537"/>
                  </a:cubicBezTo>
                  <a:cubicBezTo>
                    <a:pt x="1117209" y="419784"/>
                    <a:pt x="1115093" y="530697"/>
                    <a:pt x="1124406" y="540857"/>
                  </a:cubicBezTo>
                  <a:cubicBezTo>
                    <a:pt x="1133719" y="551017"/>
                    <a:pt x="1157849" y="487940"/>
                    <a:pt x="1154886" y="454497"/>
                  </a:cubicBezTo>
                  <a:cubicBezTo>
                    <a:pt x="1151923" y="421054"/>
                    <a:pt x="1126523" y="396500"/>
                    <a:pt x="1106626" y="340197"/>
                  </a:cubicBezTo>
                  <a:cubicBezTo>
                    <a:pt x="1086729" y="283894"/>
                    <a:pt x="1066833" y="163243"/>
                    <a:pt x="1035506" y="116677"/>
                  </a:cubicBezTo>
                  <a:cubicBezTo>
                    <a:pt x="1004179" y="70111"/>
                    <a:pt x="1019843" y="61644"/>
                    <a:pt x="918666" y="60797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1058845" y="1656290"/>
              <a:ext cx="265272" cy="175294"/>
              <a:chOff x="1058845" y="1656290"/>
              <a:chExt cx="265272" cy="175294"/>
            </a:xfrm>
          </p:grpSpPr>
          <p:sp>
            <p:nvSpPr>
              <p:cNvPr id="22" name="円/楕円 21"/>
              <p:cNvSpPr/>
              <p:nvPr/>
            </p:nvSpPr>
            <p:spPr bwMode="auto">
              <a:xfrm>
                <a:off x="1058845" y="1656290"/>
                <a:ext cx="90012" cy="175294"/>
              </a:xfrm>
              <a:custGeom>
                <a:avLst/>
                <a:gdLst>
                  <a:gd name="connsiteX0" fmla="*/ 0 w 90011"/>
                  <a:gd name="connsiteY0" fmla="*/ 73677 h 147354"/>
                  <a:gd name="connsiteX1" fmla="*/ 45006 w 90011"/>
                  <a:gd name="connsiteY1" fmla="*/ 0 h 147354"/>
                  <a:gd name="connsiteX2" fmla="*/ 90012 w 90011"/>
                  <a:gd name="connsiteY2" fmla="*/ 73677 h 147354"/>
                  <a:gd name="connsiteX3" fmla="*/ 45006 w 90011"/>
                  <a:gd name="connsiteY3" fmla="*/ 147354 h 147354"/>
                  <a:gd name="connsiteX4" fmla="*/ 0 w 90011"/>
                  <a:gd name="connsiteY4" fmla="*/ 73677 h 147354"/>
                  <a:gd name="connsiteX0" fmla="*/ 0 w 90012"/>
                  <a:gd name="connsiteY0" fmla="*/ 73677 h 147354"/>
                  <a:gd name="connsiteX1" fmla="*/ 45006 w 90012"/>
                  <a:gd name="connsiteY1" fmla="*/ 0 h 147354"/>
                  <a:gd name="connsiteX2" fmla="*/ 90012 w 90012"/>
                  <a:gd name="connsiteY2" fmla="*/ 73677 h 147354"/>
                  <a:gd name="connsiteX3" fmla="*/ 45006 w 90012"/>
                  <a:gd name="connsiteY3" fmla="*/ 147354 h 147354"/>
                  <a:gd name="connsiteX4" fmla="*/ 0 w 90012"/>
                  <a:gd name="connsiteY4" fmla="*/ 73677 h 147354"/>
                  <a:gd name="connsiteX0" fmla="*/ 0 w 90012"/>
                  <a:gd name="connsiteY0" fmla="*/ 101617 h 175294"/>
                  <a:gd name="connsiteX1" fmla="*/ 47546 w 90012"/>
                  <a:gd name="connsiteY1" fmla="*/ 0 h 175294"/>
                  <a:gd name="connsiteX2" fmla="*/ 90012 w 90012"/>
                  <a:gd name="connsiteY2" fmla="*/ 101617 h 175294"/>
                  <a:gd name="connsiteX3" fmla="*/ 45006 w 90012"/>
                  <a:gd name="connsiteY3" fmla="*/ 175294 h 175294"/>
                  <a:gd name="connsiteX4" fmla="*/ 0 w 90012"/>
                  <a:gd name="connsiteY4" fmla="*/ 101617 h 17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175294">
                    <a:moveTo>
                      <a:pt x="0" y="101617"/>
                    </a:moveTo>
                    <a:cubicBezTo>
                      <a:pt x="0" y="60926"/>
                      <a:pt x="22690" y="0"/>
                      <a:pt x="47546" y="0"/>
                    </a:cubicBezTo>
                    <a:cubicBezTo>
                      <a:pt x="72402" y="0"/>
                      <a:pt x="90012" y="60926"/>
                      <a:pt x="90012" y="101617"/>
                    </a:cubicBezTo>
                    <a:cubicBezTo>
                      <a:pt x="90012" y="142308"/>
                      <a:pt x="69862" y="175294"/>
                      <a:pt x="45006" y="175294"/>
                    </a:cubicBezTo>
                    <a:cubicBezTo>
                      <a:pt x="20150" y="175294"/>
                      <a:pt x="0" y="142308"/>
                      <a:pt x="0" y="101617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0" name="円/楕円 21"/>
              <p:cNvSpPr/>
              <p:nvPr/>
            </p:nvSpPr>
            <p:spPr bwMode="auto">
              <a:xfrm>
                <a:off x="1234105" y="1656290"/>
                <a:ext cx="90012" cy="175294"/>
              </a:xfrm>
              <a:custGeom>
                <a:avLst/>
                <a:gdLst>
                  <a:gd name="connsiteX0" fmla="*/ 0 w 90011"/>
                  <a:gd name="connsiteY0" fmla="*/ 73677 h 147354"/>
                  <a:gd name="connsiteX1" fmla="*/ 45006 w 90011"/>
                  <a:gd name="connsiteY1" fmla="*/ 0 h 147354"/>
                  <a:gd name="connsiteX2" fmla="*/ 90012 w 90011"/>
                  <a:gd name="connsiteY2" fmla="*/ 73677 h 147354"/>
                  <a:gd name="connsiteX3" fmla="*/ 45006 w 90011"/>
                  <a:gd name="connsiteY3" fmla="*/ 147354 h 147354"/>
                  <a:gd name="connsiteX4" fmla="*/ 0 w 90011"/>
                  <a:gd name="connsiteY4" fmla="*/ 73677 h 147354"/>
                  <a:gd name="connsiteX0" fmla="*/ 0 w 90012"/>
                  <a:gd name="connsiteY0" fmla="*/ 73677 h 147354"/>
                  <a:gd name="connsiteX1" fmla="*/ 45006 w 90012"/>
                  <a:gd name="connsiteY1" fmla="*/ 0 h 147354"/>
                  <a:gd name="connsiteX2" fmla="*/ 90012 w 90012"/>
                  <a:gd name="connsiteY2" fmla="*/ 73677 h 147354"/>
                  <a:gd name="connsiteX3" fmla="*/ 45006 w 90012"/>
                  <a:gd name="connsiteY3" fmla="*/ 147354 h 147354"/>
                  <a:gd name="connsiteX4" fmla="*/ 0 w 90012"/>
                  <a:gd name="connsiteY4" fmla="*/ 73677 h 147354"/>
                  <a:gd name="connsiteX0" fmla="*/ 0 w 90012"/>
                  <a:gd name="connsiteY0" fmla="*/ 101617 h 175294"/>
                  <a:gd name="connsiteX1" fmla="*/ 47546 w 90012"/>
                  <a:gd name="connsiteY1" fmla="*/ 0 h 175294"/>
                  <a:gd name="connsiteX2" fmla="*/ 90012 w 90012"/>
                  <a:gd name="connsiteY2" fmla="*/ 101617 h 175294"/>
                  <a:gd name="connsiteX3" fmla="*/ 45006 w 90012"/>
                  <a:gd name="connsiteY3" fmla="*/ 175294 h 175294"/>
                  <a:gd name="connsiteX4" fmla="*/ 0 w 90012"/>
                  <a:gd name="connsiteY4" fmla="*/ 101617 h 17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175294">
                    <a:moveTo>
                      <a:pt x="0" y="101617"/>
                    </a:moveTo>
                    <a:cubicBezTo>
                      <a:pt x="0" y="60926"/>
                      <a:pt x="22690" y="0"/>
                      <a:pt x="47546" y="0"/>
                    </a:cubicBezTo>
                    <a:cubicBezTo>
                      <a:pt x="72402" y="0"/>
                      <a:pt x="90012" y="60926"/>
                      <a:pt x="90012" y="101617"/>
                    </a:cubicBezTo>
                    <a:cubicBezTo>
                      <a:pt x="90012" y="142308"/>
                      <a:pt x="69862" y="175294"/>
                      <a:pt x="45006" y="175294"/>
                    </a:cubicBezTo>
                    <a:cubicBezTo>
                      <a:pt x="20150" y="175294"/>
                      <a:pt x="0" y="142308"/>
                      <a:pt x="0" y="101617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0" name="グループ化 39"/>
          <p:cNvGrpSpPr/>
          <p:nvPr/>
        </p:nvGrpSpPr>
        <p:grpSpPr>
          <a:xfrm>
            <a:off x="630734" y="5020598"/>
            <a:ext cx="1155136" cy="1033922"/>
            <a:chOff x="630734" y="5020598"/>
            <a:chExt cx="1155136" cy="1033922"/>
          </a:xfrm>
        </p:grpSpPr>
        <p:sp>
          <p:nvSpPr>
            <p:cNvPr id="183" name="片側の 2 つの角を丸めた四角形 182"/>
            <p:cNvSpPr/>
            <p:nvPr/>
          </p:nvSpPr>
          <p:spPr>
            <a:xfrm>
              <a:off x="828495" y="5020598"/>
              <a:ext cx="748566" cy="275713"/>
            </a:xfrm>
            <a:prstGeom prst="round2SameRect">
              <a:avLst/>
            </a:prstGeom>
            <a:solidFill>
              <a:srgbClr val="FF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片側の 2 つの角を丸めた四角形 183"/>
            <p:cNvSpPr/>
            <p:nvPr/>
          </p:nvSpPr>
          <p:spPr>
            <a:xfrm>
              <a:off x="828495" y="5047951"/>
              <a:ext cx="748566" cy="275713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角丸四角形 184"/>
            <p:cNvSpPr/>
            <p:nvPr/>
          </p:nvSpPr>
          <p:spPr>
            <a:xfrm>
              <a:off x="686692" y="5854942"/>
              <a:ext cx="1032172" cy="199578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台形 185"/>
            <p:cNvSpPr/>
            <p:nvPr/>
          </p:nvSpPr>
          <p:spPr>
            <a:xfrm>
              <a:off x="655749" y="5296311"/>
              <a:ext cx="1094058" cy="482497"/>
            </a:xfrm>
            <a:prstGeom prst="trapezoid">
              <a:avLst>
                <a:gd name="adj" fmla="val 36635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角丸四角形 186"/>
            <p:cNvSpPr/>
            <p:nvPr/>
          </p:nvSpPr>
          <p:spPr>
            <a:xfrm>
              <a:off x="655749" y="5759647"/>
              <a:ext cx="1094058" cy="157017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角丸四角形 187"/>
            <p:cNvSpPr/>
            <p:nvPr/>
          </p:nvSpPr>
          <p:spPr>
            <a:xfrm>
              <a:off x="1024548" y="5217149"/>
              <a:ext cx="340136" cy="134413"/>
            </a:xfrm>
            <a:prstGeom prst="roundRect">
              <a:avLst/>
            </a:pr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1" name="グループ化 240"/>
            <p:cNvGrpSpPr/>
            <p:nvPr/>
          </p:nvGrpSpPr>
          <p:grpSpPr>
            <a:xfrm>
              <a:off x="1037564" y="5159207"/>
              <a:ext cx="315035" cy="287530"/>
              <a:chOff x="1037564" y="1233383"/>
              <a:chExt cx="315035" cy="287530"/>
            </a:xfrm>
            <a:solidFill>
              <a:srgbClr val="FF6699"/>
            </a:solidFill>
          </p:grpSpPr>
          <p:sp>
            <p:nvSpPr>
              <p:cNvPr id="242" name="円/楕円 241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3" name="角丸四角形 242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44" name="フリーフォーム 243"/>
            <p:cNvSpPr/>
            <p:nvPr/>
          </p:nvSpPr>
          <p:spPr bwMode="auto">
            <a:xfrm>
              <a:off x="630734" y="5328067"/>
              <a:ext cx="1155136" cy="576579"/>
            </a:xfrm>
            <a:custGeom>
              <a:avLst/>
              <a:gdLst>
                <a:gd name="connsiteX0" fmla="*/ 959306 w 1155136"/>
                <a:gd name="connsiteY0" fmla="*/ 27987 h 543769"/>
                <a:gd name="connsiteX1" fmla="*/ 679906 w 1155136"/>
                <a:gd name="connsiteY1" fmla="*/ 27987 h 543769"/>
                <a:gd name="connsiteX2" fmla="*/ 464006 w 1155136"/>
                <a:gd name="connsiteY2" fmla="*/ 47 h 543769"/>
                <a:gd name="connsiteX3" fmla="*/ 326846 w 1155136"/>
                <a:gd name="connsiteY3" fmla="*/ 35607 h 543769"/>
                <a:gd name="connsiteX4" fmla="*/ 176986 w 1155136"/>
                <a:gd name="connsiteY4" fmla="*/ 33067 h 543769"/>
                <a:gd name="connsiteX5" fmla="*/ 9346 w 1155136"/>
                <a:gd name="connsiteY5" fmla="*/ 393747 h 543769"/>
                <a:gd name="connsiteX6" fmla="*/ 22046 w 1155136"/>
                <a:gd name="connsiteY6" fmla="*/ 543607 h 543769"/>
                <a:gd name="connsiteX7" fmla="*/ 27126 w 1155136"/>
                <a:gd name="connsiteY7" fmla="*/ 421687 h 543769"/>
                <a:gd name="connsiteX8" fmla="*/ 55066 w 1155136"/>
                <a:gd name="connsiteY8" fmla="*/ 363267 h 543769"/>
                <a:gd name="connsiteX9" fmla="*/ 258266 w 1155136"/>
                <a:gd name="connsiteY9" fmla="*/ 337867 h 543769"/>
                <a:gd name="connsiteX10" fmla="*/ 451306 w 1155136"/>
                <a:gd name="connsiteY10" fmla="*/ 353107 h 543769"/>
                <a:gd name="connsiteX11" fmla="*/ 674826 w 1155136"/>
                <a:gd name="connsiteY11" fmla="*/ 322627 h 543769"/>
                <a:gd name="connsiteX12" fmla="*/ 903426 w 1155136"/>
                <a:gd name="connsiteY12" fmla="*/ 327707 h 543769"/>
                <a:gd name="connsiteX13" fmla="*/ 1015186 w 1155136"/>
                <a:gd name="connsiteY13" fmla="*/ 350567 h 543769"/>
                <a:gd name="connsiteX14" fmla="*/ 1099006 w 1155136"/>
                <a:gd name="connsiteY14" fmla="*/ 360727 h 543769"/>
                <a:gd name="connsiteX15" fmla="*/ 1124406 w 1155136"/>
                <a:gd name="connsiteY15" fmla="*/ 508047 h 543769"/>
                <a:gd name="connsiteX16" fmla="*/ 1154886 w 1155136"/>
                <a:gd name="connsiteY16" fmla="*/ 421687 h 543769"/>
                <a:gd name="connsiteX17" fmla="*/ 1106626 w 1155136"/>
                <a:gd name="connsiteY17" fmla="*/ 307387 h 543769"/>
                <a:gd name="connsiteX18" fmla="*/ 1035506 w 1155136"/>
                <a:gd name="connsiteY18" fmla="*/ 83867 h 543769"/>
                <a:gd name="connsiteX19" fmla="*/ 959306 w 1155136"/>
                <a:gd name="connsiteY19" fmla="*/ 27987 h 543769"/>
                <a:gd name="connsiteX0" fmla="*/ 959306 w 1155136"/>
                <a:gd name="connsiteY0" fmla="*/ 56517 h 572299"/>
                <a:gd name="connsiteX1" fmla="*/ 702766 w 1155136"/>
                <a:gd name="connsiteY1" fmla="*/ 637 h 572299"/>
                <a:gd name="connsiteX2" fmla="*/ 464006 w 1155136"/>
                <a:gd name="connsiteY2" fmla="*/ 28577 h 572299"/>
                <a:gd name="connsiteX3" fmla="*/ 326846 w 1155136"/>
                <a:gd name="connsiteY3" fmla="*/ 64137 h 572299"/>
                <a:gd name="connsiteX4" fmla="*/ 176986 w 1155136"/>
                <a:gd name="connsiteY4" fmla="*/ 61597 h 572299"/>
                <a:gd name="connsiteX5" fmla="*/ 9346 w 1155136"/>
                <a:gd name="connsiteY5" fmla="*/ 422277 h 572299"/>
                <a:gd name="connsiteX6" fmla="*/ 22046 w 1155136"/>
                <a:gd name="connsiteY6" fmla="*/ 572137 h 572299"/>
                <a:gd name="connsiteX7" fmla="*/ 27126 w 1155136"/>
                <a:gd name="connsiteY7" fmla="*/ 450217 h 572299"/>
                <a:gd name="connsiteX8" fmla="*/ 55066 w 1155136"/>
                <a:gd name="connsiteY8" fmla="*/ 391797 h 572299"/>
                <a:gd name="connsiteX9" fmla="*/ 258266 w 1155136"/>
                <a:gd name="connsiteY9" fmla="*/ 366397 h 572299"/>
                <a:gd name="connsiteX10" fmla="*/ 451306 w 1155136"/>
                <a:gd name="connsiteY10" fmla="*/ 381637 h 572299"/>
                <a:gd name="connsiteX11" fmla="*/ 674826 w 1155136"/>
                <a:gd name="connsiteY11" fmla="*/ 351157 h 572299"/>
                <a:gd name="connsiteX12" fmla="*/ 903426 w 1155136"/>
                <a:gd name="connsiteY12" fmla="*/ 356237 h 572299"/>
                <a:gd name="connsiteX13" fmla="*/ 1015186 w 1155136"/>
                <a:gd name="connsiteY13" fmla="*/ 379097 h 572299"/>
                <a:gd name="connsiteX14" fmla="*/ 1099006 w 1155136"/>
                <a:gd name="connsiteY14" fmla="*/ 389257 h 572299"/>
                <a:gd name="connsiteX15" fmla="*/ 1124406 w 1155136"/>
                <a:gd name="connsiteY15" fmla="*/ 536577 h 572299"/>
                <a:gd name="connsiteX16" fmla="*/ 1154886 w 1155136"/>
                <a:gd name="connsiteY16" fmla="*/ 450217 h 572299"/>
                <a:gd name="connsiteX17" fmla="*/ 1106626 w 1155136"/>
                <a:gd name="connsiteY17" fmla="*/ 335917 h 572299"/>
                <a:gd name="connsiteX18" fmla="*/ 1035506 w 1155136"/>
                <a:gd name="connsiteY18" fmla="*/ 112397 h 572299"/>
                <a:gd name="connsiteX19" fmla="*/ 959306 w 1155136"/>
                <a:gd name="connsiteY19" fmla="*/ 56517 h 57229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55136" h="576579">
                  <a:moveTo>
                    <a:pt x="918666" y="60797"/>
                  </a:moveTo>
                  <a:cubicBezTo>
                    <a:pt x="817489" y="59950"/>
                    <a:pt x="783199" y="13384"/>
                    <a:pt x="702766" y="4917"/>
                  </a:cubicBezTo>
                  <a:cubicBezTo>
                    <a:pt x="622333" y="-3550"/>
                    <a:pt x="498719" y="-586"/>
                    <a:pt x="436066" y="9997"/>
                  </a:cubicBezTo>
                  <a:cubicBezTo>
                    <a:pt x="373413" y="20580"/>
                    <a:pt x="370026" y="59104"/>
                    <a:pt x="326846" y="68417"/>
                  </a:cubicBezTo>
                  <a:cubicBezTo>
                    <a:pt x="283666" y="77730"/>
                    <a:pt x="229903" y="6187"/>
                    <a:pt x="176986" y="65877"/>
                  </a:cubicBezTo>
                  <a:cubicBezTo>
                    <a:pt x="124069" y="125567"/>
                    <a:pt x="35169" y="341467"/>
                    <a:pt x="9346" y="426557"/>
                  </a:cubicBezTo>
                  <a:cubicBezTo>
                    <a:pt x="-16477" y="511647"/>
                    <a:pt x="19083" y="571760"/>
                    <a:pt x="22046" y="576417"/>
                  </a:cubicBezTo>
                  <a:cubicBezTo>
                    <a:pt x="25009" y="581074"/>
                    <a:pt x="21623" y="484554"/>
                    <a:pt x="27126" y="454497"/>
                  </a:cubicBezTo>
                  <a:cubicBezTo>
                    <a:pt x="32629" y="424440"/>
                    <a:pt x="16543" y="410047"/>
                    <a:pt x="55066" y="396077"/>
                  </a:cubicBezTo>
                  <a:cubicBezTo>
                    <a:pt x="93589" y="382107"/>
                    <a:pt x="192226" y="372370"/>
                    <a:pt x="258266" y="370677"/>
                  </a:cubicBezTo>
                  <a:cubicBezTo>
                    <a:pt x="324306" y="368984"/>
                    <a:pt x="381879" y="388457"/>
                    <a:pt x="451306" y="385917"/>
                  </a:cubicBezTo>
                  <a:cubicBezTo>
                    <a:pt x="520733" y="383377"/>
                    <a:pt x="599473" y="359670"/>
                    <a:pt x="674826" y="355437"/>
                  </a:cubicBezTo>
                  <a:cubicBezTo>
                    <a:pt x="750179" y="351204"/>
                    <a:pt x="846699" y="355860"/>
                    <a:pt x="903426" y="360517"/>
                  </a:cubicBezTo>
                  <a:cubicBezTo>
                    <a:pt x="960153" y="365174"/>
                    <a:pt x="982589" y="377874"/>
                    <a:pt x="1015186" y="383377"/>
                  </a:cubicBezTo>
                  <a:cubicBezTo>
                    <a:pt x="1047783" y="388880"/>
                    <a:pt x="1080803" y="367290"/>
                    <a:pt x="1099006" y="393537"/>
                  </a:cubicBezTo>
                  <a:cubicBezTo>
                    <a:pt x="1117209" y="419784"/>
                    <a:pt x="1115093" y="530697"/>
                    <a:pt x="1124406" y="540857"/>
                  </a:cubicBezTo>
                  <a:cubicBezTo>
                    <a:pt x="1133719" y="551017"/>
                    <a:pt x="1157849" y="487940"/>
                    <a:pt x="1154886" y="454497"/>
                  </a:cubicBezTo>
                  <a:cubicBezTo>
                    <a:pt x="1151923" y="421054"/>
                    <a:pt x="1126523" y="396500"/>
                    <a:pt x="1106626" y="340197"/>
                  </a:cubicBezTo>
                  <a:cubicBezTo>
                    <a:pt x="1086729" y="283894"/>
                    <a:pt x="1066833" y="163243"/>
                    <a:pt x="1035506" y="116677"/>
                  </a:cubicBezTo>
                  <a:cubicBezTo>
                    <a:pt x="1004179" y="70111"/>
                    <a:pt x="1019843" y="61644"/>
                    <a:pt x="918666" y="60797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5" name="グループ化 244"/>
            <p:cNvGrpSpPr/>
            <p:nvPr/>
          </p:nvGrpSpPr>
          <p:grpSpPr>
            <a:xfrm>
              <a:off x="1058845" y="5582114"/>
              <a:ext cx="265272" cy="175294"/>
              <a:chOff x="1058845" y="1656290"/>
              <a:chExt cx="265272" cy="175294"/>
            </a:xfrm>
            <a:solidFill>
              <a:srgbClr val="FF6699"/>
            </a:solidFill>
          </p:grpSpPr>
          <p:sp>
            <p:nvSpPr>
              <p:cNvPr id="246" name="円/楕円 21"/>
              <p:cNvSpPr/>
              <p:nvPr/>
            </p:nvSpPr>
            <p:spPr bwMode="auto">
              <a:xfrm>
                <a:off x="1058845" y="1656290"/>
                <a:ext cx="90012" cy="175294"/>
              </a:xfrm>
              <a:custGeom>
                <a:avLst/>
                <a:gdLst>
                  <a:gd name="connsiteX0" fmla="*/ 0 w 90011"/>
                  <a:gd name="connsiteY0" fmla="*/ 73677 h 147354"/>
                  <a:gd name="connsiteX1" fmla="*/ 45006 w 90011"/>
                  <a:gd name="connsiteY1" fmla="*/ 0 h 147354"/>
                  <a:gd name="connsiteX2" fmla="*/ 90012 w 90011"/>
                  <a:gd name="connsiteY2" fmla="*/ 73677 h 147354"/>
                  <a:gd name="connsiteX3" fmla="*/ 45006 w 90011"/>
                  <a:gd name="connsiteY3" fmla="*/ 147354 h 147354"/>
                  <a:gd name="connsiteX4" fmla="*/ 0 w 90011"/>
                  <a:gd name="connsiteY4" fmla="*/ 73677 h 147354"/>
                  <a:gd name="connsiteX0" fmla="*/ 0 w 90012"/>
                  <a:gd name="connsiteY0" fmla="*/ 73677 h 147354"/>
                  <a:gd name="connsiteX1" fmla="*/ 45006 w 90012"/>
                  <a:gd name="connsiteY1" fmla="*/ 0 h 147354"/>
                  <a:gd name="connsiteX2" fmla="*/ 90012 w 90012"/>
                  <a:gd name="connsiteY2" fmla="*/ 73677 h 147354"/>
                  <a:gd name="connsiteX3" fmla="*/ 45006 w 90012"/>
                  <a:gd name="connsiteY3" fmla="*/ 147354 h 147354"/>
                  <a:gd name="connsiteX4" fmla="*/ 0 w 90012"/>
                  <a:gd name="connsiteY4" fmla="*/ 73677 h 147354"/>
                  <a:gd name="connsiteX0" fmla="*/ 0 w 90012"/>
                  <a:gd name="connsiteY0" fmla="*/ 101617 h 175294"/>
                  <a:gd name="connsiteX1" fmla="*/ 47546 w 90012"/>
                  <a:gd name="connsiteY1" fmla="*/ 0 h 175294"/>
                  <a:gd name="connsiteX2" fmla="*/ 90012 w 90012"/>
                  <a:gd name="connsiteY2" fmla="*/ 101617 h 175294"/>
                  <a:gd name="connsiteX3" fmla="*/ 45006 w 90012"/>
                  <a:gd name="connsiteY3" fmla="*/ 175294 h 175294"/>
                  <a:gd name="connsiteX4" fmla="*/ 0 w 90012"/>
                  <a:gd name="connsiteY4" fmla="*/ 101617 h 17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175294">
                    <a:moveTo>
                      <a:pt x="0" y="101617"/>
                    </a:moveTo>
                    <a:cubicBezTo>
                      <a:pt x="0" y="60926"/>
                      <a:pt x="22690" y="0"/>
                      <a:pt x="47546" y="0"/>
                    </a:cubicBezTo>
                    <a:cubicBezTo>
                      <a:pt x="72402" y="0"/>
                      <a:pt x="90012" y="60926"/>
                      <a:pt x="90012" y="101617"/>
                    </a:cubicBezTo>
                    <a:cubicBezTo>
                      <a:pt x="90012" y="142308"/>
                      <a:pt x="69862" y="175294"/>
                      <a:pt x="45006" y="175294"/>
                    </a:cubicBezTo>
                    <a:cubicBezTo>
                      <a:pt x="20150" y="175294"/>
                      <a:pt x="0" y="142308"/>
                      <a:pt x="0" y="101617"/>
                    </a:cubicBezTo>
                    <a:close/>
                  </a:path>
                </a:pathLst>
              </a:cu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47" name="円/楕円 21"/>
              <p:cNvSpPr/>
              <p:nvPr/>
            </p:nvSpPr>
            <p:spPr bwMode="auto">
              <a:xfrm>
                <a:off x="1234105" y="1656290"/>
                <a:ext cx="90012" cy="175294"/>
              </a:xfrm>
              <a:custGeom>
                <a:avLst/>
                <a:gdLst>
                  <a:gd name="connsiteX0" fmla="*/ 0 w 90011"/>
                  <a:gd name="connsiteY0" fmla="*/ 73677 h 147354"/>
                  <a:gd name="connsiteX1" fmla="*/ 45006 w 90011"/>
                  <a:gd name="connsiteY1" fmla="*/ 0 h 147354"/>
                  <a:gd name="connsiteX2" fmla="*/ 90012 w 90011"/>
                  <a:gd name="connsiteY2" fmla="*/ 73677 h 147354"/>
                  <a:gd name="connsiteX3" fmla="*/ 45006 w 90011"/>
                  <a:gd name="connsiteY3" fmla="*/ 147354 h 147354"/>
                  <a:gd name="connsiteX4" fmla="*/ 0 w 90011"/>
                  <a:gd name="connsiteY4" fmla="*/ 73677 h 147354"/>
                  <a:gd name="connsiteX0" fmla="*/ 0 w 90012"/>
                  <a:gd name="connsiteY0" fmla="*/ 73677 h 147354"/>
                  <a:gd name="connsiteX1" fmla="*/ 45006 w 90012"/>
                  <a:gd name="connsiteY1" fmla="*/ 0 h 147354"/>
                  <a:gd name="connsiteX2" fmla="*/ 90012 w 90012"/>
                  <a:gd name="connsiteY2" fmla="*/ 73677 h 147354"/>
                  <a:gd name="connsiteX3" fmla="*/ 45006 w 90012"/>
                  <a:gd name="connsiteY3" fmla="*/ 147354 h 147354"/>
                  <a:gd name="connsiteX4" fmla="*/ 0 w 90012"/>
                  <a:gd name="connsiteY4" fmla="*/ 73677 h 147354"/>
                  <a:gd name="connsiteX0" fmla="*/ 0 w 90012"/>
                  <a:gd name="connsiteY0" fmla="*/ 101617 h 175294"/>
                  <a:gd name="connsiteX1" fmla="*/ 47546 w 90012"/>
                  <a:gd name="connsiteY1" fmla="*/ 0 h 175294"/>
                  <a:gd name="connsiteX2" fmla="*/ 90012 w 90012"/>
                  <a:gd name="connsiteY2" fmla="*/ 101617 h 175294"/>
                  <a:gd name="connsiteX3" fmla="*/ 45006 w 90012"/>
                  <a:gd name="connsiteY3" fmla="*/ 175294 h 175294"/>
                  <a:gd name="connsiteX4" fmla="*/ 0 w 90012"/>
                  <a:gd name="connsiteY4" fmla="*/ 101617 h 17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175294">
                    <a:moveTo>
                      <a:pt x="0" y="101617"/>
                    </a:moveTo>
                    <a:cubicBezTo>
                      <a:pt x="0" y="60926"/>
                      <a:pt x="22690" y="0"/>
                      <a:pt x="47546" y="0"/>
                    </a:cubicBezTo>
                    <a:cubicBezTo>
                      <a:pt x="72402" y="0"/>
                      <a:pt x="90012" y="60926"/>
                      <a:pt x="90012" y="101617"/>
                    </a:cubicBezTo>
                    <a:cubicBezTo>
                      <a:pt x="90012" y="142308"/>
                      <a:pt x="69862" y="175294"/>
                      <a:pt x="45006" y="175294"/>
                    </a:cubicBezTo>
                    <a:cubicBezTo>
                      <a:pt x="20150" y="175294"/>
                      <a:pt x="0" y="142308"/>
                      <a:pt x="0" y="101617"/>
                    </a:cubicBezTo>
                    <a:close/>
                  </a:path>
                </a:pathLst>
              </a:cu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39" name="グループ化 38"/>
          <p:cNvGrpSpPr/>
          <p:nvPr/>
        </p:nvGrpSpPr>
        <p:grpSpPr>
          <a:xfrm>
            <a:off x="630734" y="3100358"/>
            <a:ext cx="1155136" cy="1033922"/>
            <a:chOff x="630734" y="3100358"/>
            <a:chExt cx="1155136" cy="1033922"/>
          </a:xfrm>
        </p:grpSpPr>
        <p:sp>
          <p:nvSpPr>
            <p:cNvPr id="115" name="片側の 2 つの角を丸めた四角形 114"/>
            <p:cNvSpPr/>
            <p:nvPr/>
          </p:nvSpPr>
          <p:spPr>
            <a:xfrm>
              <a:off x="828495" y="3100358"/>
              <a:ext cx="748566" cy="275713"/>
            </a:xfrm>
            <a:prstGeom prst="round2SameRect">
              <a:avLst/>
            </a:prstGeom>
            <a:solidFill>
              <a:srgbClr val="FF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片側の 2 つの角を丸めた四角形 115"/>
            <p:cNvSpPr/>
            <p:nvPr/>
          </p:nvSpPr>
          <p:spPr>
            <a:xfrm>
              <a:off x="828495" y="3127711"/>
              <a:ext cx="748566" cy="275713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角丸四角形 116"/>
            <p:cNvSpPr/>
            <p:nvPr/>
          </p:nvSpPr>
          <p:spPr>
            <a:xfrm>
              <a:off x="686692" y="3934702"/>
              <a:ext cx="1032172" cy="199578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台形 117"/>
            <p:cNvSpPr/>
            <p:nvPr/>
          </p:nvSpPr>
          <p:spPr>
            <a:xfrm>
              <a:off x="655749" y="3376071"/>
              <a:ext cx="1094058" cy="482497"/>
            </a:xfrm>
            <a:prstGeom prst="trapezoid">
              <a:avLst>
                <a:gd name="adj" fmla="val 35371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角丸四角形 118"/>
            <p:cNvSpPr/>
            <p:nvPr/>
          </p:nvSpPr>
          <p:spPr>
            <a:xfrm>
              <a:off x="655749" y="3839407"/>
              <a:ext cx="1094058" cy="157017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角丸四角形 119"/>
            <p:cNvSpPr/>
            <p:nvPr/>
          </p:nvSpPr>
          <p:spPr>
            <a:xfrm>
              <a:off x="1024548" y="3296909"/>
              <a:ext cx="340136" cy="134413"/>
            </a:xfrm>
            <a:prstGeom prst="roundRect">
              <a:avLst/>
            </a:pr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8" name="グループ化 247"/>
            <p:cNvGrpSpPr/>
            <p:nvPr/>
          </p:nvGrpSpPr>
          <p:grpSpPr>
            <a:xfrm>
              <a:off x="1037564" y="3238967"/>
              <a:ext cx="315035" cy="287530"/>
              <a:chOff x="1037564" y="1233383"/>
              <a:chExt cx="315035" cy="287530"/>
            </a:xfrm>
            <a:solidFill>
              <a:srgbClr val="008000"/>
            </a:solidFill>
          </p:grpSpPr>
          <p:sp>
            <p:nvSpPr>
              <p:cNvPr id="249" name="円/楕円 248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0" name="角丸四角形 249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51" name="フリーフォーム 250"/>
            <p:cNvSpPr/>
            <p:nvPr/>
          </p:nvSpPr>
          <p:spPr bwMode="auto">
            <a:xfrm>
              <a:off x="630734" y="3407827"/>
              <a:ext cx="1155136" cy="576579"/>
            </a:xfrm>
            <a:custGeom>
              <a:avLst/>
              <a:gdLst>
                <a:gd name="connsiteX0" fmla="*/ 959306 w 1155136"/>
                <a:gd name="connsiteY0" fmla="*/ 27987 h 543769"/>
                <a:gd name="connsiteX1" fmla="*/ 679906 w 1155136"/>
                <a:gd name="connsiteY1" fmla="*/ 27987 h 543769"/>
                <a:gd name="connsiteX2" fmla="*/ 464006 w 1155136"/>
                <a:gd name="connsiteY2" fmla="*/ 47 h 543769"/>
                <a:gd name="connsiteX3" fmla="*/ 326846 w 1155136"/>
                <a:gd name="connsiteY3" fmla="*/ 35607 h 543769"/>
                <a:gd name="connsiteX4" fmla="*/ 176986 w 1155136"/>
                <a:gd name="connsiteY4" fmla="*/ 33067 h 543769"/>
                <a:gd name="connsiteX5" fmla="*/ 9346 w 1155136"/>
                <a:gd name="connsiteY5" fmla="*/ 393747 h 543769"/>
                <a:gd name="connsiteX6" fmla="*/ 22046 w 1155136"/>
                <a:gd name="connsiteY6" fmla="*/ 543607 h 543769"/>
                <a:gd name="connsiteX7" fmla="*/ 27126 w 1155136"/>
                <a:gd name="connsiteY7" fmla="*/ 421687 h 543769"/>
                <a:gd name="connsiteX8" fmla="*/ 55066 w 1155136"/>
                <a:gd name="connsiteY8" fmla="*/ 363267 h 543769"/>
                <a:gd name="connsiteX9" fmla="*/ 258266 w 1155136"/>
                <a:gd name="connsiteY9" fmla="*/ 337867 h 543769"/>
                <a:gd name="connsiteX10" fmla="*/ 451306 w 1155136"/>
                <a:gd name="connsiteY10" fmla="*/ 353107 h 543769"/>
                <a:gd name="connsiteX11" fmla="*/ 674826 w 1155136"/>
                <a:gd name="connsiteY11" fmla="*/ 322627 h 543769"/>
                <a:gd name="connsiteX12" fmla="*/ 903426 w 1155136"/>
                <a:gd name="connsiteY12" fmla="*/ 327707 h 543769"/>
                <a:gd name="connsiteX13" fmla="*/ 1015186 w 1155136"/>
                <a:gd name="connsiteY13" fmla="*/ 350567 h 543769"/>
                <a:gd name="connsiteX14" fmla="*/ 1099006 w 1155136"/>
                <a:gd name="connsiteY14" fmla="*/ 360727 h 543769"/>
                <a:gd name="connsiteX15" fmla="*/ 1124406 w 1155136"/>
                <a:gd name="connsiteY15" fmla="*/ 508047 h 543769"/>
                <a:gd name="connsiteX16" fmla="*/ 1154886 w 1155136"/>
                <a:gd name="connsiteY16" fmla="*/ 421687 h 543769"/>
                <a:gd name="connsiteX17" fmla="*/ 1106626 w 1155136"/>
                <a:gd name="connsiteY17" fmla="*/ 307387 h 543769"/>
                <a:gd name="connsiteX18" fmla="*/ 1035506 w 1155136"/>
                <a:gd name="connsiteY18" fmla="*/ 83867 h 543769"/>
                <a:gd name="connsiteX19" fmla="*/ 959306 w 1155136"/>
                <a:gd name="connsiteY19" fmla="*/ 27987 h 543769"/>
                <a:gd name="connsiteX0" fmla="*/ 959306 w 1155136"/>
                <a:gd name="connsiteY0" fmla="*/ 56517 h 572299"/>
                <a:gd name="connsiteX1" fmla="*/ 702766 w 1155136"/>
                <a:gd name="connsiteY1" fmla="*/ 637 h 572299"/>
                <a:gd name="connsiteX2" fmla="*/ 464006 w 1155136"/>
                <a:gd name="connsiteY2" fmla="*/ 28577 h 572299"/>
                <a:gd name="connsiteX3" fmla="*/ 326846 w 1155136"/>
                <a:gd name="connsiteY3" fmla="*/ 64137 h 572299"/>
                <a:gd name="connsiteX4" fmla="*/ 176986 w 1155136"/>
                <a:gd name="connsiteY4" fmla="*/ 61597 h 572299"/>
                <a:gd name="connsiteX5" fmla="*/ 9346 w 1155136"/>
                <a:gd name="connsiteY5" fmla="*/ 422277 h 572299"/>
                <a:gd name="connsiteX6" fmla="*/ 22046 w 1155136"/>
                <a:gd name="connsiteY6" fmla="*/ 572137 h 572299"/>
                <a:gd name="connsiteX7" fmla="*/ 27126 w 1155136"/>
                <a:gd name="connsiteY7" fmla="*/ 450217 h 572299"/>
                <a:gd name="connsiteX8" fmla="*/ 55066 w 1155136"/>
                <a:gd name="connsiteY8" fmla="*/ 391797 h 572299"/>
                <a:gd name="connsiteX9" fmla="*/ 258266 w 1155136"/>
                <a:gd name="connsiteY9" fmla="*/ 366397 h 572299"/>
                <a:gd name="connsiteX10" fmla="*/ 451306 w 1155136"/>
                <a:gd name="connsiteY10" fmla="*/ 381637 h 572299"/>
                <a:gd name="connsiteX11" fmla="*/ 674826 w 1155136"/>
                <a:gd name="connsiteY11" fmla="*/ 351157 h 572299"/>
                <a:gd name="connsiteX12" fmla="*/ 903426 w 1155136"/>
                <a:gd name="connsiteY12" fmla="*/ 356237 h 572299"/>
                <a:gd name="connsiteX13" fmla="*/ 1015186 w 1155136"/>
                <a:gd name="connsiteY13" fmla="*/ 379097 h 572299"/>
                <a:gd name="connsiteX14" fmla="*/ 1099006 w 1155136"/>
                <a:gd name="connsiteY14" fmla="*/ 389257 h 572299"/>
                <a:gd name="connsiteX15" fmla="*/ 1124406 w 1155136"/>
                <a:gd name="connsiteY15" fmla="*/ 536577 h 572299"/>
                <a:gd name="connsiteX16" fmla="*/ 1154886 w 1155136"/>
                <a:gd name="connsiteY16" fmla="*/ 450217 h 572299"/>
                <a:gd name="connsiteX17" fmla="*/ 1106626 w 1155136"/>
                <a:gd name="connsiteY17" fmla="*/ 335917 h 572299"/>
                <a:gd name="connsiteX18" fmla="*/ 1035506 w 1155136"/>
                <a:gd name="connsiteY18" fmla="*/ 112397 h 572299"/>
                <a:gd name="connsiteX19" fmla="*/ 959306 w 1155136"/>
                <a:gd name="connsiteY19" fmla="*/ 56517 h 57229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155136" h="576579">
                  <a:moveTo>
                    <a:pt x="918666" y="60797"/>
                  </a:moveTo>
                  <a:cubicBezTo>
                    <a:pt x="817489" y="59950"/>
                    <a:pt x="783199" y="13384"/>
                    <a:pt x="702766" y="4917"/>
                  </a:cubicBezTo>
                  <a:cubicBezTo>
                    <a:pt x="622333" y="-3550"/>
                    <a:pt x="498719" y="-586"/>
                    <a:pt x="436066" y="9997"/>
                  </a:cubicBezTo>
                  <a:cubicBezTo>
                    <a:pt x="373413" y="20580"/>
                    <a:pt x="370026" y="59104"/>
                    <a:pt x="326846" y="68417"/>
                  </a:cubicBezTo>
                  <a:cubicBezTo>
                    <a:pt x="283666" y="77730"/>
                    <a:pt x="229903" y="6187"/>
                    <a:pt x="176986" y="65877"/>
                  </a:cubicBezTo>
                  <a:cubicBezTo>
                    <a:pt x="124069" y="125567"/>
                    <a:pt x="35169" y="341467"/>
                    <a:pt x="9346" y="426557"/>
                  </a:cubicBezTo>
                  <a:cubicBezTo>
                    <a:pt x="-16477" y="511647"/>
                    <a:pt x="19083" y="571760"/>
                    <a:pt x="22046" y="576417"/>
                  </a:cubicBezTo>
                  <a:cubicBezTo>
                    <a:pt x="25009" y="581074"/>
                    <a:pt x="21623" y="484554"/>
                    <a:pt x="27126" y="454497"/>
                  </a:cubicBezTo>
                  <a:cubicBezTo>
                    <a:pt x="32629" y="424440"/>
                    <a:pt x="16543" y="410047"/>
                    <a:pt x="55066" y="396077"/>
                  </a:cubicBezTo>
                  <a:cubicBezTo>
                    <a:pt x="93589" y="382107"/>
                    <a:pt x="192226" y="372370"/>
                    <a:pt x="258266" y="370677"/>
                  </a:cubicBezTo>
                  <a:cubicBezTo>
                    <a:pt x="324306" y="368984"/>
                    <a:pt x="381879" y="388457"/>
                    <a:pt x="451306" y="385917"/>
                  </a:cubicBezTo>
                  <a:cubicBezTo>
                    <a:pt x="520733" y="383377"/>
                    <a:pt x="599473" y="359670"/>
                    <a:pt x="674826" y="355437"/>
                  </a:cubicBezTo>
                  <a:cubicBezTo>
                    <a:pt x="750179" y="351204"/>
                    <a:pt x="846699" y="355860"/>
                    <a:pt x="903426" y="360517"/>
                  </a:cubicBezTo>
                  <a:cubicBezTo>
                    <a:pt x="960153" y="365174"/>
                    <a:pt x="982589" y="377874"/>
                    <a:pt x="1015186" y="383377"/>
                  </a:cubicBezTo>
                  <a:cubicBezTo>
                    <a:pt x="1047783" y="388880"/>
                    <a:pt x="1080803" y="367290"/>
                    <a:pt x="1099006" y="393537"/>
                  </a:cubicBezTo>
                  <a:cubicBezTo>
                    <a:pt x="1117209" y="419784"/>
                    <a:pt x="1115093" y="530697"/>
                    <a:pt x="1124406" y="540857"/>
                  </a:cubicBezTo>
                  <a:cubicBezTo>
                    <a:pt x="1133719" y="551017"/>
                    <a:pt x="1157849" y="487940"/>
                    <a:pt x="1154886" y="454497"/>
                  </a:cubicBezTo>
                  <a:cubicBezTo>
                    <a:pt x="1151923" y="421054"/>
                    <a:pt x="1126523" y="396500"/>
                    <a:pt x="1106626" y="340197"/>
                  </a:cubicBezTo>
                  <a:cubicBezTo>
                    <a:pt x="1086729" y="283894"/>
                    <a:pt x="1066833" y="163243"/>
                    <a:pt x="1035506" y="116677"/>
                  </a:cubicBezTo>
                  <a:cubicBezTo>
                    <a:pt x="1004179" y="70111"/>
                    <a:pt x="1019843" y="61644"/>
                    <a:pt x="918666" y="60797"/>
                  </a:cubicBez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2" name="グループ化 251"/>
            <p:cNvGrpSpPr/>
            <p:nvPr/>
          </p:nvGrpSpPr>
          <p:grpSpPr>
            <a:xfrm>
              <a:off x="1058845" y="3661874"/>
              <a:ext cx="265272" cy="175294"/>
              <a:chOff x="1058845" y="1656290"/>
              <a:chExt cx="265272" cy="175294"/>
            </a:xfrm>
            <a:solidFill>
              <a:srgbClr val="008000"/>
            </a:solidFill>
          </p:grpSpPr>
          <p:sp>
            <p:nvSpPr>
              <p:cNvPr id="253" name="円/楕円 21"/>
              <p:cNvSpPr/>
              <p:nvPr/>
            </p:nvSpPr>
            <p:spPr bwMode="auto">
              <a:xfrm>
                <a:off x="1058845" y="1656290"/>
                <a:ext cx="90012" cy="175294"/>
              </a:xfrm>
              <a:custGeom>
                <a:avLst/>
                <a:gdLst>
                  <a:gd name="connsiteX0" fmla="*/ 0 w 90011"/>
                  <a:gd name="connsiteY0" fmla="*/ 73677 h 147354"/>
                  <a:gd name="connsiteX1" fmla="*/ 45006 w 90011"/>
                  <a:gd name="connsiteY1" fmla="*/ 0 h 147354"/>
                  <a:gd name="connsiteX2" fmla="*/ 90012 w 90011"/>
                  <a:gd name="connsiteY2" fmla="*/ 73677 h 147354"/>
                  <a:gd name="connsiteX3" fmla="*/ 45006 w 90011"/>
                  <a:gd name="connsiteY3" fmla="*/ 147354 h 147354"/>
                  <a:gd name="connsiteX4" fmla="*/ 0 w 90011"/>
                  <a:gd name="connsiteY4" fmla="*/ 73677 h 147354"/>
                  <a:gd name="connsiteX0" fmla="*/ 0 w 90012"/>
                  <a:gd name="connsiteY0" fmla="*/ 73677 h 147354"/>
                  <a:gd name="connsiteX1" fmla="*/ 45006 w 90012"/>
                  <a:gd name="connsiteY1" fmla="*/ 0 h 147354"/>
                  <a:gd name="connsiteX2" fmla="*/ 90012 w 90012"/>
                  <a:gd name="connsiteY2" fmla="*/ 73677 h 147354"/>
                  <a:gd name="connsiteX3" fmla="*/ 45006 w 90012"/>
                  <a:gd name="connsiteY3" fmla="*/ 147354 h 147354"/>
                  <a:gd name="connsiteX4" fmla="*/ 0 w 90012"/>
                  <a:gd name="connsiteY4" fmla="*/ 73677 h 147354"/>
                  <a:gd name="connsiteX0" fmla="*/ 0 w 90012"/>
                  <a:gd name="connsiteY0" fmla="*/ 101617 h 175294"/>
                  <a:gd name="connsiteX1" fmla="*/ 47546 w 90012"/>
                  <a:gd name="connsiteY1" fmla="*/ 0 h 175294"/>
                  <a:gd name="connsiteX2" fmla="*/ 90012 w 90012"/>
                  <a:gd name="connsiteY2" fmla="*/ 101617 h 175294"/>
                  <a:gd name="connsiteX3" fmla="*/ 45006 w 90012"/>
                  <a:gd name="connsiteY3" fmla="*/ 175294 h 175294"/>
                  <a:gd name="connsiteX4" fmla="*/ 0 w 90012"/>
                  <a:gd name="connsiteY4" fmla="*/ 101617 h 17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175294">
                    <a:moveTo>
                      <a:pt x="0" y="101617"/>
                    </a:moveTo>
                    <a:cubicBezTo>
                      <a:pt x="0" y="60926"/>
                      <a:pt x="22690" y="0"/>
                      <a:pt x="47546" y="0"/>
                    </a:cubicBezTo>
                    <a:cubicBezTo>
                      <a:pt x="72402" y="0"/>
                      <a:pt x="90012" y="60926"/>
                      <a:pt x="90012" y="101617"/>
                    </a:cubicBezTo>
                    <a:cubicBezTo>
                      <a:pt x="90012" y="142308"/>
                      <a:pt x="69862" y="175294"/>
                      <a:pt x="45006" y="175294"/>
                    </a:cubicBezTo>
                    <a:cubicBezTo>
                      <a:pt x="20150" y="175294"/>
                      <a:pt x="0" y="142308"/>
                      <a:pt x="0" y="101617"/>
                    </a:cubicBezTo>
                    <a:close/>
                  </a:path>
                </a:pathLst>
              </a:cu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4" name="円/楕円 21"/>
              <p:cNvSpPr/>
              <p:nvPr/>
            </p:nvSpPr>
            <p:spPr bwMode="auto">
              <a:xfrm>
                <a:off x="1234105" y="1656290"/>
                <a:ext cx="90012" cy="175294"/>
              </a:xfrm>
              <a:custGeom>
                <a:avLst/>
                <a:gdLst>
                  <a:gd name="connsiteX0" fmla="*/ 0 w 90011"/>
                  <a:gd name="connsiteY0" fmla="*/ 73677 h 147354"/>
                  <a:gd name="connsiteX1" fmla="*/ 45006 w 90011"/>
                  <a:gd name="connsiteY1" fmla="*/ 0 h 147354"/>
                  <a:gd name="connsiteX2" fmla="*/ 90012 w 90011"/>
                  <a:gd name="connsiteY2" fmla="*/ 73677 h 147354"/>
                  <a:gd name="connsiteX3" fmla="*/ 45006 w 90011"/>
                  <a:gd name="connsiteY3" fmla="*/ 147354 h 147354"/>
                  <a:gd name="connsiteX4" fmla="*/ 0 w 90011"/>
                  <a:gd name="connsiteY4" fmla="*/ 73677 h 147354"/>
                  <a:gd name="connsiteX0" fmla="*/ 0 w 90012"/>
                  <a:gd name="connsiteY0" fmla="*/ 73677 h 147354"/>
                  <a:gd name="connsiteX1" fmla="*/ 45006 w 90012"/>
                  <a:gd name="connsiteY1" fmla="*/ 0 h 147354"/>
                  <a:gd name="connsiteX2" fmla="*/ 90012 w 90012"/>
                  <a:gd name="connsiteY2" fmla="*/ 73677 h 147354"/>
                  <a:gd name="connsiteX3" fmla="*/ 45006 w 90012"/>
                  <a:gd name="connsiteY3" fmla="*/ 147354 h 147354"/>
                  <a:gd name="connsiteX4" fmla="*/ 0 w 90012"/>
                  <a:gd name="connsiteY4" fmla="*/ 73677 h 147354"/>
                  <a:gd name="connsiteX0" fmla="*/ 0 w 90012"/>
                  <a:gd name="connsiteY0" fmla="*/ 101617 h 175294"/>
                  <a:gd name="connsiteX1" fmla="*/ 47546 w 90012"/>
                  <a:gd name="connsiteY1" fmla="*/ 0 h 175294"/>
                  <a:gd name="connsiteX2" fmla="*/ 90012 w 90012"/>
                  <a:gd name="connsiteY2" fmla="*/ 101617 h 175294"/>
                  <a:gd name="connsiteX3" fmla="*/ 45006 w 90012"/>
                  <a:gd name="connsiteY3" fmla="*/ 175294 h 175294"/>
                  <a:gd name="connsiteX4" fmla="*/ 0 w 90012"/>
                  <a:gd name="connsiteY4" fmla="*/ 101617 h 175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0012" h="175294">
                    <a:moveTo>
                      <a:pt x="0" y="101617"/>
                    </a:moveTo>
                    <a:cubicBezTo>
                      <a:pt x="0" y="60926"/>
                      <a:pt x="22690" y="0"/>
                      <a:pt x="47546" y="0"/>
                    </a:cubicBezTo>
                    <a:cubicBezTo>
                      <a:pt x="72402" y="0"/>
                      <a:pt x="90012" y="60926"/>
                      <a:pt x="90012" y="101617"/>
                    </a:cubicBezTo>
                    <a:cubicBezTo>
                      <a:pt x="90012" y="142308"/>
                      <a:pt x="69862" y="175294"/>
                      <a:pt x="45006" y="175294"/>
                    </a:cubicBezTo>
                    <a:cubicBezTo>
                      <a:pt x="20150" y="175294"/>
                      <a:pt x="0" y="142308"/>
                      <a:pt x="0" y="101617"/>
                    </a:cubicBezTo>
                    <a:close/>
                  </a:path>
                </a:pathLst>
              </a:cu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2276653" y="1098838"/>
            <a:ext cx="1641231" cy="1033922"/>
            <a:chOff x="2276653" y="1098838"/>
            <a:chExt cx="1641231" cy="1033922"/>
          </a:xfrm>
        </p:grpSpPr>
        <p:sp>
          <p:nvSpPr>
            <p:cNvPr id="63" name="片側の 2 つの角を丸めた四角形 62"/>
            <p:cNvSpPr/>
            <p:nvPr/>
          </p:nvSpPr>
          <p:spPr>
            <a:xfrm>
              <a:off x="2552029" y="1098838"/>
              <a:ext cx="1059746" cy="275713"/>
            </a:xfrm>
            <a:prstGeom prst="round2SameRect">
              <a:avLst/>
            </a:prstGeom>
            <a:solidFill>
              <a:srgbClr val="FF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片側の 2 つの角を丸めた四角形 63"/>
            <p:cNvSpPr/>
            <p:nvPr/>
          </p:nvSpPr>
          <p:spPr>
            <a:xfrm>
              <a:off x="2552029" y="1126191"/>
              <a:ext cx="1059746" cy="275713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角丸四角形 64"/>
            <p:cNvSpPr/>
            <p:nvPr/>
          </p:nvSpPr>
          <p:spPr>
            <a:xfrm>
              <a:off x="2351278" y="1933182"/>
              <a:ext cx="1461248" cy="199578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台形 65"/>
            <p:cNvSpPr/>
            <p:nvPr/>
          </p:nvSpPr>
          <p:spPr>
            <a:xfrm>
              <a:off x="2307472" y="1374551"/>
              <a:ext cx="1548860" cy="482497"/>
            </a:xfrm>
            <a:prstGeom prst="trapezoid">
              <a:avLst>
                <a:gd name="adj" fmla="val 42952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角丸四角形 66"/>
            <p:cNvSpPr/>
            <p:nvPr/>
          </p:nvSpPr>
          <p:spPr>
            <a:xfrm>
              <a:off x="2307472" y="1837887"/>
              <a:ext cx="1548860" cy="157017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角丸四角形 67"/>
            <p:cNvSpPr/>
            <p:nvPr/>
          </p:nvSpPr>
          <p:spPr>
            <a:xfrm>
              <a:off x="2635275" y="1295389"/>
              <a:ext cx="398097" cy="134413"/>
            </a:xfrm>
            <a:prstGeom prst="roundRect">
              <a:avLst/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角丸四角形 69"/>
            <p:cNvSpPr/>
            <p:nvPr/>
          </p:nvSpPr>
          <p:spPr>
            <a:xfrm>
              <a:off x="3104064" y="1295389"/>
              <a:ext cx="398097" cy="134413"/>
            </a:xfrm>
            <a:prstGeom prst="roundRect">
              <a:avLst/>
            </a:prstGeom>
            <a:solidFill>
              <a:srgbClr val="99CCFF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5" name="グループ化 254"/>
            <p:cNvGrpSpPr/>
            <p:nvPr/>
          </p:nvGrpSpPr>
          <p:grpSpPr>
            <a:xfrm>
              <a:off x="2677388" y="1233383"/>
              <a:ext cx="315035" cy="287530"/>
              <a:chOff x="1037564" y="1233383"/>
              <a:chExt cx="315035" cy="287530"/>
            </a:xfrm>
          </p:grpSpPr>
          <p:sp>
            <p:nvSpPr>
              <p:cNvPr id="256" name="円/楕円 255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solidFill>
                <a:srgbClr val="0070C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57" name="角丸四角形 256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58" name="グループ化 257"/>
            <p:cNvGrpSpPr/>
            <p:nvPr/>
          </p:nvGrpSpPr>
          <p:grpSpPr>
            <a:xfrm>
              <a:off x="3140684" y="1233383"/>
              <a:ext cx="315035" cy="287530"/>
              <a:chOff x="1037564" y="1233383"/>
              <a:chExt cx="315035" cy="287530"/>
            </a:xfrm>
          </p:grpSpPr>
          <p:sp>
            <p:nvSpPr>
              <p:cNvPr id="259" name="円/楕円 258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solidFill>
                <a:srgbClr val="0070C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0" name="角丸四角形 259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61" name="フリーフォーム 260"/>
            <p:cNvSpPr/>
            <p:nvPr/>
          </p:nvSpPr>
          <p:spPr bwMode="auto">
            <a:xfrm>
              <a:off x="2276653" y="1407161"/>
              <a:ext cx="1641231" cy="571662"/>
            </a:xfrm>
            <a:custGeom>
              <a:avLst/>
              <a:gdLst>
                <a:gd name="connsiteX0" fmla="*/ 959306 w 1155136"/>
                <a:gd name="connsiteY0" fmla="*/ 27987 h 543769"/>
                <a:gd name="connsiteX1" fmla="*/ 679906 w 1155136"/>
                <a:gd name="connsiteY1" fmla="*/ 27987 h 543769"/>
                <a:gd name="connsiteX2" fmla="*/ 464006 w 1155136"/>
                <a:gd name="connsiteY2" fmla="*/ 47 h 543769"/>
                <a:gd name="connsiteX3" fmla="*/ 326846 w 1155136"/>
                <a:gd name="connsiteY3" fmla="*/ 35607 h 543769"/>
                <a:gd name="connsiteX4" fmla="*/ 176986 w 1155136"/>
                <a:gd name="connsiteY4" fmla="*/ 33067 h 543769"/>
                <a:gd name="connsiteX5" fmla="*/ 9346 w 1155136"/>
                <a:gd name="connsiteY5" fmla="*/ 393747 h 543769"/>
                <a:gd name="connsiteX6" fmla="*/ 22046 w 1155136"/>
                <a:gd name="connsiteY6" fmla="*/ 543607 h 543769"/>
                <a:gd name="connsiteX7" fmla="*/ 27126 w 1155136"/>
                <a:gd name="connsiteY7" fmla="*/ 421687 h 543769"/>
                <a:gd name="connsiteX8" fmla="*/ 55066 w 1155136"/>
                <a:gd name="connsiteY8" fmla="*/ 363267 h 543769"/>
                <a:gd name="connsiteX9" fmla="*/ 258266 w 1155136"/>
                <a:gd name="connsiteY9" fmla="*/ 337867 h 543769"/>
                <a:gd name="connsiteX10" fmla="*/ 451306 w 1155136"/>
                <a:gd name="connsiteY10" fmla="*/ 353107 h 543769"/>
                <a:gd name="connsiteX11" fmla="*/ 674826 w 1155136"/>
                <a:gd name="connsiteY11" fmla="*/ 322627 h 543769"/>
                <a:gd name="connsiteX12" fmla="*/ 903426 w 1155136"/>
                <a:gd name="connsiteY12" fmla="*/ 327707 h 543769"/>
                <a:gd name="connsiteX13" fmla="*/ 1015186 w 1155136"/>
                <a:gd name="connsiteY13" fmla="*/ 350567 h 543769"/>
                <a:gd name="connsiteX14" fmla="*/ 1099006 w 1155136"/>
                <a:gd name="connsiteY14" fmla="*/ 360727 h 543769"/>
                <a:gd name="connsiteX15" fmla="*/ 1124406 w 1155136"/>
                <a:gd name="connsiteY15" fmla="*/ 508047 h 543769"/>
                <a:gd name="connsiteX16" fmla="*/ 1154886 w 1155136"/>
                <a:gd name="connsiteY16" fmla="*/ 421687 h 543769"/>
                <a:gd name="connsiteX17" fmla="*/ 1106626 w 1155136"/>
                <a:gd name="connsiteY17" fmla="*/ 307387 h 543769"/>
                <a:gd name="connsiteX18" fmla="*/ 1035506 w 1155136"/>
                <a:gd name="connsiteY18" fmla="*/ 83867 h 543769"/>
                <a:gd name="connsiteX19" fmla="*/ 959306 w 1155136"/>
                <a:gd name="connsiteY19" fmla="*/ 27987 h 543769"/>
                <a:gd name="connsiteX0" fmla="*/ 959306 w 1155136"/>
                <a:gd name="connsiteY0" fmla="*/ 56517 h 572299"/>
                <a:gd name="connsiteX1" fmla="*/ 702766 w 1155136"/>
                <a:gd name="connsiteY1" fmla="*/ 637 h 572299"/>
                <a:gd name="connsiteX2" fmla="*/ 464006 w 1155136"/>
                <a:gd name="connsiteY2" fmla="*/ 28577 h 572299"/>
                <a:gd name="connsiteX3" fmla="*/ 326846 w 1155136"/>
                <a:gd name="connsiteY3" fmla="*/ 64137 h 572299"/>
                <a:gd name="connsiteX4" fmla="*/ 176986 w 1155136"/>
                <a:gd name="connsiteY4" fmla="*/ 61597 h 572299"/>
                <a:gd name="connsiteX5" fmla="*/ 9346 w 1155136"/>
                <a:gd name="connsiteY5" fmla="*/ 422277 h 572299"/>
                <a:gd name="connsiteX6" fmla="*/ 22046 w 1155136"/>
                <a:gd name="connsiteY6" fmla="*/ 572137 h 572299"/>
                <a:gd name="connsiteX7" fmla="*/ 27126 w 1155136"/>
                <a:gd name="connsiteY7" fmla="*/ 450217 h 572299"/>
                <a:gd name="connsiteX8" fmla="*/ 55066 w 1155136"/>
                <a:gd name="connsiteY8" fmla="*/ 391797 h 572299"/>
                <a:gd name="connsiteX9" fmla="*/ 258266 w 1155136"/>
                <a:gd name="connsiteY9" fmla="*/ 366397 h 572299"/>
                <a:gd name="connsiteX10" fmla="*/ 451306 w 1155136"/>
                <a:gd name="connsiteY10" fmla="*/ 381637 h 572299"/>
                <a:gd name="connsiteX11" fmla="*/ 674826 w 1155136"/>
                <a:gd name="connsiteY11" fmla="*/ 351157 h 572299"/>
                <a:gd name="connsiteX12" fmla="*/ 903426 w 1155136"/>
                <a:gd name="connsiteY12" fmla="*/ 356237 h 572299"/>
                <a:gd name="connsiteX13" fmla="*/ 1015186 w 1155136"/>
                <a:gd name="connsiteY13" fmla="*/ 379097 h 572299"/>
                <a:gd name="connsiteX14" fmla="*/ 1099006 w 1155136"/>
                <a:gd name="connsiteY14" fmla="*/ 389257 h 572299"/>
                <a:gd name="connsiteX15" fmla="*/ 1124406 w 1155136"/>
                <a:gd name="connsiteY15" fmla="*/ 536577 h 572299"/>
                <a:gd name="connsiteX16" fmla="*/ 1154886 w 1155136"/>
                <a:gd name="connsiteY16" fmla="*/ 450217 h 572299"/>
                <a:gd name="connsiteX17" fmla="*/ 1106626 w 1155136"/>
                <a:gd name="connsiteY17" fmla="*/ 335917 h 572299"/>
                <a:gd name="connsiteX18" fmla="*/ 1035506 w 1155136"/>
                <a:gd name="connsiteY18" fmla="*/ 112397 h 572299"/>
                <a:gd name="connsiteX19" fmla="*/ 959306 w 1155136"/>
                <a:gd name="connsiteY19" fmla="*/ 56517 h 57229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49685 w 1155136"/>
                <a:gd name="connsiteY9" fmla="*/ 449925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49685 w 1155136"/>
                <a:gd name="connsiteY9" fmla="*/ 447990 h 574644"/>
                <a:gd name="connsiteX10" fmla="*/ 451306 w 1155136"/>
                <a:gd name="connsiteY10" fmla="*/ 383982 h 574644"/>
                <a:gd name="connsiteX11" fmla="*/ 674826 w 1155136"/>
                <a:gd name="connsiteY11" fmla="*/ 353502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58266 w 1155136"/>
                <a:gd name="connsiteY9" fmla="*/ 417510 h 574644"/>
                <a:gd name="connsiteX10" fmla="*/ 451306 w 1155136"/>
                <a:gd name="connsiteY10" fmla="*/ 383982 h 574644"/>
                <a:gd name="connsiteX11" fmla="*/ 674826 w 1155136"/>
                <a:gd name="connsiteY11" fmla="*/ 353502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58266 w 1155136"/>
                <a:gd name="connsiteY9" fmla="*/ 417510 h 574644"/>
                <a:gd name="connsiteX10" fmla="*/ 451306 w 1155136"/>
                <a:gd name="connsiteY10" fmla="*/ 383982 h 574644"/>
                <a:gd name="connsiteX11" fmla="*/ 631921 w 1155136"/>
                <a:gd name="connsiteY11" fmla="*/ 408366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67299 h 583081"/>
                <a:gd name="connsiteX1" fmla="*/ 702766 w 1155136"/>
                <a:gd name="connsiteY1" fmla="*/ 11419 h 583081"/>
                <a:gd name="connsiteX2" fmla="*/ 564344 w 1155136"/>
                <a:gd name="connsiteY2" fmla="*/ 242 h 583081"/>
                <a:gd name="connsiteX3" fmla="*/ 436066 w 1155136"/>
                <a:gd name="connsiteY3" fmla="*/ 16499 h 583081"/>
                <a:gd name="connsiteX4" fmla="*/ 318265 w 1155136"/>
                <a:gd name="connsiteY4" fmla="*/ 20055 h 583081"/>
                <a:gd name="connsiteX5" fmla="*/ 176986 w 1155136"/>
                <a:gd name="connsiteY5" fmla="*/ 72379 h 583081"/>
                <a:gd name="connsiteX6" fmla="*/ 9346 w 1155136"/>
                <a:gd name="connsiteY6" fmla="*/ 433059 h 583081"/>
                <a:gd name="connsiteX7" fmla="*/ 22046 w 1155136"/>
                <a:gd name="connsiteY7" fmla="*/ 582919 h 583081"/>
                <a:gd name="connsiteX8" fmla="*/ 27126 w 1155136"/>
                <a:gd name="connsiteY8" fmla="*/ 460999 h 583081"/>
                <a:gd name="connsiteX9" fmla="*/ 55066 w 1155136"/>
                <a:gd name="connsiteY9" fmla="*/ 402579 h 583081"/>
                <a:gd name="connsiteX10" fmla="*/ 258266 w 1155136"/>
                <a:gd name="connsiteY10" fmla="*/ 425947 h 583081"/>
                <a:gd name="connsiteX11" fmla="*/ 451306 w 1155136"/>
                <a:gd name="connsiteY11" fmla="*/ 392419 h 583081"/>
                <a:gd name="connsiteX12" fmla="*/ 631921 w 1155136"/>
                <a:gd name="connsiteY12" fmla="*/ 416803 h 583081"/>
                <a:gd name="connsiteX13" fmla="*/ 903426 w 1155136"/>
                <a:gd name="connsiteY13" fmla="*/ 367019 h 583081"/>
                <a:gd name="connsiteX14" fmla="*/ 1015186 w 1155136"/>
                <a:gd name="connsiteY14" fmla="*/ 389879 h 583081"/>
                <a:gd name="connsiteX15" fmla="*/ 1099006 w 1155136"/>
                <a:gd name="connsiteY15" fmla="*/ 400039 h 583081"/>
                <a:gd name="connsiteX16" fmla="*/ 1124406 w 1155136"/>
                <a:gd name="connsiteY16" fmla="*/ 547359 h 583081"/>
                <a:gd name="connsiteX17" fmla="*/ 1154886 w 1155136"/>
                <a:gd name="connsiteY17" fmla="*/ 460999 h 583081"/>
                <a:gd name="connsiteX18" fmla="*/ 1106626 w 1155136"/>
                <a:gd name="connsiteY18" fmla="*/ 346699 h 583081"/>
                <a:gd name="connsiteX19" fmla="*/ 1035506 w 1155136"/>
                <a:gd name="connsiteY19" fmla="*/ 123179 h 583081"/>
                <a:gd name="connsiteX20" fmla="*/ 918666 w 1155136"/>
                <a:gd name="connsiteY20" fmla="*/ 67299 h 583081"/>
                <a:gd name="connsiteX0" fmla="*/ 918666 w 1155136"/>
                <a:gd name="connsiteY0" fmla="*/ 55880 h 571662"/>
                <a:gd name="connsiteX1" fmla="*/ 702766 w 1155136"/>
                <a:gd name="connsiteY1" fmla="*/ 0 h 571662"/>
                <a:gd name="connsiteX2" fmla="*/ 551473 w 1155136"/>
                <a:gd name="connsiteY2" fmla="*/ 55879 h 571662"/>
                <a:gd name="connsiteX3" fmla="*/ 436066 w 1155136"/>
                <a:gd name="connsiteY3" fmla="*/ 5080 h 571662"/>
                <a:gd name="connsiteX4" fmla="*/ 318265 w 1155136"/>
                <a:gd name="connsiteY4" fmla="*/ 8636 h 571662"/>
                <a:gd name="connsiteX5" fmla="*/ 176986 w 1155136"/>
                <a:gd name="connsiteY5" fmla="*/ 60960 h 571662"/>
                <a:gd name="connsiteX6" fmla="*/ 9346 w 1155136"/>
                <a:gd name="connsiteY6" fmla="*/ 421640 h 571662"/>
                <a:gd name="connsiteX7" fmla="*/ 22046 w 1155136"/>
                <a:gd name="connsiteY7" fmla="*/ 571500 h 571662"/>
                <a:gd name="connsiteX8" fmla="*/ 27126 w 1155136"/>
                <a:gd name="connsiteY8" fmla="*/ 449580 h 571662"/>
                <a:gd name="connsiteX9" fmla="*/ 55066 w 1155136"/>
                <a:gd name="connsiteY9" fmla="*/ 391160 h 571662"/>
                <a:gd name="connsiteX10" fmla="*/ 258266 w 1155136"/>
                <a:gd name="connsiteY10" fmla="*/ 414528 h 571662"/>
                <a:gd name="connsiteX11" fmla="*/ 451306 w 1155136"/>
                <a:gd name="connsiteY11" fmla="*/ 381000 h 571662"/>
                <a:gd name="connsiteX12" fmla="*/ 631921 w 1155136"/>
                <a:gd name="connsiteY12" fmla="*/ 405384 h 571662"/>
                <a:gd name="connsiteX13" fmla="*/ 903426 w 1155136"/>
                <a:gd name="connsiteY13" fmla="*/ 355600 h 571662"/>
                <a:gd name="connsiteX14" fmla="*/ 1015186 w 1155136"/>
                <a:gd name="connsiteY14" fmla="*/ 378460 h 571662"/>
                <a:gd name="connsiteX15" fmla="*/ 1099006 w 1155136"/>
                <a:gd name="connsiteY15" fmla="*/ 388620 h 571662"/>
                <a:gd name="connsiteX16" fmla="*/ 1124406 w 1155136"/>
                <a:gd name="connsiteY16" fmla="*/ 535940 h 571662"/>
                <a:gd name="connsiteX17" fmla="*/ 1154886 w 1155136"/>
                <a:gd name="connsiteY17" fmla="*/ 449580 h 571662"/>
                <a:gd name="connsiteX18" fmla="*/ 1106626 w 1155136"/>
                <a:gd name="connsiteY18" fmla="*/ 335280 h 571662"/>
                <a:gd name="connsiteX19" fmla="*/ 1035506 w 1155136"/>
                <a:gd name="connsiteY19" fmla="*/ 111760 h 571662"/>
                <a:gd name="connsiteX20" fmla="*/ 918666 w 1155136"/>
                <a:gd name="connsiteY20" fmla="*/ 55880 h 571662"/>
                <a:gd name="connsiteX0" fmla="*/ 918666 w 1155136"/>
                <a:gd name="connsiteY0" fmla="*/ 55880 h 571662"/>
                <a:gd name="connsiteX1" fmla="*/ 702766 w 1155136"/>
                <a:gd name="connsiteY1" fmla="*/ 0 h 571662"/>
                <a:gd name="connsiteX2" fmla="*/ 551473 w 1155136"/>
                <a:gd name="connsiteY2" fmla="*/ 55879 h 571662"/>
                <a:gd name="connsiteX3" fmla="*/ 436066 w 1155136"/>
                <a:gd name="connsiteY3" fmla="*/ 5080 h 571662"/>
                <a:gd name="connsiteX4" fmla="*/ 318265 w 1155136"/>
                <a:gd name="connsiteY4" fmla="*/ 8636 h 571662"/>
                <a:gd name="connsiteX5" fmla="*/ 176986 w 1155136"/>
                <a:gd name="connsiteY5" fmla="*/ 60960 h 571662"/>
                <a:gd name="connsiteX6" fmla="*/ 9346 w 1155136"/>
                <a:gd name="connsiteY6" fmla="*/ 421640 h 571662"/>
                <a:gd name="connsiteX7" fmla="*/ 22046 w 1155136"/>
                <a:gd name="connsiteY7" fmla="*/ 571500 h 571662"/>
                <a:gd name="connsiteX8" fmla="*/ 27126 w 1155136"/>
                <a:gd name="connsiteY8" fmla="*/ 449580 h 571662"/>
                <a:gd name="connsiteX9" fmla="*/ 55066 w 1155136"/>
                <a:gd name="connsiteY9" fmla="*/ 391160 h 571662"/>
                <a:gd name="connsiteX10" fmla="*/ 258266 w 1155136"/>
                <a:gd name="connsiteY10" fmla="*/ 414528 h 571662"/>
                <a:gd name="connsiteX11" fmla="*/ 451306 w 1155136"/>
                <a:gd name="connsiteY11" fmla="*/ 381000 h 571662"/>
                <a:gd name="connsiteX12" fmla="*/ 631921 w 1155136"/>
                <a:gd name="connsiteY12" fmla="*/ 405384 h 571662"/>
                <a:gd name="connsiteX13" fmla="*/ 903426 w 1155136"/>
                <a:gd name="connsiteY13" fmla="*/ 410464 h 571662"/>
                <a:gd name="connsiteX14" fmla="*/ 1015186 w 1155136"/>
                <a:gd name="connsiteY14" fmla="*/ 378460 h 571662"/>
                <a:gd name="connsiteX15" fmla="*/ 1099006 w 1155136"/>
                <a:gd name="connsiteY15" fmla="*/ 388620 h 571662"/>
                <a:gd name="connsiteX16" fmla="*/ 1124406 w 1155136"/>
                <a:gd name="connsiteY16" fmla="*/ 535940 h 571662"/>
                <a:gd name="connsiteX17" fmla="*/ 1154886 w 1155136"/>
                <a:gd name="connsiteY17" fmla="*/ 449580 h 571662"/>
                <a:gd name="connsiteX18" fmla="*/ 1106626 w 1155136"/>
                <a:gd name="connsiteY18" fmla="*/ 335280 h 571662"/>
                <a:gd name="connsiteX19" fmla="*/ 1035506 w 1155136"/>
                <a:gd name="connsiteY19" fmla="*/ 111760 h 571662"/>
                <a:gd name="connsiteX20" fmla="*/ 918666 w 1155136"/>
                <a:gd name="connsiteY20" fmla="*/ 55880 h 57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55136" h="571662">
                  <a:moveTo>
                    <a:pt x="918666" y="55880"/>
                  </a:moveTo>
                  <a:cubicBezTo>
                    <a:pt x="817489" y="55033"/>
                    <a:pt x="763965" y="0"/>
                    <a:pt x="702766" y="0"/>
                  </a:cubicBezTo>
                  <a:cubicBezTo>
                    <a:pt x="641567" y="0"/>
                    <a:pt x="595923" y="55032"/>
                    <a:pt x="551473" y="55879"/>
                  </a:cubicBezTo>
                  <a:cubicBezTo>
                    <a:pt x="507023" y="56726"/>
                    <a:pt x="474934" y="12954"/>
                    <a:pt x="436066" y="5080"/>
                  </a:cubicBezTo>
                  <a:cubicBezTo>
                    <a:pt x="397198" y="-2794"/>
                    <a:pt x="361445" y="-677"/>
                    <a:pt x="318265" y="8636"/>
                  </a:cubicBezTo>
                  <a:cubicBezTo>
                    <a:pt x="275085" y="17949"/>
                    <a:pt x="228473" y="-7874"/>
                    <a:pt x="176986" y="60960"/>
                  </a:cubicBezTo>
                  <a:cubicBezTo>
                    <a:pt x="125500" y="129794"/>
                    <a:pt x="35169" y="336550"/>
                    <a:pt x="9346" y="421640"/>
                  </a:cubicBezTo>
                  <a:cubicBezTo>
                    <a:pt x="-16477" y="506730"/>
                    <a:pt x="19083" y="566843"/>
                    <a:pt x="22046" y="571500"/>
                  </a:cubicBezTo>
                  <a:cubicBezTo>
                    <a:pt x="25009" y="576157"/>
                    <a:pt x="21623" y="479637"/>
                    <a:pt x="27126" y="449580"/>
                  </a:cubicBezTo>
                  <a:cubicBezTo>
                    <a:pt x="32629" y="419523"/>
                    <a:pt x="16543" y="397002"/>
                    <a:pt x="55066" y="391160"/>
                  </a:cubicBezTo>
                  <a:cubicBezTo>
                    <a:pt x="93589" y="385318"/>
                    <a:pt x="192226" y="416221"/>
                    <a:pt x="258266" y="414528"/>
                  </a:cubicBezTo>
                  <a:cubicBezTo>
                    <a:pt x="324306" y="412835"/>
                    <a:pt x="389030" y="382524"/>
                    <a:pt x="451306" y="381000"/>
                  </a:cubicBezTo>
                  <a:cubicBezTo>
                    <a:pt x="513582" y="379476"/>
                    <a:pt x="556568" y="400473"/>
                    <a:pt x="631921" y="405384"/>
                  </a:cubicBezTo>
                  <a:cubicBezTo>
                    <a:pt x="707274" y="410295"/>
                    <a:pt x="839549" y="414951"/>
                    <a:pt x="903426" y="410464"/>
                  </a:cubicBezTo>
                  <a:cubicBezTo>
                    <a:pt x="967303" y="405977"/>
                    <a:pt x="982589" y="382101"/>
                    <a:pt x="1015186" y="378460"/>
                  </a:cubicBezTo>
                  <a:cubicBezTo>
                    <a:pt x="1047783" y="374819"/>
                    <a:pt x="1080803" y="362373"/>
                    <a:pt x="1099006" y="388620"/>
                  </a:cubicBezTo>
                  <a:cubicBezTo>
                    <a:pt x="1117209" y="414867"/>
                    <a:pt x="1115093" y="525780"/>
                    <a:pt x="1124406" y="535940"/>
                  </a:cubicBezTo>
                  <a:cubicBezTo>
                    <a:pt x="1133719" y="546100"/>
                    <a:pt x="1157849" y="483023"/>
                    <a:pt x="1154886" y="449580"/>
                  </a:cubicBezTo>
                  <a:cubicBezTo>
                    <a:pt x="1151923" y="416137"/>
                    <a:pt x="1126523" y="391583"/>
                    <a:pt x="1106626" y="335280"/>
                  </a:cubicBezTo>
                  <a:cubicBezTo>
                    <a:pt x="1086729" y="278977"/>
                    <a:pt x="1066833" y="158326"/>
                    <a:pt x="1035506" y="111760"/>
                  </a:cubicBezTo>
                  <a:cubicBezTo>
                    <a:pt x="1004179" y="65194"/>
                    <a:pt x="1019843" y="56727"/>
                    <a:pt x="918666" y="55880"/>
                  </a:cubicBez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50000">
                  <a:srgbClr val="00B0F0"/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2276653" y="3092860"/>
            <a:ext cx="1641231" cy="1041420"/>
            <a:chOff x="2276653" y="3092860"/>
            <a:chExt cx="1641231" cy="1041420"/>
          </a:xfrm>
        </p:grpSpPr>
        <p:sp>
          <p:nvSpPr>
            <p:cNvPr id="125" name="片側の 2 つの角を丸めた四角形 124"/>
            <p:cNvSpPr/>
            <p:nvPr/>
          </p:nvSpPr>
          <p:spPr>
            <a:xfrm>
              <a:off x="2552029" y="3092860"/>
              <a:ext cx="1059746" cy="275713"/>
            </a:xfrm>
            <a:prstGeom prst="round2SameRect">
              <a:avLst/>
            </a:prstGeom>
            <a:solidFill>
              <a:srgbClr val="FF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片側の 2 つの角を丸めた四角形 125"/>
            <p:cNvSpPr/>
            <p:nvPr/>
          </p:nvSpPr>
          <p:spPr>
            <a:xfrm>
              <a:off x="2552029" y="3127711"/>
              <a:ext cx="1059746" cy="275713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角丸四角形 126"/>
            <p:cNvSpPr/>
            <p:nvPr/>
          </p:nvSpPr>
          <p:spPr>
            <a:xfrm>
              <a:off x="2351278" y="3934702"/>
              <a:ext cx="1461248" cy="199578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台形 127"/>
            <p:cNvSpPr/>
            <p:nvPr/>
          </p:nvSpPr>
          <p:spPr>
            <a:xfrm>
              <a:off x="2307472" y="3376071"/>
              <a:ext cx="1548860" cy="482497"/>
            </a:xfrm>
            <a:prstGeom prst="trapezoid">
              <a:avLst>
                <a:gd name="adj" fmla="val 42952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角丸四角形 128"/>
            <p:cNvSpPr/>
            <p:nvPr/>
          </p:nvSpPr>
          <p:spPr>
            <a:xfrm>
              <a:off x="2307472" y="3839407"/>
              <a:ext cx="1548860" cy="157017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角丸四角形 129"/>
            <p:cNvSpPr/>
            <p:nvPr/>
          </p:nvSpPr>
          <p:spPr>
            <a:xfrm>
              <a:off x="2635275" y="3296909"/>
              <a:ext cx="398097" cy="134413"/>
            </a:xfrm>
            <a:prstGeom prst="roundRect">
              <a:avLst/>
            </a:pr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角丸四角形 155"/>
            <p:cNvSpPr/>
            <p:nvPr/>
          </p:nvSpPr>
          <p:spPr>
            <a:xfrm>
              <a:off x="3104064" y="3296909"/>
              <a:ext cx="398097" cy="134413"/>
            </a:xfrm>
            <a:prstGeom prst="roundRect">
              <a:avLst/>
            </a:prstGeom>
            <a:solidFill>
              <a:srgbClr val="92D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2" name="グループ化 261"/>
            <p:cNvGrpSpPr/>
            <p:nvPr/>
          </p:nvGrpSpPr>
          <p:grpSpPr>
            <a:xfrm>
              <a:off x="2677388" y="3232871"/>
              <a:ext cx="315035" cy="287530"/>
              <a:chOff x="1037564" y="1233383"/>
              <a:chExt cx="315035" cy="287530"/>
            </a:xfrm>
            <a:solidFill>
              <a:srgbClr val="008000"/>
            </a:solidFill>
          </p:grpSpPr>
          <p:sp>
            <p:nvSpPr>
              <p:cNvPr id="263" name="円/楕円 262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4" name="角丸四角形 263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65" name="グループ化 264"/>
            <p:cNvGrpSpPr/>
            <p:nvPr/>
          </p:nvGrpSpPr>
          <p:grpSpPr>
            <a:xfrm>
              <a:off x="3140684" y="3232871"/>
              <a:ext cx="315035" cy="287530"/>
              <a:chOff x="1037564" y="1233383"/>
              <a:chExt cx="315035" cy="287530"/>
            </a:xfrm>
            <a:solidFill>
              <a:srgbClr val="008000"/>
            </a:solidFill>
          </p:grpSpPr>
          <p:sp>
            <p:nvSpPr>
              <p:cNvPr id="266" name="円/楕円 265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7" name="角丸四角形 266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68" name="フリーフォーム 267"/>
            <p:cNvSpPr/>
            <p:nvPr/>
          </p:nvSpPr>
          <p:spPr bwMode="auto">
            <a:xfrm>
              <a:off x="2276653" y="3406649"/>
              <a:ext cx="1641231" cy="571662"/>
            </a:xfrm>
            <a:custGeom>
              <a:avLst/>
              <a:gdLst>
                <a:gd name="connsiteX0" fmla="*/ 959306 w 1155136"/>
                <a:gd name="connsiteY0" fmla="*/ 27987 h 543769"/>
                <a:gd name="connsiteX1" fmla="*/ 679906 w 1155136"/>
                <a:gd name="connsiteY1" fmla="*/ 27987 h 543769"/>
                <a:gd name="connsiteX2" fmla="*/ 464006 w 1155136"/>
                <a:gd name="connsiteY2" fmla="*/ 47 h 543769"/>
                <a:gd name="connsiteX3" fmla="*/ 326846 w 1155136"/>
                <a:gd name="connsiteY3" fmla="*/ 35607 h 543769"/>
                <a:gd name="connsiteX4" fmla="*/ 176986 w 1155136"/>
                <a:gd name="connsiteY4" fmla="*/ 33067 h 543769"/>
                <a:gd name="connsiteX5" fmla="*/ 9346 w 1155136"/>
                <a:gd name="connsiteY5" fmla="*/ 393747 h 543769"/>
                <a:gd name="connsiteX6" fmla="*/ 22046 w 1155136"/>
                <a:gd name="connsiteY6" fmla="*/ 543607 h 543769"/>
                <a:gd name="connsiteX7" fmla="*/ 27126 w 1155136"/>
                <a:gd name="connsiteY7" fmla="*/ 421687 h 543769"/>
                <a:gd name="connsiteX8" fmla="*/ 55066 w 1155136"/>
                <a:gd name="connsiteY8" fmla="*/ 363267 h 543769"/>
                <a:gd name="connsiteX9" fmla="*/ 258266 w 1155136"/>
                <a:gd name="connsiteY9" fmla="*/ 337867 h 543769"/>
                <a:gd name="connsiteX10" fmla="*/ 451306 w 1155136"/>
                <a:gd name="connsiteY10" fmla="*/ 353107 h 543769"/>
                <a:gd name="connsiteX11" fmla="*/ 674826 w 1155136"/>
                <a:gd name="connsiteY11" fmla="*/ 322627 h 543769"/>
                <a:gd name="connsiteX12" fmla="*/ 903426 w 1155136"/>
                <a:gd name="connsiteY12" fmla="*/ 327707 h 543769"/>
                <a:gd name="connsiteX13" fmla="*/ 1015186 w 1155136"/>
                <a:gd name="connsiteY13" fmla="*/ 350567 h 543769"/>
                <a:gd name="connsiteX14" fmla="*/ 1099006 w 1155136"/>
                <a:gd name="connsiteY14" fmla="*/ 360727 h 543769"/>
                <a:gd name="connsiteX15" fmla="*/ 1124406 w 1155136"/>
                <a:gd name="connsiteY15" fmla="*/ 508047 h 543769"/>
                <a:gd name="connsiteX16" fmla="*/ 1154886 w 1155136"/>
                <a:gd name="connsiteY16" fmla="*/ 421687 h 543769"/>
                <a:gd name="connsiteX17" fmla="*/ 1106626 w 1155136"/>
                <a:gd name="connsiteY17" fmla="*/ 307387 h 543769"/>
                <a:gd name="connsiteX18" fmla="*/ 1035506 w 1155136"/>
                <a:gd name="connsiteY18" fmla="*/ 83867 h 543769"/>
                <a:gd name="connsiteX19" fmla="*/ 959306 w 1155136"/>
                <a:gd name="connsiteY19" fmla="*/ 27987 h 543769"/>
                <a:gd name="connsiteX0" fmla="*/ 959306 w 1155136"/>
                <a:gd name="connsiteY0" fmla="*/ 56517 h 572299"/>
                <a:gd name="connsiteX1" fmla="*/ 702766 w 1155136"/>
                <a:gd name="connsiteY1" fmla="*/ 637 h 572299"/>
                <a:gd name="connsiteX2" fmla="*/ 464006 w 1155136"/>
                <a:gd name="connsiteY2" fmla="*/ 28577 h 572299"/>
                <a:gd name="connsiteX3" fmla="*/ 326846 w 1155136"/>
                <a:gd name="connsiteY3" fmla="*/ 64137 h 572299"/>
                <a:gd name="connsiteX4" fmla="*/ 176986 w 1155136"/>
                <a:gd name="connsiteY4" fmla="*/ 61597 h 572299"/>
                <a:gd name="connsiteX5" fmla="*/ 9346 w 1155136"/>
                <a:gd name="connsiteY5" fmla="*/ 422277 h 572299"/>
                <a:gd name="connsiteX6" fmla="*/ 22046 w 1155136"/>
                <a:gd name="connsiteY6" fmla="*/ 572137 h 572299"/>
                <a:gd name="connsiteX7" fmla="*/ 27126 w 1155136"/>
                <a:gd name="connsiteY7" fmla="*/ 450217 h 572299"/>
                <a:gd name="connsiteX8" fmla="*/ 55066 w 1155136"/>
                <a:gd name="connsiteY8" fmla="*/ 391797 h 572299"/>
                <a:gd name="connsiteX9" fmla="*/ 258266 w 1155136"/>
                <a:gd name="connsiteY9" fmla="*/ 366397 h 572299"/>
                <a:gd name="connsiteX10" fmla="*/ 451306 w 1155136"/>
                <a:gd name="connsiteY10" fmla="*/ 381637 h 572299"/>
                <a:gd name="connsiteX11" fmla="*/ 674826 w 1155136"/>
                <a:gd name="connsiteY11" fmla="*/ 351157 h 572299"/>
                <a:gd name="connsiteX12" fmla="*/ 903426 w 1155136"/>
                <a:gd name="connsiteY12" fmla="*/ 356237 h 572299"/>
                <a:gd name="connsiteX13" fmla="*/ 1015186 w 1155136"/>
                <a:gd name="connsiteY13" fmla="*/ 379097 h 572299"/>
                <a:gd name="connsiteX14" fmla="*/ 1099006 w 1155136"/>
                <a:gd name="connsiteY14" fmla="*/ 389257 h 572299"/>
                <a:gd name="connsiteX15" fmla="*/ 1124406 w 1155136"/>
                <a:gd name="connsiteY15" fmla="*/ 536577 h 572299"/>
                <a:gd name="connsiteX16" fmla="*/ 1154886 w 1155136"/>
                <a:gd name="connsiteY16" fmla="*/ 450217 h 572299"/>
                <a:gd name="connsiteX17" fmla="*/ 1106626 w 1155136"/>
                <a:gd name="connsiteY17" fmla="*/ 335917 h 572299"/>
                <a:gd name="connsiteX18" fmla="*/ 1035506 w 1155136"/>
                <a:gd name="connsiteY18" fmla="*/ 112397 h 572299"/>
                <a:gd name="connsiteX19" fmla="*/ 959306 w 1155136"/>
                <a:gd name="connsiteY19" fmla="*/ 56517 h 57229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49685 w 1155136"/>
                <a:gd name="connsiteY9" fmla="*/ 449925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49685 w 1155136"/>
                <a:gd name="connsiteY9" fmla="*/ 447990 h 574644"/>
                <a:gd name="connsiteX10" fmla="*/ 451306 w 1155136"/>
                <a:gd name="connsiteY10" fmla="*/ 383982 h 574644"/>
                <a:gd name="connsiteX11" fmla="*/ 674826 w 1155136"/>
                <a:gd name="connsiteY11" fmla="*/ 353502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58266 w 1155136"/>
                <a:gd name="connsiteY9" fmla="*/ 417510 h 574644"/>
                <a:gd name="connsiteX10" fmla="*/ 451306 w 1155136"/>
                <a:gd name="connsiteY10" fmla="*/ 383982 h 574644"/>
                <a:gd name="connsiteX11" fmla="*/ 674826 w 1155136"/>
                <a:gd name="connsiteY11" fmla="*/ 353502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58266 w 1155136"/>
                <a:gd name="connsiteY9" fmla="*/ 417510 h 574644"/>
                <a:gd name="connsiteX10" fmla="*/ 451306 w 1155136"/>
                <a:gd name="connsiteY10" fmla="*/ 383982 h 574644"/>
                <a:gd name="connsiteX11" fmla="*/ 631921 w 1155136"/>
                <a:gd name="connsiteY11" fmla="*/ 408366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67299 h 583081"/>
                <a:gd name="connsiteX1" fmla="*/ 702766 w 1155136"/>
                <a:gd name="connsiteY1" fmla="*/ 11419 h 583081"/>
                <a:gd name="connsiteX2" fmla="*/ 564344 w 1155136"/>
                <a:gd name="connsiteY2" fmla="*/ 242 h 583081"/>
                <a:gd name="connsiteX3" fmla="*/ 436066 w 1155136"/>
                <a:gd name="connsiteY3" fmla="*/ 16499 h 583081"/>
                <a:gd name="connsiteX4" fmla="*/ 318265 w 1155136"/>
                <a:gd name="connsiteY4" fmla="*/ 20055 h 583081"/>
                <a:gd name="connsiteX5" fmla="*/ 176986 w 1155136"/>
                <a:gd name="connsiteY5" fmla="*/ 72379 h 583081"/>
                <a:gd name="connsiteX6" fmla="*/ 9346 w 1155136"/>
                <a:gd name="connsiteY6" fmla="*/ 433059 h 583081"/>
                <a:gd name="connsiteX7" fmla="*/ 22046 w 1155136"/>
                <a:gd name="connsiteY7" fmla="*/ 582919 h 583081"/>
                <a:gd name="connsiteX8" fmla="*/ 27126 w 1155136"/>
                <a:gd name="connsiteY8" fmla="*/ 460999 h 583081"/>
                <a:gd name="connsiteX9" fmla="*/ 55066 w 1155136"/>
                <a:gd name="connsiteY9" fmla="*/ 402579 h 583081"/>
                <a:gd name="connsiteX10" fmla="*/ 258266 w 1155136"/>
                <a:gd name="connsiteY10" fmla="*/ 425947 h 583081"/>
                <a:gd name="connsiteX11" fmla="*/ 451306 w 1155136"/>
                <a:gd name="connsiteY11" fmla="*/ 392419 h 583081"/>
                <a:gd name="connsiteX12" fmla="*/ 631921 w 1155136"/>
                <a:gd name="connsiteY12" fmla="*/ 416803 h 583081"/>
                <a:gd name="connsiteX13" fmla="*/ 903426 w 1155136"/>
                <a:gd name="connsiteY13" fmla="*/ 367019 h 583081"/>
                <a:gd name="connsiteX14" fmla="*/ 1015186 w 1155136"/>
                <a:gd name="connsiteY14" fmla="*/ 389879 h 583081"/>
                <a:gd name="connsiteX15" fmla="*/ 1099006 w 1155136"/>
                <a:gd name="connsiteY15" fmla="*/ 400039 h 583081"/>
                <a:gd name="connsiteX16" fmla="*/ 1124406 w 1155136"/>
                <a:gd name="connsiteY16" fmla="*/ 547359 h 583081"/>
                <a:gd name="connsiteX17" fmla="*/ 1154886 w 1155136"/>
                <a:gd name="connsiteY17" fmla="*/ 460999 h 583081"/>
                <a:gd name="connsiteX18" fmla="*/ 1106626 w 1155136"/>
                <a:gd name="connsiteY18" fmla="*/ 346699 h 583081"/>
                <a:gd name="connsiteX19" fmla="*/ 1035506 w 1155136"/>
                <a:gd name="connsiteY19" fmla="*/ 123179 h 583081"/>
                <a:gd name="connsiteX20" fmla="*/ 918666 w 1155136"/>
                <a:gd name="connsiteY20" fmla="*/ 67299 h 583081"/>
                <a:gd name="connsiteX0" fmla="*/ 918666 w 1155136"/>
                <a:gd name="connsiteY0" fmla="*/ 55880 h 571662"/>
                <a:gd name="connsiteX1" fmla="*/ 702766 w 1155136"/>
                <a:gd name="connsiteY1" fmla="*/ 0 h 571662"/>
                <a:gd name="connsiteX2" fmla="*/ 551473 w 1155136"/>
                <a:gd name="connsiteY2" fmla="*/ 55879 h 571662"/>
                <a:gd name="connsiteX3" fmla="*/ 436066 w 1155136"/>
                <a:gd name="connsiteY3" fmla="*/ 5080 h 571662"/>
                <a:gd name="connsiteX4" fmla="*/ 318265 w 1155136"/>
                <a:gd name="connsiteY4" fmla="*/ 8636 h 571662"/>
                <a:gd name="connsiteX5" fmla="*/ 176986 w 1155136"/>
                <a:gd name="connsiteY5" fmla="*/ 60960 h 571662"/>
                <a:gd name="connsiteX6" fmla="*/ 9346 w 1155136"/>
                <a:gd name="connsiteY6" fmla="*/ 421640 h 571662"/>
                <a:gd name="connsiteX7" fmla="*/ 22046 w 1155136"/>
                <a:gd name="connsiteY7" fmla="*/ 571500 h 571662"/>
                <a:gd name="connsiteX8" fmla="*/ 27126 w 1155136"/>
                <a:gd name="connsiteY8" fmla="*/ 449580 h 571662"/>
                <a:gd name="connsiteX9" fmla="*/ 55066 w 1155136"/>
                <a:gd name="connsiteY9" fmla="*/ 391160 h 571662"/>
                <a:gd name="connsiteX10" fmla="*/ 258266 w 1155136"/>
                <a:gd name="connsiteY10" fmla="*/ 414528 h 571662"/>
                <a:gd name="connsiteX11" fmla="*/ 451306 w 1155136"/>
                <a:gd name="connsiteY11" fmla="*/ 381000 h 571662"/>
                <a:gd name="connsiteX12" fmla="*/ 631921 w 1155136"/>
                <a:gd name="connsiteY12" fmla="*/ 405384 h 571662"/>
                <a:gd name="connsiteX13" fmla="*/ 903426 w 1155136"/>
                <a:gd name="connsiteY13" fmla="*/ 355600 h 571662"/>
                <a:gd name="connsiteX14" fmla="*/ 1015186 w 1155136"/>
                <a:gd name="connsiteY14" fmla="*/ 378460 h 571662"/>
                <a:gd name="connsiteX15" fmla="*/ 1099006 w 1155136"/>
                <a:gd name="connsiteY15" fmla="*/ 388620 h 571662"/>
                <a:gd name="connsiteX16" fmla="*/ 1124406 w 1155136"/>
                <a:gd name="connsiteY16" fmla="*/ 535940 h 571662"/>
                <a:gd name="connsiteX17" fmla="*/ 1154886 w 1155136"/>
                <a:gd name="connsiteY17" fmla="*/ 449580 h 571662"/>
                <a:gd name="connsiteX18" fmla="*/ 1106626 w 1155136"/>
                <a:gd name="connsiteY18" fmla="*/ 335280 h 571662"/>
                <a:gd name="connsiteX19" fmla="*/ 1035506 w 1155136"/>
                <a:gd name="connsiteY19" fmla="*/ 111760 h 571662"/>
                <a:gd name="connsiteX20" fmla="*/ 918666 w 1155136"/>
                <a:gd name="connsiteY20" fmla="*/ 55880 h 571662"/>
                <a:gd name="connsiteX0" fmla="*/ 918666 w 1155136"/>
                <a:gd name="connsiteY0" fmla="*/ 55880 h 571662"/>
                <a:gd name="connsiteX1" fmla="*/ 702766 w 1155136"/>
                <a:gd name="connsiteY1" fmla="*/ 0 h 571662"/>
                <a:gd name="connsiteX2" fmla="*/ 551473 w 1155136"/>
                <a:gd name="connsiteY2" fmla="*/ 55879 h 571662"/>
                <a:gd name="connsiteX3" fmla="*/ 436066 w 1155136"/>
                <a:gd name="connsiteY3" fmla="*/ 5080 h 571662"/>
                <a:gd name="connsiteX4" fmla="*/ 318265 w 1155136"/>
                <a:gd name="connsiteY4" fmla="*/ 8636 h 571662"/>
                <a:gd name="connsiteX5" fmla="*/ 176986 w 1155136"/>
                <a:gd name="connsiteY5" fmla="*/ 60960 h 571662"/>
                <a:gd name="connsiteX6" fmla="*/ 9346 w 1155136"/>
                <a:gd name="connsiteY6" fmla="*/ 421640 h 571662"/>
                <a:gd name="connsiteX7" fmla="*/ 22046 w 1155136"/>
                <a:gd name="connsiteY7" fmla="*/ 571500 h 571662"/>
                <a:gd name="connsiteX8" fmla="*/ 27126 w 1155136"/>
                <a:gd name="connsiteY8" fmla="*/ 449580 h 571662"/>
                <a:gd name="connsiteX9" fmla="*/ 55066 w 1155136"/>
                <a:gd name="connsiteY9" fmla="*/ 391160 h 571662"/>
                <a:gd name="connsiteX10" fmla="*/ 258266 w 1155136"/>
                <a:gd name="connsiteY10" fmla="*/ 414528 h 571662"/>
                <a:gd name="connsiteX11" fmla="*/ 451306 w 1155136"/>
                <a:gd name="connsiteY11" fmla="*/ 381000 h 571662"/>
                <a:gd name="connsiteX12" fmla="*/ 631921 w 1155136"/>
                <a:gd name="connsiteY12" fmla="*/ 405384 h 571662"/>
                <a:gd name="connsiteX13" fmla="*/ 903426 w 1155136"/>
                <a:gd name="connsiteY13" fmla="*/ 410464 h 571662"/>
                <a:gd name="connsiteX14" fmla="*/ 1015186 w 1155136"/>
                <a:gd name="connsiteY14" fmla="*/ 378460 h 571662"/>
                <a:gd name="connsiteX15" fmla="*/ 1099006 w 1155136"/>
                <a:gd name="connsiteY15" fmla="*/ 388620 h 571662"/>
                <a:gd name="connsiteX16" fmla="*/ 1124406 w 1155136"/>
                <a:gd name="connsiteY16" fmla="*/ 535940 h 571662"/>
                <a:gd name="connsiteX17" fmla="*/ 1154886 w 1155136"/>
                <a:gd name="connsiteY17" fmla="*/ 449580 h 571662"/>
                <a:gd name="connsiteX18" fmla="*/ 1106626 w 1155136"/>
                <a:gd name="connsiteY18" fmla="*/ 335280 h 571662"/>
                <a:gd name="connsiteX19" fmla="*/ 1035506 w 1155136"/>
                <a:gd name="connsiteY19" fmla="*/ 111760 h 571662"/>
                <a:gd name="connsiteX20" fmla="*/ 918666 w 1155136"/>
                <a:gd name="connsiteY20" fmla="*/ 55880 h 57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55136" h="571662">
                  <a:moveTo>
                    <a:pt x="918666" y="55880"/>
                  </a:moveTo>
                  <a:cubicBezTo>
                    <a:pt x="817489" y="55033"/>
                    <a:pt x="763965" y="0"/>
                    <a:pt x="702766" y="0"/>
                  </a:cubicBezTo>
                  <a:cubicBezTo>
                    <a:pt x="641567" y="0"/>
                    <a:pt x="595923" y="55032"/>
                    <a:pt x="551473" y="55879"/>
                  </a:cubicBezTo>
                  <a:cubicBezTo>
                    <a:pt x="507023" y="56726"/>
                    <a:pt x="474934" y="12954"/>
                    <a:pt x="436066" y="5080"/>
                  </a:cubicBezTo>
                  <a:cubicBezTo>
                    <a:pt x="397198" y="-2794"/>
                    <a:pt x="361445" y="-677"/>
                    <a:pt x="318265" y="8636"/>
                  </a:cubicBezTo>
                  <a:cubicBezTo>
                    <a:pt x="275085" y="17949"/>
                    <a:pt x="228473" y="-7874"/>
                    <a:pt x="176986" y="60960"/>
                  </a:cubicBezTo>
                  <a:cubicBezTo>
                    <a:pt x="125500" y="129794"/>
                    <a:pt x="35169" y="336550"/>
                    <a:pt x="9346" y="421640"/>
                  </a:cubicBezTo>
                  <a:cubicBezTo>
                    <a:pt x="-16477" y="506730"/>
                    <a:pt x="19083" y="566843"/>
                    <a:pt x="22046" y="571500"/>
                  </a:cubicBezTo>
                  <a:cubicBezTo>
                    <a:pt x="25009" y="576157"/>
                    <a:pt x="21623" y="479637"/>
                    <a:pt x="27126" y="449580"/>
                  </a:cubicBezTo>
                  <a:cubicBezTo>
                    <a:pt x="32629" y="419523"/>
                    <a:pt x="16543" y="397002"/>
                    <a:pt x="55066" y="391160"/>
                  </a:cubicBezTo>
                  <a:cubicBezTo>
                    <a:pt x="93589" y="385318"/>
                    <a:pt x="192226" y="416221"/>
                    <a:pt x="258266" y="414528"/>
                  </a:cubicBezTo>
                  <a:cubicBezTo>
                    <a:pt x="324306" y="412835"/>
                    <a:pt x="389030" y="382524"/>
                    <a:pt x="451306" y="381000"/>
                  </a:cubicBezTo>
                  <a:cubicBezTo>
                    <a:pt x="513582" y="379476"/>
                    <a:pt x="556568" y="400473"/>
                    <a:pt x="631921" y="405384"/>
                  </a:cubicBezTo>
                  <a:cubicBezTo>
                    <a:pt x="707274" y="410295"/>
                    <a:pt x="839549" y="414951"/>
                    <a:pt x="903426" y="410464"/>
                  </a:cubicBezTo>
                  <a:cubicBezTo>
                    <a:pt x="967303" y="405977"/>
                    <a:pt x="982589" y="382101"/>
                    <a:pt x="1015186" y="378460"/>
                  </a:cubicBezTo>
                  <a:cubicBezTo>
                    <a:pt x="1047783" y="374819"/>
                    <a:pt x="1080803" y="362373"/>
                    <a:pt x="1099006" y="388620"/>
                  </a:cubicBezTo>
                  <a:cubicBezTo>
                    <a:pt x="1117209" y="414867"/>
                    <a:pt x="1115093" y="525780"/>
                    <a:pt x="1124406" y="535940"/>
                  </a:cubicBezTo>
                  <a:cubicBezTo>
                    <a:pt x="1133719" y="546100"/>
                    <a:pt x="1157849" y="483023"/>
                    <a:pt x="1154886" y="449580"/>
                  </a:cubicBezTo>
                  <a:cubicBezTo>
                    <a:pt x="1151923" y="416137"/>
                    <a:pt x="1126523" y="391583"/>
                    <a:pt x="1106626" y="335280"/>
                  </a:cubicBezTo>
                  <a:cubicBezTo>
                    <a:pt x="1086729" y="278977"/>
                    <a:pt x="1066833" y="158326"/>
                    <a:pt x="1035506" y="111760"/>
                  </a:cubicBezTo>
                  <a:cubicBezTo>
                    <a:pt x="1004179" y="65194"/>
                    <a:pt x="1019843" y="56727"/>
                    <a:pt x="918666" y="55880"/>
                  </a:cubicBezTo>
                  <a:close/>
                </a:path>
              </a:pathLst>
            </a:custGeom>
            <a:gradFill>
              <a:gsLst>
                <a:gs pos="0">
                  <a:srgbClr val="006600"/>
                </a:gs>
                <a:gs pos="100000">
                  <a:srgbClr val="00B050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2276653" y="5020598"/>
            <a:ext cx="1641231" cy="1033922"/>
            <a:chOff x="2276653" y="5020598"/>
            <a:chExt cx="1641231" cy="1033922"/>
          </a:xfrm>
        </p:grpSpPr>
        <p:sp>
          <p:nvSpPr>
            <p:cNvPr id="193" name="片側の 2 つの角を丸めた四角形 192"/>
            <p:cNvSpPr/>
            <p:nvPr/>
          </p:nvSpPr>
          <p:spPr>
            <a:xfrm>
              <a:off x="2552029" y="5020598"/>
              <a:ext cx="1059746" cy="275713"/>
            </a:xfrm>
            <a:prstGeom prst="round2SameRect">
              <a:avLst/>
            </a:prstGeom>
            <a:solidFill>
              <a:srgbClr val="FFCC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片側の 2 つの角を丸めた四角形 193"/>
            <p:cNvSpPr/>
            <p:nvPr/>
          </p:nvSpPr>
          <p:spPr>
            <a:xfrm>
              <a:off x="2552029" y="5047951"/>
              <a:ext cx="1059746" cy="275713"/>
            </a:xfrm>
            <a:prstGeom prst="round2Same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角丸四角形 194"/>
            <p:cNvSpPr/>
            <p:nvPr/>
          </p:nvSpPr>
          <p:spPr>
            <a:xfrm>
              <a:off x="2351278" y="5854942"/>
              <a:ext cx="1461248" cy="199578"/>
            </a:xfrm>
            <a:prstGeom prst="roundRect">
              <a:avLst/>
            </a:prstGeom>
            <a:gradFill>
              <a:gsLst>
                <a:gs pos="0">
                  <a:srgbClr val="663300"/>
                </a:gs>
                <a:gs pos="100000">
                  <a:srgbClr val="CC6600"/>
                </a:gs>
              </a:gsLst>
              <a:lin ang="189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台形 195"/>
            <p:cNvSpPr/>
            <p:nvPr/>
          </p:nvSpPr>
          <p:spPr>
            <a:xfrm>
              <a:off x="2307472" y="5296311"/>
              <a:ext cx="1548860" cy="482497"/>
            </a:xfrm>
            <a:prstGeom prst="trapezoid">
              <a:avLst>
                <a:gd name="adj" fmla="val 42952"/>
              </a:avLst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角丸四角形 196"/>
            <p:cNvSpPr/>
            <p:nvPr/>
          </p:nvSpPr>
          <p:spPr>
            <a:xfrm>
              <a:off x="2307472" y="5759647"/>
              <a:ext cx="1548860" cy="157017"/>
            </a:xfrm>
            <a:prstGeom prst="roundRect">
              <a:avLst/>
            </a:prstGeom>
            <a:gradFill flip="none" rotWithShape="1">
              <a:gsLst>
                <a:gs pos="0">
                  <a:schemeClr val="bg1">
                    <a:shade val="67500"/>
                    <a:satMod val="115000"/>
                  </a:schemeClr>
                </a:gs>
                <a:gs pos="100000">
                  <a:schemeClr val="bg1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角丸四角形 197"/>
            <p:cNvSpPr/>
            <p:nvPr/>
          </p:nvSpPr>
          <p:spPr>
            <a:xfrm>
              <a:off x="2635275" y="5217149"/>
              <a:ext cx="398097" cy="134413"/>
            </a:xfrm>
            <a:prstGeom prst="roundRect">
              <a:avLst/>
            </a:pr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角丸四角形 198"/>
            <p:cNvSpPr/>
            <p:nvPr/>
          </p:nvSpPr>
          <p:spPr>
            <a:xfrm>
              <a:off x="3104064" y="5217149"/>
              <a:ext cx="398097" cy="134413"/>
            </a:xfrm>
            <a:prstGeom prst="roundRect">
              <a:avLst/>
            </a:pr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9" name="グループ化 268"/>
            <p:cNvGrpSpPr/>
            <p:nvPr/>
          </p:nvGrpSpPr>
          <p:grpSpPr>
            <a:xfrm>
              <a:off x="2677388" y="5165303"/>
              <a:ext cx="315035" cy="287530"/>
              <a:chOff x="1037564" y="1233383"/>
              <a:chExt cx="315035" cy="287530"/>
            </a:xfrm>
            <a:solidFill>
              <a:srgbClr val="FF6699"/>
            </a:solidFill>
          </p:grpSpPr>
          <p:sp>
            <p:nvSpPr>
              <p:cNvPr id="270" name="円/楕円 269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1" name="角丸四角形 270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272" name="グループ化 271"/>
            <p:cNvGrpSpPr/>
            <p:nvPr/>
          </p:nvGrpSpPr>
          <p:grpSpPr>
            <a:xfrm>
              <a:off x="3140684" y="5165303"/>
              <a:ext cx="315035" cy="287530"/>
              <a:chOff x="1037564" y="1233383"/>
              <a:chExt cx="315035" cy="287530"/>
            </a:xfrm>
            <a:solidFill>
              <a:srgbClr val="FF6699"/>
            </a:solidFill>
          </p:grpSpPr>
          <p:sp>
            <p:nvSpPr>
              <p:cNvPr id="273" name="円/楕円 272"/>
              <p:cNvSpPr/>
              <p:nvPr/>
            </p:nvSpPr>
            <p:spPr bwMode="auto">
              <a:xfrm>
                <a:off x="1103851" y="1233383"/>
                <a:ext cx="181530" cy="181530"/>
              </a:xfrm>
              <a:prstGeom prst="ellipse">
                <a:avLst/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74" name="角丸四角形 273"/>
              <p:cNvSpPr/>
              <p:nvPr/>
            </p:nvSpPr>
            <p:spPr bwMode="auto">
              <a:xfrm>
                <a:off x="1037564" y="1385898"/>
                <a:ext cx="315035" cy="135015"/>
              </a:xfrm>
              <a:prstGeom prst="roundRect">
                <a:avLst>
                  <a:gd name="adj" fmla="val 50000"/>
                </a:avLst>
              </a:prstGeom>
              <a:grpFill/>
              <a:ln w="19050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275" name="フリーフォーム 274"/>
            <p:cNvSpPr/>
            <p:nvPr/>
          </p:nvSpPr>
          <p:spPr bwMode="auto">
            <a:xfrm>
              <a:off x="2276653" y="5339081"/>
              <a:ext cx="1641231" cy="571662"/>
            </a:xfrm>
            <a:custGeom>
              <a:avLst/>
              <a:gdLst>
                <a:gd name="connsiteX0" fmla="*/ 959306 w 1155136"/>
                <a:gd name="connsiteY0" fmla="*/ 27987 h 543769"/>
                <a:gd name="connsiteX1" fmla="*/ 679906 w 1155136"/>
                <a:gd name="connsiteY1" fmla="*/ 27987 h 543769"/>
                <a:gd name="connsiteX2" fmla="*/ 464006 w 1155136"/>
                <a:gd name="connsiteY2" fmla="*/ 47 h 543769"/>
                <a:gd name="connsiteX3" fmla="*/ 326846 w 1155136"/>
                <a:gd name="connsiteY3" fmla="*/ 35607 h 543769"/>
                <a:gd name="connsiteX4" fmla="*/ 176986 w 1155136"/>
                <a:gd name="connsiteY4" fmla="*/ 33067 h 543769"/>
                <a:gd name="connsiteX5" fmla="*/ 9346 w 1155136"/>
                <a:gd name="connsiteY5" fmla="*/ 393747 h 543769"/>
                <a:gd name="connsiteX6" fmla="*/ 22046 w 1155136"/>
                <a:gd name="connsiteY6" fmla="*/ 543607 h 543769"/>
                <a:gd name="connsiteX7" fmla="*/ 27126 w 1155136"/>
                <a:gd name="connsiteY7" fmla="*/ 421687 h 543769"/>
                <a:gd name="connsiteX8" fmla="*/ 55066 w 1155136"/>
                <a:gd name="connsiteY8" fmla="*/ 363267 h 543769"/>
                <a:gd name="connsiteX9" fmla="*/ 258266 w 1155136"/>
                <a:gd name="connsiteY9" fmla="*/ 337867 h 543769"/>
                <a:gd name="connsiteX10" fmla="*/ 451306 w 1155136"/>
                <a:gd name="connsiteY10" fmla="*/ 353107 h 543769"/>
                <a:gd name="connsiteX11" fmla="*/ 674826 w 1155136"/>
                <a:gd name="connsiteY11" fmla="*/ 322627 h 543769"/>
                <a:gd name="connsiteX12" fmla="*/ 903426 w 1155136"/>
                <a:gd name="connsiteY12" fmla="*/ 327707 h 543769"/>
                <a:gd name="connsiteX13" fmla="*/ 1015186 w 1155136"/>
                <a:gd name="connsiteY13" fmla="*/ 350567 h 543769"/>
                <a:gd name="connsiteX14" fmla="*/ 1099006 w 1155136"/>
                <a:gd name="connsiteY14" fmla="*/ 360727 h 543769"/>
                <a:gd name="connsiteX15" fmla="*/ 1124406 w 1155136"/>
                <a:gd name="connsiteY15" fmla="*/ 508047 h 543769"/>
                <a:gd name="connsiteX16" fmla="*/ 1154886 w 1155136"/>
                <a:gd name="connsiteY16" fmla="*/ 421687 h 543769"/>
                <a:gd name="connsiteX17" fmla="*/ 1106626 w 1155136"/>
                <a:gd name="connsiteY17" fmla="*/ 307387 h 543769"/>
                <a:gd name="connsiteX18" fmla="*/ 1035506 w 1155136"/>
                <a:gd name="connsiteY18" fmla="*/ 83867 h 543769"/>
                <a:gd name="connsiteX19" fmla="*/ 959306 w 1155136"/>
                <a:gd name="connsiteY19" fmla="*/ 27987 h 543769"/>
                <a:gd name="connsiteX0" fmla="*/ 959306 w 1155136"/>
                <a:gd name="connsiteY0" fmla="*/ 56517 h 572299"/>
                <a:gd name="connsiteX1" fmla="*/ 702766 w 1155136"/>
                <a:gd name="connsiteY1" fmla="*/ 637 h 572299"/>
                <a:gd name="connsiteX2" fmla="*/ 464006 w 1155136"/>
                <a:gd name="connsiteY2" fmla="*/ 28577 h 572299"/>
                <a:gd name="connsiteX3" fmla="*/ 326846 w 1155136"/>
                <a:gd name="connsiteY3" fmla="*/ 64137 h 572299"/>
                <a:gd name="connsiteX4" fmla="*/ 176986 w 1155136"/>
                <a:gd name="connsiteY4" fmla="*/ 61597 h 572299"/>
                <a:gd name="connsiteX5" fmla="*/ 9346 w 1155136"/>
                <a:gd name="connsiteY5" fmla="*/ 422277 h 572299"/>
                <a:gd name="connsiteX6" fmla="*/ 22046 w 1155136"/>
                <a:gd name="connsiteY6" fmla="*/ 572137 h 572299"/>
                <a:gd name="connsiteX7" fmla="*/ 27126 w 1155136"/>
                <a:gd name="connsiteY7" fmla="*/ 450217 h 572299"/>
                <a:gd name="connsiteX8" fmla="*/ 55066 w 1155136"/>
                <a:gd name="connsiteY8" fmla="*/ 391797 h 572299"/>
                <a:gd name="connsiteX9" fmla="*/ 258266 w 1155136"/>
                <a:gd name="connsiteY9" fmla="*/ 366397 h 572299"/>
                <a:gd name="connsiteX10" fmla="*/ 451306 w 1155136"/>
                <a:gd name="connsiteY10" fmla="*/ 381637 h 572299"/>
                <a:gd name="connsiteX11" fmla="*/ 674826 w 1155136"/>
                <a:gd name="connsiteY11" fmla="*/ 351157 h 572299"/>
                <a:gd name="connsiteX12" fmla="*/ 903426 w 1155136"/>
                <a:gd name="connsiteY12" fmla="*/ 356237 h 572299"/>
                <a:gd name="connsiteX13" fmla="*/ 1015186 w 1155136"/>
                <a:gd name="connsiteY13" fmla="*/ 379097 h 572299"/>
                <a:gd name="connsiteX14" fmla="*/ 1099006 w 1155136"/>
                <a:gd name="connsiteY14" fmla="*/ 389257 h 572299"/>
                <a:gd name="connsiteX15" fmla="*/ 1124406 w 1155136"/>
                <a:gd name="connsiteY15" fmla="*/ 536577 h 572299"/>
                <a:gd name="connsiteX16" fmla="*/ 1154886 w 1155136"/>
                <a:gd name="connsiteY16" fmla="*/ 450217 h 572299"/>
                <a:gd name="connsiteX17" fmla="*/ 1106626 w 1155136"/>
                <a:gd name="connsiteY17" fmla="*/ 335917 h 572299"/>
                <a:gd name="connsiteX18" fmla="*/ 1035506 w 1155136"/>
                <a:gd name="connsiteY18" fmla="*/ 112397 h 572299"/>
                <a:gd name="connsiteX19" fmla="*/ 959306 w 1155136"/>
                <a:gd name="connsiteY19" fmla="*/ 56517 h 57229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5930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5930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58266 w 1155136"/>
                <a:gd name="connsiteY9" fmla="*/ 370677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60797 h 576579"/>
                <a:gd name="connsiteX1" fmla="*/ 702766 w 1155136"/>
                <a:gd name="connsiteY1" fmla="*/ 4917 h 576579"/>
                <a:gd name="connsiteX2" fmla="*/ 436066 w 1155136"/>
                <a:gd name="connsiteY2" fmla="*/ 9997 h 576579"/>
                <a:gd name="connsiteX3" fmla="*/ 326846 w 1155136"/>
                <a:gd name="connsiteY3" fmla="*/ 68417 h 576579"/>
                <a:gd name="connsiteX4" fmla="*/ 176986 w 1155136"/>
                <a:gd name="connsiteY4" fmla="*/ 65877 h 576579"/>
                <a:gd name="connsiteX5" fmla="*/ 9346 w 1155136"/>
                <a:gd name="connsiteY5" fmla="*/ 426557 h 576579"/>
                <a:gd name="connsiteX6" fmla="*/ 22046 w 1155136"/>
                <a:gd name="connsiteY6" fmla="*/ 576417 h 576579"/>
                <a:gd name="connsiteX7" fmla="*/ 27126 w 1155136"/>
                <a:gd name="connsiteY7" fmla="*/ 454497 h 576579"/>
                <a:gd name="connsiteX8" fmla="*/ 55066 w 1155136"/>
                <a:gd name="connsiteY8" fmla="*/ 396077 h 576579"/>
                <a:gd name="connsiteX9" fmla="*/ 249685 w 1155136"/>
                <a:gd name="connsiteY9" fmla="*/ 449925 h 576579"/>
                <a:gd name="connsiteX10" fmla="*/ 451306 w 1155136"/>
                <a:gd name="connsiteY10" fmla="*/ 385917 h 576579"/>
                <a:gd name="connsiteX11" fmla="*/ 674826 w 1155136"/>
                <a:gd name="connsiteY11" fmla="*/ 355437 h 576579"/>
                <a:gd name="connsiteX12" fmla="*/ 903426 w 1155136"/>
                <a:gd name="connsiteY12" fmla="*/ 360517 h 576579"/>
                <a:gd name="connsiteX13" fmla="*/ 1015186 w 1155136"/>
                <a:gd name="connsiteY13" fmla="*/ 383377 h 576579"/>
                <a:gd name="connsiteX14" fmla="*/ 1099006 w 1155136"/>
                <a:gd name="connsiteY14" fmla="*/ 393537 h 576579"/>
                <a:gd name="connsiteX15" fmla="*/ 1124406 w 1155136"/>
                <a:gd name="connsiteY15" fmla="*/ 540857 h 576579"/>
                <a:gd name="connsiteX16" fmla="*/ 1154886 w 1155136"/>
                <a:gd name="connsiteY16" fmla="*/ 454497 h 576579"/>
                <a:gd name="connsiteX17" fmla="*/ 1106626 w 1155136"/>
                <a:gd name="connsiteY17" fmla="*/ 340197 h 576579"/>
                <a:gd name="connsiteX18" fmla="*/ 1035506 w 1155136"/>
                <a:gd name="connsiteY18" fmla="*/ 116677 h 576579"/>
                <a:gd name="connsiteX19" fmla="*/ 918666 w 1155136"/>
                <a:gd name="connsiteY19" fmla="*/ 60797 h 576579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49685 w 1155136"/>
                <a:gd name="connsiteY9" fmla="*/ 447990 h 574644"/>
                <a:gd name="connsiteX10" fmla="*/ 451306 w 1155136"/>
                <a:gd name="connsiteY10" fmla="*/ 383982 h 574644"/>
                <a:gd name="connsiteX11" fmla="*/ 674826 w 1155136"/>
                <a:gd name="connsiteY11" fmla="*/ 353502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58266 w 1155136"/>
                <a:gd name="connsiteY9" fmla="*/ 417510 h 574644"/>
                <a:gd name="connsiteX10" fmla="*/ 451306 w 1155136"/>
                <a:gd name="connsiteY10" fmla="*/ 383982 h 574644"/>
                <a:gd name="connsiteX11" fmla="*/ 674826 w 1155136"/>
                <a:gd name="connsiteY11" fmla="*/ 353502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58862 h 574644"/>
                <a:gd name="connsiteX1" fmla="*/ 702766 w 1155136"/>
                <a:gd name="connsiteY1" fmla="*/ 2982 h 574644"/>
                <a:gd name="connsiteX2" fmla="*/ 436066 w 1155136"/>
                <a:gd name="connsiteY2" fmla="*/ 8062 h 574644"/>
                <a:gd name="connsiteX3" fmla="*/ 318265 w 1155136"/>
                <a:gd name="connsiteY3" fmla="*/ 11618 h 574644"/>
                <a:gd name="connsiteX4" fmla="*/ 176986 w 1155136"/>
                <a:gd name="connsiteY4" fmla="*/ 63942 h 574644"/>
                <a:gd name="connsiteX5" fmla="*/ 9346 w 1155136"/>
                <a:gd name="connsiteY5" fmla="*/ 424622 h 574644"/>
                <a:gd name="connsiteX6" fmla="*/ 22046 w 1155136"/>
                <a:gd name="connsiteY6" fmla="*/ 574482 h 574644"/>
                <a:gd name="connsiteX7" fmla="*/ 27126 w 1155136"/>
                <a:gd name="connsiteY7" fmla="*/ 452562 h 574644"/>
                <a:gd name="connsiteX8" fmla="*/ 55066 w 1155136"/>
                <a:gd name="connsiteY8" fmla="*/ 394142 h 574644"/>
                <a:gd name="connsiteX9" fmla="*/ 258266 w 1155136"/>
                <a:gd name="connsiteY9" fmla="*/ 417510 h 574644"/>
                <a:gd name="connsiteX10" fmla="*/ 451306 w 1155136"/>
                <a:gd name="connsiteY10" fmla="*/ 383982 h 574644"/>
                <a:gd name="connsiteX11" fmla="*/ 631921 w 1155136"/>
                <a:gd name="connsiteY11" fmla="*/ 408366 h 574644"/>
                <a:gd name="connsiteX12" fmla="*/ 903426 w 1155136"/>
                <a:gd name="connsiteY12" fmla="*/ 358582 h 574644"/>
                <a:gd name="connsiteX13" fmla="*/ 1015186 w 1155136"/>
                <a:gd name="connsiteY13" fmla="*/ 381442 h 574644"/>
                <a:gd name="connsiteX14" fmla="*/ 1099006 w 1155136"/>
                <a:gd name="connsiteY14" fmla="*/ 391602 h 574644"/>
                <a:gd name="connsiteX15" fmla="*/ 1124406 w 1155136"/>
                <a:gd name="connsiteY15" fmla="*/ 538922 h 574644"/>
                <a:gd name="connsiteX16" fmla="*/ 1154886 w 1155136"/>
                <a:gd name="connsiteY16" fmla="*/ 452562 h 574644"/>
                <a:gd name="connsiteX17" fmla="*/ 1106626 w 1155136"/>
                <a:gd name="connsiteY17" fmla="*/ 338262 h 574644"/>
                <a:gd name="connsiteX18" fmla="*/ 1035506 w 1155136"/>
                <a:gd name="connsiteY18" fmla="*/ 114742 h 574644"/>
                <a:gd name="connsiteX19" fmla="*/ 918666 w 1155136"/>
                <a:gd name="connsiteY19" fmla="*/ 58862 h 574644"/>
                <a:gd name="connsiteX0" fmla="*/ 918666 w 1155136"/>
                <a:gd name="connsiteY0" fmla="*/ 67299 h 583081"/>
                <a:gd name="connsiteX1" fmla="*/ 702766 w 1155136"/>
                <a:gd name="connsiteY1" fmla="*/ 11419 h 583081"/>
                <a:gd name="connsiteX2" fmla="*/ 564344 w 1155136"/>
                <a:gd name="connsiteY2" fmla="*/ 242 h 583081"/>
                <a:gd name="connsiteX3" fmla="*/ 436066 w 1155136"/>
                <a:gd name="connsiteY3" fmla="*/ 16499 h 583081"/>
                <a:gd name="connsiteX4" fmla="*/ 318265 w 1155136"/>
                <a:gd name="connsiteY4" fmla="*/ 20055 h 583081"/>
                <a:gd name="connsiteX5" fmla="*/ 176986 w 1155136"/>
                <a:gd name="connsiteY5" fmla="*/ 72379 h 583081"/>
                <a:gd name="connsiteX6" fmla="*/ 9346 w 1155136"/>
                <a:gd name="connsiteY6" fmla="*/ 433059 h 583081"/>
                <a:gd name="connsiteX7" fmla="*/ 22046 w 1155136"/>
                <a:gd name="connsiteY7" fmla="*/ 582919 h 583081"/>
                <a:gd name="connsiteX8" fmla="*/ 27126 w 1155136"/>
                <a:gd name="connsiteY8" fmla="*/ 460999 h 583081"/>
                <a:gd name="connsiteX9" fmla="*/ 55066 w 1155136"/>
                <a:gd name="connsiteY9" fmla="*/ 402579 h 583081"/>
                <a:gd name="connsiteX10" fmla="*/ 258266 w 1155136"/>
                <a:gd name="connsiteY10" fmla="*/ 425947 h 583081"/>
                <a:gd name="connsiteX11" fmla="*/ 451306 w 1155136"/>
                <a:gd name="connsiteY11" fmla="*/ 392419 h 583081"/>
                <a:gd name="connsiteX12" fmla="*/ 631921 w 1155136"/>
                <a:gd name="connsiteY12" fmla="*/ 416803 h 583081"/>
                <a:gd name="connsiteX13" fmla="*/ 903426 w 1155136"/>
                <a:gd name="connsiteY13" fmla="*/ 367019 h 583081"/>
                <a:gd name="connsiteX14" fmla="*/ 1015186 w 1155136"/>
                <a:gd name="connsiteY14" fmla="*/ 389879 h 583081"/>
                <a:gd name="connsiteX15" fmla="*/ 1099006 w 1155136"/>
                <a:gd name="connsiteY15" fmla="*/ 400039 h 583081"/>
                <a:gd name="connsiteX16" fmla="*/ 1124406 w 1155136"/>
                <a:gd name="connsiteY16" fmla="*/ 547359 h 583081"/>
                <a:gd name="connsiteX17" fmla="*/ 1154886 w 1155136"/>
                <a:gd name="connsiteY17" fmla="*/ 460999 h 583081"/>
                <a:gd name="connsiteX18" fmla="*/ 1106626 w 1155136"/>
                <a:gd name="connsiteY18" fmla="*/ 346699 h 583081"/>
                <a:gd name="connsiteX19" fmla="*/ 1035506 w 1155136"/>
                <a:gd name="connsiteY19" fmla="*/ 123179 h 583081"/>
                <a:gd name="connsiteX20" fmla="*/ 918666 w 1155136"/>
                <a:gd name="connsiteY20" fmla="*/ 67299 h 583081"/>
                <a:gd name="connsiteX0" fmla="*/ 918666 w 1155136"/>
                <a:gd name="connsiteY0" fmla="*/ 55880 h 571662"/>
                <a:gd name="connsiteX1" fmla="*/ 702766 w 1155136"/>
                <a:gd name="connsiteY1" fmla="*/ 0 h 571662"/>
                <a:gd name="connsiteX2" fmla="*/ 551473 w 1155136"/>
                <a:gd name="connsiteY2" fmla="*/ 55879 h 571662"/>
                <a:gd name="connsiteX3" fmla="*/ 436066 w 1155136"/>
                <a:gd name="connsiteY3" fmla="*/ 5080 h 571662"/>
                <a:gd name="connsiteX4" fmla="*/ 318265 w 1155136"/>
                <a:gd name="connsiteY4" fmla="*/ 8636 h 571662"/>
                <a:gd name="connsiteX5" fmla="*/ 176986 w 1155136"/>
                <a:gd name="connsiteY5" fmla="*/ 60960 h 571662"/>
                <a:gd name="connsiteX6" fmla="*/ 9346 w 1155136"/>
                <a:gd name="connsiteY6" fmla="*/ 421640 h 571662"/>
                <a:gd name="connsiteX7" fmla="*/ 22046 w 1155136"/>
                <a:gd name="connsiteY7" fmla="*/ 571500 h 571662"/>
                <a:gd name="connsiteX8" fmla="*/ 27126 w 1155136"/>
                <a:gd name="connsiteY8" fmla="*/ 449580 h 571662"/>
                <a:gd name="connsiteX9" fmla="*/ 55066 w 1155136"/>
                <a:gd name="connsiteY9" fmla="*/ 391160 h 571662"/>
                <a:gd name="connsiteX10" fmla="*/ 258266 w 1155136"/>
                <a:gd name="connsiteY10" fmla="*/ 414528 h 571662"/>
                <a:gd name="connsiteX11" fmla="*/ 451306 w 1155136"/>
                <a:gd name="connsiteY11" fmla="*/ 381000 h 571662"/>
                <a:gd name="connsiteX12" fmla="*/ 631921 w 1155136"/>
                <a:gd name="connsiteY12" fmla="*/ 405384 h 571662"/>
                <a:gd name="connsiteX13" fmla="*/ 903426 w 1155136"/>
                <a:gd name="connsiteY13" fmla="*/ 355600 h 571662"/>
                <a:gd name="connsiteX14" fmla="*/ 1015186 w 1155136"/>
                <a:gd name="connsiteY14" fmla="*/ 378460 h 571662"/>
                <a:gd name="connsiteX15" fmla="*/ 1099006 w 1155136"/>
                <a:gd name="connsiteY15" fmla="*/ 388620 h 571662"/>
                <a:gd name="connsiteX16" fmla="*/ 1124406 w 1155136"/>
                <a:gd name="connsiteY16" fmla="*/ 535940 h 571662"/>
                <a:gd name="connsiteX17" fmla="*/ 1154886 w 1155136"/>
                <a:gd name="connsiteY17" fmla="*/ 449580 h 571662"/>
                <a:gd name="connsiteX18" fmla="*/ 1106626 w 1155136"/>
                <a:gd name="connsiteY18" fmla="*/ 335280 h 571662"/>
                <a:gd name="connsiteX19" fmla="*/ 1035506 w 1155136"/>
                <a:gd name="connsiteY19" fmla="*/ 111760 h 571662"/>
                <a:gd name="connsiteX20" fmla="*/ 918666 w 1155136"/>
                <a:gd name="connsiteY20" fmla="*/ 55880 h 571662"/>
                <a:gd name="connsiteX0" fmla="*/ 918666 w 1155136"/>
                <a:gd name="connsiteY0" fmla="*/ 55880 h 571662"/>
                <a:gd name="connsiteX1" fmla="*/ 702766 w 1155136"/>
                <a:gd name="connsiteY1" fmla="*/ 0 h 571662"/>
                <a:gd name="connsiteX2" fmla="*/ 551473 w 1155136"/>
                <a:gd name="connsiteY2" fmla="*/ 55879 h 571662"/>
                <a:gd name="connsiteX3" fmla="*/ 436066 w 1155136"/>
                <a:gd name="connsiteY3" fmla="*/ 5080 h 571662"/>
                <a:gd name="connsiteX4" fmla="*/ 318265 w 1155136"/>
                <a:gd name="connsiteY4" fmla="*/ 8636 h 571662"/>
                <a:gd name="connsiteX5" fmla="*/ 176986 w 1155136"/>
                <a:gd name="connsiteY5" fmla="*/ 60960 h 571662"/>
                <a:gd name="connsiteX6" fmla="*/ 9346 w 1155136"/>
                <a:gd name="connsiteY6" fmla="*/ 421640 h 571662"/>
                <a:gd name="connsiteX7" fmla="*/ 22046 w 1155136"/>
                <a:gd name="connsiteY7" fmla="*/ 571500 h 571662"/>
                <a:gd name="connsiteX8" fmla="*/ 27126 w 1155136"/>
                <a:gd name="connsiteY8" fmla="*/ 449580 h 571662"/>
                <a:gd name="connsiteX9" fmla="*/ 55066 w 1155136"/>
                <a:gd name="connsiteY9" fmla="*/ 391160 h 571662"/>
                <a:gd name="connsiteX10" fmla="*/ 258266 w 1155136"/>
                <a:gd name="connsiteY10" fmla="*/ 414528 h 571662"/>
                <a:gd name="connsiteX11" fmla="*/ 451306 w 1155136"/>
                <a:gd name="connsiteY11" fmla="*/ 381000 h 571662"/>
                <a:gd name="connsiteX12" fmla="*/ 631921 w 1155136"/>
                <a:gd name="connsiteY12" fmla="*/ 405384 h 571662"/>
                <a:gd name="connsiteX13" fmla="*/ 903426 w 1155136"/>
                <a:gd name="connsiteY13" fmla="*/ 410464 h 571662"/>
                <a:gd name="connsiteX14" fmla="*/ 1015186 w 1155136"/>
                <a:gd name="connsiteY14" fmla="*/ 378460 h 571662"/>
                <a:gd name="connsiteX15" fmla="*/ 1099006 w 1155136"/>
                <a:gd name="connsiteY15" fmla="*/ 388620 h 571662"/>
                <a:gd name="connsiteX16" fmla="*/ 1124406 w 1155136"/>
                <a:gd name="connsiteY16" fmla="*/ 535940 h 571662"/>
                <a:gd name="connsiteX17" fmla="*/ 1154886 w 1155136"/>
                <a:gd name="connsiteY17" fmla="*/ 449580 h 571662"/>
                <a:gd name="connsiteX18" fmla="*/ 1106626 w 1155136"/>
                <a:gd name="connsiteY18" fmla="*/ 335280 h 571662"/>
                <a:gd name="connsiteX19" fmla="*/ 1035506 w 1155136"/>
                <a:gd name="connsiteY19" fmla="*/ 111760 h 571662"/>
                <a:gd name="connsiteX20" fmla="*/ 918666 w 1155136"/>
                <a:gd name="connsiteY20" fmla="*/ 55880 h 571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155136" h="571662">
                  <a:moveTo>
                    <a:pt x="918666" y="55880"/>
                  </a:moveTo>
                  <a:cubicBezTo>
                    <a:pt x="817489" y="55033"/>
                    <a:pt x="763965" y="0"/>
                    <a:pt x="702766" y="0"/>
                  </a:cubicBezTo>
                  <a:cubicBezTo>
                    <a:pt x="641567" y="0"/>
                    <a:pt x="595923" y="55032"/>
                    <a:pt x="551473" y="55879"/>
                  </a:cubicBezTo>
                  <a:cubicBezTo>
                    <a:pt x="507023" y="56726"/>
                    <a:pt x="474934" y="12954"/>
                    <a:pt x="436066" y="5080"/>
                  </a:cubicBezTo>
                  <a:cubicBezTo>
                    <a:pt x="397198" y="-2794"/>
                    <a:pt x="361445" y="-677"/>
                    <a:pt x="318265" y="8636"/>
                  </a:cubicBezTo>
                  <a:cubicBezTo>
                    <a:pt x="275085" y="17949"/>
                    <a:pt x="228473" y="-7874"/>
                    <a:pt x="176986" y="60960"/>
                  </a:cubicBezTo>
                  <a:cubicBezTo>
                    <a:pt x="125500" y="129794"/>
                    <a:pt x="35169" y="336550"/>
                    <a:pt x="9346" y="421640"/>
                  </a:cubicBezTo>
                  <a:cubicBezTo>
                    <a:pt x="-16477" y="506730"/>
                    <a:pt x="19083" y="566843"/>
                    <a:pt x="22046" y="571500"/>
                  </a:cubicBezTo>
                  <a:cubicBezTo>
                    <a:pt x="25009" y="576157"/>
                    <a:pt x="21623" y="479637"/>
                    <a:pt x="27126" y="449580"/>
                  </a:cubicBezTo>
                  <a:cubicBezTo>
                    <a:pt x="32629" y="419523"/>
                    <a:pt x="16543" y="397002"/>
                    <a:pt x="55066" y="391160"/>
                  </a:cubicBezTo>
                  <a:cubicBezTo>
                    <a:pt x="93589" y="385318"/>
                    <a:pt x="192226" y="416221"/>
                    <a:pt x="258266" y="414528"/>
                  </a:cubicBezTo>
                  <a:cubicBezTo>
                    <a:pt x="324306" y="412835"/>
                    <a:pt x="389030" y="382524"/>
                    <a:pt x="451306" y="381000"/>
                  </a:cubicBezTo>
                  <a:cubicBezTo>
                    <a:pt x="513582" y="379476"/>
                    <a:pt x="556568" y="400473"/>
                    <a:pt x="631921" y="405384"/>
                  </a:cubicBezTo>
                  <a:cubicBezTo>
                    <a:pt x="707274" y="410295"/>
                    <a:pt x="839549" y="414951"/>
                    <a:pt x="903426" y="410464"/>
                  </a:cubicBezTo>
                  <a:cubicBezTo>
                    <a:pt x="967303" y="405977"/>
                    <a:pt x="982589" y="382101"/>
                    <a:pt x="1015186" y="378460"/>
                  </a:cubicBezTo>
                  <a:cubicBezTo>
                    <a:pt x="1047783" y="374819"/>
                    <a:pt x="1080803" y="362373"/>
                    <a:pt x="1099006" y="388620"/>
                  </a:cubicBezTo>
                  <a:cubicBezTo>
                    <a:pt x="1117209" y="414867"/>
                    <a:pt x="1115093" y="525780"/>
                    <a:pt x="1124406" y="535940"/>
                  </a:cubicBezTo>
                  <a:cubicBezTo>
                    <a:pt x="1133719" y="546100"/>
                    <a:pt x="1157849" y="483023"/>
                    <a:pt x="1154886" y="449580"/>
                  </a:cubicBezTo>
                  <a:cubicBezTo>
                    <a:pt x="1151923" y="416137"/>
                    <a:pt x="1126523" y="391583"/>
                    <a:pt x="1106626" y="335280"/>
                  </a:cubicBezTo>
                  <a:cubicBezTo>
                    <a:pt x="1086729" y="278977"/>
                    <a:pt x="1066833" y="158326"/>
                    <a:pt x="1035506" y="111760"/>
                  </a:cubicBezTo>
                  <a:cubicBezTo>
                    <a:pt x="1004179" y="65194"/>
                    <a:pt x="1019843" y="56727"/>
                    <a:pt x="918666" y="55880"/>
                  </a:cubicBezTo>
                  <a:close/>
                </a:path>
              </a:pathLst>
            </a:custGeom>
            <a:gradFill>
              <a:gsLst>
                <a:gs pos="0">
                  <a:srgbClr val="FF6699"/>
                </a:gs>
                <a:gs pos="100000">
                  <a:srgbClr val="FFCCCC"/>
                </a:gs>
              </a:gsLst>
              <a:lin ang="18900000" scaled="1"/>
            </a:gradFill>
            <a:ln w="19050"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931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PPTX283_ベッドで寝る人</dc:title>
  <dc:subject>PPTX283_ベッドで寝る人</dc:subject>
  <dc:creator>http://www.digipot.net</dc:creator>
  <cp:lastModifiedBy/>
  <cp:revision>1</cp:revision>
  <dcterms:created xsi:type="dcterms:W3CDTF">2014-01-30T05:12:09Z</dcterms:created>
  <dcterms:modified xsi:type="dcterms:W3CDTF">2015-03-26T03:55:05Z</dcterms:modified>
  <cp:category/>
  <cp:version>1</cp:version>
</cp:coreProperties>
</file>