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2" r:id="rId2"/>
    <p:sldId id="285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6699"/>
    <a:srgbClr val="FFCCCC"/>
    <a:srgbClr val="006600"/>
    <a:srgbClr val="CC6600"/>
    <a:srgbClr val="663300"/>
    <a:srgbClr val="99CCFF"/>
    <a:srgbClr val="FF3399"/>
    <a:srgbClr val="FFCC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86" d="100"/>
          <a:sy n="86" d="100"/>
        </p:scale>
        <p:origin x="-1589" y="-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Copyright©2015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グループ化 40"/>
          <p:cNvGrpSpPr/>
          <p:nvPr/>
        </p:nvGrpSpPr>
        <p:grpSpPr>
          <a:xfrm>
            <a:off x="7898613" y="1374239"/>
            <a:ext cx="1593699" cy="572467"/>
            <a:chOff x="2676524" y="1094086"/>
            <a:chExt cx="2132460" cy="765993"/>
          </a:xfrm>
          <a:solidFill>
            <a:schemeClr val="accent1">
              <a:lumMod val="90000"/>
            </a:schemeClr>
          </a:solidFill>
        </p:grpSpPr>
        <p:sp>
          <p:nvSpPr>
            <p:cNvPr id="2" name="直方体 1"/>
            <p:cNvSpPr/>
            <p:nvPr/>
          </p:nvSpPr>
          <p:spPr>
            <a:xfrm>
              <a:off x="2676524" y="1094086"/>
              <a:ext cx="371475" cy="765993"/>
            </a:xfrm>
            <a:prstGeom prst="cube">
              <a:avLst>
                <a:gd name="adj" fmla="val 69386"/>
              </a:avLst>
            </a:prstGeom>
            <a:gradFill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" name="直方体 2"/>
            <p:cNvSpPr/>
            <p:nvPr/>
          </p:nvSpPr>
          <p:spPr>
            <a:xfrm>
              <a:off x="2792760" y="1428031"/>
              <a:ext cx="2016224" cy="432048"/>
            </a:xfrm>
            <a:prstGeom prst="cube">
              <a:avLst>
                <a:gd name="adj" fmla="val 58804"/>
              </a:avLst>
            </a:prstGeom>
            <a:gradFill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直方体 3"/>
            <p:cNvSpPr/>
            <p:nvPr/>
          </p:nvSpPr>
          <p:spPr>
            <a:xfrm>
              <a:off x="2792760" y="1284015"/>
              <a:ext cx="2016224" cy="432048"/>
            </a:xfrm>
            <a:prstGeom prst="cube">
              <a:avLst>
                <a:gd name="adj" fmla="val 58804"/>
              </a:avLst>
            </a:prstGeom>
            <a:gradFill>
              <a:gsLst>
                <a:gs pos="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直方体 4"/>
            <p:cNvSpPr/>
            <p:nvPr/>
          </p:nvSpPr>
          <p:spPr>
            <a:xfrm>
              <a:off x="2867979" y="1260773"/>
              <a:ext cx="303846" cy="199825"/>
            </a:xfrm>
            <a:prstGeom prst="cube">
              <a:avLst>
                <a:gd name="adj" fmla="val 58804"/>
              </a:avLst>
            </a:prstGeom>
            <a:solidFill>
              <a:srgbClr val="99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 5"/>
            <p:cNvSpPr/>
            <p:nvPr/>
          </p:nvSpPr>
          <p:spPr>
            <a:xfrm>
              <a:off x="3033713" y="1268760"/>
              <a:ext cx="1766887" cy="519113"/>
            </a:xfrm>
            <a:custGeom>
              <a:avLst/>
              <a:gdLst>
                <a:gd name="connsiteX0" fmla="*/ 1766887 w 1766887"/>
                <a:gd name="connsiteY0" fmla="*/ 0 h 519113"/>
                <a:gd name="connsiteX1" fmla="*/ 276225 w 1766887"/>
                <a:gd name="connsiteY1" fmla="*/ 0 h 519113"/>
                <a:gd name="connsiteX2" fmla="*/ 0 w 1766887"/>
                <a:gd name="connsiteY2" fmla="*/ 276225 h 519113"/>
                <a:gd name="connsiteX3" fmla="*/ 0 w 1766887"/>
                <a:gd name="connsiteY3" fmla="*/ 519113 h 519113"/>
                <a:gd name="connsiteX4" fmla="*/ 1495425 w 1766887"/>
                <a:gd name="connsiteY4" fmla="*/ 519113 h 519113"/>
                <a:gd name="connsiteX5" fmla="*/ 1495425 w 1766887"/>
                <a:gd name="connsiteY5" fmla="*/ 266700 h 519113"/>
                <a:gd name="connsiteX6" fmla="*/ 1766887 w 1766887"/>
                <a:gd name="connsiteY6" fmla="*/ 0 h 519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66887" h="519113">
                  <a:moveTo>
                    <a:pt x="1766887" y="0"/>
                  </a:moveTo>
                  <a:lnTo>
                    <a:pt x="276225" y="0"/>
                  </a:lnTo>
                  <a:lnTo>
                    <a:pt x="0" y="276225"/>
                  </a:lnTo>
                  <a:lnTo>
                    <a:pt x="0" y="519113"/>
                  </a:lnTo>
                  <a:lnTo>
                    <a:pt x="1495425" y="519113"/>
                  </a:lnTo>
                  <a:lnTo>
                    <a:pt x="1495425" y="266700"/>
                  </a:lnTo>
                  <a:lnTo>
                    <a:pt x="1766887" y="0"/>
                  </a:ln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50000">
                  <a:srgbClr val="00B0F0"/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" name="グループ化 44"/>
          <p:cNvGrpSpPr/>
          <p:nvPr/>
        </p:nvGrpSpPr>
        <p:grpSpPr>
          <a:xfrm>
            <a:off x="644801" y="1098838"/>
            <a:ext cx="1115956" cy="1033922"/>
            <a:chOff x="6033121" y="784721"/>
            <a:chExt cx="1395536" cy="1080120"/>
          </a:xfrm>
          <a:solidFill>
            <a:schemeClr val="accent1">
              <a:lumMod val="90000"/>
            </a:schemeClr>
          </a:solidFill>
        </p:grpSpPr>
        <p:sp>
          <p:nvSpPr>
            <p:cNvPr id="28" name="片側の 2 つの角を丸めた四角形 27"/>
            <p:cNvSpPr/>
            <p:nvPr/>
          </p:nvSpPr>
          <p:spPr>
            <a:xfrm>
              <a:off x="6262836" y="784721"/>
              <a:ext cx="936104" cy="288032"/>
            </a:xfrm>
            <a:prstGeom prst="round2SameRect">
              <a:avLst/>
            </a:prstGeom>
            <a:solidFill>
              <a:srgbClr val="FFCC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片側の 2 つの角を丸めた四角形 28"/>
            <p:cNvSpPr/>
            <p:nvPr/>
          </p:nvSpPr>
          <p:spPr>
            <a:xfrm>
              <a:off x="6262836" y="813296"/>
              <a:ext cx="936104" cy="288032"/>
            </a:xfrm>
            <a:prstGeom prst="round2SameRect">
              <a:avLst/>
            </a:prstGeom>
            <a:gradFill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角丸四角形 29"/>
            <p:cNvSpPr/>
            <p:nvPr/>
          </p:nvSpPr>
          <p:spPr>
            <a:xfrm>
              <a:off x="6085507" y="1656345"/>
              <a:ext cx="1290762" cy="208496"/>
            </a:xfrm>
            <a:prstGeom prst="roundRect">
              <a:avLst/>
            </a:prstGeom>
            <a:gradFill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台形 30"/>
            <p:cNvSpPr/>
            <p:nvPr/>
          </p:nvSpPr>
          <p:spPr>
            <a:xfrm>
              <a:off x="6046812" y="1072753"/>
              <a:ext cx="1368152" cy="504056"/>
            </a:xfrm>
            <a:prstGeom prst="trapezoid">
              <a:avLst>
                <a:gd name="adj" fmla="val 42952"/>
              </a:avLst>
            </a:prstGeom>
            <a:gradFill flip="none" rotWithShape="1">
              <a:gsLst>
                <a:gs pos="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角丸四角形 31"/>
            <p:cNvSpPr/>
            <p:nvPr/>
          </p:nvSpPr>
          <p:spPr>
            <a:xfrm>
              <a:off x="6046812" y="1556792"/>
              <a:ext cx="1368152" cy="164033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角丸四角形 32"/>
            <p:cNvSpPr/>
            <p:nvPr/>
          </p:nvSpPr>
          <p:spPr>
            <a:xfrm>
              <a:off x="6508006" y="990054"/>
              <a:ext cx="425350" cy="140419"/>
            </a:xfrm>
            <a:prstGeom prst="roundRect">
              <a:avLst/>
            </a:prstGeom>
            <a:solidFill>
              <a:srgbClr val="99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台形 33"/>
            <p:cNvSpPr/>
            <p:nvPr/>
          </p:nvSpPr>
          <p:spPr>
            <a:xfrm>
              <a:off x="6033121" y="1101328"/>
              <a:ext cx="1395536" cy="455464"/>
            </a:xfrm>
            <a:prstGeom prst="trapezoid">
              <a:avLst>
                <a:gd name="adj" fmla="val 43998"/>
              </a:avLst>
            </a:prstGeom>
            <a:gradFill>
              <a:gsLst>
                <a:gs pos="0">
                  <a:srgbClr val="0070C0"/>
                </a:gs>
                <a:gs pos="50000">
                  <a:srgbClr val="00B0F0"/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" name="グループ化 10"/>
          <p:cNvGrpSpPr/>
          <p:nvPr/>
        </p:nvGrpSpPr>
        <p:grpSpPr>
          <a:xfrm>
            <a:off x="2291973" y="1098838"/>
            <a:ext cx="1579861" cy="1033922"/>
            <a:chOff x="2291973" y="1098838"/>
            <a:chExt cx="1579861" cy="1033922"/>
          </a:xfrm>
        </p:grpSpPr>
        <p:grpSp>
          <p:nvGrpSpPr>
            <p:cNvPr id="62" name="グループ化 61"/>
            <p:cNvGrpSpPr/>
            <p:nvPr/>
          </p:nvGrpSpPr>
          <p:grpSpPr>
            <a:xfrm>
              <a:off x="2307472" y="1098838"/>
              <a:ext cx="1548860" cy="1033922"/>
              <a:chOff x="6046812" y="784721"/>
              <a:chExt cx="1368152" cy="1080120"/>
            </a:xfrm>
            <a:solidFill>
              <a:schemeClr val="accent1">
                <a:lumMod val="90000"/>
              </a:schemeClr>
            </a:solidFill>
          </p:grpSpPr>
          <p:sp>
            <p:nvSpPr>
              <p:cNvPr id="63" name="片側の 2 つの角を丸めた四角形 62"/>
              <p:cNvSpPr/>
              <p:nvPr/>
            </p:nvSpPr>
            <p:spPr>
              <a:xfrm>
                <a:off x="6262836" y="784721"/>
                <a:ext cx="936104" cy="288032"/>
              </a:xfrm>
              <a:prstGeom prst="round2SameRect">
                <a:avLst/>
              </a:prstGeom>
              <a:solidFill>
                <a:srgbClr val="FFCC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片側の 2 つの角を丸めた四角形 63"/>
              <p:cNvSpPr/>
              <p:nvPr/>
            </p:nvSpPr>
            <p:spPr>
              <a:xfrm>
                <a:off x="6262836" y="813296"/>
                <a:ext cx="936104" cy="288032"/>
              </a:xfrm>
              <a:prstGeom prst="round2SameRect">
                <a:avLst/>
              </a:prstGeom>
              <a:gradFill>
                <a:gsLst>
                  <a:gs pos="0">
                    <a:srgbClr val="663300"/>
                  </a:gs>
                  <a:gs pos="100000">
                    <a:srgbClr val="CC6600"/>
                  </a:gs>
                </a:gsLst>
                <a:lin ang="189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角丸四角形 64"/>
              <p:cNvSpPr/>
              <p:nvPr/>
            </p:nvSpPr>
            <p:spPr>
              <a:xfrm>
                <a:off x="6085507" y="1656345"/>
                <a:ext cx="1290762" cy="208496"/>
              </a:xfrm>
              <a:prstGeom prst="roundRect">
                <a:avLst/>
              </a:prstGeom>
              <a:gradFill>
                <a:gsLst>
                  <a:gs pos="0">
                    <a:srgbClr val="663300"/>
                  </a:gs>
                  <a:gs pos="100000">
                    <a:srgbClr val="CC6600"/>
                  </a:gs>
                </a:gsLst>
                <a:lin ang="189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台形 65"/>
              <p:cNvSpPr/>
              <p:nvPr/>
            </p:nvSpPr>
            <p:spPr>
              <a:xfrm>
                <a:off x="6046812" y="1072753"/>
                <a:ext cx="1368152" cy="504056"/>
              </a:xfrm>
              <a:prstGeom prst="trapezoid">
                <a:avLst>
                  <a:gd name="adj" fmla="val 42952"/>
                </a:avLst>
              </a:prstGeom>
              <a:gradFill flip="none" rotWithShape="1">
                <a:gsLst>
                  <a:gs pos="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角丸四角形 66"/>
              <p:cNvSpPr/>
              <p:nvPr/>
            </p:nvSpPr>
            <p:spPr>
              <a:xfrm>
                <a:off x="6046812" y="1556792"/>
                <a:ext cx="1368152" cy="164033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角丸四角形 67"/>
              <p:cNvSpPr/>
              <p:nvPr/>
            </p:nvSpPr>
            <p:spPr>
              <a:xfrm>
                <a:off x="6336370" y="990054"/>
                <a:ext cx="351650" cy="140419"/>
              </a:xfrm>
              <a:prstGeom prst="roundRect">
                <a:avLst/>
              </a:prstGeom>
              <a:solidFill>
                <a:srgbClr val="99CC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角丸四角形 69"/>
              <p:cNvSpPr/>
              <p:nvPr/>
            </p:nvSpPr>
            <p:spPr>
              <a:xfrm>
                <a:off x="6750464" y="990054"/>
                <a:ext cx="351650" cy="140419"/>
              </a:xfrm>
              <a:prstGeom prst="roundRect">
                <a:avLst/>
              </a:prstGeom>
              <a:solidFill>
                <a:srgbClr val="99CC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1" name="台形 70"/>
            <p:cNvSpPr/>
            <p:nvPr/>
          </p:nvSpPr>
          <p:spPr>
            <a:xfrm>
              <a:off x="2291973" y="1401903"/>
              <a:ext cx="1579861" cy="435983"/>
            </a:xfrm>
            <a:prstGeom prst="trapezoid">
              <a:avLst>
                <a:gd name="adj" fmla="val 43998"/>
              </a:avLst>
            </a:prstGeom>
            <a:gradFill>
              <a:gsLst>
                <a:gs pos="0">
                  <a:srgbClr val="0070C0"/>
                </a:gs>
                <a:gs pos="50000">
                  <a:srgbClr val="00B0F0"/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" name="グループ化 8"/>
          <p:cNvGrpSpPr/>
          <p:nvPr/>
        </p:nvGrpSpPr>
        <p:grpSpPr>
          <a:xfrm>
            <a:off x="4225432" y="1077176"/>
            <a:ext cx="1444789" cy="1146978"/>
            <a:chOff x="4187915" y="1077175"/>
            <a:chExt cx="1541748" cy="1223951"/>
          </a:xfrm>
        </p:grpSpPr>
        <p:sp>
          <p:nvSpPr>
            <p:cNvPr id="8" name="フリーフォーム 7"/>
            <p:cNvSpPr/>
            <p:nvPr/>
          </p:nvSpPr>
          <p:spPr bwMode="auto">
            <a:xfrm>
              <a:off x="5632704" y="1883664"/>
              <a:ext cx="67056" cy="384048"/>
            </a:xfrm>
            <a:custGeom>
              <a:avLst/>
              <a:gdLst>
                <a:gd name="connsiteX0" fmla="*/ 67056 w 67056"/>
                <a:gd name="connsiteY0" fmla="*/ 79248 h 384048"/>
                <a:gd name="connsiteX1" fmla="*/ 67056 w 67056"/>
                <a:gd name="connsiteY1" fmla="*/ 384048 h 384048"/>
                <a:gd name="connsiteX2" fmla="*/ 0 w 67056"/>
                <a:gd name="connsiteY2" fmla="*/ 316992 h 384048"/>
                <a:gd name="connsiteX3" fmla="*/ 0 w 67056"/>
                <a:gd name="connsiteY3" fmla="*/ 0 h 384048"/>
                <a:gd name="connsiteX4" fmla="*/ 67056 w 67056"/>
                <a:gd name="connsiteY4" fmla="*/ 79248 h 384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056" h="384048">
                  <a:moveTo>
                    <a:pt x="67056" y="79248"/>
                  </a:moveTo>
                  <a:lnTo>
                    <a:pt x="67056" y="384048"/>
                  </a:lnTo>
                  <a:lnTo>
                    <a:pt x="0" y="316992"/>
                  </a:lnTo>
                  <a:lnTo>
                    <a:pt x="0" y="0"/>
                  </a:lnTo>
                  <a:lnTo>
                    <a:pt x="67056" y="79248"/>
                  </a:ln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grpSp>
          <p:nvGrpSpPr>
            <p:cNvPr id="72" name="グループ化 71"/>
            <p:cNvGrpSpPr/>
            <p:nvPr/>
          </p:nvGrpSpPr>
          <p:grpSpPr>
            <a:xfrm flipH="1">
              <a:off x="4187915" y="1077175"/>
              <a:ext cx="1541748" cy="1223951"/>
              <a:chOff x="2317107" y="2880125"/>
              <a:chExt cx="1541748" cy="1223951"/>
            </a:xfrm>
          </p:grpSpPr>
          <p:sp>
            <p:nvSpPr>
              <p:cNvPr id="73" name="直方体 72"/>
              <p:cNvSpPr/>
              <p:nvPr/>
            </p:nvSpPr>
            <p:spPr bwMode="auto">
              <a:xfrm>
                <a:off x="2904711" y="2880125"/>
                <a:ext cx="954144" cy="705560"/>
              </a:xfrm>
              <a:prstGeom prst="cube">
                <a:avLst>
                  <a:gd name="adj" fmla="val 6819"/>
                </a:avLst>
              </a:prstGeom>
              <a:gradFill>
                <a:gsLst>
                  <a:gs pos="0">
                    <a:srgbClr val="663300"/>
                  </a:gs>
                  <a:gs pos="100000">
                    <a:srgbClr val="CC6600"/>
                  </a:gs>
                </a:gsLst>
                <a:lin ang="18900000" scaled="1"/>
              </a:gra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74" name="直方体 73"/>
              <p:cNvSpPr/>
              <p:nvPr/>
            </p:nvSpPr>
            <p:spPr bwMode="auto">
              <a:xfrm>
                <a:off x="2413867" y="3366366"/>
                <a:ext cx="1444988" cy="737710"/>
              </a:xfrm>
              <a:prstGeom prst="cube">
                <a:avLst>
                  <a:gd name="adj" fmla="val 71377"/>
                </a:avLst>
              </a:prstGeom>
              <a:gradFill>
                <a:gsLst>
                  <a:gs pos="0">
                    <a:srgbClr val="663300"/>
                  </a:gs>
                  <a:gs pos="100000">
                    <a:srgbClr val="CC6600"/>
                  </a:gs>
                </a:gsLst>
                <a:lin ang="18900000" scaled="1"/>
              </a:gra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75" name="直方体 74"/>
              <p:cNvSpPr/>
              <p:nvPr/>
            </p:nvSpPr>
            <p:spPr bwMode="auto">
              <a:xfrm>
                <a:off x="2317107" y="3293985"/>
                <a:ext cx="1541748" cy="684600"/>
              </a:xfrm>
              <a:prstGeom prst="cube">
                <a:avLst>
                  <a:gd name="adj" fmla="val 84260"/>
                </a:avLst>
              </a:prstGeom>
              <a:solidFill>
                <a:srgbClr val="99CCFF"/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76" name="直方体 75"/>
              <p:cNvSpPr/>
              <p:nvPr/>
            </p:nvSpPr>
            <p:spPr bwMode="auto">
              <a:xfrm>
                <a:off x="2317107" y="3179685"/>
                <a:ext cx="1541748" cy="684600"/>
              </a:xfrm>
              <a:prstGeom prst="cube">
                <a:avLst>
                  <a:gd name="adj" fmla="val 84260"/>
                </a:avLst>
              </a:prstGeom>
              <a:gradFill>
                <a:gsLst>
                  <a:gs pos="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8900000" scaled="1"/>
              </a:gra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77" name="直方体 76"/>
              <p:cNvSpPr/>
              <p:nvPr/>
            </p:nvSpPr>
            <p:spPr bwMode="auto">
              <a:xfrm>
                <a:off x="3088690" y="3092599"/>
                <a:ext cx="456790" cy="193712"/>
              </a:xfrm>
              <a:prstGeom prst="cube">
                <a:avLst>
                  <a:gd name="adj" fmla="val 45303"/>
                </a:avLst>
              </a:prstGeom>
              <a:solidFill>
                <a:srgbClr val="99CCFF"/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7" name="フリーフォーム 6"/>
            <p:cNvSpPr/>
            <p:nvPr/>
          </p:nvSpPr>
          <p:spPr bwMode="auto">
            <a:xfrm>
              <a:off x="4224528" y="1414272"/>
              <a:ext cx="1463040" cy="810768"/>
            </a:xfrm>
            <a:custGeom>
              <a:avLst/>
              <a:gdLst>
                <a:gd name="connsiteX0" fmla="*/ 1011936 w 1463040"/>
                <a:gd name="connsiteY0" fmla="*/ 6096 h 810768"/>
                <a:gd name="connsiteX1" fmla="*/ 0 w 1463040"/>
                <a:gd name="connsiteY1" fmla="*/ 6096 h 810768"/>
                <a:gd name="connsiteX2" fmla="*/ 0 w 1463040"/>
                <a:gd name="connsiteY2" fmla="*/ 347472 h 810768"/>
                <a:gd name="connsiteX3" fmla="*/ 463296 w 1463040"/>
                <a:gd name="connsiteY3" fmla="*/ 810768 h 810768"/>
                <a:gd name="connsiteX4" fmla="*/ 463296 w 1463040"/>
                <a:gd name="connsiteY4" fmla="*/ 481584 h 810768"/>
                <a:gd name="connsiteX5" fmla="*/ 1438656 w 1463040"/>
                <a:gd name="connsiteY5" fmla="*/ 481584 h 810768"/>
                <a:gd name="connsiteX6" fmla="*/ 1463040 w 1463040"/>
                <a:gd name="connsiteY6" fmla="*/ 505968 h 810768"/>
                <a:gd name="connsiteX7" fmla="*/ 1463040 w 1463040"/>
                <a:gd name="connsiteY7" fmla="*/ 463296 h 810768"/>
                <a:gd name="connsiteX8" fmla="*/ 999744 w 1463040"/>
                <a:gd name="connsiteY8" fmla="*/ 0 h 810768"/>
                <a:gd name="connsiteX9" fmla="*/ 1011936 w 1463040"/>
                <a:gd name="connsiteY9" fmla="*/ 6096 h 810768"/>
                <a:gd name="connsiteX0" fmla="*/ 999744 w 1463040"/>
                <a:gd name="connsiteY0" fmla="*/ 0 h 810768"/>
                <a:gd name="connsiteX1" fmla="*/ 0 w 1463040"/>
                <a:gd name="connsiteY1" fmla="*/ 6096 h 810768"/>
                <a:gd name="connsiteX2" fmla="*/ 0 w 1463040"/>
                <a:gd name="connsiteY2" fmla="*/ 347472 h 810768"/>
                <a:gd name="connsiteX3" fmla="*/ 463296 w 1463040"/>
                <a:gd name="connsiteY3" fmla="*/ 810768 h 810768"/>
                <a:gd name="connsiteX4" fmla="*/ 463296 w 1463040"/>
                <a:gd name="connsiteY4" fmla="*/ 481584 h 810768"/>
                <a:gd name="connsiteX5" fmla="*/ 1438656 w 1463040"/>
                <a:gd name="connsiteY5" fmla="*/ 481584 h 810768"/>
                <a:gd name="connsiteX6" fmla="*/ 1463040 w 1463040"/>
                <a:gd name="connsiteY6" fmla="*/ 505968 h 810768"/>
                <a:gd name="connsiteX7" fmla="*/ 1463040 w 1463040"/>
                <a:gd name="connsiteY7" fmla="*/ 463296 h 810768"/>
                <a:gd name="connsiteX8" fmla="*/ 999744 w 1463040"/>
                <a:gd name="connsiteY8" fmla="*/ 0 h 810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63040" h="810768">
                  <a:moveTo>
                    <a:pt x="999744" y="0"/>
                  </a:moveTo>
                  <a:lnTo>
                    <a:pt x="0" y="6096"/>
                  </a:lnTo>
                  <a:lnTo>
                    <a:pt x="0" y="347472"/>
                  </a:lnTo>
                  <a:lnTo>
                    <a:pt x="463296" y="810768"/>
                  </a:lnTo>
                  <a:lnTo>
                    <a:pt x="463296" y="481584"/>
                  </a:lnTo>
                  <a:lnTo>
                    <a:pt x="1438656" y="481584"/>
                  </a:lnTo>
                  <a:lnTo>
                    <a:pt x="1463040" y="505968"/>
                  </a:lnTo>
                  <a:lnTo>
                    <a:pt x="1463040" y="463296"/>
                  </a:lnTo>
                  <a:lnTo>
                    <a:pt x="999744" y="0"/>
                  </a:ln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50000">
                  <a:srgbClr val="00B0F0"/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6054232" y="1159793"/>
            <a:ext cx="1526229" cy="993060"/>
            <a:chOff x="6054232" y="1159793"/>
            <a:chExt cx="1526229" cy="993060"/>
          </a:xfrm>
        </p:grpSpPr>
        <p:sp>
          <p:nvSpPr>
            <p:cNvPr id="92" name="フリーフォーム 91"/>
            <p:cNvSpPr/>
            <p:nvPr/>
          </p:nvSpPr>
          <p:spPr bwMode="auto">
            <a:xfrm>
              <a:off x="7517622" y="1792957"/>
              <a:ext cx="62839" cy="313598"/>
            </a:xfrm>
            <a:custGeom>
              <a:avLst/>
              <a:gdLst>
                <a:gd name="connsiteX0" fmla="*/ 67056 w 67056"/>
                <a:gd name="connsiteY0" fmla="*/ 79248 h 384048"/>
                <a:gd name="connsiteX1" fmla="*/ 67056 w 67056"/>
                <a:gd name="connsiteY1" fmla="*/ 384048 h 384048"/>
                <a:gd name="connsiteX2" fmla="*/ 0 w 67056"/>
                <a:gd name="connsiteY2" fmla="*/ 316992 h 384048"/>
                <a:gd name="connsiteX3" fmla="*/ 0 w 67056"/>
                <a:gd name="connsiteY3" fmla="*/ 0 h 384048"/>
                <a:gd name="connsiteX4" fmla="*/ 67056 w 67056"/>
                <a:gd name="connsiteY4" fmla="*/ 79248 h 384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056" h="384048">
                  <a:moveTo>
                    <a:pt x="67056" y="79248"/>
                  </a:moveTo>
                  <a:lnTo>
                    <a:pt x="67056" y="384048"/>
                  </a:lnTo>
                  <a:lnTo>
                    <a:pt x="0" y="316992"/>
                  </a:lnTo>
                  <a:lnTo>
                    <a:pt x="0" y="0"/>
                  </a:lnTo>
                  <a:lnTo>
                    <a:pt x="67056" y="79248"/>
                  </a:ln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grpSp>
          <p:nvGrpSpPr>
            <p:cNvPr id="84" name="グループ化 83"/>
            <p:cNvGrpSpPr/>
            <p:nvPr/>
          </p:nvGrpSpPr>
          <p:grpSpPr>
            <a:xfrm flipH="1">
              <a:off x="6054232" y="1159793"/>
              <a:ext cx="1525764" cy="993060"/>
              <a:chOff x="2383946" y="2880125"/>
              <a:chExt cx="1474910" cy="1283804"/>
            </a:xfrm>
          </p:grpSpPr>
          <p:sp>
            <p:nvSpPr>
              <p:cNvPr id="86" name="直方体 85"/>
              <p:cNvSpPr/>
              <p:nvPr/>
            </p:nvSpPr>
            <p:spPr bwMode="auto">
              <a:xfrm>
                <a:off x="2748135" y="2880125"/>
                <a:ext cx="1110721" cy="352779"/>
              </a:xfrm>
              <a:prstGeom prst="cube">
                <a:avLst>
                  <a:gd name="adj" fmla="val 6819"/>
                </a:avLst>
              </a:prstGeom>
              <a:gradFill>
                <a:gsLst>
                  <a:gs pos="0">
                    <a:srgbClr val="663300"/>
                  </a:gs>
                  <a:gs pos="100000">
                    <a:srgbClr val="CC6600"/>
                  </a:gs>
                </a:gsLst>
                <a:lin ang="18900000" scaled="1"/>
              </a:gra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7" name="直方体 86"/>
              <p:cNvSpPr/>
              <p:nvPr/>
            </p:nvSpPr>
            <p:spPr bwMode="auto">
              <a:xfrm>
                <a:off x="2413868" y="3366366"/>
                <a:ext cx="1444988" cy="797563"/>
              </a:xfrm>
              <a:prstGeom prst="cube">
                <a:avLst>
                  <a:gd name="adj" fmla="val 71377"/>
                </a:avLst>
              </a:prstGeom>
              <a:gradFill>
                <a:gsLst>
                  <a:gs pos="0">
                    <a:srgbClr val="663300"/>
                  </a:gs>
                  <a:gs pos="100000">
                    <a:srgbClr val="CC6600"/>
                  </a:gs>
                </a:gsLst>
                <a:lin ang="18900000" scaled="1"/>
              </a:gra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8" name="直方体 87"/>
              <p:cNvSpPr/>
              <p:nvPr/>
            </p:nvSpPr>
            <p:spPr bwMode="auto">
              <a:xfrm>
                <a:off x="2383946" y="3293985"/>
                <a:ext cx="1474910" cy="684600"/>
              </a:xfrm>
              <a:prstGeom prst="cube">
                <a:avLst>
                  <a:gd name="adj" fmla="val 84260"/>
                </a:avLst>
              </a:prstGeom>
              <a:solidFill>
                <a:srgbClr val="99CCFF"/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9" name="直方体 88"/>
              <p:cNvSpPr/>
              <p:nvPr/>
            </p:nvSpPr>
            <p:spPr bwMode="auto">
              <a:xfrm>
                <a:off x="2383946" y="3179684"/>
                <a:ext cx="1474910" cy="684600"/>
              </a:xfrm>
              <a:prstGeom prst="cube">
                <a:avLst>
                  <a:gd name="adj" fmla="val 84260"/>
                </a:avLst>
              </a:prstGeom>
              <a:gradFill>
                <a:gsLst>
                  <a:gs pos="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8900000" scaled="1"/>
              </a:gra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0" name="直方体 89"/>
              <p:cNvSpPr/>
              <p:nvPr/>
            </p:nvSpPr>
            <p:spPr bwMode="auto">
              <a:xfrm>
                <a:off x="3294799" y="3092599"/>
                <a:ext cx="359431" cy="193712"/>
              </a:xfrm>
              <a:prstGeom prst="cube">
                <a:avLst>
                  <a:gd name="adj" fmla="val 45303"/>
                </a:avLst>
              </a:prstGeom>
              <a:solidFill>
                <a:srgbClr val="99CCFF"/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1" name="直方体 90"/>
              <p:cNvSpPr/>
              <p:nvPr/>
            </p:nvSpPr>
            <p:spPr bwMode="auto">
              <a:xfrm>
                <a:off x="2823374" y="3092599"/>
                <a:ext cx="359431" cy="193712"/>
              </a:xfrm>
              <a:prstGeom prst="cube">
                <a:avLst>
                  <a:gd name="adj" fmla="val 45303"/>
                </a:avLst>
              </a:prstGeom>
              <a:solidFill>
                <a:srgbClr val="99CCFF"/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107" name="フリーフォーム 106"/>
            <p:cNvSpPr/>
            <p:nvPr/>
          </p:nvSpPr>
          <p:spPr bwMode="auto">
            <a:xfrm>
              <a:off x="6095999" y="1389709"/>
              <a:ext cx="1477491" cy="670625"/>
            </a:xfrm>
            <a:custGeom>
              <a:avLst/>
              <a:gdLst>
                <a:gd name="connsiteX0" fmla="*/ 1011936 w 1463040"/>
                <a:gd name="connsiteY0" fmla="*/ 6096 h 810768"/>
                <a:gd name="connsiteX1" fmla="*/ 0 w 1463040"/>
                <a:gd name="connsiteY1" fmla="*/ 6096 h 810768"/>
                <a:gd name="connsiteX2" fmla="*/ 0 w 1463040"/>
                <a:gd name="connsiteY2" fmla="*/ 347472 h 810768"/>
                <a:gd name="connsiteX3" fmla="*/ 463296 w 1463040"/>
                <a:gd name="connsiteY3" fmla="*/ 810768 h 810768"/>
                <a:gd name="connsiteX4" fmla="*/ 463296 w 1463040"/>
                <a:gd name="connsiteY4" fmla="*/ 481584 h 810768"/>
                <a:gd name="connsiteX5" fmla="*/ 1438656 w 1463040"/>
                <a:gd name="connsiteY5" fmla="*/ 481584 h 810768"/>
                <a:gd name="connsiteX6" fmla="*/ 1463040 w 1463040"/>
                <a:gd name="connsiteY6" fmla="*/ 505968 h 810768"/>
                <a:gd name="connsiteX7" fmla="*/ 1463040 w 1463040"/>
                <a:gd name="connsiteY7" fmla="*/ 463296 h 810768"/>
                <a:gd name="connsiteX8" fmla="*/ 999744 w 1463040"/>
                <a:gd name="connsiteY8" fmla="*/ 0 h 810768"/>
                <a:gd name="connsiteX9" fmla="*/ 1011936 w 1463040"/>
                <a:gd name="connsiteY9" fmla="*/ 6096 h 810768"/>
                <a:gd name="connsiteX0" fmla="*/ 999744 w 1463040"/>
                <a:gd name="connsiteY0" fmla="*/ 0 h 810768"/>
                <a:gd name="connsiteX1" fmla="*/ 0 w 1463040"/>
                <a:gd name="connsiteY1" fmla="*/ 6096 h 810768"/>
                <a:gd name="connsiteX2" fmla="*/ 0 w 1463040"/>
                <a:gd name="connsiteY2" fmla="*/ 347472 h 810768"/>
                <a:gd name="connsiteX3" fmla="*/ 463296 w 1463040"/>
                <a:gd name="connsiteY3" fmla="*/ 810768 h 810768"/>
                <a:gd name="connsiteX4" fmla="*/ 463296 w 1463040"/>
                <a:gd name="connsiteY4" fmla="*/ 481584 h 810768"/>
                <a:gd name="connsiteX5" fmla="*/ 1438656 w 1463040"/>
                <a:gd name="connsiteY5" fmla="*/ 481584 h 810768"/>
                <a:gd name="connsiteX6" fmla="*/ 1463040 w 1463040"/>
                <a:gd name="connsiteY6" fmla="*/ 505968 h 810768"/>
                <a:gd name="connsiteX7" fmla="*/ 1463040 w 1463040"/>
                <a:gd name="connsiteY7" fmla="*/ 463296 h 810768"/>
                <a:gd name="connsiteX8" fmla="*/ 999744 w 1463040"/>
                <a:gd name="connsiteY8" fmla="*/ 0 h 810768"/>
                <a:gd name="connsiteX0" fmla="*/ 999744 w 1463040"/>
                <a:gd name="connsiteY0" fmla="*/ 0 h 719697"/>
                <a:gd name="connsiteX1" fmla="*/ 0 w 1463040"/>
                <a:gd name="connsiteY1" fmla="*/ 6096 h 719697"/>
                <a:gd name="connsiteX2" fmla="*/ 0 w 1463040"/>
                <a:gd name="connsiteY2" fmla="*/ 347472 h 719697"/>
                <a:gd name="connsiteX3" fmla="*/ 331752 w 1463040"/>
                <a:gd name="connsiteY3" fmla="*/ 719697 h 719697"/>
                <a:gd name="connsiteX4" fmla="*/ 463296 w 1463040"/>
                <a:gd name="connsiteY4" fmla="*/ 481584 h 719697"/>
                <a:gd name="connsiteX5" fmla="*/ 1438656 w 1463040"/>
                <a:gd name="connsiteY5" fmla="*/ 481584 h 719697"/>
                <a:gd name="connsiteX6" fmla="*/ 1463040 w 1463040"/>
                <a:gd name="connsiteY6" fmla="*/ 505968 h 719697"/>
                <a:gd name="connsiteX7" fmla="*/ 1463040 w 1463040"/>
                <a:gd name="connsiteY7" fmla="*/ 463296 h 719697"/>
                <a:gd name="connsiteX8" fmla="*/ 999744 w 1463040"/>
                <a:gd name="connsiteY8" fmla="*/ 0 h 719697"/>
                <a:gd name="connsiteX0" fmla="*/ 999744 w 1463040"/>
                <a:gd name="connsiteY0" fmla="*/ 0 h 719697"/>
                <a:gd name="connsiteX1" fmla="*/ 0 w 1463040"/>
                <a:gd name="connsiteY1" fmla="*/ 6096 h 719697"/>
                <a:gd name="connsiteX2" fmla="*/ 0 w 1463040"/>
                <a:gd name="connsiteY2" fmla="*/ 347472 h 719697"/>
                <a:gd name="connsiteX3" fmla="*/ 331752 w 1463040"/>
                <a:gd name="connsiteY3" fmla="*/ 719697 h 719697"/>
                <a:gd name="connsiteX4" fmla="*/ 326033 w 1463040"/>
                <a:gd name="connsiteY4" fmla="*/ 481584 h 719697"/>
                <a:gd name="connsiteX5" fmla="*/ 1438656 w 1463040"/>
                <a:gd name="connsiteY5" fmla="*/ 481584 h 719697"/>
                <a:gd name="connsiteX6" fmla="*/ 1463040 w 1463040"/>
                <a:gd name="connsiteY6" fmla="*/ 505968 h 719697"/>
                <a:gd name="connsiteX7" fmla="*/ 1463040 w 1463040"/>
                <a:gd name="connsiteY7" fmla="*/ 463296 h 719697"/>
                <a:gd name="connsiteX8" fmla="*/ 999744 w 1463040"/>
                <a:gd name="connsiteY8" fmla="*/ 0 h 719697"/>
                <a:gd name="connsiteX0" fmla="*/ 999744 w 1463040"/>
                <a:gd name="connsiteY0" fmla="*/ 0 h 719697"/>
                <a:gd name="connsiteX1" fmla="*/ 0 w 1463040"/>
                <a:gd name="connsiteY1" fmla="*/ 6096 h 719697"/>
                <a:gd name="connsiteX2" fmla="*/ 0 w 1463040"/>
                <a:gd name="connsiteY2" fmla="*/ 347472 h 719697"/>
                <a:gd name="connsiteX3" fmla="*/ 331752 w 1463040"/>
                <a:gd name="connsiteY3" fmla="*/ 719697 h 719697"/>
                <a:gd name="connsiteX4" fmla="*/ 366068 w 1463040"/>
                <a:gd name="connsiteY4" fmla="*/ 462069 h 719697"/>
                <a:gd name="connsiteX5" fmla="*/ 1438656 w 1463040"/>
                <a:gd name="connsiteY5" fmla="*/ 481584 h 719697"/>
                <a:gd name="connsiteX6" fmla="*/ 1463040 w 1463040"/>
                <a:gd name="connsiteY6" fmla="*/ 505968 h 719697"/>
                <a:gd name="connsiteX7" fmla="*/ 1463040 w 1463040"/>
                <a:gd name="connsiteY7" fmla="*/ 463296 h 719697"/>
                <a:gd name="connsiteX8" fmla="*/ 999744 w 1463040"/>
                <a:gd name="connsiteY8" fmla="*/ 0 h 719697"/>
                <a:gd name="connsiteX0" fmla="*/ 999744 w 1463040"/>
                <a:gd name="connsiteY0" fmla="*/ 0 h 719697"/>
                <a:gd name="connsiteX1" fmla="*/ 0 w 1463040"/>
                <a:gd name="connsiteY1" fmla="*/ 6096 h 719697"/>
                <a:gd name="connsiteX2" fmla="*/ 0 w 1463040"/>
                <a:gd name="connsiteY2" fmla="*/ 347472 h 719697"/>
                <a:gd name="connsiteX3" fmla="*/ 331752 w 1463040"/>
                <a:gd name="connsiteY3" fmla="*/ 719697 h 719697"/>
                <a:gd name="connsiteX4" fmla="*/ 348910 w 1463040"/>
                <a:gd name="connsiteY4" fmla="*/ 462069 h 719697"/>
                <a:gd name="connsiteX5" fmla="*/ 1438656 w 1463040"/>
                <a:gd name="connsiteY5" fmla="*/ 481584 h 719697"/>
                <a:gd name="connsiteX6" fmla="*/ 1463040 w 1463040"/>
                <a:gd name="connsiteY6" fmla="*/ 505968 h 719697"/>
                <a:gd name="connsiteX7" fmla="*/ 1463040 w 1463040"/>
                <a:gd name="connsiteY7" fmla="*/ 463296 h 719697"/>
                <a:gd name="connsiteX8" fmla="*/ 999744 w 1463040"/>
                <a:gd name="connsiteY8" fmla="*/ 0 h 719697"/>
                <a:gd name="connsiteX0" fmla="*/ 999744 w 1463040"/>
                <a:gd name="connsiteY0" fmla="*/ 0 h 732707"/>
                <a:gd name="connsiteX1" fmla="*/ 0 w 1463040"/>
                <a:gd name="connsiteY1" fmla="*/ 6096 h 732707"/>
                <a:gd name="connsiteX2" fmla="*/ 0 w 1463040"/>
                <a:gd name="connsiteY2" fmla="*/ 347472 h 732707"/>
                <a:gd name="connsiteX3" fmla="*/ 354630 w 1463040"/>
                <a:gd name="connsiteY3" fmla="*/ 732707 h 732707"/>
                <a:gd name="connsiteX4" fmla="*/ 348910 w 1463040"/>
                <a:gd name="connsiteY4" fmla="*/ 462069 h 732707"/>
                <a:gd name="connsiteX5" fmla="*/ 1438656 w 1463040"/>
                <a:gd name="connsiteY5" fmla="*/ 481584 h 732707"/>
                <a:gd name="connsiteX6" fmla="*/ 1463040 w 1463040"/>
                <a:gd name="connsiteY6" fmla="*/ 505968 h 732707"/>
                <a:gd name="connsiteX7" fmla="*/ 1463040 w 1463040"/>
                <a:gd name="connsiteY7" fmla="*/ 463296 h 732707"/>
                <a:gd name="connsiteX8" fmla="*/ 999744 w 1463040"/>
                <a:gd name="connsiteY8" fmla="*/ 0 h 732707"/>
                <a:gd name="connsiteX0" fmla="*/ 999744 w 1463040"/>
                <a:gd name="connsiteY0" fmla="*/ 0 h 719697"/>
                <a:gd name="connsiteX1" fmla="*/ 0 w 1463040"/>
                <a:gd name="connsiteY1" fmla="*/ 6096 h 719697"/>
                <a:gd name="connsiteX2" fmla="*/ 0 w 1463040"/>
                <a:gd name="connsiteY2" fmla="*/ 347472 h 719697"/>
                <a:gd name="connsiteX3" fmla="*/ 348910 w 1463040"/>
                <a:gd name="connsiteY3" fmla="*/ 719697 h 719697"/>
                <a:gd name="connsiteX4" fmla="*/ 348910 w 1463040"/>
                <a:gd name="connsiteY4" fmla="*/ 462069 h 719697"/>
                <a:gd name="connsiteX5" fmla="*/ 1438656 w 1463040"/>
                <a:gd name="connsiteY5" fmla="*/ 481584 h 719697"/>
                <a:gd name="connsiteX6" fmla="*/ 1463040 w 1463040"/>
                <a:gd name="connsiteY6" fmla="*/ 505968 h 719697"/>
                <a:gd name="connsiteX7" fmla="*/ 1463040 w 1463040"/>
                <a:gd name="connsiteY7" fmla="*/ 463296 h 719697"/>
                <a:gd name="connsiteX8" fmla="*/ 999744 w 1463040"/>
                <a:gd name="connsiteY8" fmla="*/ 0 h 719697"/>
                <a:gd name="connsiteX0" fmla="*/ 1065873 w 1463040"/>
                <a:gd name="connsiteY0" fmla="*/ 3 h 713601"/>
                <a:gd name="connsiteX1" fmla="*/ 0 w 1463040"/>
                <a:gd name="connsiteY1" fmla="*/ 0 h 713601"/>
                <a:gd name="connsiteX2" fmla="*/ 0 w 1463040"/>
                <a:gd name="connsiteY2" fmla="*/ 341376 h 713601"/>
                <a:gd name="connsiteX3" fmla="*/ 348910 w 1463040"/>
                <a:gd name="connsiteY3" fmla="*/ 713601 h 713601"/>
                <a:gd name="connsiteX4" fmla="*/ 348910 w 1463040"/>
                <a:gd name="connsiteY4" fmla="*/ 455973 h 713601"/>
                <a:gd name="connsiteX5" fmla="*/ 1438656 w 1463040"/>
                <a:gd name="connsiteY5" fmla="*/ 475488 h 713601"/>
                <a:gd name="connsiteX6" fmla="*/ 1463040 w 1463040"/>
                <a:gd name="connsiteY6" fmla="*/ 499872 h 713601"/>
                <a:gd name="connsiteX7" fmla="*/ 1463040 w 1463040"/>
                <a:gd name="connsiteY7" fmla="*/ 457200 h 713601"/>
                <a:gd name="connsiteX8" fmla="*/ 1065873 w 1463040"/>
                <a:gd name="connsiteY8" fmla="*/ 3 h 713601"/>
                <a:gd name="connsiteX0" fmla="*/ 1065873 w 1473764"/>
                <a:gd name="connsiteY0" fmla="*/ 3 h 713601"/>
                <a:gd name="connsiteX1" fmla="*/ 0 w 1473764"/>
                <a:gd name="connsiteY1" fmla="*/ 0 h 713601"/>
                <a:gd name="connsiteX2" fmla="*/ 0 w 1473764"/>
                <a:gd name="connsiteY2" fmla="*/ 341376 h 713601"/>
                <a:gd name="connsiteX3" fmla="*/ 348910 w 1473764"/>
                <a:gd name="connsiteY3" fmla="*/ 713601 h 713601"/>
                <a:gd name="connsiteX4" fmla="*/ 348910 w 1473764"/>
                <a:gd name="connsiteY4" fmla="*/ 455973 h 713601"/>
                <a:gd name="connsiteX5" fmla="*/ 1438656 w 1473764"/>
                <a:gd name="connsiteY5" fmla="*/ 475488 h 713601"/>
                <a:gd name="connsiteX6" fmla="*/ 1463040 w 1473764"/>
                <a:gd name="connsiteY6" fmla="*/ 499872 h 713601"/>
                <a:gd name="connsiteX7" fmla="*/ 1473764 w 1473764"/>
                <a:gd name="connsiteY7" fmla="*/ 440937 h 713601"/>
                <a:gd name="connsiteX8" fmla="*/ 1065873 w 1473764"/>
                <a:gd name="connsiteY8" fmla="*/ 3 h 713601"/>
                <a:gd name="connsiteX0" fmla="*/ 1065873 w 1473764"/>
                <a:gd name="connsiteY0" fmla="*/ 3 h 713601"/>
                <a:gd name="connsiteX1" fmla="*/ 0 w 1473764"/>
                <a:gd name="connsiteY1" fmla="*/ 0 h 713601"/>
                <a:gd name="connsiteX2" fmla="*/ 0 w 1473764"/>
                <a:gd name="connsiteY2" fmla="*/ 341376 h 713601"/>
                <a:gd name="connsiteX3" fmla="*/ 348910 w 1473764"/>
                <a:gd name="connsiteY3" fmla="*/ 713601 h 713601"/>
                <a:gd name="connsiteX4" fmla="*/ 348910 w 1473764"/>
                <a:gd name="connsiteY4" fmla="*/ 455973 h 713601"/>
                <a:gd name="connsiteX5" fmla="*/ 1452955 w 1473764"/>
                <a:gd name="connsiteY5" fmla="*/ 463291 h 713601"/>
                <a:gd name="connsiteX6" fmla="*/ 1463040 w 1473764"/>
                <a:gd name="connsiteY6" fmla="*/ 499872 h 713601"/>
                <a:gd name="connsiteX7" fmla="*/ 1473764 w 1473764"/>
                <a:gd name="connsiteY7" fmla="*/ 440937 h 713601"/>
                <a:gd name="connsiteX8" fmla="*/ 1065873 w 1473764"/>
                <a:gd name="connsiteY8" fmla="*/ 3 h 713601"/>
                <a:gd name="connsiteX0" fmla="*/ 1065873 w 1473764"/>
                <a:gd name="connsiteY0" fmla="*/ 3 h 713601"/>
                <a:gd name="connsiteX1" fmla="*/ 0 w 1473764"/>
                <a:gd name="connsiteY1" fmla="*/ 0 h 713601"/>
                <a:gd name="connsiteX2" fmla="*/ 0 w 1473764"/>
                <a:gd name="connsiteY2" fmla="*/ 341376 h 713601"/>
                <a:gd name="connsiteX3" fmla="*/ 348910 w 1473764"/>
                <a:gd name="connsiteY3" fmla="*/ 713601 h 713601"/>
                <a:gd name="connsiteX4" fmla="*/ 348910 w 1473764"/>
                <a:gd name="connsiteY4" fmla="*/ 455973 h 713601"/>
                <a:gd name="connsiteX5" fmla="*/ 1452955 w 1473764"/>
                <a:gd name="connsiteY5" fmla="*/ 463291 h 713601"/>
                <a:gd name="connsiteX6" fmla="*/ 1454104 w 1473764"/>
                <a:gd name="connsiteY6" fmla="*/ 520200 h 713601"/>
                <a:gd name="connsiteX7" fmla="*/ 1473764 w 1473764"/>
                <a:gd name="connsiteY7" fmla="*/ 440937 h 713601"/>
                <a:gd name="connsiteX8" fmla="*/ 1065873 w 1473764"/>
                <a:gd name="connsiteY8" fmla="*/ 3 h 713601"/>
                <a:gd name="connsiteX0" fmla="*/ 1065873 w 1473764"/>
                <a:gd name="connsiteY0" fmla="*/ 3 h 713601"/>
                <a:gd name="connsiteX1" fmla="*/ 0 w 1473764"/>
                <a:gd name="connsiteY1" fmla="*/ 0 h 713601"/>
                <a:gd name="connsiteX2" fmla="*/ 0 w 1473764"/>
                <a:gd name="connsiteY2" fmla="*/ 341376 h 713601"/>
                <a:gd name="connsiteX3" fmla="*/ 348910 w 1473764"/>
                <a:gd name="connsiteY3" fmla="*/ 713601 h 713601"/>
                <a:gd name="connsiteX4" fmla="*/ 348910 w 1473764"/>
                <a:gd name="connsiteY4" fmla="*/ 455973 h 713601"/>
                <a:gd name="connsiteX5" fmla="*/ 1404698 w 1473764"/>
                <a:gd name="connsiteY5" fmla="*/ 296598 h 713601"/>
                <a:gd name="connsiteX6" fmla="*/ 1454104 w 1473764"/>
                <a:gd name="connsiteY6" fmla="*/ 520200 h 713601"/>
                <a:gd name="connsiteX7" fmla="*/ 1473764 w 1473764"/>
                <a:gd name="connsiteY7" fmla="*/ 440937 h 713601"/>
                <a:gd name="connsiteX8" fmla="*/ 1065873 w 1473764"/>
                <a:gd name="connsiteY8" fmla="*/ 3 h 713601"/>
                <a:gd name="connsiteX0" fmla="*/ 1065873 w 1473764"/>
                <a:gd name="connsiteY0" fmla="*/ 3 h 713601"/>
                <a:gd name="connsiteX1" fmla="*/ 0 w 1473764"/>
                <a:gd name="connsiteY1" fmla="*/ 0 h 713601"/>
                <a:gd name="connsiteX2" fmla="*/ 0 w 1473764"/>
                <a:gd name="connsiteY2" fmla="*/ 341376 h 713601"/>
                <a:gd name="connsiteX3" fmla="*/ 348910 w 1473764"/>
                <a:gd name="connsiteY3" fmla="*/ 713601 h 713601"/>
                <a:gd name="connsiteX4" fmla="*/ 348910 w 1473764"/>
                <a:gd name="connsiteY4" fmla="*/ 455973 h 713601"/>
                <a:gd name="connsiteX5" fmla="*/ 1404698 w 1473764"/>
                <a:gd name="connsiteY5" fmla="*/ 453127 h 713601"/>
                <a:gd name="connsiteX6" fmla="*/ 1454104 w 1473764"/>
                <a:gd name="connsiteY6" fmla="*/ 520200 h 713601"/>
                <a:gd name="connsiteX7" fmla="*/ 1473764 w 1473764"/>
                <a:gd name="connsiteY7" fmla="*/ 440937 h 713601"/>
                <a:gd name="connsiteX8" fmla="*/ 1065873 w 1473764"/>
                <a:gd name="connsiteY8" fmla="*/ 3 h 713601"/>
                <a:gd name="connsiteX0" fmla="*/ 1065873 w 1473764"/>
                <a:gd name="connsiteY0" fmla="*/ 3 h 713601"/>
                <a:gd name="connsiteX1" fmla="*/ 0 w 1473764"/>
                <a:gd name="connsiteY1" fmla="*/ 0 h 713601"/>
                <a:gd name="connsiteX2" fmla="*/ 0 w 1473764"/>
                <a:gd name="connsiteY2" fmla="*/ 341376 h 713601"/>
                <a:gd name="connsiteX3" fmla="*/ 348910 w 1473764"/>
                <a:gd name="connsiteY3" fmla="*/ 713601 h 713601"/>
                <a:gd name="connsiteX4" fmla="*/ 348910 w 1473764"/>
                <a:gd name="connsiteY4" fmla="*/ 455973 h 713601"/>
                <a:gd name="connsiteX5" fmla="*/ 1404698 w 1473764"/>
                <a:gd name="connsiteY5" fmla="*/ 453127 h 713601"/>
                <a:gd name="connsiteX6" fmla="*/ 1405847 w 1473764"/>
                <a:gd name="connsiteY6" fmla="*/ 575087 h 713601"/>
                <a:gd name="connsiteX7" fmla="*/ 1473764 w 1473764"/>
                <a:gd name="connsiteY7" fmla="*/ 440937 h 713601"/>
                <a:gd name="connsiteX8" fmla="*/ 1065873 w 1473764"/>
                <a:gd name="connsiteY8" fmla="*/ 3 h 713601"/>
                <a:gd name="connsiteX0" fmla="*/ 1065873 w 1429082"/>
                <a:gd name="connsiteY0" fmla="*/ 3 h 713601"/>
                <a:gd name="connsiteX1" fmla="*/ 0 w 1429082"/>
                <a:gd name="connsiteY1" fmla="*/ 0 h 713601"/>
                <a:gd name="connsiteX2" fmla="*/ 0 w 1429082"/>
                <a:gd name="connsiteY2" fmla="*/ 341376 h 713601"/>
                <a:gd name="connsiteX3" fmla="*/ 348910 w 1429082"/>
                <a:gd name="connsiteY3" fmla="*/ 713601 h 713601"/>
                <a:gd name="connsiteX4" fmla="*/ 348910 w 1429082"/>
                <a:gd name="connsiteY4" fmla="*/ 455973 h 713601"/>
                <a:gd name="connsiteX5" fmla="*/ 1404698 w 1429082"/>
                <a:gd name="connsiteY5" fmla="*/ 453127 h 713601"/>
                <a:gd name="connsiteX6" fmla="*/ 1405847 w 1429082"/>
                <a:gd name="connsiteY6" fmla="*/ 575087 h 713601"/>
                <a:gd name="connsiteX7" fmla="*/ 1429082 w 1429082"/>
                <a:gd name="connsiteY7" fmla="*/ 438904 h 713601"/>
                <a:gd name="connsiteX8" fmla="*/ 1065873 w 1429082"/>
                <a:gd name="connsiteY8" fmla="*/ 3 h 713601"/>
                <a:gd name="connsiteX0" fmla="*/ 1058724 w 1429082"/>
                <a:gd name="connsiteY0" fmla="*/ 3 h 713601"/>
                <a:gd name="connsiteX1" fmla="*/ 0 w 1429082"/>
                <a:gd name="connsiteY1" fmla="*/ 0 h 713601"/>
                <a:gd name="connsiteX2" fmla="*/ 0 w 1429082"/>
                <a:gd name="connsiteY2" fmla="*/ 341376 h 713601"/>
                <a:gd name="connsiteX3" fmla="*/ 348910 w 1429082"/>
                <a:gd name="connsiteY3" fmla="*/ 713601 h 713601"/>
                <a:gd name="connsiteX4" fmla="*/ 348910 w 1429082"/>
                <a:gd name="connsiteY4" fmla="*/ 455973 h 713601"/>
                <a:gd name="connsiteX5" fmla="*/ 1404698 w 1429082"/>
                <a:gd name="connsiteY5" fmla="*/ 453127 h 713601"/>
                <a:gd name="connsiteX6" fmla="*/ 1405847 w 1429082"/>
                <a:gd name="connsiteY6" fmla="*/ 575087 h 713601"/>
                <a:gd name="connsiteX7" fmla="*/ 1429082 w 1429082"/>
                <a:gd name="connsiteY7" fmla="*/ 438904 h 713601"/>
                <a:gd name="connsiteX8" fmla="*/ 1058724 w 1429082"/>
                <a:gd name="connsiteY8" fmla="*/ 3 h 713601"/>
                <a:gd name="connsiteX0" fmla="*/ 1058724 w 1429082"/>
                <a:gd name="connsiteY0" fmla="*/ 3 h 713601"/>
                <a:gd name="connsiteX1" fmla="*/ 0 w 1429082"/>
                <a:gd name="connsiteY1" fmla="*/ 0 h 713601"/>
                <a:gd name="connsiteX2" fmla="*/ 0 w 1429082"/>
                <a:gd name="connsiteY2" fmla="*/ 341376 h 713601"/>
                <a:gd name="connsiteX3" fmla="*/ 348910 w 1429082"/>
                <a:gd name="connsiteY3" fmla="*/ 713601 h 713601"/>
                <a:gd name="connsiteX4" fmla="*/ 348910 w 1429082"/>
                <a:gd name="connsiteY4" fmla="*/ 455973 h 713601"/>
                <a:gd name="connsiteX5" fmla="*/ 1404698 w 1429082"/>
                <a:gd name="connsiteY5" fmla="*/ 453127 h 713601"/>
                <a:gd name="connsiteX6" fmla="*/ 1425507 w 1429082"/>
                <a:gd name="connsiteY6" fmla="*/ 571021 h 713601"/>
                <a:gd name="connsiteX7" fmla="*/ 1429082 w 1429082"/>
                <a:gd name="connsiteY7" fmla="*/ 438904 h 713601"/>
                <a:gd name="connsiteX8" fmla="*/ 1058724 w 1429082"/>
                <a:gd name="connsiteY8" fmla="*/ 3 h 713601"/>
                <a:gd name="connsiteX0" fmla="*/ 1058724 w 1432815"/>
                <a:gd name="connsiteY0" fmla="*/ 3 h 713601"/>
                <a:gd name="connsiteX1" fmla="*/ 0 w 1432815"/>
                <a:gd name="connsiteY1" fmla="*/ 0 h 713601"/>
                <a:gd name="connsiteX2" fmla="*/ 0 w 1432815"/>
                <a:gd name="connsiteY2" fmla="*/ 341376 h 713601"/>
                <a:gd name="connsiteX3" fmla="*/ 348910 w 1432815"/>
                <a:gd name="connsiteY3" fmla="*/ 713601 h 713601"/>
                <a:gd name="connsiteX4" fmla="*/ 348910 w 1432815"/>
                <a:gd name="connsiteY4" fmla="*/ 455973 h 713601"/>
                <a:gd name="connsiteX5" fmla="*/ 1404698 w 1432815"/>
                <a:gd name="connsiteY5" fmla="*/ 453127 h 713601"/>
                <a:gd name="connsiteX6" fmla="*/ 1432657 w 1432815"/>
                <a:gd name="connsiteY6" fmla="*/ 481576 h 713601"/>
                <a:gd name="connsiteX7" fmla="*/ 1429082 w 1432815"/>
                <a:gd name="connsiteY7" fmla="*/ 438904 h 713601"/>
                <a:gd name="connsiteX8" fmla="*/ 1058724 w 1432815"/>
                <a:gd name="connsiteY8" fmla="*/ 3 h 713601"/>
                <a:gd name="connsiteX0" fmla="*/ 1058724 w 1429082"/>
                <a:gd name="connsiteY0" fmla="*/ 3 h 713601"/>
                <a:gd name="connsiteX1" fmla="*/ 0 w 1429082"/>
                <a:gd name="connsiteY1" fmla="*/ 0 h 713601"/>
                <a:gd name="connsiteX2" fmla="*/ 0 w 1429082"/>
                <a:gd name="connsiteY2" fmla="*/ 341376 h 713601"/>
                <a:gd name="connsiteX3" fmla="*/ 348910 w 1429082"/>
                <a:gd name="connsiteY3" fmla="*/ 713601 h 713601"/>
                <a:gd name="connsiteX4" fmla="*/ 348910 w 1429082"/>
                <a:gd name="connsiteY4" fmla="*/ 455973 h 713601"/>
                <a:gd name="connsiteX5" fmla="*/ 1404698 w 1429082"/>
                <a:gd name="connsiteY5" fmla="*/ 453127 h 713601"/>
                <a:gd name="connsiteX6" fmla="*/ 1423721 w 1429082"/>
                <a:gd name="connsiteY6" fmla="*/ 489707 h 713601"/>
                <a:gd name="connsiteX7" fmla="*/ 1429082 w 1429082"/>
                <a:gd name="connsiteY7" fmla="*/ 438904 h 713601"/>
                <a:gd name="connsiteX8" fmla="*/ 1058724 w 1429082"/>
                <a:gd name="connsiteY8" fmla="*/ 3 h 713601"/>
                <a:gd name="connsiteX0" fmla="*/ 1058724 w 1431086"/>
                <a:gd name="connsiteY0" fmla="*/ 3 h 713601"/>
                <a:gd name="connsiteX1" fmla="*/ 0 w 1431086"/>
                <a:gd name="connsiteY1" fmla="*/ 0 h 713601"/>
                <a:gd name="connsiteX2" fmla="*/ 0 w 1431086"/>
                <a:gd name="connsiteY2" fmla="*/ 341376 h 713601"/>
                <a:gd name="connsiteX3" fmla="*/ 348910 w 1431086"/>
                <a:gd name="connsiteY3" fmla="*/ 713601 h 713601"/>
                <a:gd name="connsiteX4" fmla="*/ 348910 w 1431086"/>
                <a:gd name="connsiteY4" fmla="*/ 455973 h 713601"/>
                <a:gd name="connsiteX5" fmla="*/ 1404698 w 1431086"/>
                <a:gd name="connsiteY5" fmla="*/ 453127 h 713601"/>
                <a:gd name="connsiteX6" fmla="*/ 1430870 w 1431086"/>
                <a:gd name="connsiteY6" fmla="*/ 489707 h 713601"/>
                <a:gd name="connsiteX7" fmla="*/ 1429082 w 1431086"/>
                <a:gd name="connsiteY7" fmla="*/ 438904 h 713601"/>
                <a:gd name="connsiteX8" fmla="*/ 1058724 w 1431086"/>
                <a:gd name="connsiteY8" fmla="*/ 3 h 713601"/>
                <a:gd name="connsiteX0" fmla="*/ 1058724 w 1431086"/>
                <a:gd name="connsiteY0" fmla="*/ 3 h 713601"/>
                <a:gd name="connsiteX1" fmla="*/ 0 w 1431086"/>
                <a:gd name="connsiteY1" fmla="*/ 0 h 713601"/>
                <a:gd name="connsiteX2" fmla="*/ 0 w 1431086"/>
                <a:gd name="connsiteY2" fmla="*/ 341376 h 713601"/>
                <a:gd name="connsiteX3" fmla="*/ 348910 w 1431086"/>
                <a:gd name="connsiteY3" fmla="*/ 713601 h 713601"/>
                <a:gd name="connsiteX4" fmla="*/ 341761 w 1431086"/>
                <a:gd name="connsiteY4" fmla="*/ 434289 h 713601"/>
                <a:gd name="connsiteX5" fmla="*/ 1404698 w 1431086"/>
                <a:gd name="connsiteY5" fmla="*/ 453127 h 713601"/>
                <a:gd name="connsiteX6" fmla="*/ 1430870 w 1431086"/>
                <a:gd name="connsiteY6" fmla="*/ 489707 h 713601"/>
                <a:gd name="connsiteX7" fmla="*/ 1429082 w 1431086"/>
                <a:gd name="connsiteY7" fmla="*/ 438904 h 713601"/>
                <a:gd name="connsiteX8" fmla="*/ 1058724 w 1431086"/>
                <a:gd name="connsiteY8" fmla="*/ 3 h 713601"/>
                <a:gd name="connsiteX0" fmla="*/ 1058724 w 1431086"/>
                <a:gd name="connsiteY0" fmla="*/ 3 h 705470"/>
                <a:gd name="connsiteX1" fmla="*/ 0 w 1431086"/>
                <a:gd name="connsiteY1" fmla="*/ 0 h 705470"/>
                <a:gd name="connsiteX2" fmla="*/ 0 w 1431086"/>
                <a:gd name="connsiteY2" fmla="*/ 341376 h 705470"/>
                <a:gd name="connsiteX3" fmla="*/ 329846 w 1431086"/>
                <a:gd name="connsiteY3" fmla="*/ 705470 h 705470"/>
                <a:gd name="connsiteX4" fmla="*/ 341761 w 1431086"/>
                <a:gd name="connsiteY4" fmla="*/ 434289 h 705470"/>
                <a:gd name="connsiteX5" fmla="*/ 1404698 w 1431086"/>
                <a:gd name="connsiteY5" fmla="*/ 453127 h 705470"/>
                <a:gd name="connsiteX6" fmla="*/ 1430870 w 1431086"/>
                <a:gd name="connsiteY6" fmla="*/ 489707 h 705470"/>
                <a:gd name="connsiteX7" fmla="*/ 1429082 w 1431086"/>
                <a:gd name="connsiteY7" fmla="*/ 438904 h 705470"/>
                <a:gd name="connsiteX8" fmla="*/ 1058724 w 1431086"/>
                <a:gd name="connsiteY8" fmla="*/ 3 h 705470"/>
                <a:gd name="connsiteX0" fmla="*/ 1058724 w 1431086"/>
                <a:gd name="connsiteY0" fmla="*/ 3 h 713601"/>
                <a:gd name="connsiteX1" fmla="*/ 0 w 1431086"/>
                <a:gd name="connsiteY1" fmla="*/ 0 h 713601"/>
                <a:gd name="connsiteX2" fmla="*/ 0 w 1431086"/>
                <a:gd name="connsiteY2" fmla="*/ 341376 h 713601"/>
                <a:gd name="connsiteX3" fmla="*/ 341761 w 1431086"/>
                <a:gd name="connsiteY3" fmla="*/ 713601 h 713601"/>
                <a:gd name="connsiteX4" fmla="*/ 341761 w 1431086"/>
                <a:gd name="connsiteY4" fmla="*/ 434289 h 713601"/>
                <a:gd name="connsiteX5" fmla="*/ 1404698 w 1431086"/>
                <a:gd name="connsiteY5" fmla="*/ 453127 h 713601"/>
                <a:gd name="connsiteX6" fmla="*/ 1430870 w 1431086"/>
                <a:gd name="connsiteY6" fmla="*/ 489707 h 713601"/>
                <a:gd name="connsiteX7" fmla="*/ 1429082 w 1431086"/>
                <a:gd name="connsiteY7" fmla="*/ 438904 h 713601"/>
                <a:gd name="connsiteX8" fmla="*/ 1058724 w 1431086"/>
                <a:gd name="connsiteY8" fmla="*/ 3 h 713601"/>
                <a:gd name="connsiteX0" fmla="*/ 1058724 w 1431086"/>
                <a:gd name="connsiteY0" fmla="*/ 3 h 713601"/>
                <a:gd name="connsiteX1" fmla="*/ 0 w 1431086"/>
                <a:gd name="connsiteY1" fmla="*/ 0 h 713601"/>
                <a:gd name="connsiteX2" fmla="*/ 0 w 1431086"/>
                <a:gd name="connsiteY2" fmla="*/ 341376 h 713601"/>
                <a:gd name="connsiteX3" fmla="*/ 341761 w 1431086"/>
                <a:gd name="connsiteY3" fmla="*/ 713601 h 713601"/>
                <a:gd name="connsiteX4" fmla="*/ 341761 w 1431086"/>
                <a:gd name="connsiteY4" fmla="*/ 434289 h 713601"/>
                <a:gd name="connsiteX5" fmla="*/ 1361803 w 1431086"/>
                <a:gd name="connsiteY5" fmla="*/ 409760 h 713601"/>
                <a:gd name="connsiteX6" fmla="*/ 1430870 w 1431086"/>
                <a:gd name="connsiteY6" fmla="*/ 489707 h 713601"/>
                <a:gd name="connsiteX7" fmla="*/ 1429082 w 1431086"/>
                <a:gd name="connsiteY7" fmla="*/ 438904 h 713601"/>
                <a:gd name="connsiteX8" fmla="*/ 1058724 w 1431086"/>
                <a:gd name="connsiteY8" fmla="*/ 3 h 713601"/>
                <a:gd name="connsiteX0" fmla="*/ 1058724 w 1431086"/>
                <a:gd name="connsiteY0" fmla="*/ 3 h 713601"/>
                <a:gd name="connsiteX1" fmla="*/ 0 w 1431086"/>
                <a:gd name="connsiteY1" fmla="*/ 0 h 713601"/>
                <a:gd name="connsiteX2" fmla="*/ 0 w 1431086"/>
                <a:gd name="connsiteY2" fmla="*/ 341376 h 713601"/>
                <a:gd name="connsiteX3" fmla="*/ 341761 w 1431086"/>
                <a:gd name="connsiteY3" fmla="*/ 713601 h 713601"/>
                <a:gd name="connsiteX4" fmla="*/ 341761 w 1431086"/>
                <a:gd name="connsiteY4" fmla="*/ 434289 h 713601"/>
                <a:gd name="connsiteX5" fmla="*/ 1352271 w 1431086"/>
                <a:gd name="connsiteY5" fmla="*/ 428733 h 713601"/>
                <a:gd name="connsiteX6" fmla="*/ 1430870 w 1431086"/>
                <a:gd name="connsiteY6" fmla="*/ 489707 h 713601"/>
                <a:gd name="connsiteX7" fmla="*/ 1429082 w 1431086"/>
                <a:gd name="connsiteY7" fmla="*/ 438904 h 713601"/>
                <a:gd name="connsiteX8" fmla="*/ 1058724 w 1431086"/>
                <a:gd name="connsiteY8" fmla="*/ 3 h 713601"/>
                <a:gd name="connsiteX0" fmla="*/ 1058724 w 1431086"/>
                <a:gd name="connsiteY0" fmla="*/ 3 h 713601"/>
                <a:gd name="connsiteX1" fmla="*/ 0 w 1431086"/>
                <a:gd name="connsiteY1" fmla="*/ 0 h 713601"/>
                <a:gd name="connsiteX2" fmla="*/ 0 w 1431086"/>
                <a:gd name="connsiteY2" fmla="*/ 341376 h 713601"/>
                <a:gd name="connsiteX3" fmla="*/ 341761 w 1431086"/>
                <a:gd name="connsiteY3" fmla="*/ 713601 h 713601"/>
                <a:gd name="connsiteX4" fmla="*/ 341761 w 1431086"/>
                <a:gd name="connsiteY4" fmla="*/ 434289 h 713601"/>
                <a:gd name="connsiteX5" fmla="*/ 1354654 w 1431086"/>
                <a:gd name="connsiteY5" fmla="*/ 436864 h 713601"/>
                <a:gd name="connsiteX6" fmla="*/ 1430870 w 1431086"/>
                <a:gd name="connsiteY6" fmla="*/ 489707 h 713601"/>
                <a:gd name="connsiteX7" fmla="*/ 1429082 w 1431086"/>
                <a:gd name="connsiteY7" fmla="*/ 438904 h 713601"/>
                <a:gd name="connsiteX8" fmla="*/ 1058724 w 1431086"/>
                <a:gd name="connsiteY8" fmla="*/ 3 h 713601"/>
                <a:gd name="connsiteX0" fmla="*/ 1058724 w 1430889"/>
                <a:gd name="connsiteY0" fmla="*/ 3 h 713601"/>
                <a:gd name="connsiteX1" fmla="*/ 0 w 1430889"/>
                <a:gd name="connsiteY1" fmla="*/ 0 h 713601"/>
                <a:gd name="connsiteX2" fmla="*/ 0 w 1430889"/>
                <a:gd name="connsiteY2" fmla="*/ 341376 h 713601"/>
                <a:gd name="connsiteX3" fmla="*/ 341761 w 1430889"/>
                <a:gd name="connsiteY3" fmla="*/ 713601 h 713601"/>
                <a:gd name="connsiteX4" fmla="*/ 341761 w 1430889"/>
                <a:gd name="connsiteY4" fmla="*/ 434289 h 713601"/>
                <a:gd name="connsiteX5" fmla="*/ 1354654 w 1430889"/>
                <a:gd name="connsiteY5" fmla="*/ 436864 h 713601"/>
                <a:gd name="connsiteX6" fmla="*/ 1430870 w 1430889"/>
                <a:gd name="connsiteY6" fmla="*/ 489707 h 713601"/>
                <a:gd name="connsiteX7" fmla="*/ 1379038 w 1430889"/>
                <a:gd name="connsiteY7" fmla="*/ 379952 h 713601"/>
                <a:gd name="connsiteX8" fmla="*/ 1058724 w 1430889"/>
                <a:gd name="connsiteY8" fmla="*/ 3 h 713601"/>
                <a:gd name="connsiteX0" fmla="*/ 1058724 w 1430887"/>
                <a:gd name="connsiteY0" fmla="*/ 3 h 713601"/>
                <a:gd name="connsiteX1" fmla="*/ 0 w 1430887"/>
                <a:gd name="connsiteY1" fmla="*/ 0 h 713601"/>
                <a:gd name="connsiteX2" fmla="*/ 0 w 1430887"/>
                <a:gd name="connsiteY2" fmla="*/ 341376 h 713601"/>
                <a:gd name="connsiteX3" fmla="*/ 341761 w 1430887"/>
                <a:gd name="connsiteY3" fmla="*/ 713601 h 713601"/>
                <a:gd name="connsiteX4" fmla="*/ 341761 w 1430887"/>
                <a:gd name="connsiteY4" fmla="*/ 434289 h 713601"/>
                <a:gd name="connsiteX5" fmla="*/ 1354654 w 1430887"/>
                <a:gd name="connsiteY5" fmla="*/ 436864 h 713601"/>
                <a:gd name="connsiteX6" fmla="*/ 1430870 w 1430887"/>
                <a:gd name="connsiteY6" fmla="*/ 489707 h 713601"/>
                <a:gd name="connsiteX7" fmla="*/ 1379038 w 1430887"/>
                <a:gd name="connsiteY7" fmla="*/ 379952 h 713601"/>
                <a:gd name="connsiteX8" fmla="*/ 1058724 w 1430887"/>
                <a:gd name="connsiteY8" fmla="*/ 3 h 713601"/>
                <a:gd name="connsiteX0" fmla="*/ 1058724 w 1384478"/>
                <a:gd name="connsiteY0" fmla="*/ 3 h 713601"/>
                <a:gd name="connsiteX1" fmla="*/ 0 w 1384478"/>
                <a:gd name="connsiteY1" fmla="*/ 0 h 713601"/>
                <a:gd name="connsiteX2" fmla="*/ 0 w 1384478"/>
                <a:gd name="connsiteY2" fmla="*/ 341376 h 713601"/>
                <a:gd name="connsiteX3" fmla="*/ 341761 w 1384478"/>
                <a:gd name="connsiteY3" fmla="*/ 713601 h 713601"/>
                <a:gd name="connsiteX4" fmla="*/ 341761 w 1384478"/>
                <a:gd name="connsiteY4" fmla="*/ 434289 h 713601"/>
                <a:gd name="connsiteX5" fmla="*/ 1354654 w 1384478"/>
                <a:gd name="connsiteY5" fmla="*/ 436864 h 713601"/>
                <a:gd name="connsiteX6" fmla="*/ 1384401 w 1384478"/>
                <a:gd name="connsiteY6" fmla="*/ 467346 h 713601"/>
                <a:gd name="connsiteX7" fmla="*/ 1379038 w 1384478"/>
                <a:gd name="connsiteY7" fmla="*/ 379952 h 713601"/>
                <a:gd name="connsiteX8" fmla="*/ 1058724 w 1384478"/>
                <a:gd name="connsiteY8" fmla="*/ 3 h 713601"/>
                <a:gd name="connsiteX0" fmla="*/ 1058724 w 1386187"/>
                <a:gd name="connsiteY0" fmla="*/ 3 h 713601"/>
                <a:gd name="connsiteX1" fmla="*/ 0 w 1386187"/>
                <a:gd name="connsiteY1" fmla="*/ 0 h 713601"/>
                <a:gd name="connsiteX2" fmla="*/ 0 w 1386187"/>
                <a:gd name="connsiteY2" fmla="*/ 341376 h 713601"/>
                <a:gd name="connsiteX3" fmla="*/ 341761 w 1386187"/>
                <a:gd name="connsiteY3" fmla="*/ 713601 h 713601"/>
                <a:gd name="connsiteX4" fmla="*/ 341761 w 1386187"/>
                <a:gd name="connsiteY4" fmla="*/ 434289 h 713601"/>
                <a:gd name="connsiteX5" fmla="*/ 1354654 w 1386187"/>
                <a:gd name="connsiteY5" fmla="*/ 436864 h 713601"/>
                <a:gd name="connsiteX6" fmla="*/ 1384401 w 1386187"/>
                <a:gd name="connsiteY6" fmla="*/ 467346 h 713601"/>
                <a:gd name="connsiteX7" fmla="*/ 1386187 w 1386187"/>
                <a:gd name="connsiteY7" fmla="*/ 428740 h 713601"/>
                <a:gd name="connsiteX8" fmla="*/ 1058724 w 1386187"/>
                <a:gd name="connsiteY8" fmla="*/ 3 h 713601"/>
                <a:gd name="connsiteX0" fmla="*/ 1058724 w 1386187"/>
                <a:gd name="connsiteY0" fmla="*/ 3 h 713601"/>
                <a:gd name="connsiteX1" fmla="*/ 0 w 1386187"/>
                <a:gd name="connsiteY1" fmla="*/ 0 h 713601"/>
                <a:gd name="connsiteX2" fmla="*/ 0 w 1386187"/>
                <a:gd name="connsiteY2" fmla="*/ 341376 h 713601"/>
                <a:gd name="connsiteX3" fmla="*/ 341761 w 1386187"/>
                <a:gd name="connsiteY3" fmla="*/ 713601 h 713601"/>
                <a:gd name="connsiteX4" fmla="*/ 341761 w 1386187"/>
                <a:gd name="connsiteY4" fmla="*/ 434289 h 713601"/>
                <a:gd name="connsiteX5" fmla="*/ 1368952 w 1386187"/>
                <a:gd name="connsiteY5" fmla="*/ 436864 h 713601"/>
                <a:gd name="connsiteX6" fmla="*/ 1384401 w 1386187"/>
                <a:gd name="connsiteY6" fmla="*/ 467346 h 713601"/>
                <a:gd name="connsiteX7" fmla="*/ 1386187 w 1386187"/>
                <a:gd name="connsiteY7" fmla="*/ 428740 h 713601"/>
                <a:gd name="connsiteX8" fmla="*/ 1058724 w 1386187"/>
                <a:gd name="connsiteY8" fmla="*/ 3 h 713601"/>
                <a:gd name="connsiteX0" fmla="*/ 1051575 w 1386187"/>
                <a:gd name="connsiteY0" fmla="*/ 0 h 715631"/>
                <a:gd name="connsiteX1" fmla="*/ 0 w 1386187"/>
                <a:gd name="connsiteY1" fmla="*/ 2030 h 715631"/>
                <a:gd name="connsiteX2" fmla="*/ 0 w 1386187"/>
                <a:gd name="connsiteY2" fmla="*/ 343406 h 715631"/>
                <a:gd name="connsiteX3" fmla="*/ 341761 w 1386187"/>
                <a:gd name="connsiteY3" fmla="*/ 715631 h 715631"/>
                <a:gd name="connsiteX4" fmla="*/ 341761 w 1386187"/>
                <a:gd name="connsiteY4" fmla="*/ 436319 h 715631"/>
                <a:gd name="connsiteX5" fmla="*/ 1368952 w 1386187"/>
                <a:gd name="connsiteY5" fmla="*/ 438894 h 715631"/>
                <a:gd name="connsiteX6" fmla="*/ 1384401 w 1386187"/>
                <a:gd name="connsiteY6" fmla="*/ 469376 h 715631"/>
                <a:gd name="connsiteX7" fmla="*/ 1386187 w 1386187"/>
                <a:gd name="connsiteY7" fmla="*/ 430770 h 715631"/>
                <a:gd name="connsiteX8" fmla="*/ 1051575 w 1386187"/>
                <a:gd name="connsiteY8" fmla="*/ 0 h 715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86187" h="715631">
                  <a:moveTo>
                    <a:pt x="1051575" y="0"/>
                  </a:moveTo>
                  <a:lnTo>
                    <a:pt x="0" y="2030"/>
                  </a:lnTo>
                  <a:lnTo>
                    <a:pt x="0" y="343406"/>
                  </a:lnTo>
                  <a:lnTo>
                    <a:pt x="341761" y="715631"/>
                  </a:lnTo>
                  <a:lnTo>
                    <a:pt x="341761" y="436319"/>
                  </a:lnTo>
                  <a:lnTo>
                    <a:pt x="1368952" y="438894"/>
                  </a:lnTo>
                  <a:lnTo>
                    <a:pt x="1384401" y="469376"/>
                  </a:lnTo>
                  <a:cubicBezTo>
                    <a:pt x="1385593" y="425337"/>
                    <a:pt x="1379633" y="432119"/>
                    <a:pt x="1386187" y="430770"/>
                  </a:cubicBezTo>
                  <a:lnTo>
                    <a:pt x="1051575" y="0"/>
                  </a:ln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50000">
                  <a:srgbClr val="00B0F0"/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08" name="グループ化 107"/>
          <p:cNvGrpSpPr/>
          <p:nvPr/>
        </p:nvGrpSpPr>
        <p:grpSpPr>
          <a:xfrm>
            <a:off x="7898613" y="3375759"/>
            <a:ext cx="1593699" cy="572467"/>
            <a:chOff x="2676524" y="1094086"/>
            <a:chExt cx="2132460" cy="765993"/>
          </a:xfrm>
          <a:solidFill>
            <a:schemeClr val="accent1">
              <a:lumMod val="90000"/>
            </a:schemeClr>
          </a:solidFill>
        </p:grpSpPr>
        <p:sp>
          <p:nvSpPr>
            <p:cNvPr id="109" name="直方体 108"/>
            <p:cNvSpPr/>
            <p:nvPr/>
          </p:nvSpPr>
          <p:spPr>
            <a:xfrm>
              <a:off x="2676524" y="1094086"/>
              <a:ext cx="371475" cy="765993"/>
            </a:xfrm>
            <a:prstGeom prst="cube">
              <a:avLst>
                <a:gd name="adj" fmla="val 69386"/>
              </a:avLst>
            </a:prstGeom>
            <a:gradFill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直方体 109"/>
            <p:cNvSpPr/>
            <p:nvPr/>
          </p:nvSpPr>
          <p:spPr>
            <a:xfrm>
              <a:off x="2792760" y="1428031"/>
              <a:ext cx="2016224" cy="432048"/>
            </a:xfrm>
            <a:prstGeom prst="cube">
              <a:avLst>
                <a:gd name="adj" fmla="val 58804"/>
              </a:avLst>
            </a:prstGeom>
            <a:gradFill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直方体 110"/>
            <p:cNvSpPr/>
            <p:nvPr/>
          </p:nvSpPr>
          <p:spPr>
            <a:xfrm>
              <a:off x="2792760" y="1284015"/>
              <a:ext cx="2016224" cy="432048"/>
            </a:xfrm>
            <a:prstGeom prst="cube">
              <a:avLst>
                <a:gd name="adj" fmla="val 58804"/>
              </a:avLst>
            </a:prstGeom>
            <a:gradFill>
              <a:gsLst>
                <a:gs pos="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直方体 111"/>
            <p:cNvSpPr/>
            <p:nvPr/>
          </p:nvSpPr>
          <p:spPr>
            <a:xfrm>
              <a:off x="2867979" y="1260773"/>
              <a:ext cx="303846" cy="199825"/>
            </a:xfrm>
            <a:prstGeom prst="cube">
              <a:avLst>
                <a:gd name="adj" fmla="val 58804"/>
              </a:avLst>
            </a:prstGeom>
            <a:solidFill>
              <a:srgbClr val="92D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フリーフォーム 112"/>
            <p:cNvSpPr/>
            <p:nvPr/>
          </p:nvSpPr>
          <p:spPr>
            <a:xfrm>
              <a:off x="3033713" y="1268760"/>
              <a:ext cx="1766887" cy="519113"/>
            </a:xfrm>
            <a:custGeom>
              <a:avLst/>
              <a:gdLst>
                <a:gd name="connsiteX0" fmla="*/ 1766887 w 1766887"/>
                <a:gd name="connsiteY0" fmla="*/ 0 h 519113"/>
                <a:gd name="connsiteX1" fmla="*/ 276225 w 1766887"/>
                <a:gd name="connsiteY1" fmla="*/ 0 h 519113"/>
                <a:gd name="connsiteX2" fmla="*/ 0 w 1766887"/>
                <a:gd name="connsiteY2" fmla="*/ 276225 h 519113"/>
                <a:gd name="connsiteX3" fmla="*/ 0 w 1766887"/>
                <a:gd name="connsiteY3" fmla="*/ 519113 h 519113"/>
                <a:gd name="connsiteX4" fmla="*/ 1495425 w 1766887"/>
                <a:gd name="connsiteY4" fmla="*/ 519113 h 519113"/>
                <a:gd name="connsiteX5" fmla="*/ 1495425 w 1766887"/>
                <a:gd name="connsiteY5" fmla="*/ 266700 h 519113"/>
                <a:gd name="connsiteX6" fmla="*/ 1766887 w 1766887"/>
                <a:gd name="connsiteY6" fmla="*/ 0 h 519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66887" h="519113">
                  <a:moveTo>
                    <a:pt x="1766887" y="0"/>
                  </a:moveTo>
                  <a:lnTo>
                    <a:pt x="276225" y="0"/>
                  </a:lnTo>
                  <a:lnTo>
                    <a:pt x="0" y="276225"/>
                  </a:lnTo>
                  <a:lnTo>
                    <a:pt x="0" y="519113"/>
                  </a:lnTo>
                  <a:lnTo>
                    <a:pt x="1495425" y="519113"/>
                  </a:lnTo>
                  <a:lnTo>
                    <a:pt x="1495425" y="266700"/>
                  </a:lnTo>
                  <a:lnTo>
                    <a:pt x="1766887" y="0"/>
                  </a:lnTo>
                  <a:close/>
                </a:path>
              </a:pathLst>
            </a:cu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4" name="グループ化 113"/>
          <p:cNvGrpSpPr/>
          <p:nvPr/>
        </p:nvGrpSpPr>
        <p:grpSpPr>
          <a:xfrm>
            <a:off x="644801" y="3100358"/>
            <a:ext cx="1115956" cy="1033922"/>
            <a:chOff x="6033121" y="784721"/>
            <a:chExt cx="1395536" cy="1080120"/>
          </a:xfrm>
          <a:solidFill>
            <a:schemeClr val="accent1">
              <a:lumMod val="90000"/>
            </a:schemeClr>
          </a:solidFill>
        </p:grpSpPr>
        <p:sp>
          <p:nvSpPr>
            <p:cNvPr id="115" name="片側の 2 つの角を丸めた四角形 114"/>
            <p:cNvSpPr/>
            <p:nvPr/>
          </p:nvSpPr>
          <p:spPr>
            <a:xfrm>
              <a:off x="6262836" y="784721"/>
              <a:ext cx="936104" cy="288032"/>
            </a:xfrm>
            <a:prstGeom prst="round2SameRect">
              <a:avLst/>
            </a:prstGeom>
            <a:solidFill>
              <a:srgbClr val="FFCC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片側の 2 つの角を丸めた四角形 115"/>
            <p:cNvSpPr/>
            <p:nvPr/>
          </p:nvSpPr>
          <p:spPr>
            <a:xfrm>
              <a:off x="6262836" y="813296"/>
              <a:ext cx="936104" cy="288032"/>
            </a:xfrm>
            <a:prstGeom prst="round2SameRect">
              <a:avLst/>
            </a:prstGeom>
            <a:gradFill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角丸四角形 116"/>
            <p:cNvSpPr/>
            <p:nvPr/>
          </p:nvSpPr>
          <p:spPr>
            <a:xfrm>
              <a:off x="6085507" y="1656345"/>
              <a:ext cx="1290762" cy="208496"/>
            </a:xfrm>
            <a:prstGeom prst="roundRect">
              <a:avLst/>
            </a:prstGeom>
            <a:gradFill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台形 117"/>
            <p:cNvSpPr/>
            <p:nvPr/>
          </p:nvSpPr>
          <p:spPr>
            <a:xfrm>
              <a:off x="6046812" y="1072753"/>
              <a:ext cx="1368152" cy="504056"/>
            </a:xfrm>
            <a:prstGeom prst="trapezoid">
              <a:avLst>
                <a:gd name="adj" fmla="val 42952"/>
              </a:avLst>
            </a:prstGeom>
            <a:gradFill flip="none" rotWithShape="1">
              <a:gsLst>
                <a:gs pos="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角丸四角形 118"/>
            <p:cNvSpPr/>
            <p:nvPr/>
          </p:nvSpPr>
          <p:spPr>
            <a:xfrm>
              <a:off x="6046812" y="1556792"/>
              <a:ext cx="1368152" cy="164033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角丸四角形 119"/>
            <p:cNvSpPr/>
            <p:nvPr/>
          </p:nvSpPr>
          <p:spPr>
            <a:xfrm>
              <a:off x="6508006" y="990054"/>
              <a:ext cx="425350" cy="140419"/>
            </a:xfrm>
            <a:prstGeom prst="roundRect">
              <a:avLst/>
            </a:prstGeom>
            <a:solidFill>
              <a:srgbClr val="92D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台形 120"/>
            <p:cNvSpPr/>
            <p:nvPr/>
          </p:nvSpPr>
          <p:spPr>
            <a:xfrm>
              <a:off x="6033121" y="1101328"/>
              <a:ext cx="1395536" cy="455464"/>
            </a:xfrm>
            <a:prstGeom prst="trapezoid">
              <a:avLst>
                <a:gd name="adj" fmla="val 43998"/>
              </a:avLst>
            </a:pr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2" name="グループ化 121"/>
          <p:cNvGrpSpPr/>
          <p:nvPr/>
        </p:nvGrpSpPr>
        <p:grpSpPr>
          <a:xfrm>
            <a:off x="2291973" y="3100358"/>
            <a:ext cx="1579861" cy="1033922"/>
            <a:chOff x="2291973" y="1098838"/>
            <a:chExt cx="1579861" cy="1033922"/>
          </a:xfrm>
        </p:grpSpPr>
        <p:grpSp>
          <p:nvGrpSpPr>
            <p:cNvPr id="123" name="グループ化 122"/>
            <p:cNvGrpSpPr/>
            <p:nvPr/>
          </p:nvGrpSpPr>
          <p:grpSpPr>
            <a:xfrm>
              <a:off x="2307472" y="1098838"/>
              <a:ext cx="1548860" cy="1033922"/>
              <a:chOff x="6046812" y="784721"/>
              <a:chExt cx="1368152" cy="1080120"/>
            </a:xfrm>
            <a:solidFill>
              <a:schemeClr val="accent1">
                <a:lumMod val="90000"/>
              </a:schemeClr>
            </a:solidFill>
          </p:grpSpPr>
          <p:sp>
            <p:nvSpPr>
              <p:cNvPr id="125" name="片側の 2 つの角を丸めた四角形 124"/>
              <p:cNvSpPr/>
              <p:nvPr/>
            </p:nvSpPr>
            <p:spPr>
              <a:xfrm>
                <a:off x="6262836" y="784721"/>
                <a:ext cx="936104" cy="288032"/>
              </a:xfrm>
              <a:prstGeom prst="round2SameRect">
                <a:avLst/>
              </a:prstGeom>
              <a:solidFill>
                <a:srgbClr val="FFCC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片側の 2 つの角を丸めた四角形 125"/>
              <p:cNvSpPr/>
              <p:nvPr/>
            </p:nvSpPr>
            <p:spPr>
              <a:xfrm>
                <a:off x="6262836" y="813296"/>
                <a:ext cx="936104" cy="288032"/>
              </a:xfrm>
              <a:prstGeom prst="round2SameRect">
                <a:avLst/>
              </a:prstGeom>
              <a:gradFill>
                <a:gsLst>
                  <a:gs pos="0">
                    <a:srgbClr val="663300"/>
                  </a:gs>
                  <a:gs pos="100000">
                    <a:srgbClr val="CC6600"/>
                  </a:gs>
                </a:gsLst>
                <a:lin ang="189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角丸四角形 126"/>
              <p:cNvSpPr/>
              <p:nvPr/>
            </p:nvSpPr>
            <p:spPr>
              <a:xfrm>
                <a:off x="6085507" y="1656345"/>
                <a:ext cx="1290762" cy="208496"/>
              </a:xfrm>
              <a:prstGeom prst="roundRect">
                <a:avLst/>
              </a:prstGeom>
              <a:gradFill>
                <a:gsLst>
                  <a:gs pos="0">
                    <a:srgbClr val="663300"/>
                  </a:gs>
                  <a:gs pos="100000">
                    <a:srgbClr val="CC6600"/>
                  </a:gs>
                </a:gsLst>
                <a:lin ang="189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台形 127"/>
              <p:cNvSpPr/>
              <p:nvPr/>
            </p:nvSpPr>
            <p:spPr>
              <a:xfrm>
                <a:off x="6046812" y="1072753"/>
                <a:ext cx="1368152" cy="504056"/>
              </a:xfrm>
              <a:prstGeom prst="trapezoid">
                <a:avLst>
                  <a:gd name="adj" fmla="val 42952"/>
                </a:avLst>
              </a:prstGeom>
              <a:gradFill flip="none" rotWithShape="1">
                <a:gsLst>
                  <a:gs pos="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角丸四角形 128"/>
              <p:cNvSpPr/>
              <p:nvPr/>
            </p:nvSpPr>
            <p:spPr>
              <a:xfrm>
                <a:off x="6046812" y="1556792"/>
                <a:ext cx="1368152" cy="164033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角丸四角形 129"/>
              <p:cNvSpPr/>
              <p:nvPr/>
            </p:nvSpPr>
            <p:spPr>
              <a:xfrm>
                <a:off x="6336370" y="990054"/>
                <a:ext cx="351650" cy="140419"/>
              </a:xfrm>
              <a:prstGeom prst="roundRect">
                <a:avLst/>
              </a:prstGeom>
              <a:solidFill>
                <a:srgbClr val="92D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角丸四角形 155"/>
              <p:cNvSpPr/>
              <p:nvPr/>
            </p:nvSpPr>
            <p:spPr>
              <a:xfrm>
                <a:off x="6750464" y="990054"/>
                <a:ext cx="351650" cy="140419"/>
              </a:xfrm>
              <a:prstGeom prst="roundRect">
                <a:avLst/>
              </a:prstGeom>
              <a:solidFill>
                <a:srgbClr val="92D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4" name="台形 123"/>
            <p:cNvSpPr/>
            <p:nvPr/>
          </p:nvSpPr>
          <p:spPr>
            <a:xfrm>
              <a:off x="2291973" y="1401903"/>
              <a:ext cx="1579861" cy="435983"/>
            </a:xfrm>
            <a:prstGeom prst="trapezoid">
              <a:avLst>
                <a:gd name="adj" fmla="val 43998"/>
              </a:avLst>
            </a:pr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7" name="グループ化 156"/>
          <p:cNvGrpSpPr/>
          <p:nvPr/>
        </p:nvGrpSpPr>
        <p:grpSpPr>
          <a:xfrm>
            <a:off x="4225432" y="3078696"/>
            <a:ext cx="1444789" cy="1146978"/>
            <a:chOff x="4187915" y="1077175"/>
            <a:chExt cx="1541748" cy="1223951"/>
          </a:xfrm>
        </p:grpSpPr>
        <p:sp>
          <p:nvSpPr>
            <p:cNvPr id="158" name="フリーフォーム 157"/>
            <p:cNvSpPr/>
            <p:nvPr/>
          </p:nvSpPr>
          <p:spPr bwMode="auto">
            <a:xfrm>
              <a:off x="5632704" y="1883664"/>
              <a:ext cx="67056" cy="384048"/>
            </a:xfrm>
            <a:custGeom>
              <a:avLst/>
              <a:gdLst>
                <a:gd name="connsiteX0" fmla="*/ 67056 w 67056"/>
                <a:gd name="connsiteY0" fmla="*/ 79248 h 384048"/>
                <a:gd name="connsiteX1" fmla="*/ 67056 w 67056"/>
                <a:gd name="connsiteY1" fmla="*/ 384048 h 384048"/>
                <a:gd name="connsiteX2" fmla="*/ 0 w 67056"/>
                <a:gd name="connsiteY2" fmla="*/ 316992 h 384048"/>
                <a:gd name="connsiteX3" fmla="*/ 0 w 67056"/>
                <a:gd name="connsiteY3" fmla="*/ 0 h 384048"/>
                <a:gd name="connsiteX4" fmla="*/ 67056 w 67056"/>
                <a:gd name="connsiteY4" fmla="*/ 79248 h 384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056" h="384048">
                  <a:moveTo>
                    <a:pt x="67056" y="79248"/>
                  </a:moveTo>
                  <a:lnTo>
                    <a:pt x="67056" y="384048"/>
                  </a:lnTo>
                  <a:lnTo>
                    <a:pt x="0" y="316992"/>
                  </a:lnTo>
                  <a:lnTo>
                    <a:pt x="0" y="0"/>
                  </a:lnTo>
                  <a:lnTo>
                    <a:pt x="67056" y="79248"/>
                  </a:lnTo>
                  <a:close/>
                </a:path>
              </a:pathLst>
            </a:custGeom>
            <a:solidFill>
              <a:srgbClr val="008000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grpSp>
          <p:nvGrpSpPr>
            <p:cNvPr id="159" name="グループ化 158"/>
            <p:cNvGrpSpPr/>
            <p:nvPr/>
          </p:nvGrpSpPr>
          <p:grpSpPr>
            <a:xfrm flipH="1">
              <a:off x="4187915" y="1077175"/>
              <a:ext cx="1541748" cy="1223951"/>
              <a:chOff x="2317107" y="2880125"/>
              <a:chExt cx="1541748" cy="1223951"/>
            </a:xfrm>
          </p:grpSpPr>
          <p:sp>
            <p:nvSpPr>
              <p:cNvPr id="161" name="直方体 160"/>
              <p:cNvSpPr/>
              <p:nvPr/>
            </p:nvSpPr>
            <p:spPr bwMode="auto">
              <a:xfrm>
                <a:off x="2904711" y="2880125"/>
                <a:ext cx="954144" cy="705560"/>
              </a:xfrm>
              <a:prstGeom prst="cube">
                <a:avLst>
                  <a:gd name="adj" fmla="val 6819"/>
                </a:avLst>
              </a:prstGeom>
              <a:gradFill>
                <a:gsLst>
                  <a:gs pos="0">
                    <a:srgbClr val="663300"/>
                  </a:gs>
                  <a:gs pos="100000">
                    <a:srgbClr val="CC6600"/>
                  </a:gs>
                </a:gsLst>
                <a:lin ang="18900000" scaled="1"/>
              </a:gra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2" name="直方体 161"/>
              <p:cNvSpPr/>
              <p:nvPr/>
            </p:nvSpPr>
            <p:spPr bwMode="auto">
              <a:xfrm>
                <a:off x="2413867" y="3366366"/>
                <a:ext cx="1444988" cy="737710"/>
              </a:xfrm>
              <a:prstGeom prst="cube">
                <a:avLst>
                  <a:gd name="adj" fmla="val 71377"/>
                </a:avLst>
              </a:prstGeom>
              <a:gradFill>
                <a:gsLst>
                  <a:gs pos="0">
                    <a:srgbClr val="663300"/>
                  </a:gs>
                  <a:gs pos="100000">
                    <a:srgbClr val="CC6600"/>
                  </a:gs>
                </a:gsLst>
                <a:lin ang="18900000" scaled="1"/>
              </a:gra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3" name="直方体 162"/>
              <p:cNvSpPr/>
              <p:nvPr/>
            </p:nvSpPr>
            <p:spPr bwMode="auto">
              <a:xfrm>
                <a:off x="2317107" y="3293985"/>
                <a:ext cx="1541748" cy="684600"/>
              </a:xfrm>
              <a:prstGeom prst="cube">
                <a:avLst>
                  <a:gd name="adj" fmla="val 84260"/>
                </a:avLst>
              </a:prstGeom>
              <a:solidFill>
                <a:srgbClr val="92D050"/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4" name="直方体 163"/>
              <p:cNvSpPr/>
              <p:nvPr/>
            </p:nvSpPr>
            <p:spPr bwMode="auto">
              <a:xfrm>
                <a:off x="2317107" y="3179685"/>
                <a:ext cx="1541748" cy="684600"/>
              </a:xfrm>
              <a:prstGeom prst="cube">
                <a:avLst>
                  <a:gd name="adj" fmla="val 84260"/>
                </a:avLst>
              </a:prstGeom>
              <a:gradFill>
                <a:gsLst>
                  <a:gs pos="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8900000" scaled="1"/>
              </a:gra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5" name="直方体 164"/>
              <p:cNvSpPr/>
              <p:nvPr/>
            </p:nvSpPr>
            <p:spPr bwMode="auto">
              <a:xfrm>
                <a:off x="3088690" y="3092599"/>
                <a:ext cx="456790" cy="193712"/>
              </a:xfrm>
              <a:prstGeom prst="cube">
                <a:avLst>
                  <a:gd name="adj" fmla="val 45303"/>
                </a:avLst>
              </a:prstGeom>
              <a:solidFill>
                <a:srgbClr val="92D050"/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160" name="フリーフォーム 159"/>
            <p:cNvSpPr/>
            <p:nvPr/>
          </p:nvSpPr>
          <p:spPr bwMode="auto">
            <a:xfrm>
              <a:off x="4224528" y="1414272"/>
              <a:ext cx="1463040" cy="810768"/>
            </a:xfrm>
            <a:custGeom>
              <a:avLst/>
              <a:gdLst>
                <a:gd name="connsiteX0" fmla="*/ 1011936 w 1463040"/>
                <a:gd name="connsiteY0" fmla="*/ 6096 h 810768"/>
                <a:gd name="connsiteX1" fmla="*/ 0 w 1463040"/>
                <a:gd name="connsiteY1" fmla="*/ 6096 h 810768"/>
                <a:gd name="connsiteX2" fmla="*/ 0 w 1463040"/>
                <a:gd name="connsiteY2" fmla="*/ 347472 h 810768"/>
                <a:gd name="connsiteX3" fmla="*/ 463296 w 1463040"/>
                <a:gd name="connsiteY3" fmla="*/ 810768 h 810768"/>
                <a:gd name="connsiteX4" fmla="*/ 463296 w 1463040"/>
                <a:gd name="connsiteY4" fmla="*/ 481584 h 810768"/>
                <a:gd name="connsiteX5" fmla="*/ 1438656 w 1463040"/>
                <a:gd name="connsiteY5" fmla="*/ 481584 h 810768"/>
                <a:gd name="connsiteX6" fmla="*/ 1463040 w 1463040"/>
                <a:gd name="connsiteY6" fmla="*/ 505968 h 810768"/>
                <a:gd name="connsiteX7" fmla="*/ 1463040 w 1463040"/>
                <a:gd name="connsiteY7" fmla="*/ 463296 h 810768"/>
                <a:gd name="connsiteX8" fmla="*/ 999744 w 1463040"/>
                <a:gd name="connsiteY8" fmla="*/ 0 h 810768"/>
                <a:gd name="connsiteX9" fmla="*/ 1011936 w 1463040"/>
                <a:gd name="connsiteY9" fmla="*/ 6096 h 810768"/>
                <a:gd name="connsiteX0" fmla="*/ 999744 w 1463040"/>
                <a:gd name="connsiteY0" fmla="*/ 0 h 810768"/>
                <a:gd name="connsiteX1" fmla="*/ 0 w 1463040"/>
                <a:gd name="connsiteY1" fmla="*/ 6096 h 810768"/>
                <a:gd name="connsiteX2" fmla="*/ 0 w 1463040"/>
                <a:gd name="connsiteY2" fmla="*/ 347472 h 810768"/>
                <a:gd name="connsiteX3" fmla="*/ 463296 w 1463040"/>
                <a:gd name="connsiteY3" fmla="*/ 810768 h 810768"/>
                <a:gd name="connsiteX4" fmla="*/ 463296 w 1463040"/>
                <a:gd name="connsiteY4" fmla="*/ 481584 h 810768"/>
                <a:gd name="connsiteX5" fmla="*/ 1438656 w 1463040"/>
                <a:gd name="connsiteY5" fmla="*/ 481584 h 810768"/>
                <a:gd name="connsiteX6" fmla="*/ 1463040 w 1463040"/>
                <a:gd name="connsiteY6" fmla="*/ 505968 h 810768"/>
                <a:gd name="connsiteX7" fmla="*/ 1463040 w 1463040"/>
                <a:gd name="connsiteY7" fmla="*/ 463296 h 810768"/>
                <a:gd name="connsiteX8" fmla="*/ 999744 w 1463040"/>
                <a:gd name="connsiteY8" fmla="*/ 0 h 810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63040" h="810768">
                  <a:moveTo>
                    <a:pt x="999744" y="0"/>
                  </a:moveTo>
                  <a:lnTo>
                    <a:pt x="0" y="6096"/>
                  </a:lnTo>
                  <a:lnTo>
                    <a:pt x="0" y="347472"/>
                  </a:lnTo>
                  <a:lnTo>
                    <a:pt x="463296" y="810768"/>
                  </a:lnTo>
                  <a:lnTo>
                    <a:pt x="463296" y="481584"/>
                  </a:lnTo>
                  <a:lnTo>
                    <a:pt x="1438656" y="481584"/>
                  </a:lnTo>
                  <a:lnTo>
                    <a:pt x="1463040" y="505968"/>
                  </a:lnTo>
                  <a:lnTo>
                    <a:pt x="1463040" y="463296"/>
                  </a:lnTo>
                  <a:lnTo>
                    <a:pt x="999744" y="0"/>
                  </a:lnTo>
                  <a:close/>
                </a:path>
              </a:pathLst>
            </a:cu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66" name="グループ化 165"/>
          <p:cNvGrpSpPr/>
          <p:nvPr/>
        </p:nvGrpSpPr>
        <p:grpSpPr>
          <a:xfrm>
            <a:off x="6054232" y="3161313"/>
            <a:ext cx="1526229" cy="993060"/>
            <a:chOff x="6054232" y="1159793"/>
            <a:chExt cx="1526229" cy="993060"/>
          </a:xfrm>
        </p:grpSpPr>
        <p:sp>
          <p:nvSpPr>
            <p:cNvPr id="167" name="フリーフォーム 166"/>
            <p:cNvSpPr/>
            <p:nvPr/>
          </p:nvSpPr>
          <p:spPr bwMode="auto">
            <a:xfrm>
              <a:off x="7517622" y="1792957"/>
              <a:ext cx="62839" cy="313598"/>
            </a:xfrm>
            <a:custGeom>
              <a:avLst/>
              <a:gdLst>
                <a:gd name="connsiteX0" fmla="*/ 67056 w 67056"/>
                <a:gd name="connsiteY0" fmla="*/ 79248 h 384048"/>
                <a:gd name="connsiteX1" fmla="*/ 67056 w 67056"/>
                <a:gd name="connsiteY1" fmla="*/ 384048 h 384048"/>
                <a:gd name="connsiteX2" fmla="*/ 0 w 67056"/>
                <a:gd name="connsiteY2" fmla="*/ 316992 h 384048"/>
                <a:gd name="connsiteX3" fmla="*/ 0 w 67056"/>
                <a:gd name="connsiteY3" fmla="*/ 0 h 384048"/>
                <a:gd name="connsiteX4" fmla="*/ 67056 w 67056"/>
                <a:gd name="connsiteY4" fmla="*/ 79248 h 384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056" h="384048">
                  <a:moveTo>
                    <a:pt x="67056" y="79248"/>
                  </a:moveTo>
                  <a:lnTo>
                    <a:pt x="67056" y="384048"/>
                  </a:lnTo>
                  <a:lnTo>
                    <a:pt x="0" y="316992"/>
                  </a:lnTo>
                  <a:lnTo>
                    <a:pt x="0" y="0"/>
                  </a:lnTo>
                  <a:lnTo>
                    <a:pt x="67056" y="79248"/>
                  </a:lnTo>
                  <a:close/>
                </a:path>
              </a:pathLst>
            </a:custGeom>
            <a:solidFill>
              <a:srgbClr val="008000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grpSp>
          <p:nvGrpSpPr>
            <p:cNvPr id="168" name="グループ化 167"/>
            <p:cNvGrpSpPr/>
            <p:nvPr/>
          </p:nvGrpSpPr>
          <p:grpSpPr>
            <a:xfrm flipH="1">
              <a:off x="6054232" y="1159793"/>
              <a:ext cx="1525764" cy="993060"/>
              <a:chOff x="2383946" y="2880125"/>
              <a:chExt cx="1474910" cy="1283804"/>
            </a:xfrm>
          </p:grpSpPr>
          <p:sp>
            <p:nvSpPr>
              <p:cNvPr id="170" name="直方体 169"/>
              <p:cNvSpPr/>
              <p:nvPr/>
            </p:nvSpPr>
            <p:spPr bwMode="auto">
              <a:xfrm>
                <a:off x="2748135" y="2880125"/>
                <a:ext cx="1110721" cy="352779"/>
              </a:xfrm>
              <a:prstGeom prst="cube">
                <a:avLst>
                  <a:gd name="adj" fmla="val 6819"/>
                </a:avLst>
              </a:prstGeom>
              <a:gradFill>
                <a:gsLst>
                  <a:gs pos="0">
                    <a:srgbClr val="663300"/>
                  </a:gs>
                  <a:gs pos="100000">
                    <a:srgbClr val="CC6600"/>
                  </a:gs>
                </a:gsLst>
                <a:lin ang="18900000" scaled="1"/>
              </a:gra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1" name="直方体 170"/>
              <p:cNvSpPr/>
              <p:nvPr/>
            </p:nvSpPr>
            <p:spPr bwMode="auto">
              <a:xfrm>
                <a:off x="2413868" y="3366366"/>
                <a:ext cx="1444988" cy="797563"/>
              </a:xfrm>
              <a:prstGeom prst="cube">
                <a:avLst>
                  <a:gd name="adj" fmla="val 71377"/>
                </a:avLst>
              </a:prstGeom>
              <a:gradFill>
                <a:gsLst>
                  <a:gs pos="0">
                    <a:srgbClr val="663300"/>
                  </a:gs>
                  <a:gs pos="100000">
                    <a:srgbClr val="CC6600"/>
                  </a:gs>
                </a:gsLst>
                <a:lin ang="18900000" scaled="1"/>
              </a:gra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2" name="直方体 171"/>
              <p:cNvSpPr/>
              <p:nvPr/>
            </p:nvSpPr>
            <p:spPr bwMode="auto">
              <a:xfrm>
                <a:off x="2383946" y="3293985"/>
                <a:ext cx="1474910" cy="684600"/>
              </a:xfrm>
              <a:prstGeom prst="cube">
                <a:avLst>
                  <a:gd name="adj" fmla="val 84260"/>
                </a:avLst>
              </a:prstGeom>
              <a:solidFill>
                <a:srgbClr val="92D050"/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3" name="直方体 172"/>
              <p:cNvSpPr/>
              <p:nvPr/>
            </p:nvSpPr>
            <p:spPr bwMode="auto">
              <a:xfrm>
                <a:off x="2383946" y="3179684"/>
                <a:ext cx="1474910" cy="684600"/>
              </a:xfrm>
              <a:prstGeom prst="cube">
                <a:avLst>
                  <a:gd name="adj" fmla="val 84260"/>
                </a:avLst>
              </a:prstGeom>
              <a:gradFill>
                <a:gsLst>
                  <a:gs pos="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8900000" scaled="1"/>
              </a:gra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4" name="直方体 173"/>
              <p:cNvSpPr/>
              <p:nvPr/>
            </p:nvSpPr>
            <p:spPr bwMode="auto">
              <a:xfrm>
                <a:off x="3294799" y="3092599"/>
                <a:ext cx="359431" cy="193712"/>
              </a:xfrm>
              <a:prstGeom prst="cube">
                <a:avLst>
                  <a:gd name="adj" fmla="val 45303"/>
                </a:avLst>
              </a:prstGeom>
              <a:solidFill>
                <a:srgbClr val="92D050"/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" name="直方体 174"/>
              <p:cNvSpPr/>
              <p:nvPr/>
            </p:nvSpPr>
            <p:spPr bwMode="auto">
              <a:xfrm>
                <a:off x="2823374" y="3092599"/>
                <a:ext cx="359431" cy="193712"/>
              </a:xfrm>
              <a:prstGeom prst="cube">
                <a:avLst>
                  <a:gd name="adj" fmla="val 45303"/>
                </a:avLst>
              </a:prstGeom>
              <a:solidFill>
                <a:srgbClr val="92D050"/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169" name="フリーフォーム 168"/>
            <p:cNvSpPr/>
            <p:nvPr/>
          </p:nvSpPr>
          <p:spPr bwMode="auto">
            <a:xfrm>
              <a:off x="6095999" y="1389709"/>
              <a:ext cx="1477491" cy="670625"/>
            </a:xfrm>
            <a:custGeom>
              <a:avLst/>
              <a:gdLst>
                <a:gd name="connsiteX0" fmla="*/ 1011936 w 1463040"/>
                <a:gd name="connsiteY0" fmla="*/ 6096 h 810768"/>
                <a:gd name="connsiteX1" fmla="*/ 0 w 1463040"/>
                <a:gd name="connsiteY1" fmla="*/ 6096 h 810768"/>
                <a:gd name="connsiteX2" fmla="*/ 0 w 1463040"/>
                <a:gd name="connsiteY2" fmla="*/ 347472 h 810768"/>
                <a:gd name="connsiteX3" fmla="*/ 463296 w 1463040"/>
                <a:gd name="connsiteY3" fmla="*/ 810768 h 810768"/>
                <a:gd name="connsiteX4" fmla="*/ 463296 w 1463040"/>
                <a:gd name="connsiteY4" fmla="*/ 481584 h 810768"/>
                <a:gd name="connsiteX5" fmla="*/ 1438656 w 1463040"/>
                <a:gd name="connsiteY5" fmla="*/ 481584 h 810768"/>
                <a:gd name="connsiteX6" fmla="*/ 1463040 w 1463040"/>
                <a:gd name="connsiteY6" fmla="*/ 505968 h 810768"/>
                <a:gd name="connsiteX7" fmla="*/ 1463040 w 1463040"/>
                <a:gd name="connsiteY7" fmla="*/ 463296 h 810768"/>
                <a:gd name="connsiteX8" fmla="*/ 999744 w 1463040"/>
                <a:gd name="connsiteY8" fmla="*/ 0 h 810768"/>
                <a:gd name="connsiteX9" fmla="*/ 1011936 w 1463040"/>
                <a:gd name="connsiteY9" fmla="*/ 6096 h 810768"/>
                <a:gd name="connsiteX0" fmla="*/ 999744 w 1463040"/>
                <a:gd name="connsiteY0" fmla="*/ 0 h 810768"/>
                <a:gd name="connsiteX1" fmla="*/ 0 w 1463040"/>
                <a:gd name="connsiteY1" fmla="*/ 6096 h 810768"/>
                <a:gd name="connsiteX2" fmla="*/ 0 w 1463040"/>
                <a:gd name="connsiteY2" fmla="*/ 347472 h 810768"/>
                <a:gd name="connsiteX3" fmla="*/ 463296 w 1463040"/>
                <a:gd name="connsiteY3" fmla="*/ 810768 h 810768"/>
                <a:gd name="connsiteX4" fmla="*/ 463296 w 1463040"/>
                <a:gd name="connsiteY4" fmla="*/ 481584 h 810768"/>
                <a:gd name="connsiteX5" fmla="*/ 1438656 w 1463040"/>
                <a:gd name="connsiteY5" fmla="*/ 481584 h 810768"/>
                <a:gd name="connsiteX6" fmla="*/ 1463040 w 1463040"/>
                <a:gd name="connsiteY6" fmla="*/ 505968 h 810768"/>
                <a:gd name="connsiteX7" fmla="*/ 1463040 w 1463040"/>
                <a:gd name="connsiteY7" fmla="*/ 463296 h 810768"/>
                <a:gd name="connsiteX8" fmla="*/ 999744 w 1463040"/>
                <a:gd name="connsiteY8" fmla="*/ 0 h 810768"/>
                <a:gd name="connsiteX0" fmla="*/ 999744 w 1463040"/>
                <a:gd name="connsiteY0" fmla="*/ 0 h 719697"/>
                <a:gd name="connsiteX1" fmla="*/ 0 w 1463040"/>
                <a:gd name="connsiteY1" fmla="*/ 6096 h 719697"/>
                <a:gd name="connsiteX2" fmla="*/ 0 w 1463040"/>
                <a:gd name="connsiteY2" fmla="*/ 347472 h 719697"/>
                <a:gd name="connsiteX3" fmla="*/ 331752 w 1463040"/>
                <a:gd name="connsiteY3" fmla="*/ 719697 h 719697"/>
                <a:gd name="connsiteX4" fmla="*/ 463296 w 1463040"/>
                <a:gd name="connsiteY4" fmla="*/ 481584 h 719697"/>
                <a:gd name="connsiteX5" fmla="*/ 1438656 w 1463040"/>
                <a:gd name="connsiteY5" fmla="*/ 481584 h 719697"/>
                <a:gd name="connsiteX6" fmla="*/ 1463040 w 1463040"/>
                <a:gd name="connsiteY6" fmla="*/ 505968 h 719697"/>
                <a:gd name="connsiteX7" fmla="*/ 1463040 w 1463040"/>
                <a:gd name="connsiteY7" fmla="*/ 463296 h 719697"/>
                <a:gd name="connsiteX8" fmla="*/ 999744 w 1463040"/>
                <a:gd name="connsiteY8" fmla="*/ 0 h 719697"/>
                <a:gd name="connsiteX0" fmla="*/ 999744 w 1463040"/>
                <a:gd name="connsiteY0" fmla="*/ 0 h 719697"/>
                <a:gd name="connsiteX1" fmla="*/ 0 w 1463040"/>
                <a:gd name="connsiteY1" fmla="*/ 6096 h 719697"/>
                <a:gd name="connsiteX2" fmla="*/ 0 w 1463040"/>
                <a:gd name="connsiteY2" fmla="*/ 347472 h 719697"/>
                <a:gd name="connsiteX3" fmla="*/ 331752 w 1463040"/>
                <a:gd name="connsiteY3" fmla="*/ 719697 h 719697"/>
                <a:gd name="connsiteX4" fmla="*/ 326033 w 1463040"/>
                <a:gd name="connsiteY4" fmla="*/ 481584 h 719697"/>
                <a:gd name="connsiteX5" fmla="*/ 1438656 w 1463040"/>
                <a:gd name="connsiteY5" fmla="*/ 481584 h 719697"/>
                <a:gd name="connsiteX6" fmla="*/ 1463040 w 1463040"/>
                <a:gd name="connsiteY6" fmla="*/ 505968 h 719697"/>
                <a:gd name="connsiteX7" fmla="*/ 1463040 w 1463040"/>
                <a:gd name="connsiteY7" fmla="*/ 463296 h 719697"/>
                <a:gd name="connsiteX8" fmla="*/ 999744 w 1463040"/>
                <a:gd name="connsiteY8" fmla="*/ 0 h 719697"/>
                <a:gd name="connsiteX0" fmla="*/ 999744 w 1463040"/>
                <a:gd name="connsiteY0" fmla="*/ 0 h 719697"/>
                <a:gd name="connsiteX1" fmla="*/ 0 w 1463040"/>
                <a:gd name="connsiteY1" fmla="*/ 6096 h 719697"/>
                <a:gd name="connsiteX2" fmla="*/ 0 w 1463040"/>
                <a:gd name="connsiteY2" fmla="*/ 347472 h 719697"/>
                <a:gd name="connsiteX3" fmla="*/ 331752 w 1463040"/>
                <a:gd name="connsiteY3" fmla="*/ 719697 h 719697"/>
                <a:gd name="connsiteX4" fmla="*/ 366068 w 1463040"/>
                <a:gd name="connsiteY4" fmla="*/ 462069 h 719697"/>
                <a:gd name="connsiteX5" fmla="*/ 1438656 w 1463040"/>
                <a:gd name="connsiteY5" fmla="*/ 481584 h 719697"/>
                <a:gd name="connsiteX6" fmla="*/ 1463040 w 1463040"/>
                <a:gd name="connsiteY6" fmla="*/ 505968 h 719697"/>
                <a:gd name="connsiteX7" fmla="*/ 1463040 w 1463040"/>
                <a:gd name="connsiteY7" fmla="*/ 463296 h 719697"/>
                <a:gd name="connsiteX8" fmla="*/ 999744 w 1463040"/>
                <a:gd name="connsiteY8" fmla="*/ 0 h 719697"/>
                <a:gd name="connsiteX0" fmla="*/ 999744 w 1463040"/>
                <a:gd name="connsiteY0" fmla="*/ 0 h 719697"/>
                <a:gd name="connsiteX1" fmla="*/ 0 w 1463040"/>
                <a:gd name="connsiteY1" fmla="*/ 6096 h 719697"/>
                <a:gd name="connsiteX2" fmla="*/ 0 w 1463040"/>
                <a:gd name="connsiteY2" fmla="*/ 347472 h 719697"/>
                <a:gd name="connsiteX3" fmla="*/ 331752 w 1463040"/>
                <a:gd name="connsiteY3" fmla="*/ 719697 h 719697"/>
                <a:gd name="connsiteX4" fmla="*/ 348910 w 1463040"/>
                <a:gd name="connsiteY4" fmla="*/ 462069 h 719697"/>
                <a:gd name="connsiteX5" fmla="*/ 1438656 w 1463040"/>
                <a:gd name="connsiteY5" fmla="*/ 481584 h 719697"/>
                <a:gd name="connsiteX6" fmla="*/ 1463040 w 1463040"/>
                <a:gd name="connsiteY6" fmla="*/ 505968 h 719697"/>
                <a:gd name="connsiteX7" fmla="*/ 1463040 w 1463040"/>
                <a:gd name="connsiteY7" fmla="*/ 463296 h 719697"/>
                <a:gd name="connsiteX8" fmla="*/ 999744 w 1463040"/>
                <a:gd name="connsiteY8" fmla="*/ 0 h 719697"/>
                <a:gd name="connsiteX0" fmla="*/ 999744 w 1463040"/>
                <a:gd name="connsiteY0" fmla="*/ 0 h 732707"/>
                <a:gd name="connsiteX1" fmla="*/ 0 w 1463040"/>
                <a:gd name="connsiteY1" fmla="*/ 6096 h 732707"/>
                <a:gd name="connsiteX2" fmla="*/ 0 w 1463040"/>
                <a:gd name="connsiteY2" fmla="*/ 347472 h 732707"/>
                <a:gd name="connsiteX3" fmla="*/ 354630 w 1463040"/>
                <a:gd name="connsiteY3" fmla="*/ 732707 h 732707"/>
                <a:gd name="connsiteX4" fmla="*/ 348910 w 1463040"/>
                <a:gd name="connsiteY4" fmla="*/ 462069 h 732707"/>
                <a:gd name="connsiteX5" fmla="*/ 1438656 w 1463040"/>
                <a:gd name="connsiteY5" fmla="*/ 481584 h 732707"/>
                <a:gd name="connsiteX6" fmla="*/ 1463040 w 1463040"/>
                <a:gd name="connsiteY6" fmla="*/ 505968 h 732707"/>
                <a:gd name="connsiteX7" fmla="*/ 1463040 w 1463040"/>
                <a:gd name="connsiteY7" fmla="*/ 463296 h 732707"/>
                <a:gd name="connsiteX8" fmla="*/ 999744 w 1463040"/>
                <a:gd name="connsiteY8" fmla="*/ 0 h 732707"/>
                <a:gd name="connsiteX0" fmla="*/ 999744 w 1463040"/>
                <a:gd name="connsiteY0" fmla="*/ 0 h 719697"/>
                <a:gd name="connsiteX1" fmla="*/ 0 w 1463040"/>
                <a:gd name="connsiteY1" fmla="*/ 6096 h 719697"/>
                <a:gd name="connsiteX2" fmla="*/ 0 w 1463040"/>
                <a:gd name="connsiteY2" fmla="*/ 347472 h 719697"/>
                <a:gd name="connsiteX3" fmla="*/ 348910 w 1463040"/>
                <a:gd name="connsiteY3" fmla="*/ 719697 h 719697"/>
                <a:gd name="connsiteX4" fmla="*/ 348910 w 1463040"/>
                <a:gd name="connsiteY4" fmla="*/ 462069 h 719697"/>
                <a:gd name="connsiteX5" fmla="*/ 1438656 w 1463040"/>
                <a:gd name="connsiteY5" fmla="*/ 481584 h 719697"/>
                <a:gd name="connsiteX6" fmla="*/ 1463040 w 1463040"/>
                <a:gd name="connsiteY6" fmla="*/ 505968 h 719697"/>
                <a:gd name="connsiteX7" fmla="*/ 1463040 w 1463040"/>
                <a:gd name="connsiteY7" fmla="*/ 463296 h 719697"/>
                <a:gd name="connsiteX8" fmla="*/ 999744 w 1463040"/>
                <a:gd name="connsiteY8" fmla="*/ 0 h 719697"/>
                <a:gd name="connsiteX0" fmla="*/ 1065873 w 1463040"/>
                <a:gd name="connsiteY0" fmla="*/ 3 h 713601"/>
                <a:gd name="connsiteX1" fmla="*/ 0 w 1463040"/>
                <a:gd name="connsiteY1" fmla="*/ 0 h 713601"/>
                <a:gd name="connsiteX2" fmla="*/ 0 w 1463040"/>
                <a:gd name="connsiteY2" fmla="*/ 341376 h 713601"/>
                <a:gd name="connsiteX3" fmla="*/ 348910 w 1463040"/>
                <a:gd name="connsiteY3" fmla="*/ 713601 h 713601"/>
                <a:gd name="connsiteX4" fmla="*/ 348910 w 1463040"/>
                <a:gd name="connsiteY4" fmla="*/ 455973 h 713601"/>
                <a:gd name="connsiteX5" fmla="*/ 1438656 w 1463040"/>
                <a:gd name="connsiteY5" fmla="*/ 475488 h 713601"/>
                <a:gd name="connsiteX6" fmla="*/ 1463040 w 1463040"/>
                <a:gd name="connsiteY6" fmla="*/ 499872 h 713601"/>
                <a:gd name="connsiteX7" fmla="*/ 1463040 w 1463040"/>
                <a:gd name="connsiteY7" fmla="*/ 457200 h 713601"/>
                <a:gd name="connsiteX8" fmla="*/ 1065873 w 1463040"/>
                <a:gd name="connsiteY8" fmla="*/ 3 h 713601"/>
                <a:gd name="connsiteX0" fmla="*/ 1065873 w 1473764"/>
                <a:gd name="connsiteY0" fmla="*/ 3 h 713601"/>
                <a:gd name="connsiteX1" fmla="*/ 0 w 1473764"/>
                <a:gd name="connsiteY1" fmla="*/ 0 h 713601"/>
                <a:gd name="connsiteX2" fmla="*/ 0 w 1473764"/>
                <a:gd name="connsiteY2" fmla="*/ 341376 h 713601"/>
                <a:gd name="connsiteX3" fmla="*/ 348910 w 1473764"/>
                <a:gd name="connsiteY3" fmla="*/ 713601 h 713601"/>
                <a:gd name="connsiteX4" fmla="*/ 348910 w 1473764"/>
                <a:gd name="connsiteY4" fmla="*/ 455973 h 713601"/>
                <a:gd name="connsiteX5" fmla="*/ 1438656 w 1473764"/>
                <a:gd name="connsiteY5" fmla="*/ 475488 h 713601"/>
                <a:gd name="connsiteX6" fmla="*/ 1463040 w 1473764"/>
                <a:gd name="connsiteY6" fmla="*/ 499872 h 713601"/>
                <a:gd name="connsiteX7" fmla="*/ 1473764 w 1473764"/>
                <a:gd name="connsiteY7" fmla="*/ 440937 h 713601"/>
                <a:gd name="connsiteX8" fmla="*/ 1065873 w 1473764"/>
                <a:gd name="connsiteY8" fmla="*/ 3 h 713601"/>
                <a:gd name="connsiteX0" fmla="*/ 1065873 w 1473764"/>
                <a:gd name="connsiteY0" fmla="*/ 3 h 713601"/>
                <a:gd name="connsiteX1" fmla="*/ 0 w 1473764"/>
                <a:gd name="connsiteY1" fmla="*/ 0 h 713601"/>
                <a:gd name="connsiteX2" fmla="*/ 0 w 1473764"/>
                <a:gd name="connsiteY2" fmla="*/ 341376 h 713601"/>
                <a:gd name="connsiteX3" fmla="*/ 348910 w 1473764"/>
                <a:gd name="connsiteY3" fmla="*/ 713601 h 713601"/>
                <a:gd name="connsiteX4" fmla="*/ 348910 w 1473764"/>
                <a:gd name="connsiteY4" fmla="*/ 455973 h 713601"/>
                <a:gd name="connsiteX5" fmla="*/ 1452955 w 1473764"/>
                <a:gd name="connsiteY5" fmla="*/ 463291 h 713601"/>
                <a:gd name="connsiteX6" fmla="*/ 1463040 w 1473764"/>
                <a:gd name="connsiteY6" fmla="*/ 499872 h 713601"/>
                <a:gd name="connsiteX7" fmla="*/ 1473764 w 1473764"/>
                <a:gd name="connsiteY7" fmla="*/ 440937 h 713601"/>
                <a:gd name="connsiteX8" fmla="*/ 1065873 w 1473764"/>
                <a:gd name="connsiteY8" fmla="*/ 3 h 713601"/>
                <a:gd name="connsiteX0" fmla="*/ 1065873 w 1473764"/>
                <a:gd name="connsiteY0" fmla="*/ 3 h 713601"/>
                <a:gd name="connsiteX1" fmla="*/ 0 w 1473764"/>
                <a:gd name="connsiteY1" fmla="*/ 0 h 713601"/>
                <a:gd name="connsiteX2" fmla="*/ 0 w 1473764"/>
                <a:gd name="connsiteY2" fmla="*/ 341376 h 713601"/>
                <a:gd name="connsiteX3" fmla="*/ 348910 w 1473764"/>
                <a:gd name="connsiteY3" fmla="*/ 713601 h 713601"/>
                <a:gd name="connsiteX4" fmla="*/ 348910 w 1473764"/>
                <a:gd name="connsiteY4" fmla="*/ 455973 h 713601"/>
                <a:gd name="connsiteX5" fmla="*/ 1452955 w 1473764"/>
                <a:gd name="connsiteY5" fmla="*/ 463291 h 713601"/>
                <a:gd name="connsiteX6" fmla="*/ 1454104 w 1473764"/>
                <a:gd name="connsiteY6" fmla="*/ 520200 h 713601"/>
                <a:gd name="connsiteX7" fmla="*/ 1473764 w 1473764"/>
                <a:gd name="connsiteY7" fmla="*/ 440937 h 713601"/>
                <a:gd name="connsiteX8" fmla="*/ 1065873 w 1473764"/>
                <a:gd name="connsiteY8" fmla="*/ 3 h 713601"/>
                <a:gd name="connsiteX0" fmla="*/ 1065873 w 1473764"/>
                <a:gd name="connsiteY0" fmla="*/ 3 h 713601"/>
                <a:gd name="connsiteX1" fmla="*/ 0 w 1473764"/>
                <a:gd name="connsiteY1" fmla="*/ 0 h 713601"/>
                <a:gd name="connsiteX2" fmla="*/ 0 w 1473764"/>
                <a:gd name="connsiteY2" fmla="*/ 341376 h 713601"/>
                <a:gd name="connsiteX3" fmla="*/ 348910 w 1473764"/>
                <a:gd name="connsiteY3" fmla="*/ 713601 h 713601"/>
                <a:gd name="connsiteX4" fmla="*/ 348910 w 1473764"/>
                <a:gd name="connsiteY4" fmla="*/ 455973 h 713601"/>
                <a:gd name="connsiteX5" fmla="*/ 1404698 w 1473764"/>
                <a:gd name="connsiteY5" fmla="*/ 296598 h 713601"/>
                <a:gd name="connsiteX6" fmla="*/ 1454104 w 1473764"/>
                <a:gd name="connsiteY6" fmla="*/ 520200 h 713601"/>
                <a:gd name="connsiteX7" fmla="*/ 1473764 w 1473764"/>
                <a:gd name="connsiteY7" fmla="*/ 440937 h 713601"/>
                <a:gd name="connsiteX8" fmla="*/ 1065873 w 1473764"/>
                <a:gd name="connsiteY8" fmla="*/ 3 h 713601"/>
                <a:gd name="connsiteX0" fmla="*/ 1065873 w 1473764"/>
                <a:gd name="connsiteY0" fmla="*/ 3 h 713601"/>
                <a:gd name="connsiteX1" fmla="*/ 0 w 1473764"/>
                <a:gd name="connsiteY1" fmla="*/ 0 h 713601"/>
                <a:gd name="connsiteX2" fmla="*/ 0 w 1473764"/>
                <a:gd name="connsiteY2" fmla="*/ 341376 h 713601"/>
                <a:gd name="connsiteX3" fmla="*/ 348910 w 1473764"/>
                <a:gd name="connsiteY3" fmla="*/ 713601 h 713601"/>
                <a:gd name="connsiteX4" fmla="*/ 348910 w 1473764"/>
                <a:gd name="connsiteY4" fmla="*/ 455973 h 713601"/>
                <a:gd name="connsiteX5" fmla="*/ 1404698 w 1473764"/>
                <a:gd name="connsiteY5" fmla="*/ 453127 h 713601"/>
                <a:gd name="connsiteX6" fmla="*/ 1454104 w 1473764"/>
                <a:gd name="connsiteY6" fmla="*/ 520200 h 713601"/>
                <a:gd name="connsiteX7" fmla="*/ 1473764 w 1473764"/>
                <a:gd name="connsiteY7" fmla="*/ 440937 h 713601"/>
                <a:gd name="connsiteX8" fmla="*/ 1065873 w 1473764"/>
                <a:gd name="connsiteY8" fmla="*/ 3 h 713601"/>
                <a:gd name="connsiteX0" fmla="*/ 1065873 w 1473764"/>
                <a:gd name="connsiteY0" fmla="*/ 3 h 713601"/>
                <a:gd name="connsiteX1" fmla="*/ 0 w 1473764"/>
                <a:gd name="connsiteY1" fmla="*/ 0 h 713601"/>
                <a:gd name="connsiteX2" fmla="*/ 0 w 1473764"/>
                <a:gd name="connsiteY2" fmla="*/ 341376 h 713601"/>
                <a:gd name="connsiteX3" fmla="*/ 348910 w 1473764"/>
                <a:gd name="connsiteY3" fmla="*/ 713601 h 713601"/>
                <a:gd name="connsiteX4" fmla="*/ 348910 w 1473764"/>
                <a:gd name="connsiteY4" fmla="*/ 455973 h 713601"/>
                <a:gd name="connsiteX5" fmla="*/ 1404698 w 1473764"/>
                <a:gd name="connsiteY5" fmla="*/ 453127 h 713601"/>
                <a:gd name="connsiteX6" fmla="*/ 1405847 w 1473764"/>
                <a:gd name="connsiteY6" fmla="*/ 575087 h 713601"/>
                <a:gd name="connsiteX7" fmla="*/ 1473764 w 1473764"/>
                <a:gd name="connsiteY7" fmla="*/ 440937 h 713601"/>
                <a:gd name="connsiteX8" fmla="*/ 1065873 w 1473764"/>
                <a:gd name="connsiteY8" fmla="*/ 3 h 713601"/>
                <a:gd name="connsiteX0" fmla="*/ 1065873 w 1429082"/>
                <a:gd name="connsiteY0" fmla="*/ 3 h 713601"/>
                <a:gd name="connsiteX1" fmla="*/ 0 w 1429082"/>
                <a:gd name="connsiteY1" fmla="*/ 0 h 713601"/>
                <a:gd name="connsiteX2" fmla="*/ 0 w 1429082"/>
                <a:gd name="connsiteY2" fmla="*/ 341376 h 713601"/>
                <a:gd name="connsiteX3" fmla="*/ 348910 w 1429082"/>
                <a:gd name="connsiteY3" fmla="*/ 713601 h 713601"/>
                <a:gd name="connsiteX4" fmla="*/ 348910 w 1429082"/>
                <a:gd name="connsiteY4" fmla="*/ 455973 h 713601"/>
                <a:gd name="connsiteX5" fmla="*/ 1404698 w 1429082"/>
                <a:gd name="connsiteY5" fmla="*/ 453127 h 713601"/>
                <a:gd name="connsiteX6" fmla="*/ 1405847 w 1429082"/>
                <a:gd name="connsiteY6" fmla="*/ 575087 h 713601"/>
                <a:gd name="connsiteX7" fmla="*/ 1429082 w 1429082"/>
                <a:gd name="connsiteY7" fmla="*/ 438904 h 713601"/>
                <a:gd name="connsiteX8" fmla="*/ 1065873 w 1429082"/>
                <a:gd name="connsiteY8" fmla="*/ 3 h 713601"/>
                <a:gd name="connsiteX0" fmla="*/ 1058724 w 1429082"/>
                <a:gd name="connsiteY0" fmla="*/ 3 h 713601"/>
                <a:gd name="connsiteX1" fmla="*/ 0 w 1429082"/>
                <a:gd name="connsiteY1" fmla="*/ 0 h 713601"/>
                <a:gd name="connsiteX2" fmla="*/ 0 w 1429082"/>
                <a:gd name="connsiteY2" fmla="*/ 341376 h 713601"/>
                <a:gd name="connsiteX3" fmla="*/ 348910 w 1429082"/>
                <a:gd name="connsiteY3" fmla="*/ 713601 h 713601"/>
                <a:gd name="connsiteX4" fmla="*/ 348910 w 1429082"/>
                <a:gd name="connsiteY4" fmla="*/ 455973 h 713601"/>
                <a:gd name="connsiteX5" fmla="*/ 1404698 w 1429082"/>
                <a:gd name="connsiteY5" fmla="*/ 453127 h 713601"/>
                <a:gd name="connsiteX6" fmla="*/ 1405847 w 1429082"/>
                <a:gd name="connsiteY6" fmla="*/ 575087 h 713601"/>
                <a:gd name="connsiteX7" fmla="*/ 1429082 w 1429082"/>
                <a:gd name="connsiteY7" fmla="*/ 438904 h 713601"/>
                <a:gd name="connsiteX8" fmla="*/ 1058724 w 1429082"/>
                <a:gd name="connsiteY8" fmla="*/ 3 h 713601"/>
                <a:gd name="connsiteX0" fmla="*/ 1058724 w 1429082"/>
                <a:gd name="connsiteY0" fmla="*/ 3 h 713601"/>
                <a:gd name="connsiteX1" fmla="*/ 0 w 1429082"/>
                <a:gd name="connsiteY1" fmla="*/ 0 h 713601"/>
                <a:gd name="connsiteX2" fmla="*/ 0 w 1429082"/>
                <a:gd name="connsiteY2" fmla="*/ 341376 h 713601"/>
                <a:gd name="connsiteX3" fmla="*/ 348910 w 1429082"/>
                <a:gd name="connsiteY3" fmla="*/ 713601 h 713601"/>
                <a:gd name="connsiteX4" fmla="*/ 348910 w 1429082"/>
                <a:gd name="connsiteY4" fmla="*/ 455973 h 713601"/>
                <a:gd name="connsiteX5" fmla="*/ 1404698 w 1429082"/>
                <a:gd name="connsiteY5" fmla="*/ 453127 h 713601"/>
                <a:gd name="connsiteX6" fmla="*/ 1425507 w 1429082"/>
                <a:gd name="connsiteY6" fmla="*/ 571021 h 713601"/>
                <a:gd name="connsiteX7" fmla="*/ 1429082 w 1429082"/>
                <a:gd name="connsiteY7" fmla="*/ 438904 h 713601"/>
                <a:gd name="connsiteX8" fmla="*/ 1058724 w 1429082"/>
                <a:gd name="connsiteY8" fmla="*/ 3 h 713601"/>
                <a:gd name="connsiteX0" fmla="*/ 1058724 w 1432815"/>
                <a:gd name="connsiteY0" fmla="*/ 3 h 713601"/>
                <a:gd name="connsiteX1" fmla="*/ 0 w 1432815"/>
                <a:gd name="connsiteY1" fmla="*/ 0 h 713601"/>
                <a:gd name="connsiteX2" fmla="*/ 0 w 1432815"/>
                <a:gd name="connsiteY2" fmla="*/ 341376 h 713601"/>
                <a:gd name="connsiteX3" fmla="*/ 348910 w 1432815"/>
                <a:gd name="connsiteY3" fmla="*/ 713601 h 713601"/>
                <a:gd name="connsiteX4" fmla="*/ 348910 w 1432815"/>
                <a:gd name="connsiteY4" fmla="*/ 455973 h 713601"/>
                <a:gd name="connsiteX5" fmla="*/ 1404698 w 1432815"/>
                <a:gd name="connsiteY5" fmla="*/ 453127 h 713601"/>
                <a:gd name="connsiteX6" fmla="*/ 1432657 w 1432815"/>
                <a:gd name="connsiteY6" fmla="*/ 481576 h 713601"/>
                <a:gd name="connsiteX7" fmla="*/ 1429082 w 1432815"/>
                <a:gd name="connsiteY7" fmla="*/ 438904 h 713601"/>
                <a:gd name="connsiteX8" fmla="*/ 1058724 w 1432815"/>
                <a:gd name="connsiteY8" fmla="*/ 3 h 713601"/>
                <a:gd name="connsiteX0" fmla="*/ 1058724 w 1429082"/>
                <a:gd name="connsiteY0" fmla="*/ 3 h 713601"/>
                <a:gd name="connsiteX1" fmla="*/ 0 w 1429082"/>
                <a:gd name="connsiteY1" fmla="*/ 0 h 713601"/>
                <a:gd name="connsiteX2" fmla="*/ 0 w 1429082"/>
                <a:gd name="connsiteY2" fmla="*/ 341376 h 713601"/>
                <a:gd name="connsiteX3" fmla="*/ 348910 w 1429082"/>
                <a:gd name="connsiteY3" fmla="*/ 713601 h 713601"/>
                <a:gd name="connsiteX4" fmla="*/ 348910 w 1429082"/>
                <a:gd name="connsiteY4" fmla="*/ 455973 h 713601"/>
                <a:gd name="connsiteX5" fmla="*/ 1404698 w 1429082"/>
                <a:gd name="connsiteY5" fmla="*/ 453127 h 713601"/>
                <a:gd name="connsiteX6" fmla="*/ 1423721 w 1429082"/>
                <a:gd name="connsiteY6" fmla="*/ 489707 h 713601"/>
                <a:gd name="connsiteX7" fmla="*/ 1429082 w 1429082"/>
                <a:gd name="connsiteY7" fmla="*/ 438904 h 713601"/>
                <a:gd name="connsiteX8" fmla="*/ 1058724 w 1429082"/>
                <a:gd name="connsiteY8" fmla="*/ 3 h 713601"/>
                <a:gd name="connsiteX0" fmla="*/ 1058724 w 1431086"/>
                <a:gd name="connsiteY0" fmla="*/ 3 h 713601"/>
                <a:gd name="connsiteX1" fmla="*/ 0 w 1431086"/>
                <a:gd name="connsiteY1" fmla="*/ 0 h 713601"/>
                <a:gd name="connsiteX2" fmla="*/ 0 w 1431086"/>
                <a:gd name="connsiteY2" fmla="*/ 341376 h 713601"/>
                <a:gd name="connsiteX3" fmla="*/ 348910 w 1431086"/>
                <a:gd name="connsiteY3" fmla="*/ 713601 h 713601"/>
                <a:gd name="connsiteX4" fmla="*/ 348910 w 1431086"/>
                <a:gd name="connsiteY4" fmla="*/ 455973 h 713601"/>
                <a:gd name="connsiteX5" fmla="*/ 1404698 w 1431086"/>
                <a:gd name="connsiteY5" fmla="*/ 453127 h 713601"/>
                <a:gd name="connsiteX6" fmla="*/ 1430870 w 1431086"/>
                <a:gd name="connsiteY6" fmla="*/ 489707 h 713601"/>
                <a:gd name="connsiteX7" fmla="*/ 1429082 w 1431086"/>
                <a:gd name="connsiteY7" fmla="*/ 438904 h 713601"/>
                <a:gd name="connsiteX8" fmla="*/ 1058724 w 1431086"/>
                <a:gd name="connsiteY8" fmla="*/ 3 h 713601"/>
                <a:gd name="connsiteX0" fmla="*/ 1058724 w 1431086"/>
                <a:gd name="connsiteY0" fmla="*/ 3 h 713601"/>
                <a:gd name="connsiteX1" fmla="*/ 0 w 1431086"/>
                <a:gd name="connsiteY1" fmla="*/ 0 h 713601"/>
                <a:gd name="connsiteX2" fmla="*/ 0 w 1431086"/>
                <a:gd name="connsiteY2" fmla="*/ 341376 h 713601"/>
                <a:gd name="connsiteX3" fmla="*/ 348910 w 1431086"/>
                <a:gd name="connsiteY3" fmla="*/ 713601 h 713601"/>
                <a:gd name="connsiteX4" fmla="*/ 341761 w 1431086"/>
                <a:gd name="connsiteY4" fmla="*/ 434289 h 713601"/>
                <a:gd name="connsiteX5" fmla="*/ 1404698 w 1431086"/>
                <a:gd name="connsiteY5" fmla="*/ 453127 h 713601"/>
                <a:gd name="connsiteX6" fmla="*/ 1430870 w 1431086"/>
                <a:gd name="connsiteY6" fmla="*/ 489707 h 713601"/>
                <a:gd name="connsiteX7" fmla="*/ 1429082 w 1431086"/>
                <a:gd name="connsiteY7" fmla="*/ 438904 h 713601"/>
                <a:gd name="connsiteX8" fmla="*/ 1058724 w 1431086"/>
                <a:gd name="connsiteY8" fmla="*/ 3 h 713601"/>
                <a:gd name="connsiteX0" fmla="*/ 1058724 w 1431086"/>
                <a:gd name="connsiteY0" fmla="*/ 3 h 705470"/>
                <a:gd name="connsiteX1" fmla="*/ 0 w 1431086"/>
                <a:gd name="connsiteY1" fmla="*/ 0 h 705470"/>
                <a:gd name="connsiteX2" fmla="*/ 0 w 1431086"/>
                <a:gd name="connsiteY2" fmla="*/ 341376 h 705470"/>
                <a:gd name="connsiteX3" fmla="*/ 329846 w 1431086"/>
                <a:gd name="connsiteY3" fmla="*/ 705470 h 705470"/>
                <a:gd name="connsiteX4" fmla="*/ 341761 w 1431086"/>
                <a:gd name="connsiteY4" fmla="*/ 434289 h 705470"/>
                <a:gd name="connsiteX5" fmla="*/ 1404698 w 1431086"/>
                <a:gd name="connsiteY5" fmla="*/ 453127 h 705470"/>
                <a:gd name="connsiteX6" fmla="*/ 1430870 w 1431086"/>
                <a:gd name="connsiteY6" fmla="*/ 489707 h 705470"/>
                <a:gd name="connsiteX7" fmla="*/ 1429082 w 1431086"/>
                <a:gd name="connsiteY7" fmla="*/ 438904 h 705470"/>
                <a:gd name="connsiteX8" fmla="*/ 1058724 w 1431086"/>
                <a:gd name="connsiteY8" fmla="*/ 3 h 705470"/>
                <a:gd name="connsiteX0" fmla="*/ 1058724 w 1431086"/>
                <a:gd name="connsiteY0" fmla="*/ 3 h 713601"/>
                <a:gd name="connsiteX1" fmla="*/ 0 w 1431086"/>
                <a:gd name="connsiteY1" fmla="*/ 0 h 713601"/>
                <a:gd name="connsiteX2" fmla="*/ 0 w 1431086"/>
                <a:gd name="connsiteY2" fmla="*/ 341376 h 713601"/>
                <a:gd name="connsiteX3" fmla="*/ 341761 w 1431086"/>
                <a:gd name="connsiteY3" fmla="*/ 713601 h 713601"/>
                <a:gd name="connsiteX4" fmla="*/ 341761 w 1431086"/>
                <a:gd name="connsiteY4" fmla="*/ 434289 h 713601"/>
                <a:gd name="connsiteX5" fmla="*/ 1404698 w 1431086"/>
                <a:gd name="connsiteY5" fmla="*/ 453127 h 713601"/>
                <a:gd name="connsiteX6" fmla="*/ 1430870 w 1431086"/>
                <a:gd name="connsiteY6" fmla="*/ 489707 h 713601"/>
                <a:gd name="connsiteX7" fmla="*/ 1429082 w 1431086"/>
                <a:gd name="connsiteY7" fmla="*/ 438904 h 713601"/>
                <a:gd name="connsiteX8" fmla="*/ 1058724 w 1431086"/>
                <a:gd name="connsiteY8" fmla="*/ 3 h 713601"/>
                <a:gd name="connsiteX0" fmla="*/ 1058724 w 1431086"/>
                <a:gd name="connsiteY0" fmla="*/ 3 h 713601"/>
                <a:gd name="connsiteX1" fmla="*/ 0 w 1431086"/>
                <a:gd name="connsiteY1" fmla="*/ 0 h 713601"/>
                <a:gd name="connsiteX2" fmla="*/ 0 w 1431086"/>
                <a:gd name="connsiteY2" fmla="*/ 341376 h 713601"/>
                <a:gd name="connsiteX3" fmla="*/ 341761 w 1431086"/>
                <a:gd name="connsiteY3" fmla="*/ 713601 h 713601"/>
                <a:gd name="connsiteX4" fmla="*/ 341761 w 1431086"/>
                <a:gd name="connsiteY4" fmla="*/ 434289 h 713601"/>
                <a:gd name="connsiteX5" fmla="*/ 1361803 w 1431086"/>
                <a:gd name="connsiteY5" fmla="*/ 409760 h 713601"/>
                <a:gd name="connsiteX6" fmla="*/ 1430870 w 1431086"/>
                <a:gd name="connsiteY6" fmla="*/ 489707 h 713601"/>
                <a:gd name="connsiteX7" fmla="*/ 1429082 w 1431086"/>
                <a:gd name="connsiteY7" fmla="*/ 438904 h 713601"/>
                <a:gd name="connsiteX8" fmla="*/ 1058724 w 1431086"/>
                <a:gd name="connsiteY8" fmla="*/ 3 h 713601"/>
                <a:gd name="connsiteX0" fmla="*/ 1058724 w 1431086"/>
                <a:gd name="connsiteY0" fmla="*/ 3 h 713601"/>
                <a:gd name="connsiteX1" fmla="*/ 0 w 1431086"/>
                <a:gd name="connsiteY1" fmla="*/ 0 h 713601"/>
                <a:gd name="connsiteX2" fmla="*/ 0 w 1431086"/>
                <a:gd name="connsiteY2" fmla="*/ 341376 h 713601"/>
                <a:gd name="connsiteX3" fmla="*/ 341761 w 1431086"/>
                <a:gd name="connsiteY3" fmla="*/ 713601 h 713601"/>
                <a:gd name="connsiteX4" fmla="*/ 341761 w 1431086"/>
                <a:gd name="connsiteY4" fmla="*/ 434289 h 713601"/>
                <a:gd name="connsiteX5" fmla="*/ 1352271 w 1431086"/>
                <a:gd name="connsiteY5" fmla="*/ 428733 h 713601"/>
                <a:gd name="connsiteX6" fmla="*/ 1430870 w 1431086"/>
                <a:gd name="connsiteY6" fmla="*/ 489707 h 713601"/>
                <a:gd name="connsiteX7" fmla="*/ 1429082 w 1431086"/>
                <a:gd name="connsiteY7" fmla="*/ 438904 h 713601"/>
                <a:gd name="connsiteX8" fmla="*/ 1058724 w 1431086"/>
                <a:gd name="connsiteY8" fmla="*/ 3 h 713601"/>
                <a:gd name="connsiteX0" fmla="*/ 1058724 w 1431086"/>
                <a:gd name="connsiteY0" fmla="*/ 3 h 713601"/>
                <a:gd name="connsiteX1" fmla="*/ 0 w 1431086"/>
                <a:gd name="connsiteY1" fmla="*/ 0 h 713601"/>
                <a:gd name="connsiteX2" fmla="*/ 0 w 1431086"/>
                <a:gd name="connsiteY2" fmla="*/ 341376 h 713601"/>
                <a:gd name="connsiteX3" fmla="*/ 341761 w 1431086"/>
                <a:gd name="connsiteY3" fmla="*/ 713601 h 713601"/>
                <a:gd name="connsiteX4" fmla="*/ 341761 w 1431086"/>
                <a:gd name="connsiteY4" fmla="*/ 434289 h 713601"/>
                <a:gd name="connsiteX5" fmla="*/ 1354654 w 1431086"/>
                <a:gd name="connsiteY5" fmla="*/ 436864 h 713601"/>
                <a:gd name="connsiteX6" fmla="*/ 1430870 w 1431086"/>
                <a:gd name="connsiteY6" fmla="*/ 489707 h 713601"/>
                <a:gd name="connsiteX7" fmla="*/ 1429082 w 1431086"/>
                <a:gd name="connsiteY7" fmla="*/ 438904 h 713601"/>
                <a:gd name="connsiteX8" fmla="*/ 1058724 w 1431086"/>
                <a:gd name="connsiteY8" fmla="*/ 3 h 713601"/>
                <a:gd name="connsiteX0" fmla="*/ 1058724 w 1430889"/>
                <a:gd name="connsiteY0" fmla="*/ 3 h 713601"/>
                <a:gd name="connsiteX1" fmla="*/ 0 w 1430889"/>
                <a:gd name="connsiteY1" fmla="*/ 0 h 713601"/>
                <a:gd name="connsiteX2" fmla="*/ 0 w 1430889"/>
                <a:gd name="connsiteY2" fmla="*/ 341376 h 713601"/>
                <a:gd name="connsiteX3" fmla="*/ 341761 w 1430889"/>
                <a:gd name="connsiteY3" fmla="*/ 713601 h 713601"/>
                <a:gd name="connsiteX4" fmla="*/ 341761 w 1430889"/>
                <a:gd name="connsiteY4" fmla="*/ 434289 h 713601"/>
                <a:gd name="connsiteX5" fmla="*/ 1354654 w 1430889"/>
                <a:gd name="connsiteY5" fmla="*/ 436864 h 713601"/>
                <a:gd name="connsiteX6" fmla="*/ 1430870 w 1430889"/>
                <a:gd name="connsiteY6" fmla="*/ 489707 h 713601"/>
                <a:gd name="connsiteX7" fmla="*/ 1379038 w 1430889"/>
                <a:gd name="connsiteY7" fmla="*/ 379952 h 713601"/>
                <a:gd name="connsiteX8" fmla="*/ 1058724 w 1430889"/>
                <a:gd name="connsiteY8" fmla="*/ 3 h 713601"/>
                <a:gd name="connsiteX0" fmla="*/ 1058724 w 1430887"/>
                <a:gd name="connsiteY0" fmla="*/ 3 h 713601"/>
                <a:gd name="connsiteX1" fmla="*/ 0 w 1430887"/>
                <a:gd name="connsiteY1" fmla="*/ 0 h 713601"/>
                <a:gd name="connsiteX2" fmla="*/ 0 w 1430887"/>
                <a:gd name="connsiteY2" fmla="*/ 341376 h 713601"/>
                <a:gd name="connsiteX3" fmla="*/ 341761 w 1430887"/>
                <a:gd name="connsiteY3" fmla="*/ 713601 h 713601"/>
                <a:gd name="connsiteX4" fmla="*/ 341761 w 1430887"/>
                <a:gd name="connsiteY4" fmla="*/ 434289 h 713601"/>
                <a:gd name="connsiteX5" fmla="*/ 1354654 w 1430887"/>
                <a:gd name="connsiteY5" fmla="*/ 436864 h 713601"/>
                <a:gd name="connsiteX6" fmla="*/ 1430870 w 1430887"/>
                <a:gd name="connsiteY6" fmla="*/ 489707 h 713601"/>
                <a:gd name="connsiteX7" fmla="*/ 1379038 w 1430887"/>
                <a:gd name="connsiteY7" fmla="*/ 379952 h 713601"/>
                <a:gd name="connsiteX8" fmla="*/ 1058724 w 1430887"/>
                <a:gd name="connsiteY8" fmla="*/ 3 h 713601"/>
                <a:gd name="connsiteX0" fmla="*/ 1058724 w 1384478"/>
                <a:gd name="connsiteY0" fmla="*/ 3 h 713601"/>
                <a:gd name="connsiteX1" fmla="*/ 0 w 1384478"/>
                <a:gd name="connsiteY1" fmla="*/ 0 h 713601"/>
                <a:gd name="connsiteX2" fmla="*/ 0 w 1384478"/>
                <a:gd name="connsiteY2" fmla="*/ 341376 h 713601"/>
                <a:gd name="connsiteX3" fmla="*/ 341761 w 1384478"/>
                <a:gd name="connsiteY3" fmla="*/ 713601 h 713601"/>
                <a:gd name="connsiteX4" fmla="*/ 341761 w 1384478"/>
                <a:gd name="connsiteY4" fmla="*/ 434289 h 713601"/>
                <a:gd name="connsiteX5" fmla="*/ 1354654 w 1384478"/>
                <a:gd name="connsiteY5" fmla="*/ 436864 h 713601"/>
                <a:gd name="connsiteX6" fmla="*/ 1384401 w 1384478"/>
                <a:gd name="connsiteY6" fmla="*/ 467346 h 713601"/>
                <a:gd name="connsiteX7" fmla="*/ 1379038 w 1384478"/>
                <a:gd name="connsiteY7" fmla="*/ 379952 h 713601"/>
                <a:gd name="connsiteX8" fmla="*/ 1058724 w 1384478"/>
                <a:gd name="connsiteY8" fmla="*/ 3 h 713601"/>
                <a:gd name="connsiteX0" fmla="*/ 1058724 w 1386187"/>
                <a:gd name="connsiteY0" fmla="*/ 3 h 713601"/>
                <a:gd name="connsiteX1" fmla="*/ 0 w 1386187"/>
                <a:gd name="connsiteY1" fmla="*/ 0 h 713601"/>
                <a:gd name="connsiteX2" fmla="*/ 0 w 1386187"/>
                <a:gd name="connsiteY2" fmla="*/ 341376 h 713601"/>
                <a:gd name="connsiteX3" fmla="*/ 341761 w 1386187"/>
                <a:gd name="connsiteY3" fmla="*/ 713601 h 713601"/>
                <a:gd name="connsiteX4" fmla="*/ 341761 w 1386187"/>
                <a:gd name="connsiteY4" fmla="*/ 434289 h 713601"/>
                <a:gd name="connsiteX5" fmla="*/ 1354654 w 1386187"/>
                <a:gd name="connsiteY5" fmla="*/ 436864 h 713601"/>
                <a:gd name="connsiteX6" fmla="*/ 1384401 w 1386187"/>
                <a:gd name="connsiteY6" fmla="*/ 467346 h 713601"/>
                <a:gd name="connsiteX7" fmla="*/ 1386187 w 1386187"/>
                <a:gd name="connsiteY7" fmla="*/ 428740 h 713601"/>
                <a:gd name="connsiteX8" fmla="*/ 1058724 w 1386187"/>
                <a:gd name="connsiteY8" fmla="*/ 3 h 713601"/>
                <a:gd name="connsiteX0" fmla="*/ 1058724 w 1386187"/>
                <a:gd name="connsiteY0" fmla="*/ 3 h 713601"/>
                <a:gd name="connsiteX1" fmla="*/ 0 w 1386187"/>
                <a:gd name="connsiteY1" fmla="*/ 0 h 713601"/>
                <a:gd name="connsiteX2" fmla="*/ 0 w 1386187"/>
                <a:gd name="connsiteY2" fmla="*/ 341376 h 713601"/>
                <a:gd name="connsiteX3" fmla="*/ 341761 w 1386187"/>
                <a:gd name="connsiteY3" fmla="*/ 713601 h 713601"/>
                <a:gd name="connsiteX4" fmla="*/ 341761 w 1386187"/>
                <a:gd name="connsiteY4" fmla="*/ 434289 h 713601"/>
                <a:gd name="connsiteX5" fmla="*/ 1368952 w 1386187"/>
                <a:gd name="connsiteY5" fmla="*/ 436864 h 713601"/>
                <a:gd name="connsiteX6" fmla="*/ 1384401 w 1386187"/>
                <a:gd name="connsiteY6" fmla="*/ 467346 h 713601"/>
                <a:gd name="connsiteX7" fmla="*/ 1386187 w 1386187"/>
                <a:gd name="connsiteY7" fmla="*/ 428740 h 713601"/>
                <a:gd name="connsiteX8" fmla="*/ 1058724 w 1386187"/>
                <a:gd name="connsiteY8" fmla="*/ 3 h 713601"/>
                <a:gd name="connsiteX0" fmla="*/ 1051575 w 1386187"/>
                <a:gd name="connsiteY0" fmla="*/ 0 h 715631"/>
                <a:gd name="connsiteX1" fmla="*/ 0 w 1386187"/>
                <a:gd name="connsiteY1" fmla="*/ 2030 h 715631"/>
                <a:gd name="connsiteX2" fmla="*/ 0 w 1386187"/>
                <a:gd name="connsiteY2" fmla="*/ 343406 h 715631"/>
                <a:gd name="connsiteX3" fmla="*/ 341761 w 1386187"/>
                <a:gd name="connsiteY3" fmla="*/ 715631 h 715631"/>
                <a:gd name="connsiteX4" fmla="*/ 341761 w 1386187"/>
                <a:gd name="connsiteY4" fmla="*/ 436319 h 715631"/>
                <a:gd name="connsiteX5" fmla="*/ 1368952 w 1386187"/>
                <a:gd name="connsiteY5" fmla="*/ 438894 h 715631"/>
                <a:gd name="connsiteX6" fmla="*/ 1384401 w 1386187"/>
                <a:gd name="connsiteY6" fmla="*/ 469376 h 715631"/>
                <a:gd name="connsiteX7" fmla="*/ 1386187 w 1386187"/>
                <a:gd name="connsiteY7" fmla="*/ 430770 h 715631"/>
                <a:gd name="connsiteX8" fmla="*/ 1051575 w 1386187"/>
                <a:gd name="connsiteY8" fmla="*/ 0 h 715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86187" h="715631">
                  <a:moveTo>
                    <a:pt x="1051575" y="0"/>
                  </a:moveTo>
                  <a:lnTo>
                    <a:pt x="0" y="2030"/>
                  </a:lnTo>
                  <a:lnTo>
                    <a:pt x="0" y="343406"/>
                  </a:lnTo>
                  <a:lnTo>
                    <a:pt x="341761" y="715631"/>
                  </a:lnTo>
                  <a:lnTo>
                    <a:pt x="341761" y="436319"/>
                  </a:lnTo>
                  <a:lnTo>
                    <a:pt x="1368952" y="438894"/>
                  </a:lnTo>
                  <a:lnTo>
                    <a:pt x="1384401" y="469376"/>
                  </a:lnTo>
                  <a:cubicBezTo>
                    <a:pt x="1385593" y="425337"/>
                    <a:pt x="1379633" y="432119"/>
                    <a:pt x="1386187" y="430770"/>
                  </a:cubicBezTo>
                  <a:lnTo>
                    <a:pt x="1051575" y="0"/>
                  </a:lnTo>
                  <a:close/>
                </a:path>
              </a:pathLst>
            </a:cu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76" name="グループ化 175"/>
          <p:cNvGrpSpPr/>
          <p:nvPr/>
        </p:nvGrpSpPr>
        <p:grpSpPr>
          <a:xfrm>
            <a:off x="7898613" y="5295999"/>
            <a:ext cx="1593699" cy="572467"/>
            <a:chOff x="2676524" y="1094086"/>
            <a:chExt cx="2132460" cy="765993"/>
          </a:xfrm>
          <a:solidFill>
            <a:schemeClr val="accent1">
              <a:lumMod val="90000"/>
            </a:schemeClr>
          </a:solidFill>
        </p:grpSpPr>
        <p:sp>
          <p:nvSpPr>
            <p:cNvPr id="177" name="直方体 176"/>
            <p:cNvSpPr/>
            <p:nvPr/>
          </p:nvSpPr>
          <p:spPr>
            <a:xfrm>
              <a:off x="2676524" y="1094086"/>
              <a:ext cx="371475" cy="765993"/>
            </a:xfrm>
            <a:prstGeom prst="cube">
              <a:avLst>
                <a:gd name="adj" fmla="val 69386"/>
              </a:avLst>
            </a:prstGeom>
            <a:gradFill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直方体 177"/>
            <p:cNvSpPr/>
            <p:nvPr/>
          </p:nvSpPr>
          <p:spPr>
            <a:xfrm>
              <a:off x="2792760" y="1428031"/>
              <a:ext cx="2016224" cy="432048"/>
            </a:xfrm>
            <a:prstGeom prst="cube">
              <a:avLst>
                <a:gd name="adj" fmla="val 58804"/>
              </a:avLst>
            </a:prstGeom>
            <a:gradFill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" name="直方体 178"/>
            <p:cNvSpPr/>
            <p:nvPr/>
          </p:nvSpPr>
          <p:spPr>
            <a:xfrm>
              <a:off x="2792760" y="1284015"/>
              <a:ext cx="2016224" cy="432048"/>
            </a:xfrm>
            <a:prstGeom prst="cube">
              <a:avLst>
                <a:gd name="adj" fmla="val 58804"/>
              </a:avLst>
            </a:prstGeom>
            <a:gradFill>
              <a:gsLst>
                <a:gs pos="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" name="直方体 179"/>
            <p:cNvSpPr/>
            <p:nvPr/>
          </p:nvSpPr>
          <p:spPr>
            <a:xfrm>
              <a:off x="2867979" y="1260773"/>
              <a:ext cx="303846" cy="199825"/>
            </a:xfrm>
            <a:prstGeom prst="cube">
              <a:avLst>
                <a:gd name="adj" fmla="val 58804"/>
              </a:avLst>
            </a:prstGeom>
            <a:solidFill>
              <a:srgbClr val="FFCC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フリーフォーム 180"/>
            <p:cNvSpPr/>
            <p:nvPr/>
          </p:nvSpPr>
          <p:spPr>
            <a:xfrm>
              <a:off x="3033713" y="1268760"/>
              <a:ext cx="1766887" cy="519113"/>
            </a:xfrm>
            <a:custGeom>
              <a:avLst/>
              <a:gdLst>
                <a:gd name="connsiteX0" fmla="*/ 1766887 w 1766887"/>
                <a:gd name="connsiteY0" fmla="*/ 0 h 519113"/>
                <a:gd name="connsiteX1" fmla="*/ 276225 w 1766887"/>
                <a:gd name="connsiteY1" fmla="*/ 0 h 519113"/>
                <a:gd name="connsiteX2" fmla="*/ 0 w 1766887"/>
                <a:gd name="connsiteY2" fmla="*/ 276225 h 519113"/>
                <a:gd name="connsiteX3" fmla="*/ 0 w 1766887"/>
                <a:gd name="connsiteY3" fmla="*/ 519113 h 519113"/>
                <a:gd name="connsiteX4" fmla="*/ 1495425 w 1766887"/>
                <a:gd name="connsiteY4" fmla="*/ 519113 h 519113"/>
                <a:gd name="connsiteX5" fmla="*/ 1495425 w 1766887"/>
                <a:gd name="connsiteY5" fmla="*/ 266700 h 519113"/>
                <a:gd name="connsiteX6" fmla="*/ 1766887 w 1766887"/>
                <a:gd name="connsiteY6" fmla="*/ 0 h 519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66887" h="519113">
                  <a:moveTo>
                    <a:pt x="1766887" y="0"/>
                  </a:moveTo>
                  <a:lnTo>
                    <a:pt x="276225" y="0"/>
                  </a:lnTo>
                  <a:lnTo>
                    <a:pt x="0" y="276225"/>
                  </a:lnTo>
                  <a:lnTo>
                    <a:pt x="0" y="519113"/>
                  </a:lnTo>
                  <a:lnTo>
                    <a:pt x="1495425" y="519113"/>
                  </a:lnTo>
                  <a:lnTo>
                    <a:pt x="1495425" y="266700"/>
                  </a:lnTo>
                  <a:lnTo>
                    <a:pt x="1766887" y="0"/>
                  </a:lnTo>
                  <a:close/>
                </a:path>
              </a:pathLst>
            </a:custGeom>
            <a:gradFill>
              <a:gsLst>
                <a:gs pos="0">
                  <a:srgbClr val="FF6699"/>
                </a:gs>
                <a:gs pos="100000">
                  <a:srgbClr val="FFCCCC"/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2" name="グループ化 181"/>
          <p:cNvGrpSpPr/>
          <p:nvPr/>
        </p:nvGrpSpPr>
        <p:grpSpPr>
          <a:xfrm>
            <a:off x="644801" y="5020598"/>
            <a:ext cx="1115956" cy="1033922"/>
            <a:chOff x="6033121" y="784721"/>
            <a:chExt cx="1395536" cy="1080120"/>
          </a:xfrm>
          <a:solidFill>
            <a:schemeClr val="accent1">
              <a:lumMod val="90000"/>
            </a:schemeClr>
          </a:solidFill>
        </p:grpSpPr>
        <p:sp>
          <p:nvSpPr>
            <p:cNvPr id="183" name="片側の 2 つの角を丸めた四角形 182"/>
            <p:cNvSpPr/>
            <p:nvPr/>
          </p:nvSpPr>
          <p:spPr>
            <a:xfrm>
              <a:off x="6262836" y="784721"/>
              <a:ext cx="936104" cy="288032"/>
            </a:xfrm>
            <a:prstGeom prst="round2SameRect">
              <a:avLst/>
            </a:prstGeom>
            <a:solidFill>
              <a:srgbClr val="FFCC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" name="片側の 2 つの角を丸めた四角形 183"/>
            <p:cNvSpPr/>
            <p:nvPr/>
          </p:nvSpPr>
          <p:spPr>
            <a:xfrm>
              <a:off x="6262836" y="813296"/>
              <a:ext cx="936104" cy="288032"/>
            </a:xfrm>
            <a:prstGeom prst="round2SameRect">
              <a:avLst/>
            </a:prstGeom>
            <a:gradFill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角丸四角形 184"/>
            <p:cNvSpPr/>
            <p:nvPr/>
          </p:nvSpPr>
          <p:spPr>
            <a:xfrm>
              <a:off x="6085507" y="1656345"/>
              <a:ext cx="1290762" cy="208496"/>
            </a:xfrm>
            <a:prstGeom prst="roundRect">
              <a:avLst/>
            </a:prstGeom>
            <a:gradFill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台形 185"/>
            <p:cNvSpPr/>
            <p:nvPr/>
          </p:nvSpPr>
          <p:spPr>
            <a:xfrm>
              <a:off x="6046812" y="1072753"/>
              <a:ext cx="1368152" cy="504056"/>
            </a:xfrm>
            <a:prstGeom prst="trapezoid">
              <a:avLst>
                <a:gd name="adj" fmla="val 42952"/>
              </a:avLst>
            </a:prstGeom>
            <a:gradFill flip="none" rotWithShape="1">
              <a:gsLst>
                <a:gs pos="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" name="角丸四角形 186"/>
            <p:cNvSpPr/>
            <p:nvPr/>
          </p:nvSpPr>
          <p:spPr>
            <a:xfrm>
              <a:off x="6046812" y="1556792"/>
              <a:ext cx="1368152" cy="164033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" name="角丸四角形 187"/>
            <p:cNvSpPr/>
            <p:nvPr/>
          </p:nvSpPr>
          <p:spPr>
            <a:xfrm>
              <a:off x="6508006" y="990054"/>
              <a:ext cx="425350" cy="140419"/>
            </a:xfrm>
            <a:prstGeom prst="roundRect">
              <a:avLst/>
            </a:prstGeom>
            <a:solidFill>
              <a:srgbClr val="FFCC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台形 188"/>
            <p:cNvSpPr/>
            <p:nvPr/>
          </p:nvSpPr>
          <p:spPr>
            <a:xfrm>
              <a:off x="6033121" y="1101328"/>
              <a:ext cx="1395536" cy="455464"/>
            </a:xfrm>
            <a:prstGeom prst="trapezoid">
              <a:avLst>
                <a:gd name="adj" fmla="val 43998"/>
              </a:avLst>
            </a:prstGeom>
            <a:gradFill>
              <a:gsLst>
                <a:gs pos="0">
                  <a:srgbClr val="FF6699"/>
                </a:gs>
                <a:gs pos="100000">
                  <a:srgbClr val="FFCCCC"/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0" name="グループ化 189"/>
          <p:cNvGrpSpPr/>
          <p:nvPr/>
        </p:nvGrpSpPr>
        <p:grpSpPr>
          <a:xfrm>
            <a:off x="2291973" y="5020598"/>
            <a:ext cx="1579861" cy="1033922"/>
            <a:chOff x="2291973" y="1098838"/>
            <a:chExt cx="1579861" cy="1033922"/>
          </a:xfrm>
        </p:grpSpPr>
        <p:grpSp>
          <p:nvGrpSpPr>
            <p:cNvPr id="191" name="グループ化 190"/>
            <p:cNvGrpSpPr/>
            <p:nvPr/>
          </p:nvGrpSpPr>
          <p:grpSpPr>
            <a:xfrm>
              <a:off x="2307472" y="1098838"/>
              <a:ext cx="1548860" cy="1033922"/>
              <a:chOff x="6046812" y="784721"/>
              <a:chExt cx="1368152" cy="1080120"/>
            </a:xfrm>
            <a:solidFill>
              <a:schemeClr val="accent1">
                <a:lumMod val="90000"/>
              </a:schemeClr>
            </a:solidFill>
          </p:grpSpPr>
          <p:sp>
            <p:nvSpPr>
              <p:cNvPr id="193" name="片側の 2 つの角を丸めた四角形 192"/>
              <p:cNvSpPr/>
              <p:nvPr/>
            </p:nvSpPr>
            <p:spPr>
              <a:xfrm>
                <a:off x="6262836" y="784721"/>
                <a:ext cx="936104" cy="288032"/>
              </a:xfrm>
              <a:prstGeom prst="round2SameRect">
                <a:avLst/>
              </a:prstGeom>
              <a:solidFill>
                <a:srgbClr val="FFCC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片側の 2 つの角を丸めた四角形 193"/>
              <p:cNvSpPr/>
              <p:nvPr/>
            </p:nvSpPr>
            <p:spPr>
              <a:xfrm>
                <a:off x="6262836" y="813296"/>
                <a:ext cx="936104" cy="288032"/>
              </a:xfrm>
              <a:prstGeom prst="round2SameRect">
                <a:avLst/>
              </a:prstGeom>
              <a:gradFill>
                <a:gsLst>
                  <a:gs pos="0">
                    <a:srgbClr val="663300"/>
                  </a:gs>
                  <a:gs pos="100000">
                    <a:srgbClr val="CC6600"/>
                  </a:gs>
                </a:gsLst>
                <a:lin ang="189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角丸四角形 194"/>
              <p:cNvSpPr/>
              <p:nvPr/>
            </p:nvSpPr>
            <p:spPr>
              <a:xfrm>
                <a:off x="6085507" y="1656345"/>
                <a:ext cx="1290762" cy="208496"/>
              </a:xfrm>
              <a:prstGeom prst="roundRect">
                <a:avLst/>
              </a:prstGeom>
              <a:gradFill>
                <a:gsLst>
                  <a:gs pos="0">
                    <a:srgbClr val="663300"/>
                  </a:gs>
                  <a:gs pos="100000">
                    <a:srgbClr val="CC6600"/>
                  </a:gs>
                </a:gsLst>
                <a:lin ang="189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台形 195"/>
              <p:cNvSpPr/>
              <p:nvPr/>
            </p:nvSpPr>
            <p:spPr>
              <a:xfrm>
                <a:off x="6046812" y="1072753"/>
                <a:ext cx="1368152" cy="504056"/>
              </a:xfrm>
              <a:prstGeom prst="trapezoid">
                <a:avLst>
                  <a:gd name="adj" fmla="val 42952"/>
                </a:avLst>
              </a:prstGeom>
              <a:gradFill flip="none" rotWithShape="1">
                <a:gsLst>
                  <a:gs pos="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角丸四角形 196"/>
              <p:cNvSpPr/>
              <p:nvPr/>
            </p:nvSpPr>
            <p:spPr>
              <a:xfrm>
                <a:off x="6046812" y="1556792"/>
                <a:ext cx="1368152" cy="164033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角丸四角形 197"/>
              <p:cNvSpPr/>
              <p:nvPr/>
            </p:nvSpPr>
            <p:spPr>
              <a:xfrm>
                <a:off x="6336370" y="990054"/>
                <a:ext cx="351650" cy="140419"/>
              </a:xfrm>
              <a:prstGeom prst="roundRect">
                <a:avLst/>
              </a:prstGeom>
              <a:solidFill>
                <a:srgbClr val="FFCC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角丸四角形 198"/>
              <p:cNvSpPr/>
              <p:nvPr/>
            </p:nvSpPr>
            <p:spPr>
              <a:xfrm>
                <a:off x="6750464" y="990054"/>
                <a:ext cx="351650" cy="140419"/>
              </a:xfrm>
              <a:prstGeom prst="roundRect">
                <a:avLst/>
              </a:prstGeom>
              <a:solidFill>
                <a:srgbClr val="FFCC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92" name="台形 191"/>
            <p:cNvSpPr/>
            <p:nvPr/>
          </p:nvSpPr>
          <p:spPr>
            <a:xfrm>
              <a:off x="2291973" y="1401903"/>
              <a:ext cx="1579861" cy="435983"/>
            </a:xfrm>
            <a:prstGeom prst="trapezoid">
              <a:avLst>
                <a:gd name="adj" fmla="val 43998"/>
              </a:avLst>
            </a:prstGeom>
            <a:gradFill>
              <a:gsLst>
                <a:gs pos="0">
                  <a:srgbClr val="FF6699"/>
                </a:gs>
                <a:gs pos="100000">
                  <a:srgbClr val="FFCCCC"/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0" name="グループ化 199"/>
          <p:cNvGrpSpPr/>
          <p:nvPr/>
        </p:nvGrpSpPr>
        <p:grpSpPr>
          <a:xfrm>
            <a:off x="4225432" y="4998936"/>
            <a:ext cx="1444789" cy="1146978"/>
            <a:chOff x="4187915" y="1077175"/>
            <a:chExt cx="1541748" cy="1223951"/>
          </a:xfrm>
        </p:grpSpPr>
        <p:sp>
          <p:nvSpPr>
            <p:cNvPr id="201" name="フリーフォーム 200"/>
            <p:cNvSpPr/>
            <p:nvPr/>
          </p:nvSpPr>
          <p:spPr bwMode="auto">
            <a:xfrm>
              <a:off x="5632704" y="1883664"/>
              <a:ext cx="67056" cy="384048"/>
            </a:xfrm>
            <a:custGeom>
              <a:avLst/>
              <a:gdLst>
                <a:gd name="connsiteX0" fmla="*/ 67056 w 67056"/>
                <a:gd name="connsiteY0" fmla="*/ 79248 h 384048"/>
                <a:gd name="connsiteX1" fmla="*/ 67056 w 67056"/>
                <a:gd name="connsiteY1" fmla="*/ 384048 h 384048"/>
                <a:gd name="connsiteX2" fmla="*/ 0 w 67056"/>
                <a:gd name="connsiteY2" fmla="*/ 316992 h 384048"/>
                <a:gd name="connsiteX3" fmla="*/ 0 w 67056"/>
                <a:gd name="connsiteY3" fmla="*/ 0 h 384048"/>
                <a:gd name="connsiteX4" fmla="*/ 67056 w 67056"/>
                <a:gd name="connsiteY4" fmla="*/ 79248 h 384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056" h="384048">
                  <a:moveTo>
                    <a:pt x="67056" y="79248"/>
                  </a:moveTo>
                  <a:lnTo>
                    <a:pt x="67056" y="384048"/>
                  </a:lnTo>
                  <a:lnTo>
                    <a:pt x="0" y="316992"/>
                  </a:lnTo>
                  <a:lnTo>
                    <a:pt x="0" y="0"/>
                  </a:lnTo>
                  <a:lnTo>
                    <a:pt x="67056" y="79248"/>
                  </a:lnTo>
                  <a:close/>
                </a:path>
              </a:pathLst>
            </a:custGeom>
            <a:solidFill>
              <a:srgbClr val="FF3399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grpSp>
          <p:nvGrpSpPr>
            <p:cNvPr id="202" name="グループ化 201"/>
            <p:cNvGrpSpPr/>
            <p:nvPr/>
          </p:nvGrpSpPr>
          <p:grpSpPr>
            <a:xfrm flipH="1">
              <a:off x="4187915" y="1077175"/>
              <a:ext cx="1541748" cy="1223951"/>
              <a:chOff x="2317107" y="2880125"/>
              <a:chExt cx="1541748" cy="1223951"/>
            </a:xfrm>
          </p:grpSpPr>
          <p:sp>
            <p:nvSpPr>
              <p:cNvPr id="204" name="直方体 203"/>
              <p:cNvSpPr/>
              <p:nvPr/>
            </p:nvSpPr>
            <p:spPr bwMode="auto">
              <a:xfrm>
                <a:off x="2904711" y="2880125"/>
                <a:ext cx="954144" cy="705560"/>
              </a:xfrm>
              <a:prstGeom prst="cube">
                <a:avLst>
                  <a:gd name="adj" fmla="val 6819"/>
                </a:avLst>
              </a:prstGeom>
              <a:gradFill>
                <a:gsLst>
                  <a:gs pos="0">
                    <a:srgbClr val="663300"/>
                  </a:gs>
                  <a:gs pos="100000">
                    <a:srgbClr val="CC6600"/>
                  </a:gs>
                </a:gsLst>
                <a:lin ang="18900000" scaled="1"/>
              </a:gra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5" name="直方体 204"/>
              <p:cNvSpPr/>
              <p:nvPr/>
            </p:nvSpPr>
            <p:spPr bwMode="auto">
              <a:xfrm>
                <a:off x="2413867" y="3366366"/>
                <a:ext cx="1444988" cy="737710"/>
              </a:xfrm>
              <a:prstGeom prst="cube">
                <a:avLst>
                  <a:gd name="adj" fmla="val 71377"/>
                </a:avLst>
              </a:prstGeom>
              <a:gradFill>
                <a:gsLst>
                  <a:gs pos="0">
                    <a:srgbClr val="663300"/>
                  </a:gs>
                  <a:gs pos="100000">
                    <a:srgbClr val="CC6600"/>
                  </a:gs>
                </a:gsLst>
                <a:lin ang="18900000" scaled="1"/>
              </a:gra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6" name="直方体 205"/>
              <p:cNvSpPr/>
              <p:nvPr/>
            </p:nvSpPr>
            <p:spPr bwMode="auto">
              <a:xfrm>
                <a:off x="2317107" y="3293985"/>
                <a:ext cx="1541748" cy="684600"/>
              </a:xfrm>
              <a:prstGeom prst="cube">
                <a:avLst>
                  <a:gd name="adj" fmla="val 84260"/>
                </a:avLst>
              </a:prstGeom>
              <a:solidFill>
                <a:srgbClr val="FFCCCC"/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7" name="直方体 206"/>
              <p:cNvSpPr/>
              <p:nvPr/>
            </p:nvSpPr>
            <p:spPr bwMode="auto">
              <a:xfrm>
                <a:off x="2317107" y="3179685"/>
                <a:ext cx="1541748" cy="684600"/>
              </a:xfrm>
              <a:prstGeom prst="cube">
                <a:avLst>
                  <a:gd name="adj" fmla="val 84260"/>
                </a:avLst>
              </a:prstGeom>
              <a:gradFill>
                <a:gsLst>
                  <a:gs pos="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8900000" scaled="1"/>
              </a:gra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8" name="直方体 207"/>
              <p:cNvSpPr/>
              <p:nvPr/>
            </p:nvSpPr>
            <p:spPr bwMode="auto">
              <a:xfrm>
                <a:off x="3088690" y="3092599"/>
                <a:ext cx="456790" cy="193712"/>
              </a:xfrm>
              <a:prstGeom prst="cube">
                <a:avLst>
                  <a:gd name="adj" fmla="val 45303"/>
                </a:avLst>
              </a:prstGeom>
              <a:solidFill>
                <a:srgbClr val="FFCCCC"/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203" name="フリーフォーム 202"/>
            <p:cNvSpPr/>
            <p:nvPr/>
          </p:nvSpPr>
          <p:spPr bwMode="auto">
            <a:xfrm>
              <a:off x="4224528" y="1414272"/>
              <a:ext cx="1463040" cy="810768"/>
            </a:xfrm>
            <a:custGeom>
              <a:avLst/>
              <a:gdLst>
                <a:gd name="connsiteX0" fmla="*/ 1011936 w 1463040"/>
                <a:gd name="connsiteY0" fmla="*/ 6096 h 810768"/>
                <a:gd name="connsiteX1" fmla="*/ 0 w 1463040"/>
                <a:gd name="connsiteY1" fmla="*/ 6096 h 810768"/>
                <a:gd name="connsiteX2" fmla="*/ 0 w 1463040"/>
                <a:gd name="connsiteY2" fmla="*/ 347472 h 810768"/>
                <a:gd name="connsiteX3" fmla="*/ 463296 w 1463040"/>
                <a:gd name="connsiteY3" fmla="*/ 810768 h 810768"/>
                <a:gd name="connsiteX4" fmla="*/ 463296 w 1463040"/>
                <a:gd name="connsiteY4" fmla="*/ 481584 h 810768"/>
                <a:gd name="connsiteX5" fmla="*/ 1438656 w 1463040"/>
                <a:gd name="connsiteY5" fmla="*/ 481584 h 810768"/>
                <a:gd name="connsiteX6" fmla="*/ 1463040 w 1463040"/>
                <a:gd name="connsiteY6" fmla="*/ 505968 h 810768"/>
                <a:gd name="connsiteX7" fmla="*/ 1463040 w 1463040"/>
                <a:gd name="connsiteY7" fmla="*/ 463296 h 810768"/>
                <a:gd name="connsiteX8" fmla="*/ 999744 w 1463040"/>
                <a:gd name="connsiteY8" fmla="*/ 0 h 810768"/>
                <a:gd name="connsiteX9" fmla="*/ 1011936 w 1463040"/>
                <a:gd name="connsiteY9" fmla="*/ 6096 h 810768"/>
                <a:gd name="connsiteX0" fmla="*/ 999744 w 1463040"/>
                <a:gd name="connsiteY0" fmla="*/ 0 h 810768"/>
                <a:gd name="connsiteX1" fmla="*/ 0 w 1463040"/>
                <a:gd name="connsiteY1" fmla="*/ 6096 h 810768"/>
                <a:gd name="connsiteX2" fmla="*/ 0 w 1463040"/>
                <a:gd name="connsiteY2" fmla="*/ 347472 h 810768"/>
                <a:gd name="connsiteX3" fmla="*/ 463296 w 1463040"/>
                <a:gd name="connsiteY3" fmla="*/ 810768 h 810768"/>
                <a:gd name="connsiteX4" fmla="*/ 463296 w 1463040"/>
                <a:gd name="connsiteY4" fmla="*/ 481584 h 810768"/>
                <a:gd name="connsiteX5" fmla="*/ 1438656 w 1463040"/>
                <a:gd name="connsiteY5" fmla="*/ 481584 h 810768"/>
                <a:gd name="connsiteX6" fmla="*/ 1463040 w 1463040"/>
                <a:gd name="connsiteY6" fmla="*/ 505968 h 810768"/>
                <a:gd name="connsiteX7" fmla="*/ 1463040 w 1463040"/>
                <a:gd name="connsiteY7" fmla="*/ 463296 h 810768"/>
                <a:gd name="connsiteX8" fmla="*/ 999744 w 1463040"/>
                <a:gd name="connsiteY8" fmla="*/ 0 h 810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63040" h="810768">
                  <a:moveTo>
                    <a:pt x="999744" y="0"/>
                  </a:moveTo>
                  <a:lnTo>
                    <a:pt x="0" y="6096"/>
                  </a:lnTo>
                  <a:lnTo>
                    <a:pt x="0" y="347472"/>
                  </a:lnTo>
                  <a:lnTo>
                    <a:pt x="463296" y="810768"/>
                  </a:lnTo>
                  <a:lnTo>
                    <a:pt x="463296" y="481584"/>
                  </a:lnTo>
                  <a:lnTo>
                    <a:pt x="1438656" y="481584"/>
                  </a:lnTo>
                  <a:lnTo>
                    <a:pt x="1463040" y="505968"/>
                  </a:lnTo>
                  <a:lnTo>
                    <a:pt x="1463040" y="463296"/>
                  </a:lnTo>
                  <a:lnTo>
                    <a:pt x="999744" y="0"/>
                  </a:lnTo>
                  <a:close/>
                </a:path>
              </a:pathLst>
            </a:custGeom>
            <a:gradFill>
              <a:gsLst>
                <a:gs pos="0">
                  <a:srgbClr val="FF6699"/>
                </a:gs>
                <a:gs pos="100000">
                  <a:srgbClr val="FFCCCC"/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09" name="グループ化 208"/>
          <p:cNvGrpSpPr/>
          <p:nvPr/>
        </p:nvGrpSpPr>
        <p:grpSpPr>
          <a:xfrm>
            <a:off x="6054232" y="5081553"/>
            <a:ext cx="1526229" cy="993060"/>
            <a:chOff x="6054232" y="1159793"/>
            <a:chExt cx="1526229" cy="993060"/>
          </a:xfrm>
        </p:grpSpPr>
        <p:sp>
          <p:nvSpPr>
            <p:cNvPr id="210" name="フリーフォーム 209"/>
            <p:cNvSpPr/>
            <p:nvPr/>
          </p:nvSpPr>
          <p:spPr bwMode="auto">
            <a:xfrm>
              <a:off x="7517622" y="1792957"/>
              <a:ext cx="62839" cy="313598"/>
            </a:xfrm>
            <a:custGeom>
              <a:avLst/>
              <a:gdLst>
                <a:gd name="connsiteX0" fmla="*/ 67056 w 67056"/>
                <a:gd name="connsiteY0" fmla="*/ 79248 h 384048"/>
                <a:gd name="connsiteX1" fmla="*/ 67056 w 67056"/>
                <a:gd name="connsiteY1" fmla="*/ 384048 h 384048"/>
                <a:gd name="connsiteX2" fmla="*/ 0 w 67056"/>
                <a:gd name="connsiteY2" fmla="*/ 316992 h 384048"/>
                <a:gd name="connsiteX3" fmla="*/ 0 w 67056"/>
                <a:gd name="connsiteY3" fmla="*/ 0 h 384048"/>
                <a:gd name="connsiteX4" fmla="*/ 67056 w 67056"/>
                <a:gd name="connsiteY4" fmla="*/ 79248 h 384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056" h="384048">
                  <a:moveTo>
                    <a:pt x="67056" y="79248"/>
                  </a:moveTo>
                  <a:lnTo>
                    <a:pt x="67056" y="384048"/>
                  </a:lnTo>
                  <a:lnTo>
                    <a:pt x="0" y="316992"/>
                  </a:lnTo>
                  <a:lnTo>
                    <a:pt x="0" y="0"/>
                  </a:lnTo>
                  <a:lnTo>
                    <a:pt x="67056" y="79248"/>
                  </a:lnTo>
                  <a:close/>
                </a:path>
              </a:pathLst>
            </a:custGeom>
            <a:solidFill>
              <a:srgbClr val="FF3399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grpSp>
          <p:nvGrpSpPr>
            <p:cNvPr id="211" name="グループ化 210"/>
            <p:cNvGrpSpPr/>
            <p:nvPr/>
          </p:nvGrpSpPr>
          <p:grpSpPr>
            <a:xfrm flipH="1">
              <a:off x="6054232" y="1159793"/>
              <a:ext cx="1525764" cy="993060"/>
              <a:chOff x="2383946" y="2880125"/>
              <a:chExt cx="1474910" cy="1283804"/>
            </a:xfrm>
          </p:grpSpPr>
          <p:sp>
            <p:nvSpPr>
              <p:cNvPr id="213" name="直方体 212"/>
              <p:cNvSpPr/>
              <p:nvPr/>
            </p:nvSpPr>
            <p:spPr bwMode="auto">
              <a:xfrm>
                <a:off x="2748135" y="2880125"/>
                <a:ext cx="1110721" cy="352779"/>
              </a:xfrm>
              <a:prstGeom prst="cube">
                <a:avLst>
                  <a:gd name="adj" fmla="val 6819"/>
                </a:avLst>
              </a:prstGeom>
              <a:gradFill>
                <a:gsLst>
                  <a:gs pos="0">
                    <a:srgbClr val="663300"/>
                  </a:gs>
                  <a:gs pos="100000">
                    <a:srgbClr val="CC6600"/>
                  </a:gs>
                </a:gsLst>
                <a:lin ang="18900000" scaled="1"/>
              </a:gra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14" name="直方体 213"/>
              <p:cNvSpPr/>
              <p:nvPr/>
            </p:nvSpPr>
            <p:spPr bwMode="auto">
              <a:xfrm>
                <a:off x="2413868" y="3366366"/>
                <a:ext cx="1444988" cy="797563"/>
              </a:xfrm>
              <a:prstGeom prst="cube">
                <a:avLst>
                  <a:gd name="adj" fmla="val 71377"/>
                </a:avLst>
              </a:prstGeom>
              <a:gradFill>
                <a:gsLst>
                  <a:gs pos="0">
                    <a:srgbClr val="663300"/>
                  </a:gs>
                  <a:gs pos="100000">
                    <a:srgbClr val="CC6600"/>
                  </a:gs>
                </a:gsLst>
                <a:lin ang="18900000" scaled="1"/>
              </a:gra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15" name="直方体 214"/>
              <p:cNvSpPr/>
              <p:nvPr/>
            </p:nvSpPr>
            <p:spPr bwMode="auto">
              <a:xfrm>
                <a:off x="2383946" y="3293985"/>
                <a:ext cx="1474910" cy="684600"/>
              </a:xfrm>
              <a:prstGeom prst="cube">
                <a:avLst>
                  <a:gd name="adj" fmla="val 84260"/>
                </a:avLst>
              </a:prstGeom>
              <a:solidFill>
                <a:srgbClr val="FFCCCC"/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16" name="直方体 215"/>
              <p:cNvSpPr/>
              <p:nvPr/>
            </p:nvSpPr>
            <p:spPr bwMode="auto">
              <a:xfrm>
                <a:off x="2383946" y="3179684"/>
                <a:ext cx="1474910" cy="684600"/>
              </a:xfrm>
              <a:prstGeom prst="cube">
                <a:avLst>
                  <a:gd name="adj" fmla="val 84260"/>
                </a:avLst>
              </a:prstGeom>
              <a:gradFill>
                <a:gsLst>
                  <a:gs pos="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8900000" scaled="1"/>
              </a:gra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17" name="直方体 216"/>
              <p:cNvSpPr/>
              <p:nvPr/>
            </p:nvSpPr>
            <p:spPr bwMode="auto">
              <a:xfrm>
                <a:off x="3294799" y="3092599"/>
                <a:ext cx="359431" cy="193712"/>
              </a:xfrm>
              <a:prstGeom prst="cube">
                <a:avLst>
                  <a:gd name="adj" fmla="val 45303"/>
                </a:avLst>
              </a:prstGeom>
              <a:solidFill>
                <a:srgbClr val="FFCCCC"/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18" name="直方体 217"/>
              <p:cNvSpPr/>
              <p:nvPr/>
            </p:nvSpPr>
            <p:spPr bwMode="auto">
              <a:xfrm>
                <a:off x="2823374" y="3092599"/>
                <a:ext cx="359431" cy="193712"/>
              </a:xfrm>
              <a:prstGeom prst="cube">
                <a:avLst>
                  <a:gd name="adj" fmla="val 45303"/>
                </a:avLst>
              </a:prstGeom>
              <a:solidFill>
                <a:srgbClr val="FFCCCC"/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212" name="フリーフォーム 211"/>
            <p:cNvSpPr/>
            <p:nvPr/>
          </p:nvSpPr>
          <p:spPr bwMode="auto">
            <a:xfrm>
              <a:off x="6095999" y="1389709"/>
              <a:ext cx="1477491" cy="670625"/>
            </a:xfrm>
            <a:custGeom>
              <a:avLst/>
              <a:gdLst>
                <a:gd name="connsiteX0" fmla="*/ 1011936 w 1463040"/>
                <a:gd name="connsiteY0" fmla="*/ 6096 h 810768"/>
                <a:gd name="connsiteX1" fmla="*/ 0 w 1463040"/>
                <a:gd name="connsiteY1" fmla="*/ 6096 h 810768"/>
                <a:gd name="connsiteX2" fmla="*/ 0 w 1463040"/>
                <a:gd name="connsiteY2" fmla="*/ 347472 h 810768"/>
                <a:gd name="connsiteX3" fmla="*/ 463296 w 1463040"/>
                <a:gd name="connsiteY3" fmla="*/ 810768 h 810768"/>
                <a:gd name="connsiteX4" fmla="*/ 463296 w 1463040"/>
                <a:gd name="connsiteY4" fmla="*/ 481584 h 810768"/>
                <a:gd name="connsiteX5" fmla="*/ 1438656 w 1463040"/>
                <a:gd name="connsiteY5" fmla="*/ 481584 h 810768"/>
                <a:gd name="connsiteX6" fmla="*/ 1463040 w 1463040"/>
                <a:gd name="connsiteY6" fmla="*/ 505968 h 810768"/>
                <a:gd name="connsiteX7" fmla="*/ 1463040 w 1463040"/>
                <a:gd name="connsiteY7" fmla="*/ 463296 h 810768"/>
                <a:gd name="connsiteX8" fmla="*/ 999744 w 1463040"/>
                <a:gd name="connsiteY8" fmla="*/ 0 h 810768"/>
                <a:gd name="connsiteX9" fmla="*/ 1011936 w 1463040"/>
                <a:gd name="connsiteY9" fmla="*/ 6096 h 810768"/>
                <a:gd name="connsiteX0" fmla="*/ 999744 w 1463040"/>
                <a:gd name="connsiteY0" fmla="*/ 0 h 810768"/>
                <a:gd name="connsiteX1" fmla="*/ 0 w 1463040"/>
                <a:gd name="connsiteY1" fmla="*/ 6096 h 810768"/>
                <a:gd name="connsiteX2" fmla="*/ 0 w 1463040"/>
                <a:gd name="connsiteY2" fmla="*/ 347472 h 810768"/>
                <a:gd name="connsiteX3" fmla="*/ 463296 w 1463040"/>
                <a:gd name="connsiteY3" fmla="*/ 810768 h 810768"/>
                <a:gd name="connsiteX4" fmla="*/ 463296 w 1463040"/>
                <a:gd name="connsiteY4" fmla="*/ 481584 h 810768"/>
                <a:gd name="connsiteX5" fmla="*/ 1438656 w 1463040"/>
                <a:gd name="connsiteY5" fmla="*/ 481584 h 810768"/>
                <a:gd name="connsiteX6" fmla="*/ 1463040 w 1463040"/>
                <a:gd name="connsiteY6" fmla="*/ 505968 h 810768"/>
                <a:gd name="connsiteX7" fmla="*/ 1463040 w 1463040"/>
                <a:gd name="connsiteY7" fmla="*/ 463296 h 810768"/>
                <a:gd name="connsiteX8" fmla="*/ 999744 w 1463040"/>
                <a:gd name="connsiteY8" fmla="*/ 0 h 810768"/>
                <a:gd name="connsiteX0" fmla="*/ 999744 w 1463040"/>
                <a:gd name="connsiteY0" fmla="*/ 0 h 719697"/>
                <a:gd name="connsiteX1" fmla="*/ 0 w 1463040"/>
                <a:gd name="connsiteY1" fmla="*/ 6096 h 719697"/>
                <a:gd name="connsiteX2" fmla="*/ 0 w 1463040"/>
                <a:gd name="connsiteY2" fmla="*/ 347472 h 719697"/>
                <a:gd name="connsiteX3" fmla="*/ 331752 w 1463040"/>
                <a:gd name="connsiteY3" fmla="*/ 719697 h 719697"/>
                <a:gd name="connsiteX4" fmla="*/ 463296 w 1463040"/>
                <a:gd name="connsiteY4" fmla="*/ 481584 h 719697"/>
                <a:gd name="connsiteX5" fmla="*/ 1438656 w 1463040"/>
                <a:gd name="connsiteY5" fmla="*/ 481584 h 719697"/>
                <a:gd name="connsiteX6" fmla="*/ 1463040 w 1463040"/>
                <a:gd name="connsiteY6" fmla="*/ 505968 h 719697"/>
                <a:gd name="connsiteX7" fmla="*/ 1463040 w 1463040"/>
                <a:gd name="connsiteY7" fmla="*/ 463296 h 719697"/>
                <a:gd name="connsiteX8" fmla="*/ 999744 w 1463040"/>
                <a:gd name="connsiteY8" fmla="*/ 0 h 719697"/>
                <a:gd name="connsiteX0" fmla="*/ 999744 w 1463040"/>
                <a:gd name="connsiteY0" fmla="*/ 0 h 719697"/>
                <a:gd name="connsiteX1" fmla="*/ 0 w 1463040"/>
                <a:gd name="connsiteY1" fmla="*/ 6096 h 719697"/>
                <a:gd name="connsiteX2" fmla="*/ 0 w 1463040"/>
                <a:gd name="connsiteY2" fmla="*/ 347472 h 719697"/>
                <a:gd name="connsiteX3" fmla="*/ 331752 w 1463040"/>
                <a:gd name="connsiteY3" fmla="*/ 719697 h 719697"/>
                <a:gd name="connsiteX4" fmla="*/ 326033 w 1463040"/>
                <a:gd name="connsiteY4" fmla="*/ 481584 h 719697"/>
                <a:gd name="connsiteX5" fmla="*/ 1438656 w 1463040"/>
                <a:gd name="connsiteY5" fmla="*/ 481584 h 719697"/>
                <a:gd name="connsiteX6" fmla="*/ 1463040 w 1463040"/>
                <a:gd name="connsiteY6" fmla="*/ 505968 h 719697"/>
                <a:gd name="connsiteX7" fmla="*/ 1463040 w 1463040"/>
                <a:gd name="connsiteY7" fmla="*/ 463296 h 719697"/>
                <a:gd name="connsiteX8" fmla="*/ 999744 w 1463040"/>
                <a:gd name="connsiteY8" fmla="*/ 0 h 719697"/>
                <a:gd name="connsiteX0" fmla="*/ 999744 w 1463040"/>
                <a:gd name="connsiteY0" fmla="*/ 0 h 719697"/>
                <a:gd name="connsiteX1" fmla="*/ 0 w 1463040"/>
                <a:gd name="connsiteY1" fmla="*/ 6096 h 719697"/>
                <a:gd name="connsiteX2" fmla="*/ 0 w 1463040"/>
                <a:gd name="connsiteY2" fmla="*/ 347472 h 719697"/>
                <a:gd name="connsiteX3" fmla="*/ 331752 w 1463040"/>
                <a:gd name="connsiteY3" fmla="*/ 719697 h 719697"/>
                <a:gd name="connsiteX4" fmla="*/ 366068 w 1463040"/>
                <a:gd name="connsiteY4" fmla="*/ 462069 h 719697"/>
                <a:gd name="connsiteX5" fmla="*/ 1438656 w 1463040"/>
                <a:gd name="connsiteY5" fmla="*/ 481584 h 719697"/>
                <a:gd name="connsiteX6" fmla="*/ 1463040 w 1463040"/>
                <a:gd name="connsiteY6" fmla="*/ 505968 h 719697"/>
                <a:gd name="connsiteX7" fmla="*/ 1463040 w 1463040"/>
                <a:gd name="connsiteY7" fmla="*/ 463296 h 719697"/>
                <a:gd name="connsiteX8" fmla="*/ 999744 w 1463040"/>
                <a:gd name="connsiteY8" fmla="*/ 0 h 719697"/>
                <a:gd name="connsiteX0" fmla="*/ 999744 w 1463040"/>
                <a:gd name="connsiteY0" fmla="*/ 0 h 719697"/>
                <a:gd name="connsiteX1" fmla="*/ 0 w 1463040"/>
                <a:gd name="connsiteY1" fmla="*/ 6096 h 719697"/>
                <a:gd name="connsiteX2" fmla="*/ 0 w 1463040"/>
                <a:gd name="connsiteY2" fmla="*/ 347472 h 719697"/>
                <a:gd name="connsiteX3" fmla="*/ 331752 w 1463040"/>
                <a:gd name="connsiteY3" fmla="*/ 719697 h 719697"/>
                <a:gd name="connsiteX4" fmla="*/ 348910 w 1463040"/>
                <a:gd name="connsiteY4" fmla="*/ 462069 h 719697"/>
                <a:gd name="connsiteX5" fmla="*/ 1438656 w 1463040"/>
                <a:gd name="connsiteY5" fmla="*/ 481584 h 719697"/>
                <a:gd name="connsiteX6" fmla="*/ 1463040 w 1463040"/>
                <a:gd name="connsiteY6" fmla="*/ 505968 h 719697"/>
                <a:gd name="connsiteX7" fmla="*/ 1463040 w 1463040"/>
                <a:gd name="connsiteY7" fmla="*/ 463296 h 719697"/>
                <a:gd name="connsiteX8" fmla="*/ 999744 w 1463040"/>
                <a:gd name="connsiteY8" fmla="*/ 0 h 719697"/>
                <a:gd name="connsiteX0" fmla="*/ 999744 w 1463040"/>
                <a:gd name="connsiteY0" fmla="*/ 0 h 732707"/>
                <a:gd name="connsiteX1" fmla="*/ 0 w 1463040"/>
                <a:gd name="connsiteY1" fmla="*/ 6096 h 732707"/>
                <a:gd name="connsiteX2" fmla="*/ 0 w 1463040"/>
                <a:gd name="connsiteY2" fmla="*/ 347472 h 732707"/>
                <a:gd name="connsiteX3" fmla="*/ 354630 w 1463040"/>
                <a:gd name="connsiteY3" fmla="*/ 732707 h 732707"/>
                <a:gd name="connsiteX4" fmla="*/ 348910 w 1463040"/>
                <a:gd name="connsiteY4" fmla="*/ 462069 h 732707"/>
                <a:gd name="connsiteX5" fmla="*/ 1438656 w 1463040"/>
                <a:gd name="connsiteY5" fmla="*/ 481584 h 732707"/>
                <a:gd name="connsiteX6" fmla="*/ 1463040 w 1463040"/>
                <a:gd name="connsiteY6" fmla="*/ 505968 h 732707"/>
                <a:gd name="connsiteX7" fmla="*/ 1463040 w 1463040"/>
                <a:gd name="connsiteY7" fmla="*/ 463296 h 732707"/>
                <a:gd name="connsiteX8" fmla="*/ 999744 w 1463040"/>
                <a:gd name="connsiteY8" fmla="*/ 0 h 732707"/>
                <a:gd name="connsiteX0" fmla="*/ 999744 w 1463040"/>
                <a:gd name="connsiteY0" fmla="*/ 0 h 719697"/>
                <a:gd name="connsiteX1" fmla="*/ 0 w 1463040"/>
                <a:gd name="connsiteY1" fmla="*/ 6096 h 719697"/>
                <a:gd name="connsiteX2" fmla="*/ 0 w 1463040"/>
                <a:gd name="connsiteY2" fmla="*/ 347472 h 719697"/>
                <a:gd name="connsiteX3" fmla="*/ 348910 w 1463040"/>
                <a:gd name="connsiteY3" fmla="*/ 719697 h 719697"/>
                <a:gd name="connsiteX4" fmla="*/ 348910 w 1463040"/>
                <a:gd name="connsiteY4" fmla="*/ 462069 h 719697"/>
                <a:gd name="connsiteX5" fmla="*/ 1438656 w 1463040"/>
                <a:gd name="connsiteY5" fmla="*/ 481584 h 719697"/>
                <a:gd name="connsiteX6" fmla="*/ 1463040 w 1463040"/>
                <a:gd name="connsiteY6" fmla="*/ 505968 h 719697"/>
                <a:gd name="connsiteX7" fmla="*/ 1463040 w 1463040"/>
                <a:gd name="connsiteY7" fmla="*/ 463296 h 719697"/>
                <a:gd name="connsiteX8" fmla="*/ 999744 w 1463040"/>
                <a:gd name="connsiteY8" fmla="*/ 0 h 719697"/>
                <a:gd name="connsiteX0" fmla="*/ 1065873 w 1463040"/>
                <a:gd name="connsiteY0" fmla="*/ 3 h 713601"/>
                <a:gd name="connsiteX1" fmla="*/ 0 w 1463040"/>
                <a:gd name="connsiteY1" fmla="*/ 0 h 713601"/>
                <a:gd name="connsiteX2" fmla="*/ 0 w 1463040"/>
                <a:gd name="connsiteY2" fmla="*/ 341376 h 713601"/>
                <a:gd name="connsiteX3" fmla="*/ 348910 w 1463040"/>
                <a:gd name="connsiteY3" fmla="*/ 713601 h 713601"/>
                <a:gd name="connsiteX4" fmla="*/ 348910 w 1463040"/>
                <a:gd name="connsiteY4" fmla="*/ 455973 h 713601"/>
                <a:gd name="connsiteX5" fmla="*/ 1438656 w 1463040"/>
                <a:gd name="connsiteY5" fmla="*/ 475488 h 713601"/>
                <a:gd name="connsiteX6" fmla="*/ 1463040 w 1463040"/>
                <a:gd name="connsiteY6" fmla="*/ 499872 h 713601"/>
                <a:gd name="connsiteX7" fmla="*/ 1463040 w 1463040"/>
                <a:gd name="connsiteY7" fmla="*/ 457200 h 713601"/>
                <a:gd name="connsiteX8" fmla="*/ 1065873 w 1463040"/>
                <a:gd name="connsiteY8" fmla="*/ 3 h 713601"/>
                <a:gd name="connsiteX0" fmla="*/ 1065873 w 1473764"/>
                <a:gd name="connsiteY0" fmla="*/ 3 h 713601"/>
                <a:gd name="connsiteX1" fmla="*/ 0 w 1473764"/>
                <a:gd name="connsiteY1" fmla="*/ 0 h 713601"/>
                <a:gd name="connsiteX2" fmla="*/ 0 w 1473764"/>
                <a:gd name="connsiteY2" fmla="*/ 341376 h 713601"/>
                <a:gd name="connsiteX3" fmla="*/ 348910 w 1473764"/>
                <a:gd name="connsiteY3" fmla="*/ 713601 h 713601"/>
                <a:gd name="connsiteX4" fmla="*/ 348910 w 1473764"/>
                <a:gd name="connsiteY4" fmla="*/ 455973 h 713601"/>
                <a:gd name="connsiteX5" fmla="*/ 1438656 w 1473764"/>
                <a:gd name="connsiteY5" fmla="*/ 475488 h 713601"/>
                <a:gd name="connsiteX6" fmla="*/ 1463040 w 1473764"/>
                <a:gd name="connsiteY6" fmla="*/ 499872 h 713601"/>
                <a:gd name="connsiteX7" fmla="*/ 1473764 w 1473764"/>
                <a:gd name="connsiteY7" fmla="*/ 440937 h 713601"/>
                <a:gd name="connsiteX8" fmla="*/ 1065873 w 1473764"/>
                <a:gd name="connsiteY8" fmla="*/ 3 h 713601"/>
                <a:gd name="connsiteX0" fmla="*/ 1065873 w 1473764"/>
                <a:gd name="connsiteY0" fmla="*/ 3 h 713601"/>
                <a:gd name="connsiteX1" fmla="*/ 0 w 1473764"/>
                <a:gd name="connsiteY1" fmla="*/ 0 h 713601"/>
                <a:gd name="connsiteX2" fmla="*/ 0 w 1473764"/>
                <a:gd name="connsiteY2" fmla="*/ 341376 h 713601"/>
                <a:gd name="connsiteX3" fmla="*/ 348910 w 1473764"/>
                <a:gd name="connsiteY3" fmla="*/ 713601 h 713601"/>
                <a:gd name="connsiteX4" fmla="*/ 348910 w 1473764"/>
                <a:gd name="connsiteY4" fmla="*/ 455973 h 713601"/>
                <a:gd name="connsiteX5" fmla="*/ 1452955 w 1473764"/>
                <a:gd name="connsiteY5" fmla="*/ 463291 h 713601"/>
                <a:gd name="connsiteX6" fmla="*/ 1463040 w 1473764"/>
                <a:gd name="connsiteY6" fmla="*/ 499872 h 713601"/>
                <a:gd name="connsiteX7" fmla="*/ 1473764 w 1473764"/>
                <a:gd name="connsiteY7" fmla="*/ 440937 h 713601"/>
                <a:gd name="connsiteX8" fmla="*/ 1065873 w 1473764"/>
                <a:gd name="connsiteY8" fmla="*/ 3 h 713601"/>
                <a:gd name="connsiteX0" fmla="*/ 1065873 w 1473764"/>
                <a:gd name="connsiteY0" fmla="*/ 3 h 713601"/>
                <a:gd name="connsiteX1" fmla="*/ 0 w 1473764"/>
                <a:gd name="connsiteY1" fmla="*/ 0 h 713601"/>
                <a:gd name="connsiteX2" fmla="*/ 0 w 1473764"/>
                <a:gd name="connsiteY2" fmla="*/ 341376 h 713601"/>
                <a:gd name="connsiteX3" fmla="*/ 348910 w 1473764"/>
                <a:gd name="connsiteY3" fmla="*/ 713601 h 713601"/>
                <a:gd name="connsiteX4" fmla="*/ 348910 w 1473764"/>
                <a:gd name="connsiteY4" fmla="*/ 455973 h 713601"/>
                <a:gd name="connsiteX5" fmla="*/ 1452955 w 1473764"/>
                <a:gd name="connsiteY5" fmla="*/ 463291 h 713601"/>
                <a:gd name="connsiteX6" fmla="*/ 1454104 w 1473764"/>
                <a:gd name="connsiteY6" fmla="*/ 520200 h 713601"/>
                <a:gd name="connsiteX7" fmla="*/ 1473764 w 1473764"/>
                <a:gd name="connsiteY7" fmla="*/ 440937 h 713601"/>
                <a:gd name="connsiteX8" fmla="*/ 1065873 w 1473764"/>
                <a:gd name="connsiteY8" fmla="*/ 3 h 713601"/>
                <a:gd name="connsiteX0" fmla="*/ 1065873 w 1473764"/>
                <a:gd name="connsiteY0" fmla="*/ 3 h 713601"/>
                <a:gd name="connsiteX1" fmla="*/ 0 w 1473764"/>
                <a:gd name="connsiteY1" fmla="*/ 0 h 713601"/>
                <a:gd name="connsiteX2" fmla="*/ 0 w 1473764"/>
                <a:gd name="connsiteY2" fmla="*/ 341376 h 713601"/>
                <a:gd name="connsiteX3" fmla="*/ 348910 w 1473764"/>
                <a:gd name="connsiteY3" fmla="*/ 713601 h 713601"/>
                <a:gd name="connsiteX4" fmla="*/ 348910 w 1473764"/>
                <a:gd name="connsiteY4" fmla="*/ 455973 h 713601"/>
                <a:gd name="connsiteX5" fmla="*/ 1404698 w 1473764"/>
                <a:gd name="connsiteY5" fmla="*/ 296598 h 713601"/>
                <a:gd name="connsiteX6" fmla="*/ 1454104 w 1473764"/>
                <a:gd name="connsiteY6" fmla="*/ 520200 h 713601"/>
                <a:gd name="connsiteX7" fmla="*/ 1473764 w 1473764"/>
                <a:gd name="connsiteY7" fmla="*/ 440937 h 713601"/>
                <a:gd name="connsiteX8" fmla="*/ 1065873 w 1473764"/>
                <a:gd name="connsiteY8" fmla="*/ 3 h 713601"/>
                <a:gd name="connsiteX0" fmla="*/ 1065873 w 1473764"/>
                <a:gd name="connsiteY0" fmla="*/ 3 h 713601"/>
                <a:gd name="connsiteX1" fmla="*/ 0 w 1473764"/>
                <a:gd name="connsiteY1" fmla="*/ 0 h 713601"/>
                <a:gd name="connsiteX2" fmla="*/ 0 w 1473764"/>
                <a:gd name="connsiteY2" fmla="*/ 341376 h 713601"/>
                <a:gd name="connsiteX3" fmla="*/ 348910 w 1473764"/>
                <a:gd name="connsiteY3" fmla="*/ 713601 h 713601"/>
                <a:gd name="connsiteX4" fmla="*/ 348910 w 1473764"/>
                <a:gd name="connsiteY4" fmla="*/ 455973 h 713601"/>
                <a:gd name="connsiteX5" fmla="*/ 1404698 w 1473764"/>
                <a:gd name="connsiteY5" fmla="*/ 453127 h 713601"/>
                <a:gd name="connsiteX6" fmla="*/ 1454104 w 1473764"/>
                <a:gd name="connsiteY6" fmla="*/ 520200 h 713601"/>
                <a:gd name="connsiteX7" fmla="*/ 1473764 w 1473764"/>
                <a:gd name="connsiteY7" fmla="*/ 440937 h 713601"/>
                <a:gd name="connsiteX8" fmla="*/ 1065873 w 1473764"/>
                <a:gd name="connsiteY8" fmla="*/ 3 h 713601"/>
                <a:gd name="connsiteX0" fmla="*/ 1065873 w 1473764"/>
                <a:gd name="connsiteY0" fmla="*/ 3 h 713601"/>
                <a:gd name="connsiteX1" fmla="*/ 0 w 1473764"/>
                <a:gd name="connsiteY1" fmla="*/ 0 h 713601"/>
                <a:gd name="connsiteX2" fmla="*/ 0 w 1473764"/>
                <a:gd name="connsiteY2" fmla="*/ 341376 h 713601"/>
                <a:gd name="connsiteX3" fmla="*/ 348910 w 1473764"/>
                <a:gd name="connsiteY3" fmla="*/ 713601 h 713601"/>
                <a:gd name="connsiteX4" fmla="*/ 348910 w 1473764"/>
                <a:gd name="connsiteY4" fmla="*/ 455973 h 713601"/>
                <a:gd name="connsiteX5" fmla="*/ 1404698 w 1473764"/>
                <a:gd name="connsiteY5" fmla="*/ 453127 h 713601"/>
                <a:gd name="connsiteX6" fmla="*/ 1405847 w 1473764"/>
                <a:gd name="connsiteY6" fmla="*/ 575087 h 713601"/>
                <a:gd name="connsiteX7" fmla="*/ 1473764 w 1473764"/>
                <a:gd name="connsiteY7" fmla="*/ 440937 h 713601"/>
                <a:gd name="connsiteX8" fmla="*/ 1065873 w 1473764"/>
                <a:gd name="connsiteY8" fmla="*/ 3 h 713601"/>
                <a:gd name="connsiteX0" fmla="*/ 1065873 w 1429082"/>
                <a:gd name="connsiteY0" fmla="*/ 3 h 713601"/>
                <a:gd name="connsiteX1" fmla="*/ 0 w 1429082"/>
                <a:gd name="connsiteY1" fmla="*/ 0 h 713601"/>
                <a:gd name="connsiteX2" fmla="*/ 0 w 1429082"/>
                <a:gd name="connsiteY2" fmla="*/ 341376 h 713601"/>
                <a:gd name="connsiteX3" fmla="*/ 348910 w 1429082"/>
                <a:gd name="connsiteY3" fmla="*/ 713601 h 713601"/>
                <a:gd name="connsiteX4" fmla="*/ 348910 w 1429082"/>
                <a:gd name="connsiteY4" fmla="*/ 455973 h 713601"/>
                <a:gd name="connsiteX5" fmla="*/ 1404698 w 1429082"/>
                <a:gd name="connsiteY5" fmla="*/ 453127 h 713601"/>
                <a:gd name="connsiteX6" fmla="*/ 1405847 w 1429082"/>
                <a:gd name="connsiteY6" fmla="*/ 575087 h 713601"/>
                <a:gd name="connsiteX7" fmla="*/ 1429082 w 1429082"/>
                <a:gd name="connsiteY7" fmla="*/ 438904 h 713601"/>
                <a:gd name="connsiteX8" fmla="*/ 1065873 w 1429082"/>
                <a:gd name="connsiteY8" fmla="*/ 3 h 713601"/>
                <a:gd name="connsiteX0" fmla="*/ 1058724 w 1429082"/>
                <a:gd name="connsiteY0" fmla="*/ 3 h 713601"/>
                <a:gd name="connsiteX1" fmla="*/ 0 w 1429082"/>
                <a:gd name="connsiteY1" fmla="*/ 0 h 713601"/>
                <a:gd name="connsiteX2" fmla="*/ 0 w 1429082"/>
                <a:gd name="connsiteY2" fmla="*/ 341376 h 713601"/>
                <a:gd name="connsiteX3" fmla="*/ 348910 w 1429082"/>
                <a:gd name="connsiteY3" fmla="*/ 713601 h 713601"/>
                <a:gd name="connsiteX4" fmla="*/ 348910 w 1429082"/>
                <a:gd name="connsiteY4" fmla="*/ 455973 h 713601"/>
                <a:gd name="connsiteX5" fmla="*/ 1404698 w 1429082"/>
                <a:gd name="connsiteY5" fmla="*/ 453127 h 713601"/>
                <a:gd name="connsiteX6" fmla="*/ 1405847 w 1429082"/>
                <a:gd name="connsiteY6" fmla="*/ 575087 h 713601"/>
                <a:gd name="connsiteX7" fmla="*/ 1429082 w 1429082"/>
                <a:gd name="connsiteY7" fmla="*/ 438904 h 713601"/>
                <a:gd name="connsiteX8" fmla="*/ 1058724 w 1429082"/>
                <a:gd name="connsiteY8" fmla="*/ 3 h 713601"/>
                <a:gd name="connsiteX0" fmla="*/ 1058724 w 1429082"/>
                <a:gd name="connsiteY0" fmla="*/ 3 h 713601"/>
                <a:gd name="connsiteX1" fmla="*/ 0 w 1429082"/>
                <a:gd name="connsiteY1" fmla="*/ 0 h 713601"/>
                <a:gd name="connsiteX2" fmla="*/ 0 w 1429082"/>
                <a:gd name="connsiteY2" fmla="*/ 341376 h 713601"/>
                <a:gd name="connsiteX3" fmla="*/ 348910 w 1429082"/>
                <a:gd name="connsiteY3" fmla="*/ 713601 h 713601"/>
                <a:gd name="connsiteX4" fmla="*/ 348910 w 1429082"/>
                <a:gd name="connsiteY4" fmla="*/ 455973 h 713601"/>
                <a:gd name="connsiteX5" fmla="*/ 1404698 w 1429082"/>
                <a:gd name="connsiteY5" fmla="*/ 453127 h 713601"/>
                <a:gd name="connsiteX6" fmla="*/ 1425507 w 1429082"/>
                <a:gd name="connsiteY6" fmla="*/ 571021 h 713601"/>
                <a:gd name="connsiteX7" fmla="*/ 1429082 w 1429082"/>
                <a:gd name="connsiteY7" fmla="*/ 438904 h 713601"/>
                <a:gd name="connsiteX8" fmla="*/ 1058724 w 1429082"/>
                <a:gd name="connsiteY8" fmla="*/ 3 h 713601"/>
                <a:gd name="connsiteX0" fmla="*/ 1058724 w 1432815"/>
                <a:gd name="connsiteY0" fmla="*/ 3 h 713601"/>
                <a:gd name="connsiteX1" fmla="*/ 0 w 1432815"/>
                <a:gd name="connsiteY1" fmla="*/ 0 h 713601"/>
                <a:gd name="connsiteX2" fmla="*/ 0 w 1432815"/>
                <a:gd name="connsiteY2" fmla="*/ 341376 h 713601"/>
                <a:gd name="connsiteX3" fmla="*/ 348910 w 1432815"/>
                <a:gd name="connsiteY3" fmla="*/ 713601 h 713601"/>
                <a:gd name="connsiteX4" fmla="*/ 348910 w 1432815"/>
                <a:gd name="connsiteY4" fmla="*/ 455973 h 713601"/>
                <a:gd name="connsiteX5" fmla="*/ 1404698 w 1432815"/>
                <a:gd name="connsiteY5" fmla="*/ 453127 h 713601"/>
                <a:gd name="connsiteX6" fmla="*/ 1432657 w 1432815"/>
                <a:gd name="connsiteY6" fmla="*/ 481576 h 713601"/>
                <a:gd name="connsiteX7" fmla="*/ 1429082 w 1432815"/>
                <a:gd name="connsiteY7" fmla="*/ 438904 h 713601"/>
                <a:gd name="connsiteX8" fmla="*/ 1058724 w 1432815"/>
                <a:gd name="connsiteY8" fmla="*/ 3 h 713601"/>
                <a:gd name="connsiteX0" fmla="*/ 1058724 w 1429082"/>
                <a:gd name="connsiteY0" fmla="*/ 3 h 713601"/>
                <a:gd name="connsiteX1" fmla="*/ 0 w 1429082"/>
                <a:gd name="connsiteY1" fmla="*/ 0 h 713601"/>
                <a:gd name="connsiteX2" fmla="*/ 0 w 1429082"/>
                <a:gd name="connsiteY2" fmla="*/ 341376 h 713601"/>
                <a:gd name="connsiteX3" fmla="*/ 348910 w 1429082"/>
                <a:gd name="connsiteY3" fmla="*/ 713601 h 713601"/>
                <a:gd name="connsiteX4" fmla="*/ 348910 w 1429082"/>
                <a:gd name="connsiteY4" fmla="*/ 455973 h 713601"/>
                <a:gd name="connsiteX5" fmla="*/ 1404698 w 1429082"/>
                <a:gd name="connsiteY5" fmla="*/ 453127 h 713601"/>
                <a:gd name="connsiteX6" fmla="*/ 1423721 w 1429082"/>
                <a:gd name="connsiteY6" fmla="*/ 489707 h 713601"/>
                <a:gd name="connsiteX7" fmla="*/ 1429082 w 1429082"/>
                <a:gd name="connsiteY7" fmla="*/ 438904 h 713601"/>
                <a:gd name="connsiteX8" fmla="*/ 1058724 w 1429082"/>
                <a:gd name="connsiteY8" fmla="*/ 3 h 713601"/>
                <a:gd name="connsiteX0" fmla="*/ 1058724 w 1431086"/>
                <a:gd name="connsiteY0" fmla="*/ 3 h 713601"/>
                <a:gd name="connsiteX1" fmla="*/ 0 w 1431086"/>
                <a:gd name="connsiteY1" fmla="*/ 0 h 713601"/>
                <a:gd name="connsiteX2" fmla="*/ 0 w 1431086"/>
                <a:gd name="connsiteY2" fmla="*/ 341376 h 713601"/>
                <a:gd name="connsiteX3" fmla="*/ 348910 w 1431086"/>
                <a:gd name="connsiteY3" fmla="*/ 713601 h 713601"/>
                <a:gd name="connsiteX4" fmla="*/ 348910 w 1431086"/>
                <a:gd name="connsiteY4" fmla="*/ 455973 h 713601"/>
                <a:gd name="connsiteX5" fmla="*/ 1404698 w 1431086"/>
                <a:gd name="connsiteY5" fmla="*/ 453127 h 713601"/>
                <a:gd name="connsiteX6" fmla="*/ 1430870 w 1431086"/>
                <a:gd name="connsiteY6" fmla="*/ 489707 h 713601"/>
                <a:gd name="connsiteX7" fmla="*/ 1429082 w 1431086"/>
                <a:gd name="connsiteY7" fmla="*/ 438904 h 713601"/>
                <a:gd name="connsiteX8" fmla="*/ 1058724 w 1431086"/>
                <a:gd name="connsiteY8" fmla="*/ 3 h 713601"/>
                <a:gd name="connsiteX0" fmla="*/ 1058724 w 1431086"/>
                <a:gd name="connsiteY0" fmla="*/ 3 h 713601"/>
                <a:gd name="connsiteX1" fmla="*/ 0 w 1431086"/>
                <a:gd name="connsiteY1" fmla="*/ 0 h 713601"/>
                <a:gd name="connsiteX2" fmla="*/ 0 w 1431086"/>
                <a:gd name="connsiteY2" fmla="*/ 341376 h 713601"/>
                <a:gd name="connsiteX3" fmla="*/ 348910 w 1431086"/>
                <a:gd name="connsiteY3" fmla="*/ 713601 h 713601"/>
                <a:gd name="connsiteX4" fmla="*/ 341761 w 1431086"/>
                <a:gd name="connsiteY4" fmla="*/ 434289 h 713601"/>
                <a:gd name="connsiteX5" fmla="*/ 1404698 w 1431086"/>
                <a:gd name="connsiteY5" fmla="*/ 453127 h 713601"/>
                <a:gd name="connsiteX6" fmla="*/ 1430870 w 1431086"/>
                <a:gd name="connsiteY6" fmla="*/ 489707 h 713601"/>
                <a:gd name="connsiteX7" fmla="*/ 1429082 w 1431086"/>
                <a:gd name="connsiteY7" fmla="*/ 438904 h 713601"/>
                <a:gd name="connsiteX8" fmla="*/ 1058724 w 1431086"/>
                <a:gd name="connsiteY8" fmla="*/ 3 h 713601"/>
                <a:gd name="connsiteX0" fmla="*/ 1058724 w 1431086"/>
                <a:gd name="connsiteY0" fmla="*/ 3 h 705470"/>
                <a:gd name="connsiteX1" fmla="*/ 0 w 1431086"/>
                <a:gd name="connsiteY1" fmla="*/ 0 h 705470"/>
                <a:gd name="connsiteX2" fmla="*/ 0 w 1431086"/>
                <a:gd name="connsiteY2" fmla="*/ 341376 h 705470"/>
                <a:gd name="connsiteX3" fmla="*/ 329846 w 1431086"/>
                <a:gd name="connsiteY3" fmla="*/ 705470 h 705470"/>
                <a:gd name="connsiteX4" fmla="*/ 341761 w 1431086"/>
                <a:gd name="connsiteY4" fmla="*/ 434289 h 705470"/>
                <a:gd name="connsiteX5" fmla="*/ 1404698 w 1431086"/>
                <a:gd name="connsiteY5" fmla="*/ 453127 h 705470"/>
                <a:gd name="connsiteX6" fmla="*/ 1430870 w 1431086"/>
                <a:gd name="connsiteY6" fmla="*/ 489707 h 705470"/>
                <a:gd name="connsiteX7" fmla="*/ 1429082 w 1431086"/>
                <a:gd name="connsiteY7" fmla="*/ 438904 h 705470"/>
                <a:gd name="connsiteX8" fmla="*/ 1058724 w 1431086"/>
                <a:gd name="connsiteY8" fmla="*/ 3 h 705470"/>
                <a:gd name="connsiteX0" fmla="*/ 1058724 w 1431086"/>
                <a:gd name="connsiteY0" fmla="*/ 3 h 713601"/>
                <a:gd name="connsiteX1" fmla="*/ 0 w 1431086"/>
                <a:gd name="connsiteY1" fmla="*/ 0 h 713601"/>
                <a:gd name="connsiteX2" fmla="*/ 0 w 1431086"/>
                <a:gd name="connsiteY2" fmla="*/ 341376 h 713601"/>
                <a:gd name="connsiteX3" fmla="*/ 341761 w 1431086"/>
                <a:gd name="connsiteY3" fmla="*/ 713601 h 713601"/>
                <a:gd name="connsiteX4" fmla="*/ 341761 w 1431086"/>
                <a:gd name="connsiteY4" fmla="*/ 434289 h 713601"/>
                <a:gd name="connsiteX5" fmla="*/ 1404698 w 1431086"/>
                <a:gd name="connsiteY5" fmla="*/ 453127 h 713601"/>
                <a:gd name="connsiteX6" fmla="*/ 1430870 w 1431086"/>
                <a:gd name="connsiteY6" fmla="*/ 489707 h 713601"/>
                <a:gd name="connsiteX7" fmla="*/ 1429082 w 1431086"/>
                <a:gd name="connsiteY7" fmla="*/ 438904 h 713601"/>
                <a:gd name="connsiteX8" fmla="*/ 1058724 w 1431086"/>
                <a:gd name="connsiteY8" fmla="*/ 3 h 713601"/>
                <a:gd name="connsiteX0" fmla="*/ 1058724 w 1431086"/>
                <a:gd name="connsiteY0" fmla="*/ 3 h 713601"/>
                <a:gd name="connsiteX1" fmla="*/ 0 w 1431086"/>
                <a:gd name="connsiteY1" fmla="*/ 0 h 713601"/>
                <a:gd name="connsiteX2" fmla="*/ 0 w 1431086"/>
                <a:gd name="connsiteY2" fmla="*/ 341376 h 713601"/>
                <a:gd name="connsiteX3" fmla="*/ 341761 w 1431086"/>
                <a:gd name="connsiteY3" fmla="*/ 713601 h 713601"/>
                <a:gd name="connsiteX4" fmla="*/ 341761 w 1431086"/>
                <a:gd name="connsiteY4" fmla="*/ 434289 h 713601"/>
                <a:gd name="connsiteX5" fmla="*/ 1361803 w 1431086"/>
                <a:gd name="connsiteY5" fmla="*/ 409760 h 713601"/>
                <a:gd name="connsiteX6" fmla="*/ 1430870 w 1431086"/>
                <a:gd name="connsiteY6" fmla="*/ 489707 h 713601"/>
                <a:gd name="connsiteX7" fmla="*/ 1429082 w 1431086"/>
                <a:gd name="connsiteY7" fmla="*/ 438904 h 713601"/>
                <a:gd name="connsiteX8" fmla="*/ 1058724 w 1431086"/>
                <a:gd name="connsiteY8" fmla="*/ 3 h 713601"/>
                <a:gd name="connsiteX0" fmla="*/ 1058724 w 1431086"/>
                <a:gd name="connsiteY0" fmla="*/ 3 h 713601"/>
                <a:gd name="connsiteX1" fmla="*/ 0 w 1431086"/>
                <a:gd name="connsiteY1" fmla="*/ 0 h 713601"/>
                <a:gd name="connsiteX2" fmla="*/ 0 w 1431086"/>
                <a:gd name="connsiteY2" fmla="*/ 341376 h 713601"/>
                <a:gd name="connsiteX3" fmla="*/ 341761 w 1431086"/>
                <a:gd name="connsiteY3" fmla="*/ 713601 h 713601"/>
                <a:gd name="connsiteX4" fmla="*/ 341761 w 1431086"/>
                <a:gd name="connsiteY4" fmla="*/ 434289 h 713601"/>
                <a:gd name="connsiteX5" fmla="*/ 1352271 w 1431086"/>
                <a:gd name="connsiteY5" fmla="*/ 428733 h 713601"/>
                <a:gd name="connsiteX6" fmla="*/ 1430870 w 1431086"/>
                <a:gd name="connsiteY6" fmla="*/ 489707 h 713601"/>
                <a:gd name="connsiteX7" fmla="*/ 1429082 w 1431086"/>
                <a:gd name="connsiteY7" fmla="*/ 438904 h 713601"/>
                <a:gd name="connsiteX8" fmla="*/ 1058724 w 1431086"/>
                <a:gd name="connsiteY8" fmla="*/ 3 h 713601"/>
                <a:gd name="connsiteX0" fmla="*/ 1058724 w 1431086"/>
                <a:gd name="connsiteY0" fmla="*/ 3 h 713601"/>
                <a:gd name="connsiteX1" fmla="*/ 0 w 1431086"/>
                <a:gd name="connsiteY1" fmla="*/ 0 h 713601"/>
                <a:gd name="connsiteX2" fmla="*/ 0 w 1431086"/>
                <a:gd name="connsiteY2" fmla="*/ 341376 h 713601"/>
                <a:gd name="connsiteX3" fmla="*/ 341761 w 1431086"/>
                <a:gd name="connsiteY3" fmla="*/ 713601 h 713601"/>
                <a:gd name="connsiteX4" fmla="*/ 341761 w 1431086"/>
                <a:gd name="connsiteY4" fmla="*/ 434289 h 713601"/>
                <a:gd name="connsiteX5" fmla="*/ 1354654 w 1431086"/>
                <a:gd name="connsiteY5" fmla="*/ 436864 h 713601"/>
                <a:gd name="connsiteX6" fmla="*/ 1430870 w 1431086"/>
                <a:gd name="connsiteY6" fmla="*/ 489707 h 713601"/>
                <a:gd name="connsiteX7" fmla="*/ 1429082 w 1431086"/>
                <a:gd name="connsiteY7" fmla="*/ 438904 h 713601"/>
                <a:gd name="connsiteX8" fmla="*/ 1058724 w 1431086"/>
                <a:gd name="connsiteY8" fmla="*/ 3 h 713601"/>
                <a:gd name="connsiteX0" fmla="*/ 1058724 w 1430889"/>
                <a:gd name="connsiteY0" fmla="*/ 3 h 713601"/>
                <a:gd name="connsiteX1" fmla="*/ 0 w 1430889"/>
                <a:gd name="connsiteY1" fmla="*/ 0 h 713601"/>
                <a:gd name="connsiteX2" fmla="*/ 0 w 1430889"/>
                <a:gd name="connsiteY2" fmla="*/ 341376 h 713601"/>
                <a:gd name="connsiteX3" fmla="*/ 341761 w 1430889"/>
                <a:gd name="connsiteY3" fmla="*/ 713601 h 713601"/>
                <a:gd name="connsiteX4" fmla="*/ 341761 w 1430889"/>
                <a:gd name="connsiteY4" fmla="*/ 434289 h 713601"/>
                <a:gd name="connsiteX5" fmla="*/ 1354654 w 1430889"/>
                <a:gd name="connsiteY5" fmla="*/ 436864 h 713601"/>
                <a:gd name="connsiteX6" fmla="*/ 1430870 w 1430889"/>
                <a:gd name="connsiteY6" fmla="*/ 489707 h 713601"/>
                <a:gd name="connsiteX7" fmla="*/ 1379038 w 1430889"/>
                <a:gd name="connsiteY7" fmla="*/ 379952 h 713601"/>
                <a:gd name="connsiteX8" fmla="*/ 1058724 w 1430889"/>
                <a:gd name="connsiteY8" fmla="*/ 3 h 713601"/>
                <a:gd name="connsiteX0" fmla="*/ 1058724 w 1430887"/>
                <a:gd name="connsiteY0" fmla="*/ 3 h 713601"/>
                <a:gd name="connsiteX1" fmla="*/ 0 w 1430887"/>
                <a:gd name="connsiteY1" fmla="*/ 0 h 713601"/>
                <a:gd name="connsiteX2" fmla="*/ 0 w 1430887"/>
                <a:gd name="connsiteY2" fmla="*/ 341376 h 713601"/>
                <a:gd name="connsiteX3" fmla="*/ 341761 w 1430887"/>
                <a:gd name="connsiteY3" fmla="*/ 713601 h 713601"/>
                <a:gd name="connsiteX4" fmla="*/ 341761 w 1430887"/>
                <a:gd name="connsiteY4" fmla="*/ 434289 h 713601"/>
                <a:gd name="connsiteX5" fmla="*/ 1354654 w 1430887"/>
                <a:gd name="connsiteY5" fmla="*/ 436864 h 713601"/>
                <a:gd name="connsiteX6" fmla="*/ 1430870 w 1430887"/>
                <a:gd name="connsiteY6" fmla="*/ 489707 h 713601"/>
                <a:gd name="connsiteX7" fmla="*/ 1379038 w 1430887"/>
                <a:gd name="connsiteY7" fmla="*/ 379952 h 713601"/>
                <a:gd name="connsiteX8" fmla="*/ 1058724 w 1430887"/>
                <a:gd name="connsiteY8" fmla="*/ 3 h 713601"/>
                <a:gd name="connsiteX0" fmla="*/ 1058724 w 1384478"/>
                <a:gd name="connsiteY0" fmla="*/ 3 h 713601"/>
                <a:gd name="connsiteX1" fmla="*/ 0 w 1384478"/>
                <a:gd name="connsiteY1" fmla="*/ 0 h 713601"/>
                <a:gd name="connsiteX2" fmla="*/ 0 w 1384478"/>
                <a:gd name="connsiteY2" fmla="*/ 341376 h 713601"/>
                <a:gd name="connsiteX3" fmla="*/ 341761 w 1384478"/>
                <a:gd name="connsiteY3" fmla="*/ 713601 h 713601"/>
                <a:gd name="connsiteX4" fmla="*/ 341761 w 1384478"/>
                <a:gd name="connsiteY4" fmla="*/ 434289 h 713601"/>
                <a:gd name="connsiteX5" fmla="*/ 1354654 w 1384478"/>
                <a:gd name="connsiteY5" fmla="*/ 436864 h 713601"/>
                <a:gd name="connsiteX6" fmla="*/ 1384401 w 1384478"/>
                <a:gd name="connsiteY6" fmla="*/ 467346 h 713601"/>
                <a:gd name="connsiteX7" fmla="*/ 1379038 w 1384478"/>
                <a:gd name="connsiteY7" fmla="*/ 379952 h 713601"/>
                <a:gd name="connsiteX8" fmla="*/ 1058724 w 1384478"/>
                <a:gd name="connsiteY8" fmla="*/ 3 h 713601"/>
                <a:gd name="connsiteX0" fmla="*/ 1058724 w 1386187"/>
                <a:gd name="connsiteY0" fmla="*/ 3 h 713601"/>
                <a:gd name="connsiteX1" fmla="*/ 0 w 1386187"/>
                <a:gd name="connsiteY1" fmla="*/ 0 h 713601"/>
                <a:gd name="connsiteX2" fmla="*/ 0 w 1386187"/>
                <a:gd name="connsiteY2" fmla="*/ 341376 h 713601"/>
                <a:gd name="connsiteX3" fmla="*/ 341761 w 1386187"/>
                <a:gd name="connsiteY3" fmla="*/ 713601 h 713601"/>
                <a:gd name="connsiteX4" fmla="*/ 341761 w 1386187"/>
                <a:gd name="connsiteY4" fmla="*/ 434289 h 713601"/>
                <a:gd name="connsiteX5" fmla="*/ 1354654 w 1386187"/>
                <a:gd name="connsiteY5" fmla="*/ 436864 h 713601"/>
                <a:gd name="connsiteX6" fmla="*/ 1384401 w 1386187"/>
                <a:gd name="connsiteY6" fmla="*/ 467346 h 713601"/>
                <a:gd name="connsiteX7" fmla="*/ 1386187 w 1386187"/>
                <a:gd name="connsiteY7" fmla="*/ 428740 h 713601"/>
                <a:gd name="connsiteX8" fmla="*/ 1058724 w 1386187"/>
                <a:gd name="connsiteY8" fmla="*/ 3 h 713601"/>
                <a:gd name="connsiteX0" fmla="*/ 1058724 w 1386187"/>
                <a:gd name="connsiteY0" fmla="*/ 3 h 713601"/>
                <a:gd name="connsiteX1" fmla="*/ 0 w 1386187"/>
                <a:gd name="connsiteY1" fmla="*/ 0 h 713601"/>
                <a:gd name="connsiteX2" fmla="*/ 0 w 1386187"/>
                <a:gd name="connsiteY2" fmla="*/ 341376 h 713601"/>
                <a:gd name="connsiteX3" fmla="*/ 341761 w 1386187"/>
                <a:gd name="connsiteY3" fmla="*/ 713601 h 713601"/>
                <a:gd name="connsiteX4" fmla="*/ 341761 w 1386187"/>
                <a:gd name="connsiteY4" fmla="*/ 434289 h 713601"/>
                <a:gd name="connsiteX5" fmla="*/ 1368952 w 1386187"/>
                <a:gd name="connsiteY5" fmla="*/ 436864 h 713601"/>
                <a:gd name="connsiteX6" fmla="*/ 1384401 w 1386187"/>
                <a:gd name="connsiteY6" fmla="*/ 467346 h 713601"/>
                <a:gd name="connsiteX7" fmla="*/ 1386187 w 1386187"/>
                <a:gd name="connsiteY7" fmla="*/ 428740 h 713601"/>
                <a:gd name="connsiteX8" fmla="*/ 1058724 w 1386187"/>
                <a:gd name="connsiteY8" fmla="*/ 3 h 713601"/>
                <a:gd name="connsiteX0" fmla="*/ 1051575 w 1386187"/>
                <a:gd name="connsiteY0" fmla="*/ 0 h 715631"/>
                <a:gd name="connsiteX1" fmla="*/ 0 w 1386187"/>
                <a:gd name="connsiteY1" fmla="*/ 2030 h 715631"/>
                <a:gd name="connsiteX2" fmla="*/ 0 w 1386187"/>
                <a:gd name="connsiteY2" fmla="*/ 343406 h 715631"/>
                <a:gd name="connsiteX3" fmla="*/ 341761 w 1386187"/>
                <a:gd name="connsiteY3" fmla="*/ 715631 h 715631"/>
                <a:gd name="connsiteX4" fmla="*/ 341761 w 1386187"/>
                <a:gd name="connsiteY4" fmla="*/ 436319 h 715631"/>
                <a:gd name="connsiteX5" fmla="*/ 1368952 w 1386187"/>
                <a:gd name="connsiteY5" fmla="*/ 438894 h 715631"/>
                <a:gd name="connsiteX6" fmla="*/ 1384401 w 1386187"/>
                <a:gd name="connsiteY6" fmla="*/ 469376 h 715631"/>
                <a:gd name="connsiteX7" fmla="*/ 1386187 w 1386187"/>
                <a:gd name="connsiteY7" fmla="*/ 430770 h 715631"/>
                <a:gd name="connsiteX8" fmla="*/ 1051575 w 1386187"/>
                <a:gd name="connsiteY8" fmla="*/ 0 h 715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86187" h="715631">
                  <a:moveTo>
                    <a:pt x="1051575" y="0"/>
                  </a:moveTo>
                  <a:lnTo>
                    <a:pt x="0" y="2030"/>
                  </a:lnTo>
                  <a:lnTo>
                    <a:pt x="0" y="343406"/>
                  </a:lnTo>
                  <a:lnTo>
                    <a:pt x="341761" y="715631"/>
                  </a:lnTo>
                  <a:lnTo>
                    <a:pt x="341761" y="436319"/>
                  </a:lnTo>
                  <a:lnTo>
                    <a:pt x="1368952" y="438894"/>
                  </a:lnTo>
                  <a:lnTo>
                    <a:pt x="1384401" y="469376"/>
                  </a:lnTo>
                  <a:cubicBezTo>
                    <a:pt x="1385593" y="425337"/>
                    <a:pt x="1379633" y="432119"/>
                    <a:pt x="1386187" y="430770"/>
                  </a:cubicBezTo>
                  <a:lnTo>
                    <a:pt x="1051575" y="0"/>
                  </a:lnTo>
                  <a:close/>
                </a:path>
              </a:pathLst>
            </a:custGeom>
            <a:gradFill>
              <a:gsLst>
                <a:gs pos="0">
                  <a:srgbClr val="FF6699"/>
                </a:gs>
                <a:gs pos="100000">
                  <a:srgbClr val="FFCCCC"/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55412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グループ化 40"/>
          <p:cNvGrpSpPr/>
          <p:nvPr/>
        </p:nvGrpSpPr>
        <p:grpSpPr>
          <a:xfrm>
            <a:off x="7898613" y="1374239"/>
            <a:ext cx="1593699" cy="572467"/>
            <a:chOff x="2676524" y="1094086"/>
            <a:chExt cx="2132460" cy="765993"/>
          </a:xfrm>
          <a:solidFill>
            <a:schemeClr val="accent1">
              <a:lumMod val="90000"/>
            </a:schemeClr>
          </a:solidFill>
        </p:grpSpPr>
        <p:sp>
          <p:nvSpPr>
            <p:cNvPr id="2" name="直方体 1"/>
            <p:cNvSpPr/>
            <p:nvPr/>
          </p:nvSpPr>
          <p:spPr>
            <a:xfrm>
              <a:off x="2676524" y="1094086"/>
              <a:ext cx="371475" cy="765993"/>
            </a:xfrm>
            <a:prstGeom prst="cube">
              <a:avLst>
                <a:gd name="adj" fmla="val 69386"/>
              </a:avLst>
            </a:prstGeom>
            <a:gradFill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" name="直方体 2"/>
            <p:cNvSpPr/>
            <p:nvPr/>
          </p:nvSpPr>
          <p:spPr>
            <a:xfrm>
              <a:off x="2792760" y="1428031"/>
              <a:ext cx="2016224" cy="432048"/>
            </a:xfrm>
            <a:prstGeom prst="cube">
              <a:avLst>
                <a:gd name="adj" fmla="val 58804"/>
              </a:avLst>
            </a:prstGeom>
            <a:gradFill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直方体 3"/>
            <p:cNvSpPr/>
            <p:nvPr/>
          </p:nvSpPr>
          <p:spPr>
            <a:xfrm>
              <a:off x="2792760" y="1284015"/>
              <a:ext cx="2016224" cy="432048"/>
            </a:xfrm>
            <a:prstGeom prst="cube">
              <a:avLst>
                <a:gd name="adj" fmla="val 58804"/>
              </a:avLst>
            </a:prstGeom>
            <a:gradFill>
              <a:gsLst>
                <a:gs pos="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89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直方体 4"/>
            <p:cNvSpPr/>
            <p:nvPr/>
          </p:nvSpPr>
          <p:spPr>
            <a:xfrm>
              <a:off x="2867979" y="1260773"/>
              <a:ext cx="303846" cy="199825"/>
            </a:xfrm>
            <a:prstGeom prst="cube">
              <a:avLst>
                <a:gd name="adj" fmla="val 58804"/>
              </a:avLst>
            </a:prstGeom>
            <a:solidFill>
              <a:srgbClr val="99CCFF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 5"/>
            <p:cNvSpPr/>
            <p:nvPr/>
          </p:nvSpPr>
          <p:spPr>
            <a:xfrm>
              <a:off x="3033713" y="1268760"/>
              <a:ext cx="1766887" cy="519113"/>
            </a:xfrm>
            <a:custGeom>
              <a:avLst/>
              <a:gdLst>
                <a:gd name="connsiteX0" fmla="*/ 1766887 w 1766887"/>
                <a:gd name="connsiteY0" fmla="*/ 0 h 519113"/>
                <a:gd name="connsiteX1" fmla="*/ 276225 w 1766887"/>
                <a:gd name="connsiteY1" fmla="*/ 0 h 519113"/>
                <a:gd name="connsiteX2" fmla="*/ 0 w 1766887"/>
                <a:gd name="connsiteY2" fmla="*/ 276225 h 519113"/>
                <a:gd name="connsiteX3" fmla="*/ 0 w 1766887"/>
                <a:gd name="connsiteY3" fmla="*/ 519113 h 519113"/>
                <a:gd name="connsiteX4" fmla="*/ 1495425 w 1766887"/>
                <a:gd name="connsiteY4" fmla="*/ 519113 h 519113"/>
                <a:gd name="connsiteX5" fmla="*/ 1495425 w 1766887"/>
                <a:gd name="connsiteY5" fmla="*/ 266700 h 519113"/>
                <a:gd name="connsiteX6" fmla="*/ 1766887 w 1766887"/>
                <a:gd name="connsiteY6" fmla="*/ 0 h 519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66887" h="519113">
                  <a:moveTo>
                    <a:pt x="1766887" y="0"/>
                  </a:moveTo>
                  <a:lnTo>
                    <a:pt x="276225" y="0"/>
                  </a:lnTo>
                  <a:lnTo>
                    <a:pt x="0" y="276225"/>
                  </a:lnTo>
                  <a:lnTo>
                    <a:pt x="0" y="519113"/>
                  </a:lnTo>
                  <a:lnTo>
                    <a:pt x="1495425" y="519113"/>
                  </a:lnTo>
                  <a:lnTo>
                    <a:pt x="1495425" y="266700"/>
                  </a:lnTo>
                  <a:lnTo>
                    <a:pt x="1766887" y="0"/>
                  </a:ln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50000">
                  <a:srgbClr val="00B0F0"/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89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" name="グループ化 44"/>
          <p:cNvGrpSpPr/>
          <p:nvPr/>
        </p:nvGrpSpPr>
        <p:grpSpPr>
          <a:xfrm>
            <a:off x="644801" y="1098838"/>
            <a:ext cx="1115956" cy="1033922"/>
            <a:chOff x="6033121" y="784721"/>
            <a:chExt cx="1395536" cy="1080120"/>
          </a:xfrm>
          <a:solidFill>
            <a:schemeClr val="accent1">
              <a:lumMod val="90000"/>
            </a:schemeClr>
          </a:solidFill>
        </p:grpSpPr>
        <p:sp>
          <p:nvSpPr>
            <p:cNvPr id="28" name="片側の 2 つの角を丸めた四角形 27"/>
            <p:cNvSpPr/>
            <p:nvPr/>
          </p:nvSpPr>
          <p:spPr>
            <a:xfrm>
              <a:off x="6262836" y="784721"/>
              <a:ext cx="936104" cy="288032"/>
            </a:xfrm>
            <a:prstGeom prst="round2SameRect">
              <a:avLst/>
            </a:prstGeom>
            <a:solidFill>
              <a:srgbClr val="FFCC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片側の 2 つの角を丸めた四角形 28"/>
            <p:cNvSpPr/>
            <p:nvPr/>
          </p:nvSpPr>
          <p:spPr>
            <a:xfrm>
              <a:off x="6262836" y="813296"/>
              <a:ext cx="936104" cy="288032"/>
            </a:xfrm>
            <a:prstGeom prst="round2SameRect">
              <a:avLst/>
            </a:prstGeom>
            <a:gradFill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角丸四角形 29"/>
            <p:cNvSpPr/>
            <p:nvPr/>
          </p:nvSpPr>
          <p:spPr>
            <a:xfrm>
              <a:off x="6085507" y="1656345"/>
              <a:ext cx="1290762" cy="208496"/>
            </a:xfrm>
            <a:prstGeom prst="roundRect">
              <a:avLst/>
            </a:prstGeom>
            <a:gradFill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台形 30"/>
            <p:cNvSpPr/>
            <p:nvPr/>
          </p:nvSpPr>
          <p:spPr>
            <a:xfrm>
              <a:off x="6046812" y="1072753"/>
              <a:ext cx="1368152" cy="504056"/>
            </a:xfrm>
            <a:prstGeom prst="trapezoid">
              <a:avLst>
                <a:gd name="adj" fmla="val 42952"/>
              </a:avLst>
            </a:prstGeom>
            <a:gradFill flip="none" rotWithShape="1">
              <a:gsLst>
                <a:gs pos="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角丸四角形 31"/>
            <p:cNvSpPr/>
            <p:nvPr/>
          </p:nvSpPr>
          <p:spPr>
            <a:xfrm>
              <a:off x="6046812" y="1556792"/>
              <a:ext cx="1368152" cy="164033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角丸四角形 32"/>
            <p:cNvSpPr/>
            <p:nvPr/>
          </p:nvSpPr>
          <p:spPr>
            <a:xfrm>
              <a:off x="6508006" y="990054"/>
              <a:ext cx="425350" cy="140419"/>
            </a:xfrm>
            <a:prstGeom prst="roundRect">
              <a:avLst/>
            </a:prstGeom>
            <a:solidFill>
              <a:srgbClr val="99CCFF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台形 33"/>
            <p:cNvSpPr/>
            <p:nvPr/>
          </p:nvSpPr>
          <p:spPr>
            <a:xfrm>
              <a:off x="6033121" y="1101328"/>
              <a:ext cx="1395536" cy="455464"/>
            </a:xfrm>
            <a:prstGeom prst="trapezoid">
              <a:avLst>
                <a:gd name="adj" fmla="val 43998"/>
              </a:avLst>
            </a:prstGeom>
            <a:gradFill>
              <a:gsLst>
                <a:gs pos="0">
                  <a:srgbClr val="0070C0"/>
                </a:gs>
                <a:gs pos="50000">
                  <a:srgbClr val="00B0F0"/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89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" name="グループ化 10"/>
          <p:cNvGrpSpPr/>
          <p:nvPr/>
        </p:nvGrpSpPr>
        <p:grpSpPr>
          <a:xfrm>
            <a:off x="2291973" y="1098838"/>
            <a:ext cx="1579861" cy="1033922"/>
            <a:chOff x="2291973" y="1098838"/>
            <a:chExt cx="1579861" cy="1033922"/>
          </a:xfrm>
        </p:grpSpPr>
        <p:grpSp>
          <p:nvGrpSpPr>
            <p:cNvPr id="62" name="グループ化 61"/>
            <p:cNvGrpSpPr/>
            <p:nvPr/>
          </p:nvGrpSpPr>
          <p:grpSpPr>
            <a:xfrm>
              <a:off x="2307472" y="1098838"/>
              <a:ext cx="1548860" cy="1033922"/>
              <a:chOff x="6046812" y="784721"/>
              <a:chExt cx="1368152" cy="1080120"/>
            </a:xfrm>
            <a:solidFill>
              <a:schemeClr val="accent1">
                <a:lumMod val="90000"/>
              </a:schemeClr>
            </a:solidFill>
          </p:grpSpPr>
          <p:sp>
            <p:nvSpPr>
              <p:cNvPr id="63" name="片側の 2 つの角を丸めた四角形 62"/>
              <p:cNvSpPr/>
              <p:nvPr/>
            </p:nvSpPr>
            <p:spPr>
              <a:xfrm>
                <a:off x="6262836" y="784721"/>
                <a:ext cx="936104" cy="288032"/>
              </a:xfrm>
              <a:prstGeom prst="round2SameRect">
                <a:avLst/>
              </a:prstGeom>
              <a:solidFill>
                <a:srgbClr val="FFCC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片側の 2 つの角を丸めた四角形 63"/>
              <p:cNvSpPr/>
              <p:nvPr/>
            </p:nvSpPr>
            <p:spPr>
              <a:xfrm>
                <a:off x="6262836" y="813296"/>
                <a:ext cx="936104" cy="288032"/>
              </a:xfrm>
              <a:prstGeom prst="round2SameRect">
                <a:avLst/>
              </a:prstGeom>
              <a:gradFill>
                <a:gsLst>
                  <a:gs pos="0">
                    <a:srgbClr val="663300"/>
                  </a:gs>
                  <a:gs pos="100000">
                    <a:srgbClr val="CC6600"/>
                  </a:gs>
                </a:gsLst>
                <a:lin ang="189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角丸四角形 64"/>
              <p:cNvSpPr/>
              <p:nvPr/>
            </p:nvSpPr>
            <p:spPr>
              <a:xfrm>
                <a:off x="6085507" y="1656345"/>
                <a:ext cx="1290762" cy="208496"/>
              </a:xfrm>
              <a:prstGeom prst="roundRect">
                <a:avLst/>
              </a:prstGeom>
              <a:gradFill>
                <a:gsLst>
                  <a:gs pos="0">
                    <a:srgbClr val="663300"/>
                  </a:gs>
                  <a:gs pos="100000">
                    <a:srgbClr val="CC6600"/>
                  </a:gs>
                </a:gsLst>
                <a:lin ang="189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台形 65"/>
              <p:cNvSpPr/>
              <p:nvPr/>
            </p:nvSpPr>
            <p:spPr>
              <a:xfrm>
                <a:off x="6046812" y="1072753"/>
                <a:ext cx="1368152" cy="504056"/>
              </a:xfrm>
              <a:prstGeom prst="trapezoid">
                <a:avLst>
                  <a:gd name="adj" fmla="val 42952"/>
                </a:avLst>
              </a:prstGeom>
              <a:gradFill flip="none" rotWithShape="1">
                <a:gsLst>
                  <a:gs pos="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角丸四角形 66"/>
              <p:cNvSpPr/>
              <p:nvPr/>
            </p:nvSpPr>
            <p:spPr>
              <a:xfrm>
                <a:off x="6046812" y="1556792"/>
                <a:ext cx="1368152" cy="164033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角丸四角形 67"/>
              <p:cNvSpPr/>
              <p:nvPr/>
            </p:nvSpPr>
            <p:spPr>
              <a:xfrm>
                <a:off x="6336370" y="990054"/>
                <a:ext cx="351650" cy="140419"/>
              </a:xfrm>
              <a:prstGeom prst="roundRect">
                <a:avLst/>
              </a:prstGeom>
              <a:solidFill>
                <a:srgbClr val="99CCFF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角丸四角形 69"/>
              <p:cNvSpPr/>
              <p:nvPr/>
            </p:nvSpPr>
            <p:spPr>
              <a:xfrm>
                <a:off x="6750464" y="990054"/>
                <a:ext cx="351650" cy="140419"/>
              </a:xfrm>
              <a:prstGeom prst="roundRect">
                <a:avLst/>
              </a:prstGeom>
              <a:solidFill>
                <a:srgbClr val="99CCFF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1" name="台形 70"/>
            <p:cNvSpPr/>
            <p:nvPr/>
          </p:nvSpPr>
          <p:spPr>
            <a:xfrm>
              <a:off x="2291973" y="1401903"/>
              <a:ext cx="1579861" cy="435983"/>
            </a:xfrm>
            <a:prstGeom prst="trapezoid">
              <a:avLst>
                <a:gd name="adj" fmla="val 43998"/>
              </a:avLst>
            </a:prstGeom>
            <a:gradFill>
              <a:gsLst>
                <a:gs pos="0">
                  <a:srgbClr val="0070C0"/>
                </a:gs>
                <a:gs pos="50000">
                  <a:srgbClr val="00B0F0"/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89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" name="グループ化 8"/>
          <p:cNvGrpSpPr/>
          <p:nvPr/>
        </p:nvGrpSpPr>
        <p:grpSpPr>
          <a:xfrm>
            <a:off x="4225432" y="1077176"/>
            <a:ext cx="1444789" cy="1146978"/>
            <a:chOff x="4187915" y="1077175"/>
            <a:chExt cx="1541748" cy="1223951"/>
          </a:xfrm>
        </p:grpSpPr>
        <p:sp>
          <p:nvSpPr>
            <p:cNvPr id="8" name="フリーフォーム 7"/>
            <p:cNvSpPr/>
            <p:nvPr/>
          </p:nvSpPr>
          <p:spPr bwMode="auto">
            <a:xfrm>
              <a:off x="5632704" y="1883664"/>
              <a:ext cx="67056" cy="384048"/>
            </a:xfrm>
            <a:custGeom>
              <a:avLst/>
              <a:gdLst>
                <a:gd name="connsiteX0" fmla="*/ 67056 w 67056"/>
                <a:gd name="connsiteY0" fmla="*/ 79248 h 384048"/>
                <a:gd name="connsiteX1" fmla="*/ 67056 w 67056"/>
                <a:gd name="connsiteY1" fmla="*/ 384048 h 384048"/>
                <a:gd name="connsiteX2" fmla="*/ 0 w 67056"/>
                <a:gd name="connsiteY2" fmla="*/ 316992 h 384048"/>
                <a:gd name="connsiteX3" fmla="*/ 0 w 67056"/>
                <a:gd name="connsiteY3" fmla="*/ 0 h 384048"/>
                <a:gd name="connsiteX4" fmla="*/ 67056 w 67056"/>
                <a:gd name="connsiteY4" fmla="*/ 79248 h 384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056" h="384048">
                  <a:moveTo>
                    <a:pt x="67056" y="79248"/>
                  </a:moveTo>
                  <a:lnTo>
                    <a:pt x="67056" y="384048"/>
                  </a:lnTo>
                  <a:lnTo>
                    <a:pt x="0" y="316992"/>
                  </a:lnTo>
                  <a:lnTo>
                    <a:pt x="0" y="0"/>
                  </a:lnTo>
                  <a:lnTo>
                    <a:pt x="67056" y="79248"/>
                  </a:lnTo>
                  <a:close/>
                </a:path>
              </a:pathLst>
            </a:custGeom>
            <a:solidFill>
              <a:srgbClr val="0070C0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grpSp>
          <p:nvGrpSpPr>
            <p:cNvPr id="72" name="グループ化 71"/>
            <p:cNvGrpSpPr/>
            <p:nvPr/>
          </p:nvGrpSpPr>
          <p:grpSpPr>
            <a:xfrm flipH="1">
              <a:off x="4187915" y="1077175"/>
              <a:ext cx="1541748" cy="1223951"/>
              <a:chOff x="2317107" y="2880125"/>
              <a:chExt cx="1541748" cy="1223951"/>
            </a:xfrm>
          </p:grpSpPr>
          <p:sp>
            <p:nvSpPr>
              <p:cNvPr id="73" name="直方体 72"/>
              <p:cNvSpPr/>
              <p:nvPr/>
            </p:nvSpPr>
            <p:spPr bwMode="auto">
              <a:xfrm>
                <a:off x="2904711" y="2880125"/>
                <a:ext cx="954144" cy="705560"/>
              </a:xfrm>
              <a:prstGeom prst="cube">
                <a:avLst>
                  <a:gd name="adj" fmla="val 6819"/>
                </a:avLst>
              </a:prstGeom>
              <a:gradFill>
                <a:gsLst>
                  <a:gs pos="0">
                    <a:srgbClr val="663300"/>
                  </a:gs>
                  <a:gs pos="100000">
                    <a:srgbClr val="CC6600"/>
                  </a:gs>
                </a:gsLst>
                <a:lin ang="18900000" scaled="1"/>
              </a:gra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74" name="直方体 73"/>
              <p:cNvSpPr/>
              <p:nvPr/>
            </p:nvSpPr>
            <p:spPr bwMode="auto">
              <a:xfrm>
                <a:off x="2413867" y="3366366"/>
                <a:ext cx="1444988" cy="737710"/>
              </a:xfrm>
              <a:prstGeom prst="cube">
                <a:avLst>
                  <a:gd name="adj" fmla="val 71377"/>
                </a:avLst>
              </a:prstGeom>
              <a:gradFill>
                <a:gsLst>
                  <a:gs pos="0">
                    <a:srgbClr val="663300"/>
                  </a:gs>
                  <a:gs pos="100000">
                    <a:srgbClr val="CC6600"/>
                  </a:gs>
                </a:gsLst>
                <a:lin ang="18900000" scaled="1"/>
              </a:gra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75" name="直方体 74"/>
              <p:cNvSpPr/>
              <p:nvPr/>
            </p:nvSpPr>
            <p:spPr bwMode="auto">
              <a:xfrm>
                <a:off x="2317107" y="3293985"/>
                <a:ext cx="1541748" cy="684600"/>
              </a:xfrm>
              <a:prstGeom prst="cube">
                <a:avLst>
                  <a:gd name="adj" fmla="val 84260"/>
                </a:avLst>
              </a:prstGeom>
              <a:solidFill>
                <a:srgbClr val="99CCFF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76" name="直方体 75"/>
              <p:cNvSpPr/>
              <p:nvPr/>
            </p:nvSpPr>
            <p:spPr bwMode="auto">
              <a:xfrm>
                <a:off x="2317107" y="3179685"/>
                <a:ext cx="1541748" cy="684600"/>
              </a:xfrm>
              <a:prstGeom prst="cube">
                <a:avLst>
                  <a:gd name="adj" fmla="val 84260"/>
                </a:avLst>
              </a:prstGeom>
              <a:gradFill>
                <a:gsLst>
                  <a:gs pos="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8900000" scaled="1"/>
              </a:gra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77" name="直方体 76"/>
              <p:cNvSpPr/>
              <p:nvPr/>
            </p:nvSpPr>
            <p:spPr bwMode="auto">
              <a:xfrm>
                <a:off x="3088690" y="3092599"/>
                <a:ext cx="456790" cy="193712"/>
              </a:xfrm>
              <a:prstGeom prst="cube">
                <a:avLst>
                  <a:gd name="adj" fmla="val 45303"/>
                </a:avLst>
              </a:prstGeom>
              <a:solidFill>
                <a:srgbClr val="99CCFF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7" name="フリーフォーム 6"/>
            <p:cNvSpPr/>
            <p:nvPr/>
          </p:nvSpPr>
          <p:spPr bwMode="auto">
            <a:xfrm>
              <a:off x="4224528" y="1414272"/>
              <a:ext cx="1463040" cy="810768"/>
            </a:xfrm>
            <a:custGeom>
              <a:avLst/>
              <a:gdLst>
                <a:gd name="connsiteX0" fmla="*/ 1011936 w 1463040"/>
                <a:gd name="connsiteY0" fmla="*/ 6096 h 810768"/>
                <a:gd name="connsiteX1" fmla="*/ 0 w 1463040"/>
                <a:gd name="connsiteY1" fmla="*/ 6096 h 810768"/>
                <a:gd name="connsiteX2" fmla="*/ 0 w 1463040"/>
                <a:gd name="connsiteY2" fmla="*/ 347472 h 810768"/>
                <a:gd name="connsiteX3" fmla="*/ 463296 w 1463040"/>
                <a:gd name="connsiteY3" fmla="*/ 810768 h 810768"/>
                <a:gd name="connsiteX4" fmla="*/ 463296 w 1463040"/>
                <a:gd name="connsiteY4" fmla="*/ 481584 h 810768"/>
                <a:gd name="connsiteX5" fmla="*/ 1438656 w 1463040"/>
                <a:gd name="connsiteY5" fmla="*/ 481584 h 810768"/>
                <a:gd name="connsiteX6" fmla="*/ 1463040 w 1463040"/>
                <a:gd name="connsiteY6" fmla="*/ 505968 h 810768"/>
                <a:gd name="connsiteX7" fmla="*/ 1463040 w 1463040"/>
                <a:gd name="connsiteY7" fmla="*/ 463296 h 810768"/>
                <a:gd name="connsiteX8" fmla="*/ 999744 w 1463040"/>
                <a:gd name="connsiteY8" fmla="*/ 0 h 810768"/>
                <a:gd name="connsiteX9" fmla="*/ 1011936 w 1463040"/>
                <a:gd name="connsiteY9" fmla="*/ 6096 h 810768"/>
                <a:gd name="connsiteX0" fmla="*/ 999744 w 1463040"/>
                <a:gd name="connsiteY0" fmla="*/ 0 h 810768"/>
                <a:gd name="connsiteX1" fmla="*/ 0 w 1463040"/>
                <a:gd name="connsiteY1" fmla="*/ 6096 h 810768"/>
                <a:gd name="connsiteX2" fmla="*/ 0 w 1463040"/>
                <a:gd name="connsiteY2" fmla="*/ 347472 h 810768"/>
                <a:gd name="connsiteX3" fmla="*/ 463296 w 1463040"/>
                <a:gd name="connsiteY3" fmla="*/ 810768 h 810768"/>
                <a:gd name="connsiteX4" fmla="*/ 463296 w 1463040"/>
                <a:gd name="connsiteY4" fmla="*/ 481584 h 810768"/>
                <a:gd name="connsiteX5" fmla="*/ 1438656 w 1463040"/>
                <a:gd name="connsiteY5" fmla="*/ 481584 h 810768"/>
                <a:gd name="connsiteX6" fmla="*/ 1463040 w 1463040"/>
                <a:gd name="connsiteY6" fmla="*/ 505968 h 810768"/>
                <a:gd name="connsiteX7" fmla="*/ 1463040 w 1463040"/>
                <a:gd name="connsiteY7" fmla="*/ 463296 h 810768"/>
                <a:gd name="connsiteX8" fmla="*/ 999744 w 1463040"/>
                <a:gd name="connsiteY8" fmla="*/ 0 h 810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63040" h="810768">
                  <a:moveTo>
                    <a:pt x="999744" y="0"/>
                  </a:moveTo>
                  <a:lnTo>
                    <a:pt x="0" y="6096"/>
                  </a:lnTo>
                  <a:lnTo>
                    <a:pt x="0" y="347472"/>
                  </a:lnTo>
                  <a:lnTo>
                    <a:pt x="463296" y="810768"/>
                  </a:lnTo>
                  <a:lnTo>
                    <a:pt x="463296" y="481584"/>
                  </a:lnTo>
                  <a:lnTo>
                    <a:pt x="1438656" y="481584"/>
                  </a:lnTo>
                  <a:lnTo>
                    <a:pt x="1463040" y="505968"/>
                  </a:lnTo>
                  <a:lnTo>
                    <a:pt x="1463040" y="463296"/>
                  </a:lnTo>
                  <a:lnTo>
                    <a:pt x="999744" y="0"/>
                  </a:ln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50000">
                  <a:srgbClr val="00B0F0"/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8900000" scaled="1"/>
            </a:gra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6054232" y="1159793"/>
            <a:ext cx="1526229" cy="993060"/>
            <a:chOff x="6054232" y="1159793"/>
            <a:chExt cx="1526229" cy="993060"/>
          </a:xfrm>
        </p:grpSpPr>
        <p:sp>
          <p:nvSpPr>
            <p:cNvPr id="92" name="フリーフォーム 91"/>
            <p:cNvSpPr/>
            <p:nvPr/>
          </p:nvSpPr>
          <p:spPr bwMode="auto">
            <a:xfrm>
              <a:off x="7517622" y="1792957"/>
              <a:ext cx="62839" cy="313598"/>
            </a:xfrm>
            <a:custGeom>
              <a:avLst/>
              <a:gdLst>
                <a:gd name="connsiteX0" fmla="*/ 67056 w 67056"/>
                <a:gd name="connsiteY0" fmla="*/ 79248 h 384048"/>
                <a:gd name="connsiteX1" fmla="*/ 67056 w 67056"/>
                <a:gd name="connsiteY1" fmla="*/ 384048 h 384048"/>
                <a:gd name="connsiteX2" fmla="*/ 0 w 67056"/>
                <a:gd name="connsiteY2" fmla="*/ 316992 h 384048"/>
                <a:gd name="connsiteX3" fmla="*/ 0 w 67056"/>
                <a:gd name="connsiteY3" fmla="*/ 0 h 384048"/>
                <a:gd name="connsiteX4" fmla="*/ 67056 w 67056"/>
                <a:gd name="connsiteY4" fmla="*/ 79248 h 384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056" h="384048">
                  <a:moveTo>
                    <a:pt x="67056" y="79248"/>
                  </a:moveTo>
                  <a:lnTo>
                    <a:pt x="67056" y="384048"/>
                  </a:lnTo>
                  <a:lnTo>
                    <a:pt x="0" y="316992"/>
                  </a:lnTo>
                  <a:lnTo>
                    <a:pt x="0" y="0"/>
                  </a:lnTo>
                  <a:lnTo>
                    <a:pt x="67056" y="79248"/>
                  </a:lnTo>
                  <a:close/>
                </a:path>
              </a:pathLst>
            </a:custGeom>
            <a:solidFill>
              <a:srgbClr val="0070C0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grpSp>
          <p:nvGrpSpPr>
            <p:cNvPr id="84" name="グループ化 83"/>
            <p:cNvGrpSpPr/>
            <p:nvPr/>
          </p:nvGrpSpPr>
          <p:grpSpPr>
            <a:xfrm flipH="1">
              <a:off x="6054232" y="1159793"/>
              <a:ext cx="1525764" cy="993060"/>
              <a:chOff x="2383946" y="2880125"/>
              <a:chExt cx="1474910" cy="1283804"/>
            </a:xfrm>
          </p:grpSpPr>
          <p:sp>
            <p:nvSpPr>
              <p:cNvPr id="86" name="直方体 85"/>
              <p:cNvSpPr/>
              <p:nvPr/>
            </p:nvSpPr>
            <p:spPr bwMode="auto">
              <a:xfrm>
                <a:off x="2748135" y="2880125"/>
                <a:ext cx="1110721" cy="352779"/>
              </a:xfrm>
              <a:prstGeom prst="cube">
                <a:avLst>
                  <a:gd name="adj" fmla="val 6819"/>
                </a:avLst>
              </a:prstGeom>
              <a:gradFill>
                <a:gsLst>
                  <a:gs pos="0">
                    <a:srgbClr val="663300"/>
                  </a:gs>
                  <a:gs pos="100000">
                    <a:srgbClr val="CC6600"/>
                  </a:gs>
                </a:gsLst>
                <a:lin ang="18900000" scaled="1"/>
              </a:gra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7" name="直方体 86"/>
              <p:cNvSpPr/>
              <p:nvPr/>
            </p:nvSpPr>
            <p:spPr bwMode="auto">
              <a:xfrm>
                <a:off x="2413868" y="3366366"/>
                <a:ext cx="1444988" cy="797563"/>
              </a:xfrm>
              <a:prstGeom prst="cube">
                <a:avLst>
                  <a:gd name="adj" fmla="val 71377"/>
                </a:avLst>
              </a:prstGeom>
              <a:gradFill>
                <a:gsLst>
                  <a:gs pos="0">
                    <a:srgbClr val="663300"/>
                  </a:gs>
                  <a:gs pos="100000">
                    <a:srgbClr val="CC6600"/>
                  </a:gs>
                </a:gsLst>
                <a:lin ang="18900000" scaled="1"/>
              </a:gra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8" name="直方体 87"/>
              <p:cNvSpPr/>
              <p:nvPr/>
            </p:nvSpPr>
            <p:spPr bwMode="auto">
              <a:xfrm>
                <a:off x="2383946" y="3293985"/>
                <a:ext cx="1474910" cy="684600"/>
              </a:xfrm>
              <a:prstGeom prst="cube">
                <a:avLst>
                  <a:gd name="adj" fmla="val 84260"/>
                </a:avLst>
              </a:prstGeom>
              <a:solidFill>
                <a:srgbClr val="99CCFF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9" name="直方体 88"/>
              <p:cNvSpPr/>
              <p:nvPr/>
            </p:nvSpPr>
            <p:spPr bwMode="auto">
              <a:xfrm>
                <a:off x="2383946" y="3179684"/>
                <a:ext cx="1474910" cy="684600"/>
              </a:xfrm>
              <a:prstGeom prst="cube">
                <a:avLst>
                  <a:gd name="adj" fmla="val 84260"/>
                </a:avLst>
              </a:prstGeom>
              <a:gradFill>
                <a:gsLst>
                  <a:gs pos="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8900000" scaled="1"/>
              </a:gra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0" name="直方体 89"/>
              <p:cNvSpPr/>
              <p:nvPr/>
            </p:nvSpPr>
            <p:spPr bwMode="auto">
              <a:xfrm>
                <a:off x="3294799" y="3092599"/>
                <a:ext cx="359431" cy="193712"/>
              </a:xfrm>
              <a:prstGeom prst="cube">
                <a:avLst>
                  <a:gd name="adj" fmla="val 45303"/>
                </a:avLst>
              </a:prstGeom>
              <a:solidFill>
                <a:srgbClr val="99CCFF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1" name="直方体 90"/>
              <p:cNvSpPr/>
              <p:nvPr/>
            </p:nvSpPr>
            <p:spPr bwMode="auto">
              <a:xfrm>
                <a:off x="2823374" y="3092599"/>
                <a:ext cx="359431" cy="193712"/>
              </a:xfrm>
              <a:prstGeom prst="cube">
                <a:avLst>
                  <a:gd name="adj" fmla="val 45303"/>
                </a:avLst>
              </a:prstGeom>
              <a:solidFill>
                <a:srgbClr val="99CCFF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107" name="フリーフォーム 106"/>
            <p:cNvSpPr/>
            <p:nvPr/>
          </p:nvSpPr>
          <p:spPr bwMode="auto">
            <a:xfrm>
              <a:off x="6095999" y="1389709"/>
              <a:ext cx="1477491" cy="670625"/>
            </a:xfrm>
            <a:custGeom>
              <a:avLst/>
              <a:gdLst>
                <a:gd name="connsiteX0" fmla="*/ 1011936 w 1463040"/>
                <a:gd name="connsiteY0" fmla="*/ 6096 h 810768"/>
                <a:gd name="connsiteX1" fmla="*/ 0 w 1463040"/>
                <a:gd name="connsiteY1" fmla="*/ 6096 h 810768"/>
                <a:gd name="connsiteX2" fmla="*/ 0 w 1463040"/>
                <a:gd name="connsiteY2" fmla="*/ 347472 h 810768"/>
                <a:gd name="connsiteX3" fmla="*/ 463296 w 1463040"/>
                <a:gd name="connsiteY3" fmla="*/ 810768 h 810768"/>
                <a:gd name="connsiteX4" fmla="*/ 463296 w 1463040"/>
                <a:gd name="connsiteY4" fmla="*/ 481584 h 810768"/>
                <a:gd name="connsiteX5" fmla="*/ 1438656 w 1463040"/>
                <a:gd name="connsiteY5" fmla="*/ 481584 h 810768"/>
                <a:gd name="connsiteX6" fmla="*/ 1463040 w 1463040"/>
                <a:gd name="connsiteY6" fmla="*/ 505968 h 810768"/>
                <a:gd name="connsiteX7" fmla="*/ 1463040 w 1463040"/>
                <a:gd name="connsiteY7" fmla="*/ 463296 h 810768"/>
                <a:gd name="connsiteX8" fmla="*/ 999744 w 1463040"/>
                <a:gd name="connsiteY8" fmla="*/ 0 h 810768"/>
                <a:gd name="connsiteX9" fmla="*/ 1011936 w 1463040"/>
                <a:gd name="connsiteY9" fmla="*/ 6096 h 810768"/>
                <a:gd name="connsiteX0" fmla="*/ 999744 w 1463040"/>
                <a:gd name="connsiteY0" fmla="*/ 0 h 810768"/>
                <a:gd name="connsiteX1" fmla="*/ 0 w 1463040"/>
                <a:gd name="connsiteY1" fmla="*/ 6096 h 810768"/>
                <a:gd name="connsiteX2" fmla="*/ 0 w 1463040"/>
                <a:gd name="connsiteY2" fmla="*/ 347472 h 810768"/>
                <a:gd name="connsiteX3" fmla="*/ 463296 w 1463040"/>
                <a:gd name="connsiteY3" fmla="*/ 810768 h 810768"/>
                <a:gd name="connsiteX4" fmla="*/ 463296 w 1463040"/>
                <a:gd name="connsiteY4" fmla="*/ 481584 h 810768"/>
                <a:gd name="connsiteX5" fmla="*/ 1438656 w 1463040"/>
                <a:gd name="connsiteY5" fmla="*/ 481584 h 810768"/>
                <a:gd name="connsiteX6" fmla="*/ 1463040 w 1463040"/>
                <a:gd name="connsiteY6" fmla="*/ 505968 h 810768"/>
                <a:gd name="connsiteX7" fmla="*/ 1463040 w 1463040"/>
                <a:gd name="connsiteY7" fmla="*/ 463296 h 810768"/>
                <a:gd name="connsiteX8" fmla="*/ 999744 w 1463040"/>
                <a:gd name="connsiteY8" fmla="*/ 0 h 810768"/>
                <a:gd name="connsiteX0" fmla="*/ 999744 w 1463040"/>
                <a:gd name="connsiteY0" fmla="*/ 0 h 719697"/>
                <a:gd name="connsiteX1" fmla="*/ 0 w 1463040"/>
                <a:gd name="connsiteY1" fmla="*/ 6096 h 719697"/>
                <a:gd name="connsiteX2" fmla="*/ 0 w 1463040"/>
                <a:gd name="connsiteY2" fmla="*/ 347472 h 719697"/>
                <a:gd name="connsiteX3" fmla="*/ 331752 w 1463040"/>
                <a:gd name="connsiteY3" fmla="*/ 719697 h 719697"/>
                <a:gd name="connsiteX4" fmla="*/ 463296 w 1463040"/>
                <a:gd name="connsiteY4" fmla="*/ 481584 h 719697"/>
                <a:gd name="connsiteX5" fmla="*/ 1438656 w 1463040"/>
                <a:gd name="connsiteY5" fmla="*/ 481584 h 719697"/>
                <a:gd name="connsiteX6" fmla="*/ 1463040 w 1463040"/>
                <a:gd name="connsiteY6" fmla="*/ 505968 h 719697"/>
                <a:gd name="connsiteX7" fmla="*/ 1463040 w 1463040"/>
                <a:gd name="connsiteY7" fmla="*/ 463296 h 719697"/>
                <a:gd name="connsiteX8" fmla="*/ 999744 w 1463040"/>
                <a:gd name="connsiteY8" fmla="*/ 0 h 719697"/>
                <a:gd name="connsiteX0" fmla="*/ 999744 w 1463040"/>
                <a:gd name="connsiteY0" fmla="*/ 0 h 719697"/>
                <a:gd name="connsiteX1" fmla="*/ 0 w 1463040"/>
                <a:gd name="connsiteY1" fmla="*/ 6096 h 719697"/>
                <a:gd name="connsiteX2" fmla="*/ 0 w 1463040"/>
                <a:gd name="connsiteY2" fmla="*/ 347472 h 719697"/>
                <a:gd name="connsiteX3" fmla="*/ 331752 w 1463040"/>
                <a:gd name="connsiteY3" fmla="*/ 719697 h 719697"/>
                <a:gd name="connsiteX4" fmla="*/ 326033 w 1463040"/>
                <a:gd name="connsiteY4" fmla="*/ 481584 h 719697"/>
                <a:gd name="connsiteX5" fmla="*/ 1438656 w 1463040"/>
                <a:gd name="connsiteY5" fmla="*/ 481584 h 719697"/>
                <a:gd name="connsiteX6" fmla="*/ 1463040 w 1463040"/>
                <a:gd name="connsiteY6" fmla="*/ 505968 h 719697"/>
                <a:gd name="connsiteX7" fmla="*/ 1463040 w 1463040"/>
                <a:gd name="connsiteY7" fmla="*/ 463296 h 719697"/>
                <a:gd name="connsiteX8" fmla="*/ 999744 w 1463040"/>
                <a:gd name="connsiteY8" fmla="*/ 0 h 719697"/>
                <a:gd name="connsiteX0" fmla="*/ 999744 w 1463040"/>
                <a:gd name="connsiteY0" fmla="*/ 0 h 719697"/>
                <a:gd name="connsiteX1" fmla="*/ 0 w 1463040"/>
                <a:gd name="connsiteY1" fmla="*/ 6096 h 719697"/>
                <a:gd name="connsiteX2" fmla="*/ 0 w 1463040"/>
                <a:gd name="connsiteY2" fmla="*/ 347472 h 719697"/>
                <a:gd name="connsiteX3" fmla="*/ 331752 w 1463040"/>
                <a:gd name="connsiteY3" fmla="*/ 719697 h 719697"/>
                <a:gd name="connsiteX4" fmla="*/ 366068 w 1463040"/>
                <a:gd name="connsiteY4" fmla="*/ 462069 h 719697"/>
                <a:gd name="connsiteX5" fmla="*/ 1438656 w 1463040"/>
                <a:gd name="connsiteY5" fmla="*/ 481584 h 719697"/>
                <a:gd name="connsiteX6" fmla="*/ 1463040 w 1463040"/>
                <a:gd name="connsiteY6" fmla="*/ 505968 h 719697"/>
                <a:gd name="connsiteX7" fmla="*/ 1463040 w 1463040"/>
                <a:gd name="connsiteY7" fmla="*/ 463296 h 719697"/>
                <a:gd name="connsiteX8" fmla="*/ 999744 w 1463040"/>
                <a:gd name="connsiteY8" fmla="*/ 0 h 719697"/>
                <a:gd name="connsiteX0" fmla="*/ 999744 w 1463040"/>
                <a:gd name="connsiteY0" fmla="*/ 0 h 719697"/>
                <a:gd name="connsiteX1" fmla="*/ 0 w 1463040"/>
                <a:gd name="connsiteY1" fmla="*/ 6096 h 719697"/>
                <a:gd name="connsiteX2" fmla="*/ 0 w 1463040"/>
                <a:gd name="connsiteY2" fmla="*/ 347472 h 719697"/>
                <a:gd name="connsiteX3" fmla="*/ 331752 w 1463040"/>
                <a:gd name="connsiteY3" fmla="*/ 719697 h 719697"/>
                <a:gd name="connsiteX4" fmla="*/ 348910 w 1463040"/>
                <a:gd name="connsiteY4" fmla="*/ 462069 h 719697"/>
                <a:gd name="connsiteX5" fmla="*/ 1438656 w 1463040"/>
                <a:gd name="connsiteY5" fmla="*/ 481584 h 719697"/>
                <a:gd name="connsiteX6" fmla="*/ 1463040 w 1463040"/>
                <a:gd name="connsiteY6" fmla="*/ 505968 h 719697"/>
                <a:gd name="connsiteX7" fmla="*/ 1463040 w 1463040"/>
                <a:gd name="connsiteY7" fmla="*/ 463296 h 719697"/>
                <a:gd name="connsiteX8" fmla="*/ 999744 w 1463040"/>
                <a:gd name="connsiteY8" fmla="*/ 0 h 719697"/>
                <a:gd name="connsiteX0" fmla="*/ 999744 w 1463040"/>
                <a:gd name="connsiteY0" fmla="*/ 0 h 732707"/>
                <a:gd name="connsiteX1" fmla="*/ 0 w 1463040"/>
                <a:gd name="connsiteY1" fmla="*/ 6096 h 732707"/>
                <a:gd name="connsiteX2" fmla="*/ 0 w 1463040"/>
                <a:gd name="connsiteY2" fmla="*/ 347472 h 732707"/>
                <a:gd name="connsiteX3" fmla="*/ 354630 w 1463040"/>
                <a:gd name="connsiteY3" fmla="*/ 732707 h 732707"/>
                <a:gd name="connsiteX4" fmla="*/ 348910 w 1463040"/>
                <a:gd name="connsiteY4" fmla="*/ 462069 h 732707"/>
                <a:gd name="connsiteX5" fmla="*/ 1438656 w 1463040"/>
                <a:gd name="connsiteY5" fmla="*/ 481584 h 732707"/>
                <a:gd name="connsiteX6" fmla="*/ 1463040 w 1463040"/>
                <a:gd name="connsiteY6" fmla="*/ 505968 h 732707"/>
                <a:gd name="connsiteX7" fmla="*/ 1463040 w 1463040"/>
                <a:gd name="connsiteY7" fmla="*/ 463296 h 732707"/>
                <a:gd name="connsiteX8" fmla="*/ 999744 w 1463040"/>
                <a:gd name="connsiteY8" fmla="*/ 0 h 732707"/>
                <a:gd name="connsiteX0" fmla="*/ 999744 w 1463040"/>
                <a:gd name="connsiteY0" fmla="*/ 0 h 719697"/>
                <a:gd name="connsiteX1" fmla="*/ 0 w 1463040"/>
                <a:gd name="connsiteY1" fmla="*/ 6096 h 719697"/>
                <a:gd name="connsiteX2" fmla="*/ 0 w 1463040"/>
                <a:gd name="connsiteY2" fmla="*/ 347472 h 719697"/>
                <a:gd name="connsiteX3" fmla="*/ 348910 w 1463040"/>
                <a:gd name="connsiteY3" fmla="*/ 719697 h 719697"/>
                <a:gd name="connsiteX4" fmla="*/ 348910 w 1463040"/>
                <a:gd name="connsiteY4" fmla="*/ 462069 h 719697"/>
                <a:gd name="connsiteX5" fmla="*/ 1438656 w 1463040"/>
                <a:gd name="connsiteY5" fmla="*/ 481584 h 719697"/>
                <a:gd name="connsiteX6" fmla="*/ 1463040 w 1463040"/>
                <a:gd name="connsiteY6" fmla="*/ 505968 h 719697"/>
                <a:gd name="connsiteX7" fmla="*/ 1463040 w 1463040"/>
                <a:gd name="connsiteY7" fmla="*/ 463296 h 719697"/>
                <a:gd name="connsiteX8" fmla="*/ 999744 w 1463040"/>
                <a:gd name="connsiteY8" fmla="*/ 0 h 719697"/>
                <a:gd name="connsiteX0" fmla="*/ 1065873 w 1463040"/>
                <a:gd name="connsiteY0" fmla="*/ 3 h 713601"/>
                <a:gd name="connsiteX1" fmla="*/ 0 w 1463040"/>
                <a:gd name="connsiteY1" fmla="*/ 0 h 713601"/>
                <a:gd name="connsiteX2" fmla="*/ 0 w 1463040"/>
                <a:gd name="connsiteY2" fmla="*/ 341376 h 713601"/>
                <a:gd name="connsiteX3" fmla="*/ 348910 w 1463040"/>
                <a:gd name="connsiteY3" fmla="*/ 713601 h 713601"/>
                <a:gd name="connsiteX4" fmla="*/ 348910 w 1463040"/>
                <a:gd name="connsiteY4" fmla="*/ 455973 h 713601"/>
                <a:gd name="connsiteX5" fmla="*/ 1438656 w 1463040"/>
                <a:gd name="connsiteY5" fmla="*/ 475488 h 713601"/>
                <a:gd name="connsiteX6" fmla="*/ 1463040 w 1463040"/>
                <a:gd name="connsiteY6" fmla="*/ 499872 h 713601"/>
                <a:gd name="connsiteX7" fmla="*/ 1463040 w 1463040"/>
                <a:gd name="connsiteY7" fmla="*/ 457200 h 713601"/>
                <a:gd name="connsiteX8" fmla="*/ 1065873 w 1463040"/>
                <a:gd name="connsiteY8" fmla="*/ 3 h 713601"/>
                <a:gd name="connsiteX0" fmla="*/ 1065873 w 1473764"/>
                <a:gd name="connsiteY0" fmla="*/ 3 h 713601"/>
                <a:gd name="connsiteX1" fmla="*/ 0 w 1473764"/>
                <a:gd name="connsiteY1" fmla="*/ 0 h 713601"/>
                <a:gd name="connsiteX2" fmla="*/ 0 w 1473764"/>
                <a:gd name="connsiteY2" fmla="*/ 341376 h 713601"/>
                <a:gd name="connsiteX3" fmla="*/ 348910 w 1473764"/>
                <a:gd name="connsiteY3" fmla="*/ 713601 h 713601"/>
                <a:gd name="connsiteX4" fmla="*/ 348910 w 1473764"/>
                <a:gd name="connsiteY4" fmla="*/ 455973 h 713601"/>
                <a:gd name="connsiteX5" fmla="*/ 1438656 w 1473764"/>
                <a:gd name="connsiteY5" fmla="*/ 475488 h 713601"/>
                <a:gd name="connsiteX6" fmla="*/ 1463040 w 1473764"/>
                <a:gd name="connsiteY6" fmla="*/ 499872 h 713601"/>
                <a:gd name="connsiteX7" fmla="*/ 1473764 w 1473764"/>
                <a:gd name="connsiteY7" fmla="*/ 440937 h 713601"/>
                <a:gd name="connsiteX8" fmla="*/ 1065873 w 1473764"/>
                <a:gd name="connsiteY8" fmla="*/ 3 h 713601"/>
                <a:gd name="connsiteX0" fmla="*/ 1065873 w 1473764"/>
                <a:gd name="connsiteY0" fmla="*/ 3 h 713601"/>
                <a:gd name="connsiteX1" fmla="*/ 0 w 1473764"/>
                <a:gd name="connsiteY1" fmla="*/ 0 h 713601"/>
                <a:gd name="connsiteX2" fmla="*/ 0 w 1473764"/>
                <a:gd name="connsiteY2" fmla="*/ 341376 h 713601"/>
                <a:gd name="connsiteX3" fmla="*/ 348910 w 1473764"/>
                <a:gd name="connsiteY3" fmla="*/ 713601 h 713601"/>
                <a:gd name="connsiteX4" fmla="*/ 348910 w 1473764"/>
                <a:gd name="connsiteY4" fmla="*/ 455973 h 713601"/>
                <a:gd name="connsiteX5" fmla="*/ 1452955 w 1473764"/>
                <a:gd name="connsiteY5" fmla="*/ 463291 h 713601"/>
                <a:gd name="connsiteX6" fmla="*/ 1463040 w 1473764"/>
                <a:gd name="connsiteY6" fmla="*/ 499872 h 713601"/>
                <a:gd name="connsiteX7" fmla="*/ 1473764 w 1473764"/>
                <a:gd name="connsiteY7" fmla="*/ 440937 h 713601"/>
                <a:gd name="connsiteX8" fmla="*/ 1065873 w 1473764"/>
                <a:gd name="connsiteY8" fmla="*/ 3 h 713601"/>
                <a:gd name="connsiteX0" fmla="*/ 1065873 w 1473764"/>
                <a:gd name="connsiteY0" fmla="*/ 3 h 713601"/>
                <a:gd name="connsiteX1" fmla="*/ 0 w 1473764"/>
                <a:gd name="connsiteY1" fmla="*/ 0 h 713601"/>
                <a:gd name="connsiteX2" fmla="*/ 0 w 1473764"/>
                <a:gd name="connsiteY2" fmla="*/ 341376 h 713601"/>
                <a:gd name="connsiteX3" fmla="*/ 348910 w 1473764"/>
                <a:gd name="connsiteY3" fmla="*/ 713601 h 713601"/>
                <a:gd name="connsiteX4" fmla="*/ 348910 w 1473764"/>
                <a:gd name="connsiteY4" fmla="*/ 455973 h 713601"/>
                <a:gd name="connsiteX5" fmla="*/ 1452955 w 1473764"/>
                <a:gd name="connsiteY5" fmla="*/ 463291 h 713601"/>
                <a:gd name="connsiteX6" fmla="*/ 1454104 w 1473764"/>
                <a:gd name="connsiteY6" fmla="*/ 520200 h 713601"/>
                <a:gd name="connsiteX7" fmla="*/ 1473764 w 1473764"/>
                <a:gd name="connsiteY7" fmla="*/ 440937 h 713601"/>
                <a:gd name="connsiteX8" fmla="*/ 1065873 w 1473764"/>
                <a:gd name="connsiteY8" fmla="*/ 3 h 713601"/>
                <a:gd name="connsiteX0" fmla="*/ 1065873 w 1473764"/>
                <a:gd name="connsiteY0" fmla="*/ 3 h 713601"/>
                <a:gd name="connsiteX1" fmla="*/ 0 w 1473764"/>
                <a:gd name="connsiteY1" fmla="*/ 0 h 713601"/>
                <a:gd name="connsiteX2" fmla="*/ 0 w 1473764"/>
                <a:gd name="connsiteY2" fmla="*/ 341376 h 713601"/>
                <a:gd name="connsiteX3" fmla="*/ 348910 w 1473764"/>
                <a:gd name="connsiteY3" fmla="*/ 713601 h 713601"/>
                <a:gd name="connsiteX4" fmla="*/ 348910 w 1473764"/>
                <a:gd name="connsiteY4" fmla="*/ 455973 h 713601"/>
                <a:gd name="connsiteX5" fmla="*/ 1404698 w 1473764"/>
                <a:gd name="connsiteY5" fmla="*/ 296598 h 713601"/>
                <a:gd name="connsiteX6" fmla="*/ 1454104 w 1473764"/>
                <a:gd name="connsiteY6" fmla="*/ 520200 h 713601"/>
                <a:gd name="connsiteX7" fmla="*/ 1473764 w 1473764"/>
                <a:gd name="connsiteY7" fmla="*/ 440937 h 713601"/>
                <a:gd name="connsiteX8" fmla="*/ 1065873 w 1473764"/>
                <a:gd name="connsiteY8" fmla="*/ 3 h 713601"/>
                <a:gd name="connsiteX0" fmla="*/ 1065873 w 1473764"/>
                <a:gd name="connsiteY0" fmla="*/ 3 h 713601"/>
                <a:gd name="connsiteX1" fmla="*/ 0 w 1473764"/>
                <a:gd name="connsiteY1" fmla="*/ 0 h 713601"/>
                <a:gd name="connsiteX2" fmla="*/ 0 w 1473764"/>
                <a:gd name="connsiteY2" fmla="*/ 341376 h 713601"/>
                <a:gd name="connsiteX3" fmla="*/ 348910 w 1473764"/>
                <a:gd name="connsiteY3" fmla="*/ 713601 h 713601"/>
                <a:gd name="connsiteX4" fmla="*/ 348910 w 1473764"/>
                <a:gd name="connsiteY4" fmla="*/ 455973 h 713601"/>
                <a:gd name="connsiteX5" fmla="*/ 1404698 w 1473764"/>
                <a:gd name="connsiteY5" fmla="*/ 453127 h 713601"/>
                <a:gd name="connsiteX6" fmla="*/ 1454104 w 1473764"/>
                <a:gd name="connsiteY6" fmla="*/ 520200 h 713601"/>
                <a:gd name="connsiteX7" fmla="*/ 1473764 w 1473764"/>
                <a:gd name="connsiteY7" fmla="*/ 440937 h 713601"/>
                <a:gd name="connsiteX8" fmla="*/ 1065873 w 1473764"/>
                <a:gd name="connsiteY8" fmla="*/ 3 h 713601"/>
                <a:gd name="connsiteX0" fmla="*/ 1065873 w 1473764"/>
                <a:gd name="connsiteY0" fmla="*/ 3 h 713601"/>
                <a:gd name="connsiteX1" fmla="*/ 0 w 1473764"/>
                <a:gd name="connsiteY1" fmla="*/ 0 h 713601"/>
                <a:gd name="connsiteX2" fmla="*/ 0 w 1473764"/>
                <a:gd name="connsiteY2" fmla="*/ 341376 h 713601"/>
                <a:gd name="connsiteX3" fmla="*/ 348910 w 1473764"/>
                <a:gd name="connsiteY3" fmla="*/ 713601 h 713601"/>
                <a:gd name="connsiteX4" fmla="*/ 348910 w 1473764"/>
                <a:gd name="connsiteY4" fmla="*/ 455973 h 713601"/>
                <a:gd name="connsiteX5" fmla="*/ 1404698 w 1473764"/>
                <a:gd name="connsiteY5" fmla="*/ 453127 h 713601"/>
                <a:gd name="connsiteX6" fmla="*/ 1405847 w 1473764"/>
                <a:gd name="connsiteY6" fmla="*/ 575087 h 713601"/>
                <a:gd name="connsiteX7" fmla="*/ 1473764 w 1473764"/>
                <a:gd name="connsiteY7" fmla="*/ 440937 h 713601"/>
                <a:gd name="connsiteX8" fmla="*/ 1065873 w 1473764"/>
                <a:gd name="connsiteY8" fmla="*/ 3 h 713601"/>
                <a:gd name="connsiteX0" fmla="*/ 1065873 w 1429082"/>
                <a:gd name="connsiteY0" fmla="*/ 3 h 713601"/>
                <a:gd name="connsiteX1" fmla="*/ 0 w 1429082"/>
                <a:gd name="connsiteY1" fmla="*/ 0 h 713601"/>
                <a:gd name="connsiteX2" fmla="*/ 0 w 1429082"/>
                <a:gd name="connsiteY2" fmla="*/ 341376 h 713601"/>
                <a:gd name="connsiteX3" fmla="*/ 348910 w 1429082"/>
                <a:gd name="connsiteY3" fmla="*/ 713601 h 713601"/>
                <a:gd name="connsiteX4" fmla="*/ 348910 w 1429082"/>
                <a:gd name="connsiteY4" fmla="*/ 455973 h 713601"/>
                <a:gd name="connsiteX5" fmla="*/ 1404698 w 1429082"/>
                <a:gd name="connsiteY5" fmla="*/ 453127 h 713601"/>
                <a:gd name="connsiteX6" fmla="*/ 1405847 w 1429082"/>
                <a:gd name="connsiteY6" fmla="*/ 575087 h 713601"/>
                <a:gd name="connsiteX7" fmla="*/ 1429082 w 1429082"/>
                <a:gd name="connsiteY7" fmla="*/ 438904 h 713601"/>
                <a:gd name="connsiteX8" fmla="*/ 1065873 w 1429082"/>
                <a:gd name="connsiteY8" fmla="*/ 3 h 713601"/>
                <a:gd name="connsiteX0" fmla="*/ 1058724 w 1429082"/>
                <a:gd name="connsiteY0" fmla="*/ 3 h 713601"/>
                <a:gd name="connsiteX1" fmla="*/ 0 w 1429082"/>
                <a:gd name="connsiteY1" fmla="*/ 0 h 713601"/>
                <a:gd name="connsiteX2" fmla="*/ 0 w 1429082"/>
                <a:gd name="connsiteY2" fmla="*/ 341376 h 713601"/>
                <a:gd name="connsiteX3" fmla="*/ 348910 w 1429082"/>
                <a:gd name="connsiteY3" fmla="*/ 713601 h 713601"/>
                <a:gd name="connsiteX4" fmla="*/ 348910 w 1429082"/>
                <a:gd name="connsiteY4" fmla="*/ 455973 h 713601"/>
                <a:gd name="connsiteX5" fmla="*/ 1404698 w 1429082"/>
                <a:gd name="connsiteY5" fmla="*/ 453127 h 713601"/>
                <a:gd name="connsiteX6" fmla="*/ 1405847 w 1429082"/>
                <a:gd name="connsiteY6" fmla="*/ 575087 h 713601"/>
                <a:gd name="connsiteX7" fmla="*/ 1429082 w 1429082"/>
                <a:gd name="connsiteY7" fmla="*/ 438904 h 713601"/>
                <a:gd name="connsiteX8" fmla="*/ 1058724 w 1429082"/>
                <a:gd name="connsiteY8" fmla="*/ 3 h 713601"/>
                <a:gd name="connsiteX0" fmla="*/ 1058724 w 1429082"/>
                <a:gd name="connsiteY0" fmla="*/ 3 h 713601"/>
                <a:gd name="connsiteX1" fmla="*/ 0 w 1429082"/>
                <a:gd name="connsiteY1" fmla="*/ 0 h 713601"/>
                <a:gd name="connsiteX2" fmla="*/ 0 w 1429082"/>
                <a:gd name="connsiteY2" fmla="*/ 341376 h 713601"/>
                <a:gd name="connsiteX3" fmla="*/ 348910 w 1429082"/>
                <a:gd name="connsiteY3" fmla="*/ 713601 h 713601"/>
                <a:gd name="connsiteX4" fmla="*/ 348910 w 1429082"/>
                <a:gd name="connsiteY4" fmla="*/ 455973 h 713601"/>
                <a:gd name="connsiteX5" fmla="*/ 1404698 w 1429082"/>
                <a:gd name="connsiteY5" fmla="*/ 453127 h 713601"/>
                <a:gd name="connsiteX6" fmla="*/ 1425507 w 1429082"/>
                <a:gd name="connsiteY6" fmla="*/ 571021 h 713601"/>
                <a:gd name="connsiteX7" fmla="*/ 1429082 w 1429082"/>
                <a:gd name="connsiteY7" fmla="*/ 438904 h 713601"/>
                <a:gd name="connsiteX8" fmla="*/ 1058724 w 1429082"/>
                <a:gd name="connsiteY8" fmla="*/ 3 h 713601"/>
                <a:gd name="connsiteX0" fmla="*/ 1058724 w 1432815"/>
                <a:gd name="connsiteY0" fmla="*/ 3 h 713601"/>
                <a:gd name="connsiteX1" fmla="*/ 0 w 1432815"/>
                <a:gd name="connsiteY1" fmla="*/ 0 h 713601"/>
                <a:gd name="connsiteX2" fmla="*/ 0 w 1432815"/>
                <a:gd name="connsiteY2" fmla="*/ 341376 h 713601"/>
                <a:gd name="connsiteX3" fmla="*/ 348910 w 1432815"/>
                <a:gd name="connsiteY3" fmla="*/ 713601 h 713601"/>
                <a:gd name="connsiteX4" fmla="*/ 348910 w 1432815"/>
                <a:gd name="connsiteY4" fmla="*/ 455973 h 713601"/>
                <a:gd name="connsiteX5" fmla="*/ 1404698 w 1432815"/>
                <a:gd name="connsiteY5" fmla="*/ 453127 h 713601"/>
                <a:gd name="connsiteX6" fmla="*/ 1432657 w 1432815"/>
                <a:gd name="connsiteY6" fmla="*/ 481576 h 713601"/>
                <a:gd name="connsiteX7" fmla="*/ 1429082 w 1432815"/>
                <a:gd name="connsiteY7" fmla="*/ 438904 h 713601"/>
                <a:gd name="connsiteX8" fmla="*/ 1058724 w 1432815"/>
                <a:gd name="connsiteY8" fmla="*/ 3 h 713601"/>
                <a:gd name="connsiteX0" fmla="*/ 1058724 w 1429082"/>
                <a:gd name="connsiteY0" fmla="*/ 3 h 713601"/>
                <a:gd name="connsiteX1" fmla="*/ 0 w 1429082"/>
                <a:gd name="connsiteY1" fmla="*/ 0 h 713601"/>
                <a:gd name="connsiteX2" fmla="*/ 0 w 1429082"/>
                <a:gd name="connsiteY2" fmla="*/ 341376 h 713601"/>
                <a:gd name="connsiteX3" fmla="*/ 348910 w 1429082"/>
                <a:gd name="connsiteY3" fmla="*/ 713601 h 713601"/>
                <a:gd name="connsiteX4" fmla="*/ 348910 w 1429082"/>
                <a:gd name="connsiteY4" fmla="*/ 455973 h 713601"/>
                <a:gd name="connsiteX5" fmla="*/ 1404698 w 1429082"/>
                <a:gd name="connsiteY5" fmla="*/ 453127 h 713601"/>
                <a:gd name="connsiteX6" fmla="*/ 1423721 w 1429082"/>
                <a:gd name="connsiteY6" fmla="*/ 489707 h 713601"/>
                <a:gd name="connsiteX7" fmla="*/ 1429082 w 1429082"/>
                <a:gd name="connsiteY7" fmla="*/ 438904 h 713601"/>
                <a:gd name="connsiteX8" fmla="*/ 1058724 w 1429082"/>
                <a:gd name="connsiteY8" fmla="*/ 3 h 713601"/>
                <a:gd name="connsiteX0" fmla="*/ 1058724 w 1431086"/>
                <a:gd name="connsiteY0" fmla="*/ 3 h 713601"/>
                <a:gd name="connsiteX1" fmla="*/ 0 w 1431086"/>
                <a:gd name="connsiteY1" fmla="*/ 0 h 713601"/>
                <a:gd name="connsiteX2" fmla="*/ 0 w 1431086"/>
                <a:gd name="connsiteY2" fmla="*/ 341376 h 713601"/>
                <a:gd name="connsiteX3" fmla="*/ 348910 w 1431086"/>
                <a:gd name="connsiteY3" fmla="*/ 713601 h 713601"/>
                <a:gd name="connsiteX4" fmla="*/ 348910 w 1431086"/>
                <a:gd name="connsiteY4" fmla="*/ 455973 h 713601"/>
                <a:gd name="connsiteX5" fmla="*/ 1404698 w 1431086"/>
                <a:gd name="connsiteY5" fmla="*/ 453127 h 713601"/>
                <a:gd name="connsiteX6" fmla="*/ 1430870 w 1431086"/>
                <a:gd name="connsiteY6" fmla="*/ 489707 h 713601"/>
                <a:gd name="connsiteX7" fmla="*/ 1429082 w 1431086"/>
                <a:gd name="connsiteY7" fmla="*/ 438904 h 713601"/>
                <a:gd name="connsiteX8" fmla="*/ 1058724 w 1431086"/>
                <a:gd name="connsiteY8" fmla="*/ 3 h 713601"/>
                <a:gd name="connsiteX0" fmla="*/ 1058724 w 1431086"/>
                <a:gd name="connsiteY0" fmla="*/ 3 h 713601"/>
                <a:gd name="connsiteX1" fmla="*/ 0 w 1431086"/>
                <a:gd name="connsiteY1" fmla="*/ 0 h 713601"/>
                <a:gd name="connsiteX2" fmla="*/ 0 w 1431086"/>
                <a:gd name="connsiteY2" fmla="*/ 341376 h 713601"/>
                <a:gd name="connsiteX3" fmla="*/ 348910 w 1431086"/>
                <a:gd name="connsiteY3" fmla="*/ 713601 h 713601"/>
                <a:gd name="connsiteX4" fmla="*/ 341761 w 1431086"/>
                <a:gd name="connsiteY4" fmla="*/ 434289 h 713601"/>
                <a:gd name="connsiteX5" fmla="*/ 1404698 w 1431086"/>
                <a:gd name="connsiteY5" fmla="*/ 453127 h 713601"/>
                <a:gd name="connsiteX6" fmla="*/ 1430870 w 1431086"/>
                <a:gd name="connsiteY6" fmla="*/ 489707 h 713601"/>
                <a:gd name="connsiteX7" fmla="*/ 1429082 w 1431086"/>
                <a:gd name="connsiteY7" fmla="*/ 438904 h 713601"/>
                <a:gd name="connsiteX8" fmla="*/ 1058724 w 1431086"/>
                <a:gd name="connsiteY8" fmla="*/ 3 h 713601"/>
                <a:gd name="connsiteX0" fmla="*/ 1058724 w 1431086"/>
                <a:gd name="connsiteY0" fmla="*/ 3 h 705470"/>
                <a:gd name="connsiteX1" fmla="*/ 0 w 1431086"/>
                <a:gd name="connsiteY1" fmla="*/ 0 h 705470"/>
                <a:gd name="connsiteX2" fmla="*/ 0 w 1431086"/>
                <a:gd name="connsiteY2" fmla="*/ 341376 h 705470"/>
                <a:gd name="connsiteX3" fmla="*/ 329846 w 1431086"/>
                <a:gd name="connsiteY3" fmla="*/ 705470 h 705470"/>
                <a:gd name="connsiteX4" fmla="*/ 341761 w 1431086"/>
                <a:gd name="connsiteY4" fmla="*/ 434289 h 705470"/>
                <a:gd name="connsiteX5" fmla="*/ 1404698 w 1431086"/>
                <a:gd name="connsiteY5" fmla="*/ 453127 h 705470"/>
                <a:gd name="connsiteX6" fmla="*/ 1430870 w 1431086"/>
                <a:gd name="connsiteY6" fmla="*/ 489707 h 705470"/>
                <a:gd name="connsiteX7" fmla="*/ 1429082 w 1431086"/>
                <a:gd name="connsiteY7" fmla="*/ 438904 h 705470"/>
                <a:gd name="connsiteX8" fmla="*/ 1058724 w 1431086"/>
                <a:gd name="connsiteY8" fmla="*/ 3 h 705470"/>
                <a:gd name="connsiteX0" fmla="*/ 1058724 w 1431086"/>
                <a:gd name="connsiteY0" fmla="*/ 3 h 713601"/>
                <a:gd name="connsiteX1" fmla="*/ 0 w 1431086"/>
                <a:gd name="connsiteY1" fmla="*/ 0 h 713601"/>
                <a:gd name="connsiteX2" fmla="*/ 0 w 1431086"/>
                <a:gd name="connsiteY2" fmla="*/ 341376 h 713601"/>
                <a:gd name="connsiteX3" fmla="*/ 341761 w 1431086"/>
                <a:gd name="connsiteY3" fmla="*/ 713601 h 713601"/>
                <a:gd name="connsiteX4" fmla="*/ 341761 w 1431086"/>
                <a:gd name="connsiteY4" fmla="*/ 434289 h 713601"/>
                <a:gd name="connsiteX5" fmla="*/ 1404698 w 1431086"/>
                <a:gd name="connsiteY5" fmla="*/ 453127 h 713601"/>
                <a:gd name="connsiteX6" fmla="*/ 1430870 w 1431086"/>
                <a:gd name="connsiteY6" fmla="*/ 489707 h 713601"/>
                <a:gd name="connsiteX7" fmla="*/ 1429082 w 1431086"/>
                <a:gd name="connsiteY7" fmla="*/ 438904 h 713601"/>
                <a:gd name="connsiteX8" fmla="*/ 1058724 w 1431086"/>
                <a:gd name="connsiteY8" fmla="*/ 3 h 713601"/>
                <a:gd name="connsiteX0" fmla="*/ 1058724 w 1431086"/>
                <a:gd name="connsiteY0" fmla="*/ 3 h 713601"/>
                <a:gd name="connsiteX1" fmla="*/ 0 w 1431086"/>
                <a:gd name="connsiteY1" fmla="*/ 0 h 713601"/>
                <a:gd name="connsiteX2" fmla="*/ 0 w 1431086"/>
                <a:gd name="connsiteY2" fmla="*/ 341376 h 713601"/>
                <a:gd name="connsiteX3" fmla="*/ 341761 w 1431086"/>
                <a:gd name="connsiteY3" fmla="*/ 713601 h 713601"/>
                <a:gd name="connsiteX4" fmla="*/ 341761 w 1431086"/>
                <a:gd name="connsiteY4" fmla="*/ 434289 h 713601"/>
                <a:gd name="connsiteX5" fmla="*/ 1361803 w 1431086"/>
                <a:gd name="connsiteY5" fmla="*/ 409760 h 713601"/>
                <a:gd name="connsiteX6" fmla="*/ 1430870 w 1431086"/>
                <a:gd name="connsiteY6" fmla="*/ 489707 h 713601"/>
                <a:gd name="connsiteX7" fmla="*/ 1429082 w 1431086"/>
                <a:gd name="connsiteY7" fmla="*/ 438904 h 713601"/>
                <a:gd name="connsiteX8" fmla="*/ 1058724 w 1431086"/>
                <a:gd name="connsiteY8" fmla="*/ 3 h 713601"/>
                <a:gd name="connsiteX0" fmla="*/ 1058724 w 1431086"/>
                <a:gd name="connsiteY0" fmla="*/ 3 h 713601"/>
                <a:gd name="connsiteX1" fmla="*/ 0 w 1431086"/>
                <a:gd name="connsiteY1" fmla="*/ 0 h 713601"/>
                <a:gd name="connsiteX2" fmla="*/ 0 w 1431086"/>
                <a:gd name="connsiteY2" fmla="*/ 341376 h 713601"/>
                <a:gd name="connsiteX3" fmla="*/ 341761 w 1431086"/>
                <a:gd name="connsiteY3" fmla="*/ 713601 h 713601"/>
                <a:gd name="connsiteX4" fmla="*/ 341761 w 1431086"/>
                <a:gd name="connsiteY4" fmla="*/ 434289 h 713601"/>
                <a:gd name="connsiteX5" fmla="*/ 1352271 w 1431086"/>
                <a:gd name="connsiteY5" fmla="*/ 428733 h 713601"/>
                <a:gd name="connsiteX6" fmla="*/ 1430870 w 1431086"/>
                <a:gd name="connsiteY6" fmla="*/ 489707 h 713601"/>
                <a:gd name="connsiteX7" fmla="*/ 1429082 w 1431086"/>
                <a:gd name="connsiteY7" fmla="*/ 438904 h 713601"/>
                <a:gd name="connsiteX8" fmla="*/ 1058724 w 1431086"/>
                <a:gd name="connsiteY8" fmla="*/ 3 h 713601"/>
                <a:gd name="connsiteX0" fmla="*/ 1058724 w 1431086"/>
                <a:gd name="connsiteY0" fmla="*/ 3 h 713601"/>
                <a:gd name="connsiteX1" fmla="*/ 0 w 1431086"/>
                <a:gd name="connsiteY1" fmla="*/ 0 h 713601"/>
                <a:gd name="connsiteX2" fmla="*/ 0 w 1431086"/>
                <a:gd name="connsiteY2" fmla="*/ 341376 h 713601"/>
                <a:gd name="connsiteX3" fmla="*/ 341761 w 1431086"/>
                <a:gd name="connsiteY3" fmla="*/ 713601 h 713601"/>
                <a:gd name="connsiteX4" fmla="*/ 341761 w 1431086"/>
                <a:gd name="connsiteY4" fmla="*/ 434289 h 713601"/>
                <a:gd name="connsiteX5" fmla="*/ 1354654 w 1431086"/>
                <a:gd name="connsiteY5" fmla="*/ 436864 h 713601"/>
                <a:gd name="connsiteX6" fmla="*/ 1430870 w 1431086"/>
                <a:gd name="connsiteY6" fmla="*/ 489707 h 713601"/>
                <a:gd name="connsiteX7" fmla="*/ 1429082 w 1431086"/>
                <a:gd name="connsiteY7" fmla="*/ 438904 h 713601"/>
                <a:gd name="connsiteX8" fmla="*/ 1058724 w 1431086"/>
                <a:gd name="connsiteY8" fmla="*/ 3 h 713601"/>
                <a:gd name="connsiteX0" fmla="*/ 1058724 w 1430889"/>
                <a:gd name="connsiteY0" fmla="*/ 3 h 713601"/>
                <a:gd name="connsiteX1" fmla="*/ 0 w 1430889"/>
                <a:gd name="connsiteY1" fmla="*/ 0 h 713601"/>
                <a:gd name="connsiteX2" fmla="*/ 0 w 1430889"/>
                <a:gd name="connsiteY2" fmla="*/ 341376 h 713601"/>
                <a:gd name="connsiteX3" fmla="*/ 341761 w 1430889"/>
                <a:gd name="connsiteY3" fmla="*/ 713601 h 713601"/>
                <a:gd name="connsiteX4" fmla="*/ 341761 w 1430889"/>
                <a:gd name="connsiteY4" fmla="*/ 434289 h 713601"/>
                <a:gd name="connsiteX5" fmla="*/ 1354654 w 1430889"/>
                <a:gd name="connsiteY5" fmla="*/ 436864 h 713601"/>
                <a:gd name="connsiteX6" fmla="*/ 1430870 w 1430889"/>
                <a:gd name="connsiteY6" fmla="*/ 489707 h 713601"/>
                <a:gd name="connsiteX7" fmla="*/ 1379038 w 1430889"/>
                <a:gd name="connsiteY7" fmla="*/ 379952 h 713601"/>
                <a:gd name="connsiteX8" fmla="*/ 1058724 w 1430889"/>
                <a:gd name="connsiteY8" fmla="*/ 3 h 713601"/>
                <a:gd name="connsiteX0" fmla="*/ 1058724 w 1430887"/>
                <a:gd name="connsiteY0" fmla="*/ 3 h 713601"/>
                <a:gd name="connsiteX1" fmla="*/ 0 w 1430887"/>
                <a:gd name="connsiteY1" fmla="*/ 0 h 713601"/>
                <a:gd name="connsiteX2" fmla="*/ 0 w 1430887"/>
                <a:gd name="connsiteY2" fmla="*/ 341376 h 713601"/>
                <a:gd name="connsiteX3" fmla="*/ 341761 w 1430887"/>
                <a:gd name="connsiteY3" fmla="*/ 713601 h 713601"/>
                <a:gd name="connsiteX4" fmla="*/ 341761 w 1430887"/>
                <a:gd name="connsiteY4" fmla="*/ 434289 h 713601"/>
                <a:gd name="connsiteX5" fmla="*/ 1354654 w 1430887"/>
                <a:gd name="connsiteY5" fmla="*/ 436864 h 713601"/>
                <a:gd name="connsiteX6" fmla="*/ 1430870 w 1430887"/>
                <a:gd name="connsiteY6" fmla="*/ 489707 h 713601"/>
                <a:gd name="connsiteX7" fmla="*/ 1379038 w 1430887"/>
                <a:gd name="connsiteY7" fmla="*/ 379952 h 713601"/>
                <a:gd name="connsiteX8" fmla="*/ 1058724 w 1430887"/>
                <a:gd name="connsiteY8" fmla="*/ 3 h 713601"/>
                <a:gd name="connsiteX0" fmla="*/ 1058724 w 1384478"/>
                <a:gd name="connsiteY0" fmla="*/ 3 h 713601"/>
                <a:gd name="connsiteX1" fmla="*/ 0 w 1384478"/>
                <a:gd name="connsiteY1" fmla="*/ 0 h 713601"/>
                <a:gd name="connsiteX2" fmla="*/ 0 w 1384478"/>
                <a:gd name="connsiteY2" fmla="*/ 341376 h 713601"/>
                <a:gd name="connsiteX3" fmla="*/ 341761 w 1384478"/>
                <a:gd name="connsiteY3" fmla="*/ 713601 h 713601"/>
                <a:gd name="connsiteX4" fmla="*/ 341761 w 1384478"/>
                <a:gd name="connsiteY4" fmla="*/ 434289 h 713601"/>
                <a:gd name="connsiteX5" fmla="*/ 1354654 w 1384478"/>
                <a:gd name="connsiteY5" fmla="*/ 436864 h 713601"/>
                <a:gd name="connsiteX6" fmla="*/ 1384401 w 1384478"/>
                <a:gd name="connsiteY6" fmla="*/ 467346 h 713601"/>
                <a:gd name="connsiteX7" fmla="*/ 1379038 w 1384478"/>
                <a:gd name="connsiteY7" fmla="*/ 379952 h 713601"/>
                <a:gd name="connsiteX8" fmla="*/ 1058724 w 1384478"/>
                <a:gd name="connsiteY8" fmla="*/ 3 h 713601"/>
                <a:gd name="connsiteX0" fmla="*/ 1058724 w 1386187"/>
                <a:gd name="connsiteY0" fmla="*/ 3 h 713601"/>
                <a:gd name="connsiteX1" fmla="*/ 0 w 1386187"/>
                <a:gd name="connsiteY1" fmla="*/ 0 h 713601"/>
                <a:gd name="connsiteX2" fmla="*/ 0 w 1386187"/>
                <a:gd name="connsiteY2" fmla="*/ 341376 h 713601"/>
                <a:gd name="connsiteX3" fmla="*/ 341761 w 1386187"/>
                <a:gd name="connsiteY3" fmla="*/ 713601 h 713601"/>
                <a:gd name="connsiteX4" fmla="*/ 341761 w 1386187"/>
                <a:gd name="connsiteY4" fmla="*/ 434289 h 713601"/>
                <a:gd name="connsiteX5" fmla="*/ 1354654 w 1386187"/>
                <a:gd name="connsiteY5" fmla="*/ 436864 h 713601"/>
                <a:gd name="connsiteX6" fmla="*/ 1384401 w 1386187"/>
                <a:gd name="connsiteY6" fmla="*/ 467346 h 713601"/>
                <a:gd name="connsiteX7" fmla="*/ 1386187 w 1386187"/>
                <a:gd name="connsiteY7" fmla="*/ 428740 h 713601"/>
                <a:gd name="connsiteX8" fmla="*/ 1058724 w 1386187"/>
                <a:gd name="connsiteY8" fmla="*/ 3 h 713601"/>
                <a:gd name="connsiteX0" fmla="*/ 1058724 w 1386187"/>
                <a:gd name="connsiteY0" fmla="*/ 3 h 713601"/>
                <a:gd name="connsiteX1" fmla="*/ 0 w 1386187"/>
                <a:gd name="connsiteY1" fmla="*/ 0 h 713601"/>
                <a:gd name="connsiteX2" fmla="*/ 0 w 1386187"/>
                <a:gd name="connsiteY2" fmla="*/ 341376 h 713601"/>
                <a:gd name="connsiteX3" fmla="*/ 341761 w 1386187"/>
                <a:gd name="connsiteY3" fmla="*/ 713601 h 713601"/>
                <a:gd name="connsiteX4" fmla="*/ 341761 w 1386187"/>
                <a:gd name="connsiteY4" fmla="*/ 434289 h 713601"/>
                <a:gd name="connsiteX5" fmla="*/ 1368952 w 1386187"/>
                <a:gd name="connsiteY5" fmla="*/ 436864 h 713601"/>
                <a:gd name="connsiteX6" fmla="*/ 1384401 w 1386187"/>
                <a:gd name="connsiteY6" fmla="*/ 467346 h 713601"/>
                <a:gd name="connsiteX7" fmla="*/ 1386187 w 1386187"/>
                <a:gd name="connsiteY7" fmla="*/ 428740 h 713601"/>
                <a:gd name="connsiteX8" fmla="*/ 1058724 w 1386187"/>
                <a:gd name="connsiteY8" fmla="*/ 3 h 713601"/>
                <a:gd name="connsiteX0" fmla="*/ 1051575 w 1386187"/>
                <a:gd name="connsiteY0" fmla="*/ 0 h 715631"/>
                <a:gd name="connsiteX1" fmla="*/ 0 w 1386187"/>
                <a:gd name="connsiteY1" fmla="*/ 2030 h 715631"/>
                <a:gd name="connsiteX2" fmla="*/ 0 w 1386187"/>
                <a:gd name="connsiteY2" fmla="*/ 343406 h 715631"/>
                <a:gd name="connsiteX3" fmla="*/ 341761 w 1386187"/>
                <a:gd name="connsiteY3" fmla="*/ 715631 h 715631"/>
                <a:gd name="connsiteX4" fmla="*/ 341761 w 1386187"/>
                <a:gd name="connsiteY4" fmla="*/ 436319 h 715631"/>
                <a:gd name="connsiteX5" fmla="*/ 1368952 w 1386187"/>
                <a:gd name="connsiteY5" fmla="*/ 438894 h 715631"/>
                <a:gd name="connsiteX6" fmla="*/ 1384401 w 1386187"/>
                <a:gd name="connsiteY6" fmla="*/ 469376 h 715631"/>
                <a:gd name="connsiteX7" fmla="*/ 1386187 w 1386187"/>
                <a:gd name="connsiteY7" fmla="*/ 430770 h 715631"/>
                <a:gd name="connsiteX8" fmla="*/ 1051575 w 1386187"/>
                <a:gd name="connsiteY8" fmla="*/ 0 h 715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86187" h="715631">
                  <a:moveTo>
                    <a:pt x="1051575" y="0"/>
                  </a:moveTo>
                  <a:lnTo>
                    <a:pt x="0" y="2030"/>
                  </a:lnTo>
                  <a:lnTo>
                    <a:pt x="0" y="343406"/>
                  </a:lnTo>
                  <a:lnTo>
                    <a:pt x="341761" y="715631"/>
                  </a:lnTo>
                  <a:lnTo>
                    <a:pt x="341761" y="436319"/>
                  </a:lnTo>
                  <a:lnTo>
                    <a:pt x="1368952" y="438894"/>
                  </a:lnTo>
                  <a:lnTo>
                    <a:pt x="1384401" y="469376"/>
                  </a:lnTo>
                  <a:cubicBezTo>
                    <a:pt x="1385593" y="425337"/>
                    <a:pt x="1379633" y="432119"/>
                    <a:pt x="1386187" y="430770"/>
                  </a:cubicBezTo>
                  <a:lnTo>
                    <a:pt x="1051575" y="0"/>
                  </a:ln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50000">
                  <a:srgbClr val="00B0F0"/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8900000" scaled="1"/>
            </a:gra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08" name="グループ化 107"/>
          <p:cNvGrpSpPr/>
          <p:nvPr/>
        </p:nvGrpSpPr>
        <p:grpSpPr>
          <a:xfrm>
            <a:off x="7898613" y="3375759"/>
            <a:ext cx="1593699" cy="572467"/>
            <a:chOff x="2676524" y="1094086"/>
            <a:chExt cx="2132460" cy="765993"/>
          </a:xfrm>
          <a:solidFill>
            <a:schemeClr val="accent1">
              <a:lumMod val="90000"/>
            </a:schemeClr>
          </a:solidFill>
        </p:grpSpPr>
        <p:sp>
          <p:nvSpPr>
            <p:cNvPr id="109" name="直方体 108"/>
            <p:cNvSpPr/>
            <p:nvPr/>
          </p:nvSpPr>
          <p:spPr>
            <a:xfrm>
              <a:off x="2676524" y="1094086"/>
              <a:ext cx="371475" cy="765993"/>
            </a:xfrm>
            <a:prstGeom prst="cube">
              <a:avLst>
                <a:gd name="adj" fmla="val 69386"/>
              </a:avLst>
            </a:prstGeom>
            <a:gradFill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直方体 109"/>
            <p:cNvSpPr/>
            <p:nvPr/>
          </p:nvSpPr>
          <p:spPr>
            <a:xfrm>
              <a:off x="2792760" y="1428031"/>
              <a:ext cx="2016224" cy="432048"/>
            </a:xfrm>
            <a:prstGeom prst="cube">
              <a:avLst>
                <a:gd name="adj" fmla="val 58804"/>
              </a:avLst>
            </a:prstGeom>
            <a:gradFill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直方体 110"/>
            <p:cNvSpPr/>
            <p:nvPr/>
          </p:nvSpPr>
          <p:spPr>
            <a:xfrm>
              <a:off x="2792760" y="1284015"/>
              <a:ext cx="2016224" cy="432048"/>
            </a:xfrm>
            <a:prstGeom prst="cube">
              <a:avLst>
                <a:gd name="adj" fmla="val 58804"/>
              </a:avLst>
            </a:prstGeom>
            <a:gradFill>
              <a:gsLst>
                <a:gs pos="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89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直方体 111"/>
            <p:cNvSpPr/>
            <p:nvPr/>
          </p:nvSpPr>
          <p:spPr>
            <a:xfrm>
              <a:off x="2867979" y="1260773"/>
              <a:ext cx="303846" cy="199825"/>
            </a:xfrm>
            <a:prstGeom prst="cube">
              <a:avLst>
                <a:gd name="adj" fmla="val 58804"/>
              </a:avLst>
            </a:prstGeom>
            <a:solidFill>
              <a:srgbClr val="92D05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フリーフォーム 112"/>
            <p:cNvSpPr/>
            <p:nvPr/>
          </p:nvSpPr>
          <p:spPr>
            <a:xfrm>
              <a:off x="3033713" y="1268760"/>
              <a:ext cx="1766887" cy="519113"/>
            </a:xfrm>
            <a:custGeom>
              <a:avLst/>
              <a:gdLst>
                <a:gd name="connsiteX0" fmla="*/ 1766887 w 1766887"/>
                <a:gd name="connsiteY0" fmla="*/ 0 h 519113"/>
                <a:gd name="connsiteX1" fmla="*/ 276225 w 1766887"/>
                <a:gd name="connsiteY1" fmla="*/ 0 h 519113"/>
                <a:gd name="connsiteX2" fmla="*/ 0 w 1766887"/>
                <a:gd name="connsiteY2" fmla="*/ 276225 h 519113"/>
                <a:gd name="connsiteX3" fmla="*/ 0 w 1766887"/>
                <a:gd name="connsiteY3" fmla="*/ 519113 h 519113"/>
                <a:gd name="connsiteX4" fmla="*/ 1495425 w 1766887"/>
                <a:gd name="connsiteY4" fmla="*/ 519113 h 519113"/>
                <a:gd name="connsiteX5" fmla="*/ 1495425 w 1766887"/>
                <a:gd name="connsiteY5" fmla="*/ 266700 h 519113"/>
                <a:gd name="connsiteX6" fmla="*/ 1766887 w 1766887"/>
                <a:gd name="connsiteY6" fmla="*/ 0 h 519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66887" h="519113">
                  <a:moveTo>
                    <a:pt x="1766887" y="0"/>
                  </a:moveTo>
                  <a:lnTo>
                    <a:pt x="276225" y="0"/>
                  </a:lnTo>
                  <a:lnTo>
                    <a:pt x="0" y="276225"/>
                  </a:lnTo>
                  <a:lnTo>
                    <a:pt x="0" y="519113"/>
                  </a:lnTo>
                  <a:lnTo>
                    <a:pt x="1495425" y="519113"/>
                  </a:lnTo>
                  <a:lnTo>
                    <a:pt x="1495425" y="266700"/>
                  </a:lnTo>
                  <a:lnTo>
                    <a:pt x="1766887" y="0"/>
                  </a:lnTo>
                  <a:close/>
                </a:path>
              </a:pathLst>
            </a:cu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4" name="グループ化 113"/>
          <p:cNvGrpSpPr/>
          <p:nvPr/>
        </p:nvGrpSpPr>
        <p:grpSpPr>
          <a:xfrm>
            <a:off x="644801" y="3100358"/>
            <a:ext cx="1115956" cy="1033922"/>
            <a:chOff x="6033121" y="784721"/>
            <a:chExt cx="1395536" cy="1080120"/>
          </a:xfrm>
          <a:solidFill>
            <a:schemeClr val="accent1">
              <a:lumMod val="90000"/>
            </a:schemeClr>
          </a:solidFill>
        </p:grpSpPr>
        <p:sp>
          <p:nvSpPr>
            <p:cNvPr id="115" name="片側の 2 つの角を丸めた四角形 114"/>
            <p:cNvSpPr/>
            <p:nvPr/>
          </p:nvSpPr>
          <p:spPr>
            <a:xfrm>
              <a:off x="6262836" y="784721"/>
              <a:ext cx="936104" cy="288032"/>
            </a:xfrm>
            <a:prstGeom prst="round2SameRect">
              <a:avLst/>
            </a:prstGeom>
            <a:solidFill>
              <a:srgbClr val="FFCC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片側の 2 つの角を丸めた四角形 115"/>
            <p:cNvSpPr/>
            <p:nvPr/>
          </p:nvSpPr>
          <p:spPr>
            <a:xfrm>
              <a:off x="6262836" y="813296"/>
              <a:ext cx="936104" cy="288032"/>
            </a:xfrm>
            <a:prstGeom prst="round2SameRect">
              <a:avLst/>
            </a:prstGeom>
            <a:gradFill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角丸四角形 116"/>
            <p:cNvSpPr/>
            <p:nvPr/>
          </p:nvSpPr>
          <p:spPr>
            <a:xfrm>
              <a:off x="6085507" y="1656345"/>
              <a:ext cx="1290762" cy="208496"/>
            </a:xfrm>
            <a:prstGeom prst="roundRect">
              <a:avLst/>
            </a:prstGeom>
            <a:gradFill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台形 117"/>
            <p:cNvSpPr/>
            <p:nvPr/>
          </p:nvSpPr>
          <p:spPr>
            <a:xfrm>
              <a:off x="6046812" y="1072753"/>
              <a:ext cx="1368152" cy="504056"/>
            </a:xfrm>
            <a:prstGeom prst="trapezoid">
              <a:avLst>
                <a:gd name="adj" fmla="val 42952"/>
              </a:avLst>
            </a:prstGeom>
            <a:gradFill flip="none" rotWithShape="1">
              <a:gsLst>
                <a:gs pos="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角丸四角形 118"/>
            <p:cNvSpPr/>
            <p:nvPr/>
          </p:nvSpPr>
          <p:spPr>
            <a:xfrm>
              <a:off x="6046812" y="1556792"/>
              <a:ext cx="1368152" cy="164033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角丸四角形 119"/>
            <p:cNvSpPr/>
            <p:nvPr/>
          </p:nvSpPr>
          <p:spPr>
            <a:xfrm>
              <a:off x="6508006" y="990054"/>
              <a:ext cx="425350" cy="140419"/>
            </a:xfrm>
            <a:prstGeom prst="roundRect">
              <a:avLst/>
            </a:prstGeom>
            <a:solidFill>
              <a:srgbClr val="92D05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台形 120"/>
            <p:cNvSpPr/>
            <p:nvPr/>
          </p:nvSpPr>
          <p:spPr>
            <a:xfrm>
              <a:off x="6033121" y="1101328"/>
              <a:ext cx="1395536" cy="455464"/>
            </a:xfrm>
            <a:prstGeom prst="trapezoid">
              <a:avLst>
                <a:gd name="adj" fmla="val 43998"/>
              </a:avLst>
            </a:pr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2" name="グループ化 121"/>
          <p:cNvGrpSpPr/>
          <p:nvPr/>
        </p:nvGrpSpPr>
        <p:grpSpPr>
          <a:xfrm>
            <a:off x="2291973" y="3100358"/>
            <a:ext cx="1579861" cy="1033922"/>
            <a:chOff x="2291973" y="1098838"/>
            <a:chExt cx="1579861" cy="1033922"/>
          </a:xfrm>
        </p:grpSpPr>
        <p:grpSp>
          <p:nvGrpSpPr>
            <p:cNvPr id="123" name="グループ化 122"/>
            <p:cNvGrpSpPr/>
            <p:nvPr/>
          </p:nvGrpSpPr>
          <p:grpSpPr>
            <a:xfrm>
              <a:off x="2307472" y="1098838"/>
              <a:ext cx="1548860" cy="1033922"/>
              <a:chOff x="6046812" y="784721"/>
              <a:chExt cx="1368152" cy="1080120"/>
            </a:xfrm>
            <a:solidFill>
              <a:schemeClr val="accent1">
                <a:lumMod val="90000"/>
              </a:schemeClr>
            </a:solidFill>
          </p:grpSpPr>
          <p:sp>
            <p:nvSpPr>
              <p:cNvPr id="125" name="片側の 2 つの角を丸めた四角形 124"/>
              <p:cNvSpPr/>
              <p:nvPr/>
            </p:nvSpPr>
            <p:spPr>
              <a:xfrm>
                <a:off x="6262836" y="784721"/>
                <a:ext cx="936104" cy="288032"/>
              </a:xfrm>
              <a:prstGeom prst="round2SameRect">
                <a:avLst/>
              </a:prstGeom>
              <a:solidFill>
                <a:srgbClr val="FFCC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片側の 2 つの角を丸めた四角形 125"/>
              <p:cNvSpPr/>
              <p:nvPr/>
            </p:nvSpPr>
            <p:spPr>
              <a:xfrm>
                <a:off x="6262836" y="813296"/>
                <a:ext cx="936104" cy="288032"/>
              </a:xfrm>
              <a:prstGeom prst="round2SameRect">
                <a:avLst/>
              </a:prstGeom>
              <a:gradFill>
                <a:gsLst>
                  <a:gs pos="0">
                    <a:srgbClr val="663300"/>
                  </a:gs>
                  <a:gs pos="100000">
                    <a:srgbClr val="CC6600"/>
                  </a:gs>
                </a:gsLst>
                <a:lin ang="189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角丸四角形 126"/>
              <p:cNvSpPr/>
              <p:nvPr/>
            </p:nvSpPr>
            <p:spPr>
              <a:xfrm>
                <a:off x="6085507" y="1656345"/>
                <a:ext cx="1290762" cy="208496"/>
              </a:xfrm>
              <a:prstGeom prst="roundRect">
                <a:avLst/>
              </a:prstGeom>
              <a:gradFill>
                <a:gsLst>
                  <a:gs pos="0">
                    <a:srgbClr val="663300"/>
                  </a:gs>
                  <a:gs pos="100000">
                    <a:srgbClr val="CC6600"/>
                  </a:gs>
                </a:gsLst>
                <a:lin ang="189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台形 127"/>
              <p:cNvSpPr/>
              <p:nvPr/>
            </p:nvSpPr>
            <p:spPr>
              <a:xfrm>
                <a:off x="6046812" y="1072753"/>
                <a:ext cx="1368152" cy="504056"/>
              </a:xfrm>
              <a:prstGeom prst="trapezoid">
                <a:avLst>
                  <a:gd name="adj" fmla="val 42952"/>
                </a:avLst>
              </a:prstGeom>
              <a:gradFill flip="none" rotWithShape="1">
                <a:gsLst>
                  <a:gs pos="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角丸四角形 128"/>
              <p:cNvSpPr/>
              <p:nvPr/>
            </p:nvSpPr>
            <p:spPr>
              <a:xfrm>
                <a:off x="6046812" y="1556792"/>
                <a:ext cx="1368152" cy="164033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角丸四角形 129"/>
              <p:cNvSpPr/>
              <p:nvPr/>
            </p:nvSpPr>
            <p:spPr>
              <a:xfrm>
                <a:off x="6336370" y="990054"/>
                <a:ext cx="351650" cy="140419"/>
              </a:xfrm>
              <a:prstGeom prst="roundRect">
                <a:avLst/>
              </a:pr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角丸四角形 155"/>
              <p:cNvSpPr/>
              <p:nvPr/>
            </p:nvSpPr>
            <p:spPr>
              <a:xfrm>
                <a:off x="6750464" y="990054"/>
                <a:ext cx="351650" cy="140419"/>
              </a:xfrm>
              <a:prstGeom prst="roundRect">
                <a:avLst/>
              </a:pr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4" name="台形 123"/>
            <p:cNvSpPr/>
            <p:nvPr/>
          </p:nvSpPr>
          <p:spPr>
            <a:xfrm>
              <a:off x="2291973" y="1401903"/>
              <a:ext cx="1579861" cy="435983"/>
            </a:xfrm>
            <a:prstGeom prst="trapezoid">
              <a:avLst>
                <a:gd name="adj" fmla="val 43998"/>
              </a:avLst>
            </a:pr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7" name="グループ化 156"/>
          <p:cNvGrpSpPr/>
          <p:nvPr/>
        </p:nvGrpSpPr>
        <p:grpSpPr>
          <a:xfrm>
            <a:off x="4225432" y="3078696"/>
            <a:ext cx="1444789" cy="1146978"/>
            <a:chOff x="4187915" y="1077175"/>
            <a:chExt cx="1541748" cy="1223951"/>
          </a:xfrm>
        </p:grpSpPr>
        <p:sp>
          <p:nvSpPr>
            <p:cNvPr id="158" name="フリーフォーム 157"/>
            <p:cNvSpPr/>
            <p:nvPr/>
          </p:nvSpPr>
          <p:spPr bwMode="auto">
            <a:xfrm>
              <a:off x="5632704" y="1883664"/>
              <a:ext cx="67056" cy="384048"/>
            </a:xfrm>
            <a:custGeom>
              <a:avLst/>
              <a:gdLst>
                <a:gd name="connsiteX0" fmla="*/ 67056 w 67056"/>
                <a:gd name="connsiteY0" fmla="*/ 79248 h 384048"/>
                <a:gd name="connsiteX1" fmla="*/ 67056 w 67056"/>
                <a:gd name="connsiteY1" fmla="*/ 384048 h 384048"/>
                <a:gd name="connsiteX2" fmla="*/ 0 w 67056"/>
                <a:gd name="connsiteY2" fmla="*/ 316992 h 384048"/>
                <a:gd name="connsiteX3" fmla="*/ 0 w 67056"/>
                <a:gd name="connsiteY3" fmla="*/ 0 h 384048"/>
                <a:gd name="connsiteX4" fmla="*/ 67056 w 67056"/>
                <a:gd name="connsiteY4" fmla="*/ 79248 h 384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056" h="384048">
                  <a:moveTo>
                    <a:pt x="67056" y="79248"/>
                  </a:moveTo>
                  <a:lnTo>
                    <a:pt x="67056" y="384048"/>
                  </a:lnTo>
                  <a:lnTo>
                    <a:pt x="0" y="316992"/>
                  </a:lnTo>
                  <a:lnTo>
                    <a:pt x="0" y="0"/>
                  </a:lnTo>
                  <a:lnTo>
                    <a:pt x="67056" y="79248"/>
                  </a:lnTo>
                  <a:close/>
                </a:path>
              </a:pathLst>
            </a:custGeom>
            <a:solidFill>
              <a:srgbClr val="008000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grpSp>
          <p:nvGrpSpPr>
            <p:cNvPr id="159" name="グループ化 158"/>
            <p:cNvGrpSpPr/>
            <p:nvPr/>
          </p:nvGrpSpPr>
          <p:grpSpPr>
            <a:xfrm flipH="1">
              <a:off x="4187915" y="1077175"/>
              <a:ext cx="1541748" cy="1223951"/>
              <a:chOff x="2317107" y="2880125"/>
              <a:chExt cx="1541748" cy="1223951"/>
            </a:xfrm>
          </p:grpSpPr>
          <p:sp>
            <p:nvSpPr>
              <p:cNvPr id="161" name="直方体 160"/>
              <p:cNvSpPr/>
              <p:nvPr/>
            </p:nvSpPr>
            <p:spPr bwMode="auto">
              <a:xfrm>
                <a:off x="2904711" y="2880125"/>
                <a:ext cx="954144" cy="705560"/>
              </a:xfrm>
              <a:prstGeom prst="cube">
                <a:avLst>
                  <a:gd name="adj" fmla="val 6819"/>
                </a:avLst>
              </a:prstGeom>
              <a:gradFill>
                <a:gsLst>
                  <a:gs pos="0">
                    <a:srgbClr val="663300"/>
                  </a:gs>
                  <a:gs pos="100000">
                    <a:srgbClr val="CC6600"/>
                  </a:gs>
                </a:gsLst>
                <a:lin ang="18900000" scaled="1"/>
              </a:gra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2" name="直方体 161"/>
              <p:cNvSpPr/>
              <p:nvPr/>
            </p:nvSpPr>
            <p:spPr bwMode="auto">
              <a:xfrm>
                <a:off x="2413867" y="3366366"/>
                <a:ext cx="1444988" cy="737710"/>
              </a:xfrm>
              <a:prstGeom prst="cube">
                <a:avLst>
                  <a:gd name="adj" fmla="val 71377"/>
                </a:avLst>
              </a:prstGeom>
              <a:gradFill>
                <a:gsLst>
                  <a:gs pos="0">
                    <a:srgbClr val="663300"/>
                  </a:gs>
                  <a:gs pos="100000">
                    <a:srgbClr val="CC6600"/>
                  </a:gs>
                </a:gsLst>
                <a:lin ang="18900000" scaled="1"/>
              </a:gra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3" name="直方体 162"/>
              <p:cNvSpPr/>
              <p:nvPr/>
            </p:nvSpPr>
            <p:spPr bwMode="auto">
              <a:xfrm>
                <a:off x="2317107" y="3293985"/>
                <a:ext cx="1541748" cy="684600"/>
              </a:xfrm>
              <a:prstGeom prst="cube">
                <a:avLst>
                  <a:gd name="adj" fmla="val 84260"/>
                </a:avLst>
              </a:prstGeom>
              <a:solidFill>
                <a:srgbClr val="92D050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4" name="直方体 163"/>
              <p:cNvSpPr/>
              <p:nvPr/>
            </p:nvSpPr>
            <p:spPr bwMode="auto">
              <a:xfrm>
                <a:off x="2317107" y="3179685"/>
                <a:ext cx="1541748" cy="684600"/>
              </a:xfrm>
              <a:prstGeom prst="cube">
                <a:avLst>
                  <a:gd name="adj" fmla="val 84260"/>
                </a:avLst>
              </a:prstGeom>
              <a:gradFill>
                <a:gsLst>
                  <a:gs pos="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8900000" scaled="1"/>
              </a:gra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5" name="直方体 164"/>
              <p:cNvSpPr/>
              <p:nvPr/>
            </p:nvSpPr>
            <p:spPr bwMode="auto">
              <a:xfrm>
                <a:off x="3088690" y="3092599"/>
                <a:ext cx="456790" cy="193712"/>
              </a:xfrm>
              <a:prstGeom prst="cube">
                <a:avLst>
                  <a:gd name="adj" fmla="val 45303"/>
                </a:avLst>
              </a:prstGeom>
              <a:solidFill>
                <a:srgbClr val="92D050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160" name="フリーフォーム 159"/>
            <p:cNvSpPr/>
            <p:nvPr/>
          </p:nvSpPr>
          <p:spPr bwMode="auto">
            <a:xfrm>
              <a:off x="4224528" y="1414272"/>
              <a:ext cx="1463040" cy="810768"/>
            </a:xfrm>
            <a:custGeom>
              <a:avLst/>
              <a:gdLst>
                <a:gd name="connsiteX0" fmla="*/ 1011936 w 1463040"/>
                <a:gd name="connsiteY0" fmla="*/ 6096 h 810768"/>
                <a:gd name="connsiteX1" fmla="*/ 0 w 1463040"/>
                <a:gd name="connsiteY1" fmla="*/ 6096 h 810768"/>
                <a:gd name="connsiteX2" fmla="*/ 0 w 1463040"/>
                <a:gd name="connsiteY2" fmla="*/ 347472 h 810768"/>
                <a:gd name="connsiteX3" fmla="*/ 463296 w 1463040"/>
                <a:gd name="connsiteY3" fmla="*/ 810768 h 810768"/>
                <a:gd name="connsiteX4" fmla="*/ 463296 w 1463040"/>
                <a:gd name="connsiteY4" fmla="*/ 481584 h 810768"/>
                <a:gd name="connsiteX5" fmla="*/ 1438656 w 1463040"/>
                <a:gd name="connsiteY5" fmla="*/ 481584 h 810768"/>
                <a:gd name="connsiteX6" fmla="*/ 1463040 w 1463040"/>
                <a:gd name="connsiteY6" fmla="*/ 505968 h 810768"/>
                <a:gd name="connsiteX7" fmla="*/ 1463040 w 1463040"/>
                <a:gd name="connsiteY7" fmla="*/ 463296 h 810768"/>
                <a:gd name="connsiteX8" fmla="*/ 999744 w 1463040"/>
                <a:gd name="connsiteY8" fmla="*/ 0 h 810768"/>
                <a:gd name="connsiteX9" fmla="*/ 1011936 w 1463040"/>
                <a:gd name="connsiteY9" fmla="*/ 6096 h 810768"/>
                <a:gd name="connsiteX0" fmla="*/ 999744 w 1463040"/>
                <a:gd name="connsiteY0" fmla="*/ 0 h 810768"/>
                <a:gd name="connsiteX1" fmla="*/ 0 w 1463040"/>
                <a:gd name="connsiteY1" fmla="*/ 6096 h 810768"/>
                <a:gd name="connsiteX2" fmla="*/ 0 w 1463040"/>
                <a:gd name="connsiteY2" fmla="*/ 347472 h 810768"/>
                <a:gd name="connsiteX3" fmla="*/ 463296 w 1463040"/>
                <a:gd name="connsiteY3" fmla="*/ 810768 h 810768"/>
                <a:gd name="connsiteX4" fmla="*/ 463296 w 1463040"/>
                <a:gd name="connsiteY4" fmla="*/ 481584 h 810768"/>
                <a:gd name="connsiteX5" fmla="*/ 1438656 w 1463040"/>
                <a:gd name="connsiteY5" fmla="*/ 481584 h 810768"/>
                <a:gd name="connsiteX6" fmla="*/ 1463040 w 1463040"/>
                <a:gd name="connsiteY6" fmla="*/ 505968 h 810768"/>
                <a:gd name="connsiteX7" fmla="*/ 1463040 w 1463040"/>
                <a:gd name="connsiteY7" fmla="*/ 463296 h 810768"/>
                <a:gd name="connsiteX8" fmla="*/ 999744 w 1463040"/>
                <a:gd name="connsiteY8" fmla="*/ 0 h 810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63040" h="810768">
                  <a:moveTo>
                    <a:pt x="999744" y="0"/>
                  </a:moveTo>
                  <a:lnTo>
                    <a:pt x="0" y="6096"/>
                  </a:lnTo>
                  <a:lnTo>
                    <a:pt x="0" y="347472"/>
                  </a:lnTo>
                  <a:lnTo>
                    <a:pt x="463296" y="810768"/>
                  </a:lnTo>
                  <a:lnTo>
                    <a:pt x="463296" y="481584"/>
                  </a:lnTo>
                  <a:lnTo>
                    <a:pt x="1438656" y="481584"/>
                  </a:lnTo>
                  <a:lnTo>
                    <a:pt x="1463040" y="505968"/>
                  </a:lnTo>
                  <a:lnTo>
                    <a:pt x="1463040" y="463296"/>
                  </a:lnTo>
                  <a:lnTo>
                    <a:pt x="999744" y="0"/>
                  </a:lnTo>
                  <a:close/>
                </a:path>
              </a:pathLst>
            </a:cu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66" name="グループ化 165"/>
          <p:cNvGrpSpPr/>
          <p:nvPr/>
        </p:nvGrpSpPr>
        <p:grpSpPr>
          <a:xfrm>
            <a:off x="6054232" y="3161313"/>
            <a:ext cx="1526229" cy="993060"/>
            <a:chOff x="6054232" y="1159793"/>
            <a:chExt cx="1526229" cy="993060"/>
          </a:xfrm>
        </p:grpSpPr>
        <p:sp>
          <p:nvSpPr>
            <p:cNvPr id="167" name="フリーフォーム 166"/>
            <p:cNvSpPr/>
            <p:nvPr/>
          </p:nvSpPr>
          <p:spPr bwMode="auto">
            <a:xfrm>
              <a:off x="7517622" y="1792957"/>
              <a:ext cx="62839" cy="313598"/>
            </a:xfrm>
            <a:custGeom>
              <a:avLst/>
              <a:gdLst>
                <a:gd name="connsiteX0" fmla="*/ 67056 w 67056"/>
                <a:gd name="connsiteY0" fmla="*/ 79248 h 384048"/>
                <a:gd name="connsiteX1" fmla="*/ 67056 w 67056"/>
                <a:gd name="connsiteY1" fmla="*/ 384048 h 384048"/>
                <a:gd name="connsiteX2" fmla="*/ 0 w 67056"/>
                <a:gd name="connsiteY2" fmla="*/ 316992 h 384048"/>
                <a:gd name="connsiteX3" fmla="*/ 0 w 67056"/>
                <a:gd name="connsiteY3" fmla="*/ 0 h 384048"/>
                <a:gd name="connsiteX4" fmla="*/ 67056 w 67056"/>
                <a:gd name="connsiteY4" fmla="*/ 79248 h 384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056" h="384048">
                  <a:moveTo>
                    <a:pt x="67056" y="79248"/>
                  </a:moveTo>
                  <a:lnTo>
                    <a:pt x="67056" y="384048"/>
                  </a:lnTo>
                  <a:lnTo>
                    <a:pt x="0" y="316992"/>
                  </a:lnTo>
                  <a:lnTo>
                    <a:pt x="0" y="0"/>
                  </a:lnTo>
                  <a:lnTo>
                    <a:pt x="67056" y="79248"/>
                  </a:lnTo>
                  <a:close/>
                </a:path>
              </a:pathLst>
            </a:custGeom>
            <a:solidFill>
              <a:srgbClr val="008000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grpSp>
          <p:nvGrpSpPr>
            <p:cNvPr id="168" name="グループ化 167"/>
            <p:cNvGrpSpPr/>
            <p:nvPr/>
          </p:nvGrpSpPr>
          <p:grpSpPr>
            <a:xfrm flipH="1">
              <a:off x="6054232" y="1159793"/>
              <a:ext cx="1525764" cy="993060"/>
              <a:chOff x="2383946" y="2880125"/>
              <a:chExt cx="1474910" cy="1283804"/>
            </a:xfrm>
          </p:grpSpPr>
          <p:sp>
            <p:nvSpPr>
              <p:cNvPr id="170" name="直方体 169"/>
              <p:cNvSpPr/>
              <p:nvPr/>
            </p:nvSpPr>
            <p:spPr bwMode="auto">
              <a:xfrm>
                <a:off x="2748135" y="2880125"/>
                <a:ext cx="1110721" cy="352779"/>
              </a:xfrm>
              <a:prstGeom prst="cube">
                <a:avLst>
                  <a:gd name="adj" fmla="val 6819"/>
                </a:avLst>
              </a:prstGeom>
              <a:gradFill>
                <a:gsLst>
                  <a:gs pos="0">
                    <a:srgbClr val="663300"/>
                  </a:gs>
                  <a:gs pos="100000">
                    <a:srgbClr val="CC6600"/>
                  </a:gs>
                </a:gsLst>
                <a:lin ang="18900000" scaled="1"/>
              </a:gra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1" name="直方体 170"/>
              <p:cNvSpPr/>
              <p:nvPr/>
            </p:nvSpPr>
            <p:spPr bwMode="auto">
              <a:xfrm>
                <a:off x="2413868" y="3366366"/>
                <a:ext cx="1444988" cy="797563"/>
              </a:xfrm>
              <a:prstGeom prst="cube">
                <a:avLst>
                  <a:gd name="adj" fmla="val 71377"/>
                </a:avLst>
              </a:prstGeom>
              <a:gradFill>
                <a:gsLst>
                  <a:gs pos="0">
                    <a:srgbClr val="663300"/>
                  </a:gs>
                  <a:gs pos="100000">
                    <a:srgbClr val="CC6600"/>
                  </a:gs>
                </a:gsLst>
                <a:lin ang="18900000" scaled="1"/>
              </a:gra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2" name="直方体 171"/>
              <p:cNvSpPr/>
              <p:nvPr/>
            </p:nvSpPr>
            <p:spPr bwMode="auto">
              <a:xfrm>
                <a:off x="2383946" y="3293985"/>
                <a:ext cx="1474910" cy="684600"/>
              </a:xfrm>
              <a:prstGeom prst="cube">
                <a:avLst>
                  <a:gd name="adj" fmla="val 84260"/>
                </a:avLst>
              </a:prstGeom>
              <a:solidFill>
                <a:srgbClr val="92D050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3" name="直方体 172"/>
              <p:cNvSpPr/>
              <p:nvPr/>
            </p:nvSpPr>
            <p:spPr bwMode="auto">
              <a:xfrm>
                <a:off x="2383946" y="3179684"/>
                <a:ext cx="1474910" cy="684600"/>
              </a:xfrm>
              <a:prstGeom prst="cube">
                <a:avLst>
                  <a:gd name="adj" fmla="val 84260"/>
                </a:avLst>
              </a:prstGeom>
              <a:gradFill>
                <a:gsLst>
                  <a:gs pos="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8900000" scaled="1"/>
              </a:gra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4" name="直方体 173"/>
              <p:cNvSpPr/>
              <p:nvPr/>
            </p:nvSpPr>
            <p:spPr bwMode="auto">
              <a:xfrm>
                <a:off x="3294799" y="3092599"/>
                <a:ext cx="359431" cy="193712"/>
              </a:xfrm>
              <a:prstGeom prst="cube">
                <a:avLst>
                  <a:gd name="adj" fmla="val 45303"/>
                </a:avLst>
              </a:prstGeom>
              <a:solidFill>
                <a:srgbClr val="92D050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" name="直方体 174"/>
              <p:cNvSpPr/>
              <p:nvPr/>
            </p:nvSpPr>
            <p:spPr bwMode="auto">
              <a:xfrm>
                <a:off x="2823374" y="3092599"/>
                <a:ext cx="359431" cy="193712"/>
              </a:xfrm>
              <a:prstGeom prst="cube">
                <a:avLst>
                  <a:gd name="adj" fmla="val 45303"/>
                </a:avLst>
              </a:prstGeom>
              <a:solidFill>
                <a:srgbClr val="92D050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169" name="フリーフォーム 168"/>
            <p:cNvSpPr/>
            <p:nvPr/>
          </p:nvSpPr>
          <p:spPr bwMode="auto">
            <a:xfrm>
              <a:off x="6095999" y="1389709"/>
              <a:ext cx="1477491" cy="670625"/>
            </a:xfrm>
            <a:custGeom>
              <a:avLst/>
              <a:gdLst>
                <a:gd name="connsiteX0" fmla="*/ 1011936 w 1463040"/>
                <a:gd name="connsiteY0" fmla="*/ 6096 h 810768"/>
                <a:gd name="connsiteX1" fmla="*/ 0 w 1463040"/>
                <a:gd name="connsiteY1" fmla="*/ 6096 h 810768"/>
                <a:gd name="connsiteX2" fmla="*/ 0 w 1463040"/>
                <a:gd name="connsiteY2" fmla="*/ 347472 h 810768"/>
                <a:gd name="connsiteX3" fmla="*/ 463296 w 1463040"/>
                <a:gd name="connsiteY3" fmla="*/ 810768 h 810768"/>
                <a:gd name="connsiteX4" fmla="*/ 463296 w 1463040"/>
                <a:gd name="connsiteY4" fmla="*/ 481584 h 810768"/>
                <a:gd name="connsiteX5" fmla="*/ 1438656 w 1463040"/>
                <a:gd name="connsiteY5" fmla="*/ 481584 h 810768"/>
                <a:gd name="connsiteX6" fmla="*/ 1463040 w 1463040"/>
                <a:gd name="connsiteY6" fmla="*/ 505968 h 810768"/>
                <a:gd name="connsiteX7" fmla="*/ 1463040 w 1463040"/>
                <a:gd name="connsiteY7" fmla="*/ 463296 h 810768"/>
                <a:gd name="connsiteX8" fmla="*/ 999744 w 1463040"/>
                <a:gd name="connsiteY8" fmla="*/ 0 h 810768"/>
                <a:gd name="connsiteX9" fmla="*/ 1011936 w 1463040"/>
                <a:gd name="connsiteY9" fmla="*/ 6096 h 810768"/>
                <a:gd name="connsiteX0" fmla="*/ 999744 w 1463040"/>
                <a:gd name="connsiteY0" fmla="*/ 0 h 810768"/>
                <a:gd name="connsiteX1" fmla="*/ 0 w 1463040"/>
                <a:gd name="connsiteY1" fmla="*/ 6096 h 810768"/>
                <a:gd name="connsiteX2" fmla="*/ 0 w 1463040"/>
                <a:gd name="connsiteY2" fmla="*/ 347472 h 810768"/>
                <a:gd name="connsiteX3" fmla="*/ 463296 w 1463040"/>
                <a:gd name="connsiteY3" fmla="*/ 810768 h 810768"/>
                <a:gd name="connsiteX4" fmla="*/ 463296 w 1463040"/>
                <a:gd name="connsiteY4" fmla="*/ 481584 h 810768"/>
                <a:gd name="connsiteX5" fmla="*/ 1438656 w 1463040"/>
                <a:gd name="connsiteY5" fmla="*/ 481584 h 810768"/>
                <a:gd name="connsiteX6" fmla="*/ 1463040 w 1463040"/>
                <a:gd name="connsiteY6" fmla="*/ 505968 h 810768"/>
                <a:gd name="connsiteX7" fmla="*/ 1463040 w 1463040"/>
                <a:gd name="connsiteY7" fmla="*/ 463296 h 810768"/>
                <a:gd name="connsiteX8" fmla="*/ 999744 w 1463040"/>
                <a:gd name="connsiteY8" fmla="*/ 0 h 810768"/>
                <a:gd name="connsiteX0" fmla="*/ 999744 w 1463040"/>
                <a:gd name="connsiteY0" fmla="*/ 0 h 719697"/>
                <a:gd name="connsiteX1" fmla="*/ 0 w 1463040"/>
                <a:gd name="connsiteY1" fmla="*/ 6096 h 719697"/>
                <a:gd name="connsiteX2" fmla="*/ 0 w 1463040"/>
                <a:gd name="connsiteY2" fmla="*/ 347472 h 719697"/>
                <a:gd name="connsiteX3" fmla="*/ 331752 w 1463040"/>
                <a:gd name="connsiteY3" fmla="*/ 719697 h 719697"/>
                <a:gd name="connsiteX4" fmla="*/ 463296 w 1463040"/>
                <a:gd name="connsiteY4" fmla="*/ 481584 h 719697"/>
                <a:gd name="connsiteX5" fmla="*/ 1438656 w 1463040"/>
                <a:gd name="connsiteY5" fmla="*/ 481584 h 719697"/>
                <a:gd name="connsiteX6" fmla="*/ 1463040 w 1463040"/>
                <a:gd name="connsiteY6" fmla="*/ 505968 h 719697"/>
                <a:gd name="connsiteX7" fmla="*/ 1463040 w 1463040"/>
                <a:gd name="connsiteY7" fmla="*/ 463296 h 719697"/>
                <a:gd name="connsiteX8" fmla="*/ 999744 w 1463040"/>
                <a:gd name="connsiteY8" fmla="*/ 0 h 719697"/>
                <a:gd name="connsiteX0" fmla="*/ 999744 w 1463040"/>
                <a:gd name="connsiteY0" fmla="*/ 0 h 719697"/>
                <a:gd name="connsiteX1" fmla="*/ 0 w 1463040"/>
                <a:gd name="connsiteY1" fmla="*/ 6096 h 719697"/>
                <a:gd name="connsiteX2" fmla="*/ 0 w 1463040"/>
                <a:gd name="connsiteY2" fmla="*/ 347472 h 719697"/>
                <a:gd name="connsiteX3" fmla="*/ 331752 w 1463040"/>
                <a:gd name="connsiteY3" fmla="*/ 719697 h 719697"/>
                <a:gd name="connsiteX4" fmla="*/ 326033 w 1463040"/>
                <a:gd name="connsiteY4" fmla="*/ 481584 h 719697"/>
                <a:gd name="connsiteX5" fmla="*/ 1438656 w 1463040"/>
                <a:gd name="connsiteY5" fmla="*/ 481584 h 719697"/>
                <a:gd name="connsiteX6" fmla="*/ 1463040 w 1463040"/>
                <a:gd name="connsiteY6" fmla="*/ 505968 h 719697"/>
                <a:gd name="connsiteX7" fmla="*/ 1463040 w 1463040"/>
                <a:gd name="connsiteY7" fmla="*/ 463296 h 719697"/>
                <a:gd name="connsiteX8" fmla="*/ 999744 w 1463040"/>
                <a:gd name="connsiteY8" fmla="*/ 0 h 719697"/>
                <a:gd name="connsiteX0" fmla="*/ 999744 w 1463040"/>
                <a:gd name="connsiteY0" fmla="*/ 0 h 719697"/>
                <a:gd name="connsiteX1" fmla="*/ 0 w 1463040"/>
                <a:gd name="connsiteY1" fmla="*/ 6096 h 719697"/>
                <a:gd name="connsiteX2" fmla="*/ 0 w 1463040"/>
                <a:gd name="connsiteY2" fmla="*/ 347472 h 719697"/>
                <a:gd name="connsiteX3" fmla="*/ 331752 w 1463040"/>
                <a:gd name="connsiteY3" fmla="*/ 719697 h 719697"/>
                <a:gd name="connsiteX4" fmla="*/ 366068 w 1463040"/>
                <a:gd name="connsiteY4" fmla="*/ 462069 h 719697"/>
                <a:gd name="connsiteX5" fmla="*/ 1438656 w 1463040"/>
                <a:gd name="connsiteY5" fmla="*/ 481584 h 719697"/>
                <a:gd name="connsiteX6" fmla="*/ 1463040 w 1463040"/>
                <a:gd name="connsiteY6" fmla="*/ 505968 h 719697"/>
                <a:gd name="connsiteX7" fmla="*/ 1463040 w 1463040"/>
                <a:gd name="connsiteY7" fmla="*/ 463296 h 719697"/>
                <a:gd name="connsiteX8" fmla="*/ 999744 w 1463040"/>
                <a:gd name="connsiteY8" fmla="*/ 0 h 719697"/>
                <a:gd name="connsiteX0" fmla="*/ 999744 w 1463040"/>
                <a:gd name="connsiteY0" fmla="*/ 0 h 719697"/>
                <a:gd name="connsiteX1" fmla="*/ 0 w 1463040"/>
                <a:gd name="connsiteY1" fmla="*/ 6096 h 719697"/>
                <a:gd name="connsiteX2" fmla="*/ 0 w 1463040"/>
                <a:gd name="connsiteY2" fmla="*/ 347472 h 719697"/>
                <a:gd name="connsiteX3" fmla="*/ 331752 w 1463040"/>
                <a:gd name="connsiteY3" fmla="*/ 719697 h 719697"/>
                <a:gd name="connsiteX4" fmla="*/ 348910 w 1463040"/>
                <a:gd name="connsiteY4" fmla="*/ 462069 h 719697"/>
                <a:gd name="connsiteX5" fmla="*/ 1438656 w 1463040"/>
                <a:gd name="connsiteY5" fmla="*/ 481584 h 719697"/>
                <a:gd name="connsiteX6" fmla="*/ 1463040 w 1463040"/>
                <a:gd name="connsiteY6" fmla="*/ 505968 h 719697"/>
                <a:gd name="connsiteX7" fmla="*/ 1463040 w 1463040"/>
                <a:gd name="connsiteY7" fmla="*/ 463296 h 719697"/>
                <a:gd name="connsiteX8" fmla="*/ 999744 w 1463040"/>
                <a:gd name="connsiteY8" fmla="*/ 0 h 719697"/>
                <a:gd name="connsiteX0" fmla="*/ 999744 w 1463040"/>
                <a:gd name="connsiteY0" fmla="*/ 0 h 732707"/>
                <a:gd name="connsiteX1" fmla="*/ 0 w 1463040"/>
                <a:gd name="connsiteY1" fmla="*/ 6096 h 732707"/>
                <a:gd name="connsiteX2" fmla="*/ 0 w 1463040"/>
                <a:gd name="connsiteY2" fmla="*/ 347472 h 732707"/>
                <a:gd name="connsiteX3" fmla="*/ 354630 w 1463040"/>
                <a:gd name="connsiteY3" fmla="*/ 732707 h 732707"/>
                <a:gd name="connsiteX4" fmla="*/ 348910 w 1463040"/>
                <a:gd name="connsiteY4" fmla="*/ 462069 h 732707"/>
                <a:gd name="connsiteX5" fmla="*/ 1438656 w 1463040"/>
                <a:gd name="connsiteY5" fmla="*/ 481584 h 732707"/>
                <a:gd name="connsiteX6" fmla="*/ 1463040 w 1463040"/>
                <a:gd name="connsiteY6" fmla="*/ 505968 h 732707"/>
                <a:gd name="connsiteX7" fmla="*/ 1463040 w 1463040"/>
                <a:gd name="connsiteY7" fmla="*/ 463296 h 732707"/>
                <a:gd name="connsiteX8" fmla="*/ 999744 w 1463040"/>
                <a:gd name="connsiteY8" fmla="*/ 0 h 732707"/>
                <a:gd name="connsiteX0" fmla="*/ 999744 w 1463040"/>
                <a:gd name="connsiteY0" fmla="*/ 0 h 719697"/>
                <a:gd name="connsiteX1" fmla="*/ 0 w 1463040"/>
                <a:gd name="connsiteY1" fmla="*/ 6096 h 719697"/>
                <a:gd name="connsiteX2" fmla="*/ 0 w 1463040"/>
                <a:gd name="connsiteY2" fmla="*/ 347472 h 719697"/>
                <a:gd name="connsiteX3" fmla="*/ 348910 w 1463040"/>
                <a:gd name="connsiteY3" fmla="*/ 719697 h 719697"/>
                <a:gd name="connsiteX4" fmla="*/ 348910 w 1463040"/>
                <a:gd name="connsiteY4" fmla="*/ 462069 h 719697"/>
                <a:gd name="connsiteX5" fmla="*/ 1438656 w 1463040"/>
                <a:gd name="connsiteY5" fmla="*/ 481584 h 719697"/>
                <a:gd name="connsiteX6" fmla="*/ 1463040 w 1463040"/>
                <a:gd name="connsiteY6" fmla="*/ 505968 h 719697"/>
                <a:gd name="connsiteX7" fmla="*/ 1463040 w 1463040"/>
                <a:gd name="connsiteY7" fmla="*/ 463296 h 719697"/>
                <a:gd name="connsiteX8" fmla="*/ 999744 w 1463040"/>
                <a:gd name="connsiteY8" fmla="*/ 0 h 719697"/>
                <a:gd name="connsiteX0" fmla="*/ 1065873 w 1463040"/>
                <a:gd name="connsiteY0" fmla="*/ 3 h 713601"/>
                <a:gd name="connsiteX1" fmla="*/ 0 w 1463040"/>
                <a:gd name="connsiteY1" fmla="*/ 0 h 713601"/>
                <a:gd name="connsiteX2" fmla="*/ 0 w 1463040"/>
                <a:gd name="connsiteY2" fmla="*/ 341376 h 713601"/>
                <a:gd name="connsiteX3" fmla="*/ 348910 w 1463040"/>
                <a:gd name="connsiteY3" fmla="*/ 713601 h 713601"/>
                <a:gd name="connsiteX4" fmla="*/ 348910 w 1463040"/>
                <a:gd name="connsiteY4" fmla="*/ 455973 h 713601"/>
                <a:gd name="connsiteX5" fmla="*/ 1438656 w 1463040"/>
                <a:gd name="connsiteY5" fmla="*/ 475488 h 713601"/>
                <a:gd name="connsiteX6" fmla="*/ 1463040 w 1463040"/>
                <a:gd name="connsiteY6" fmla="*/ 499872 h 713601"/>
                <a:gd name="connsiteX7" fmla="*/ 1463040 w 1463040"/>
                <a:gd name="connsiteY7" fmla="*/ 457200 h 713601"/>
                <a:gd name="connsiteX8" fmla="*/ 1065873 w 1463040"/>
                <a:gd name="connsiteY8" fmla="*/ 3 h 713601"/>
                <a:gd name="connsiteX0" fmla="*/ 1065873 w 1473764"/>
                <a:gd name="connsiteY0" fmla="*/ 3 h 713601"/>
                <a:gd name="connsiteX1" fmla="*/ 0 w 1473764"/>
                <a:gd name="connsiteY1" fmla="*/ 0 h 713601"/>
                <a:gd name="connsiteX2" fmla="*/ 0 w 1473764"/>
                <a:gd name="connsiteY2" fmla="*/ 341376 h 713601"/>
                <a:gd name="connsiteX3" fmla="*/ 348910 w 1473764"/>
                <a:gd name="connsiteY3" fmla="*/ 713601 h 713601"/>
                <a:gd name="connsiteX4" fmla="*/ 348910 w 1473764"/>
                <a:gd name="connsiteY4" fmla="*/ 455973 h 713601"/>
                <a:gd name="connsiteX5" fmla="*/ 1438656 w 1473764"/>
                <a:gd name="connsiteY5" fmla="*/ 475488 h 713601"/>
                <a:gd name="connsiteX6" fmla="*/ 1463040 w 1473764"/>
                <a:gd name="connsiteY6" fmla="*/ 499872 h 713601"/>
                <a:gd name="connsiteX7" fmla="*/ 1473764 w 1473764"/>
                <a:gd name="connsiteY7" fmla="*/ 440937 h 713601"/>
                <a:gd name="connsiteX8" fmla="*/ 1065873 w 1473764"/>
                <a:gd name="connsiteY8" fmla="*/ 3 h 713601"/>
                <a:gd name="connsiteX0" fmla="*/ 1065873 w 1473764"/>
                <a:gd name="connsiteY0" fmla="*/ 3 h 713601"/>
                <a:gd name="connsiteX1" fmla="*/ 0 w 1473764"/>
                <a:gd name="connsiteY1" fmla="*/ 0 h 713601"/>
                <a:gd name="connsiteX2" fmla="*/ 0 w 1473764"/>
                <a:gd name="connsiteY2" fmla="*/ 341376 h 713601"/>
                <a:gd name="connsiteX3" fmla="*/ 348910 w 1473764"/>
                <a:gd name="connsiteY3" fmla="*/ 713601 h 713601"/>
                <a:gd name="connsiteX4" fmla="*/ 348910 w 1473764"/>
                <a:gd name="connsiteY4" fmla="*/ 455973 h 713601"/>
                <a:gd name="connsiteX5" fmla="*/ 1452955 w 1473764"/>
                <a:gd name="connsiteY5" fmla="*/ 463291 h 713601"/>
                <a:gd name="connsiteX6" fmla="*/ 1463040 w 1473764"/>
                <a:gd name="connsiteY6" fmla="*/ 499872 h 713601"/>
                <a:gd name="connsiteX7" fmla="*/ 1473764 w 1473764"/>
                <a:gd name="connsiteY7" fmla="*/ 440937 h 713601"/>
                <a:gd name="connsiteX8" fmla="*/ 1065873 w 1473764"/>
                <a:gd name="connsiteY8" fmla="*/ 3 h 713601"/>
                <a:gd name="connsiteX0" fmla="*/ 1065873 w 1473764"/>
                <a:gd name="connsiteY0" fmla="*/ 3 h 713601"/>
                <a:gd name="connsiteX1" fmla="*/ 0 w 1473764"/>
                <a:gd name="connsiteY1" fmla="*/ 0 h 713601"/>
                <a:gd name="connsiteX2" fmla="*/ 0 w 1473764"/>
                <a:gd name="connsiteY2" fmla="*/ 341376 h 713601"/>
                <a:gd name="connsiteX3" fmla="*/ 348910 w 1473764"/>
                <a:gd name="connsiteY3" fmla="*/ 713601 h 713601"/>
                <a:gd name="connsiteX4" fmla="*/ 348910 w 1473764"/>
                <a:gd name="connsiteY4" fmla="*/ 455973 h 713601"/>
                <a:gd name="connsiteX5" fmla="*/ 1452955 w 1473764"/>
                <a:gd name="connsiteY5" fmla="*/ 463291 h 713601"/>
                <a:gd name="connsiteX6" fmla="*/ 1454104 w 1473764"/>
                <a:gd name="connsiteY6" fmla="*/ 520200 h 713601"/>
                <a:gd name="connsiteX7" fmla="*/ 1473764 w 1473764"/>
                <a:gd name="connsiteY7" fmla="*/ 440937 h 713601"/>
                <a:gd name="connsiteX8" fmla="*/ 1065873 w 1473764"/>
                <a:gd name="connsiteY8" fmla="*/ 3 h 713601"/>
                <a:gd name="connsiteX0" fmla="*/ 1065873 w 1473764"/>
                <a:gd name="connsiteY0" fmla="*/ 3 h 713601"/>
                <a:gd name="connsiteX1" fmla="*/ 0 w 1473764"/>
                <a:gd name="connsiteY1" fmla="*/ 0 h 713601"/>
                <a:gd name="connsiteX2" fmla="*/ 0 w 1473764"/>
                <a:gd name="connsiteY2" fmla="*/ 341376 h 713601"/>
                <a:gd name="connsiteX3" fmla="*/ 348910 w 1473764"/>
                <a:gd name="connsiteY3" fmla="*/ 713601 h 713601"/>
                <a:gd name="connsiteX4" fmla="*/ 348910 w 1473764"/>
                <a:gd name="connsiteY4" fmla="*/ 455973 h 713601"/>
                <a:gd name="connsiteX5" fmla="*/ 1404698 w 1473764"/>
                <a:gd name="connsiteY5" fmla="*/ 296598 h 713601"/>
                <a:gd name="connsiteX6" fmla="*/ 1454104 w 1473764"/>
                <a:gd name="connsiteY6" fmla="*/ 520200 h 713601"/>
                <a:gd name="connsiteX7" fmla="*/ 1473764 w 1473764"/>
                <a:gd name="connsiteY7" fmla="*/ 440937 h 713601"/>
                <a:gd name="connsiteX8" fmla="*/ 1065873 w 1473764"/>
                <a:gd name="connsiteY8" fmla="*/ 3 h 713601"/>
                <a:gd name="connsiteX0" fmla="*/ 1065873 w 1473764"/>
                <a:gd name="connsiteY0" fmla="*/ 3 h 713601"/>
                <a:gd name="connsiteX1" fmla="*/ 0 w 1473764"/>
                <a:gd name="connsiteY1" fmla="*/ 0 h 713601"/>
                <a:gd name="connsiteX2" fmla="*/ 0 w 1473764"/>
                <a:gd name="connsiteY2" fmla="*/ 341376 h 713601"/>
                <a:gd name="connsiteX3" fmla="*/ 348910 w 1473764"/>
                <a:gd name="connsiteY3" fmla="*/ 713601 h 713601"/>
                <a:gd name="connsiteX4" fmla="*/ 348910 w 1473764"/>
                <a:gd name="connsiteY4" fmla="*/ 455973 h 713601"/>
                <a:gd name="connsiteX5" fmla="*/ 1404698 w 1473764"/>
                <a:gd name="connsiteY5" fmla="*/ 453127 h 713601"/>
                <a:gd name="connsiteX6" fmla="*/ 1454104 w 1473764"/>
                <a:gd name="connsiteY6" fmla="*/ 520200 h 713601"/>
                <a:gd name="connsiteX7" fmla="*/ 1473764 w 1473764"/>
                <a:gd name="connsiteY7" fmla="*/ 440937 h 713601"/>
                <a:gd name="connsiteX8" fmla="*/ 1065873 w 1473764"/>
                <a:gd name="connsiteY8" fmla="*/ 3 h 713601"/>
                <a:gd name="connsiteX0" fmla="*/ 1065873 w 1473764"/>
                <a:gd name="connsiteY0" fmla="*/ 3 h 713601"/>
                <a:gd name="connsiteX1" fmla="*/ 0 w 1473764"/>
                <a:gd name="connsiteY1" fmla="*/ 0 h 713601"/>
                <a:gd name="connsiteX2" fmla="*/ 0 w 1473764"/>
                <a:gd name="connsiteY2" fmla="*/ 341376 h 713601"/>
                <a:gd name="connsiteX3" fmla="*/ 348910 w 1473764"/>
                <a:gd name="connsiteY3" fmla="*/ 713601 h 713601"/>
                <a:gd name="connsiteX4" fmla="*/ 348910 w 1473764"/>
                <a:gd name="connsiteY4" fmla="*/ 455973 h 713601"/>
                <a:gd name="connsiteX5" fmla="*/ 1404698 w 1473764"/>
                <a:gd name="connsiteY5" fmla="*/ 453127 h 713601"/>
                <a:gd name="connsiteX6" fmla="*/ 1405847 w 1473764"/>
                <a:gd name="connsiteY6" fmla="*/ 575087 h 713601"/>
                <a:gd name="connsiteX7" fmla="*/ 1473764 w 1473764"/>
                <a:gd name="connsiteY7" fmla="*/ 440937 h 713601"/>
                <a:gd name="connsiteX8" fmla="*/ 1065873 w 1473764"/>
                <a:gd name="connsiteY8" fmla="*/ 3 h 713601"/>
                <a:gd name="connsiteX0" fmla="*/ 1065873 w 1429082"/>
                <a:gd name="connsiteY0" fmla="*/ 3 h 713601"/>
                <a:gd name="connsiteX1" fmla="*/ 0 w 1429082"/>
                <a:gd name="connsiteY1" fmla="*/ 0 h 713601"/>
                <a:gd name="connsiteX2" fmla="*/ 0 w 1429082"/>
                <a:gd name="connsiteY2" fmla="*/ 341376 h 713601"/>
                <a:gd name="connsiteX3" fmla="*/ 348910 w 1429082"/>
                <a:gd name="connsiteY3" fmla="*/ 713601 h 713601"/>
                <a:gd name="connsiteX4" fmla="*/ 348910 w 1429082"/>
                <a:gd name="connsiteY4" fmla="*/ 455973 h 713601"/>
                <a:gd name="connsiteX5" fmla="*/ 1404698 w 1429082"/>
                <a:gd name="connsiteY5" fmla="*/ 453127 h 713601"/>
                <a:gd name="connsiteX6" fmla="*/ 1405847 w 1429082"/>
                <a:gd name="connsiteY6" fmla="*/ 575087 h 713601"/>
                <a:gd name="connsiteX7" fmla="*/ 1429082 w 1429082"/>
                <a:gd name="connsiteY7" fmla="*/ 438904 h 713601"/>
                <a:gd name="connsiteX8" fmla="*/ 1065873 w 1429082"/>
                <a:gd name="connsiteY8" fmla="*/ 3 h 713601"/>
                <a:gd name="connsiteX0" fmla="*/ 1058724 w 1429082"/>
                <a:gd name="connsiteY0" fmla="*/ 3 h 713601"/>
                <a:gd name="connsiteX1" fmla="*/ 0 w 1429082"/>
                <a:gd name="connsiteY1" fmla="*/ 0 h 713601"/>
                <a:gd name="connsiteX2" fmla="*/ 0 w 1429082"/>
                <a:gd name="connsiteY2" fmla="*/ 341376 h 713601"/>
                <a:gd name="connsiteX3" fmla="*/ 348910 w 1429082"/>
                <a:gd name="connsiteY3" fmla="*/ 713601 h 713601"/>
                <a:gd name="connsiteX4" fmla="*/ 348910 w 1429082"/>
                <a:gd name="connsiteY4" fmla="*/ 455973 h 713601"/>
                <a:gd name="connsiteX5" fmla="*/ 1404698 w 1429082"/>
                <a:gd name="connsiteY5" fmla="*/ 453127 h 713601"/>
                <a:gd name="connsiteX6" fmla="*/ 1405847 w 1429082"/>
                <a:gd name="connsiteY6" fmla="*/ 575087 h 713601"/>
                <a:gd name="connsiteX7" fmla="*/ 1429082 w 1429082"/>
                <a:gd name="connsiteY7" fmla="*/ 438904 h 713601"/>
                <a:gd name="connsiteX8" fmla="*/ 1058724 w 1429082"/>
                <a:gd name="connsiteY8" fmla="*/ 3 h 713601"/>
                <a:gd name="connsiteX0" fmla="*/ 1058724 w 1429082"/>
                <a:gd name="connsiteY0" fmla="*/ 3 h 713601"/>
                <a:gd name="connsiteX1" fmla="*/ 0 w 1429082"/>
                <a:gd name="connsiteY1" fmla="*/ 0 h 713601"/>
                <a:gd name="connsiteX2" fmla="*/ 0 w 1429082"/>
                <a:gd name="connsiteY2" fmla="*/ 341376 h 713601"/>
                <a:gd name="connsiteX3" fmla="*/ 348910 w 1429082"/>
                <a:gd name="connsiteY3" fmla="*/ 713601 h 713601"/>
                <a:gd name="connsiteX4" fmla="*/ 348910 w 1429082"/>
                <a:gd name="connsiteY4" fmla="*/ 455973 h 713601"/>
                <a:gd name="connsiteX5" fmla="*/ 1404698 w 1429082"/>
                <a:gd name="connsiteY5" fmla="*/ 453127 h 713601"/>
                <a:gd name="connsiteX6" fmla="*/ 1425507 w 1429082"/>
                <a:gd name="connsiteY6" fmla="*/ 571021 h 713601"/>
                <a:gd name="connsiteX7" fmla="*/ 1429082 w 1429082"/>
                <a:gd name="connsiteY7" fmla="*/ 438904 h 713601"/>
                <a:gd name="connsiteX8" fmla="*/ 1058724 w 1429082"/>
                <a:gd name="connsiteY8" fmla="*/ 3 h 713601"/>
                <a:gd name="connsiteX0" fmla="*/ 1058724 w 1432815"/>
                <a:gd name="connsiteY0" fmla="*/ 3 h 713601"/>
                <a:gd name="connsiteX1" fmla="*/ 0 w 1432815"/>
                <a:gd name="connsiteY1" fmla="*/ 0 h 713601"/>
                <a:gd name="connsiteX2" fmla="*/ 0 w 1432815"/>
                <a:gd name="connsiteY2" fmla="*/ 341376 h 713601"/>
                <a:gd name="connsiteX3" fmla="*/ 348910 w 1432815"/>
                <a:gd name="connsiteY3" fmla="*/ 713601 h 713601"/>
                <a:gd name="connsiteX4" fmla="*/ 348910 w 1432815"/>
                <a:gd name="connsiteY4" fmla="*/ 455973 h 713601"/>
                <a:gd name="connsiteX5" fmla="*/ 1404698 w 1432815"/>
                <a:gd name="connsiteY5" fmla="*/ 453127 h 713601"/>
                <a:gd name="connsiteX6" fmla="*/ 1432657 w 1432815"/>
                <a:gd name="connsiteY6" fmla="*/ 481576 h 713601"/>
                <a:gd name="connsiteX7" fmla="*/ 1429082 w 1432815"/>
                <a:gd name="connsiteY7" fmla="*/ 438904 h 713601"/>
                <a:gd name="connsiteX8" fmla="*/ 1058724 w 1432815"/>
                <a:gd name="connsiteY8" fmla="*/ 3 h 713601"/>
                <a:gd name="connsiteX0" fmla="*/ 1058724 w 1429082"/>
                <a:gd name="connsiteY0" fmla="*/ 3 h 713601"/>
                <a:gd name="connsiteX1" fmla="*/ 0 w 1429082"/>
                <a:gd name="connsiteY1" fmla="*/ 0 h 713601"/>
                <a:gd name="connsiteX2" fmla="*/ 0 w 1429082"/>
                <a:gd name="connsiteY2" fmla="*/ 341376 h 713601"/>
                <a:gd name="connsiteX3" fmla="*/ 348910 w 1429082"/>
                <a:gd name="connsiteY3" fmla="*/ 713601 h 713601"/>
                <a:gd name="connsiteX4" fmla="*/ 348910 w 1429082"/>
                <a:gd name="connsiteY4" fmla="*/ 455973 h 713601"/>
                <a:gd name="connsiteX5" fmla="*/ 1404698 w 1429082"/>
                <a:gd name="connsiteY5" fmla="*/ 453127 h 713601"/>
                <a:gd name="connsiteX6" fmla="*/ 1423721 w 1429082"/>
                <a:gd name="connsiteY6" fmla="*/ 489707 h 713601"/>
                <a:gd name="connsiteX7" fmla="*/ 1429082 w 1429082"/>
                <a:gd name="connsiteY7" fmla="*/ 438904 h 713601"/>
                <a:gd name="connsiteX8" fmla="*/ 1058724 w 1429082"/>
                <a:gd name="connsiteY8" fmla="*/ 3 h 713601"/>
                <a:gd name="connsiteX0" fmla="*/ 1058724 w 1431086"/>
                <a:gd name="connsiteY0" fmla="*/ 3 h 713601"/>
                <a:gd name="connsiteX1" fmla="*/ 0 w 1431086"/>
                <a:gd name="connsiteY1" fmla="*/ 0 h 713601"/>
                <a:gd name="connsiteX2" fmla="*/ 0 w 1431086"/>
                <a:gd name="connsiteY2" fmla="*/ 341376 h 713601"/>
                <a:gd name="connsiteX3" fmla="*/ 348910 w 1431086"/>
                <a:gd name="connsiteY3" fmla="*/ 713601 h 713601"/>
                <a:gd name="connsiteX4" fmla="*/ 348910 w 1431086"/>
                <a:gd name="connsiteY4" fmla="*/ 455973 h 713601"/>
                <a:gd name="connsiteX5" fmla="*/ 1404698 w 1431086"/>
                <a:gd name="connsiteY5" fmla="*/ 453127 h 713601"/>
                <a:gd name="connsiteX6" fmla="*/ 1430870 w 1431086"/>
                <a:gd name="connsiteY6" fmla="*/ 489707 h 713601"/>
                <a:gd name="connsiteX7" fmla="*/ 1429082 w 1431086"/>
                <a:gd name="connsiteY7" fmla="*/ 438904 h 713601"/>
                <a:gd name="connsiteX8" fmla="*/ 1058724 w 1431086"/>
                <a:gd name="connsiteY8" fmla="*/ 3 h 713601"/>
                <a:gd name="connsiteX0" fmla="*/ 1058724 w 1431086"/>
                <a:gd name="connsiteY0" fmla="*/ 3 h 713601"/>
                <a:gd name="connsiteX1" fmla="*/ 0 w 1431086"/>
                <a:gd name="connsiteY1" fmla="*/ 0 h 713601"/>
                <a:gd name="connsiteX2" fmla="*/ 0 w 1431086"/>
                <a:gd name="connsiteY2" fmla="*/ 341376 h 713601"/>
                <a:gd name="connsiteX3" fmla="*/ 348910 w 1431086"/>
                <a:gd name="connsiteY3" fmla="*/ 713601 h 713601"/>
                <a:gd name="connsiteX4" fmla="*/ 341761 w 1431086"/>
                <a:gd name="connsiteY4" fmla="*/ 434289 h 713601"/>
                <a:gd name="connsiteX5" fmla="*/ 1404698 w 1431086"/>
                <a:gd name="connsiteY5" fmla="*/ 453127 h 713601"/>
                <a:gd name="connsiteX6" fmla="*/ 1430870 w 1431086"/>
                <a:gd name="connsiteY6" fmla="*/ 489707 h 713601"/>
                <a:gd name="connsiteX7" fmla="*/ 1429082 w 1431086"/>
                <a:gd name="connsiteY7" fmla="*/ 438904 h 713601"/>
                <a:gd name="connsiteX8" fmla="*/ 1058724 w 1431086"/>
                <a:gd name="connsiteY8" fmla="*/ 3 h 713601"/>
                <a:gd name="connsiteX0" fmla="*/ 1058724 w 1431086"/>
                <a:gd name="connsiteY0" fmla="*/ 3 h 705470"/>
                <a:gd name="connsiteX1" fmla="*/ 0 w 1431086"/>
                <a:gd name="connsiteY1" fmla="*/ 0 h 705470"/>
                <a:gd name="connsiteX2" fmla="*/ 0 w 1431086"/>
                <a:gd name="connsiteY2" fmla="*/ 341376 h 705470"/>
                <a:gd name="connsiteX3" fmla="*/ 329846 w 1431086"/>
                <a:gd name="connsiteY3" fmla="*/ 705470 h 705470"/>
                <a:gd name="connsiteX4" fmla="*/ 341761 w 1431086"/>
                <a:gd name="connsiteY4" fmla="*/ 434289 h 705470"/>
                <a:gd name="connsiteX5" fmla="*/ 1404698 w 1431086"/>
                <a:gd name="connsiteY5" fmla="*/ 453127 h 705470"/>
                <a:gd name="connsiteX6" fmla="*/ 1430870 w 1431086"/>
                <a:gd name="connsiteY6" fmla="*/ 489707 h 705470"/>
                <a:gd name="connsiteX7" fmla="*/ 1429082 w 1431086"/>
                <a:gd name="connsiteY7" fmla="*/ 438904 h 705470"/>
                <a:gd name="connsiteX8" fmla="*/ 1058724 w 1431086"/>
                <a:gd name="connsiteY8" fmla="*/ 3 h 705470"/>
                <a:gd name="connsiteX0" fmla="*/ 1058724 w 1431086"/>
                <a:gd name="connsiteY0" fmla="*/ 3 h 713601"/>
                <a:gd name="connsiteX1" fmla="*/ 0 w 1431086"/>
                <a:gd name="connsiteY1" fmla="*/ 0 h 713601"/>
                <a:gd name="connsiteX2" fmla="*/ 0 w 1431086"/>
                <a:gd name="connsiteY2" fmla="*/ 341376 h 713601"/>
                <a:gd name="connsiteX3" fmla="*/ 341761 w 1431086"/>
                <a:gd name="connsiteY3" fmla="*/ 713601 h 713601"/>
                <a:gd name="connsiteX4" fmla="*/ 341761 w 1431086"/>
                <a:gd name="connsiteY4" fmla="*/ 434289 h 713601"/>
                <a:gd name="connsiteX5" fmla="*/ 1404698 w 1431086"/>
                <a:gd name="connsiteY5" fmla="*/ 453127 h 713601"/>
                <a:gd name="connsiteX6" fmla="*/ 1430870 w 1431086"/>
                <a:gd name="connsiteY6" fmla="*/ 489707 h 713601"/>
                <a:gd name="connsiteX7" fmla="*/ 1429082 w 1431086"/>
                <a:gd name="connsiteY7" fmla="*/ 438904 h 713601"/>
                <a:gd name="connsiteX8" fmla="*/ 1058724 w 1431086"/>
                <a:gd name="connsiteY8" fmla="*/ 3 h 713601"/>
                <a:gd name="connsiteX0" fmla="*/ 1058724 w 1431086"/>
                <a:gd name="connsiteY0" fmla="*/ 3 h 713601"/>
                <a:gd name="connsiteX1" fmla="*/ 0 w 1431086"/>
                <a:gd name="connsiteY1" fmla="*/ 0 h 713601"/>
                <a:gd name="connsiteX2" fmla="*/ 0 w 1431086"/>
                <a:gd name="connsiteY2" fmla="*/ 341376 h 713601"/>
                <a:gd name="connsiteX3" fmla="*/ 341761 w 1431086"/>
                <a:gd name="connsiteY3" fmla="*/ 713601 h 713601"/>
                <a:gd name="connsiteX4" fmla="*/ 341761 w 1431086"/>
                <a:gd name="connsiteY4" fmla="*/ 434289 h 713601"/>
                <a:gd name="connsiteX5" fmla="*/ 1361803 w 1431086"/>
                <a:gd name="connsiteY5" fmla="*/ 409760 h 713601"/>
                <a:gd name="connsiteX6" fmla="*/ 1430870 w 1431086"/>
                <a:gd name="connsiteY6" fmla="*/ 489707 h 713601"/>
                <a:gd name="connsiteX7" fmla="*/ 1429082 w 1431086"/>
                <a:gd name="connsiteY7" fmla="*/ 438904 h 713601"/>
                <a:gd name="connsiteX8" fmla="*/ 1058724 w 1431086"/>
                <a:gd name="connsiteY8" fmla="*/ 3 h 713601"/>
                <a:gd name="connsiteX0" fmla="*/ 1058724 w 1431086"/>
                <a:gd name="connsiteY0" fmla="*/ 3 h 713601"/>
                <a:gd name="connsiteX1" fmla="*/ 0 w 1431086"/>
                <a:gd name="connsiteY1" fmla="*/ 0 h 713601"/>
                <a:gd name="connsiteX2" fmla="*/ 0 w 1431086"/>
                <a:gd name="connsiteY2" fmla="*/ 341376 h 713601"/>
                <a:gd name="connsiteX3" fmla="*/ 341761 w 1431086"/>
                <a:gd name="connsiteY3" fmla="*/ 713601 h 713601"/>
                <a:gd name="connsiteX4" fmla="*/ 341761 w 1431086"/>
                <a:gd name="connsiteY4" fmla="*/ 434289 h 713601"/>
                <a:gd name="connsiteX5" fmla="*/ 1352271 w 1431086"/>
                <a:gd name="connsiteY5" fmla="*/ 428733 h 713601"/>
                <a:gd name="connsiteX6" fmla="*/ 1430870 w 1431086"/>
                <a:gd name="connsiteY6" fmla="*/ 489707 h 713601"/>
                <a:gd name="connsiteX7" fmla="*/ 1429082 w 1431086"/>
                <a:gd name="connsiteY7" fmla="*/ 438904 h 713601"/>
                <a:gd name="connsiteX8" fmla="*/ 1058724 w 1431086"/>
                <a:gd name="connsiteY8" fmla="*/ 3 h 713601"/>
                <a:gd name="connsiteX0" fmla="*/ 1058724 w 1431086"/>
                <a:gd name="connsiteY0" fmla="*/ 3 h 713601"/>
                <a:gd name="connsiteX1" fmla="*/ 0 w 1431086"/>
                <a:gd name="connsiteY1" fmla="*/ 0 h 713601"/>
                <a:gd name="connsiteX2" fmla="*/ 0 w 1431086"/>
                <a:gd name="connsiteY2" fmla="*/ 341376 h 713601"/>
                <a:gd name="connsiteX3" fmla="*/ 341761 w 1431086"/>
                <a:gd name="connsiteY3" fmla="*/ 713601 h 713601"/>
                <a:gd name="connsiteX4" fmla="*/ 341761 w 1431086"/>
                <a:gd name="connsiteY4" fmla="*/ 434289 h 713601"/>
                <a:gd name="connsiteX5" fmla="*/ 1354654 w 1431086"/>
                <a:gd name="connsiteY5" fmla="*/ 436864 h 713601"/>
                <a:gd name="connsiteX6" fmla="*/ 1430870 w 1431086"/>
                <a:gd name="connsiteY6" fmla="*/ 489707 h 713601"/>
                <a:gd name="connsiteX7" fmla="*/ 1429082 w 1431086"/>
                <a:gd name="connsiteY7" fmla="*/ 438904 h 713601"/>
                <a:gd name="connsiteX8" fmla="*/ 1058724 w 1431086"/>
                <a:gd name="connsiteY8" fmla="*/ 3 h 713601"/>
                <a:gd name="connsiteX0" fmla="*/ 1058724 w 1430889"/>
                <a:gd name="connsiteY0" fmla="*/ 3 h 713601"/>
                <a:gd name="connsiteX1" fmla="*/ 0 w 1430889"/>
                <a:gd name="connsiteY1" fmla="*/ 0 h 713601"/>
                <a:gd name="connsiteX2" fmla="*/ 0 w 1430889"/>
                <a:gd name="connsiteY2" fmla="*/ 341376 h 713601"/>
                <a:gd name="connsiteX3" fmla="*/ 341761 w 1430889"/>
                <a:gd name="connsiteY3" fmla="*/ 713601 h 713601"/>
                <a:gd name="connsiteX4" fmla="*/ 341761 w 1430889"/>
                <a:gd name="connsiteY4" fmla="*/ 434289 h 713601"/>
                <a:gd name="connsiteX5" fmla="*/ 1354654 w 1430889"/>
                <a:gd name="connsiteY5" fmla="*/ 436864 h 713601"/>
                <a:gd name="connsiteX6" fmla="*/ 1430870 w 1430889"/>
                <a:gd name="connsiteY6" fmla="*/ 489707 h 713601"/>
                <a:gd name="connsiteX7" fmla="*/ 1379038 w 1430889"/>
                <a:gd name="connsiteY7" fmla="*/ 379952 h 713601"/>
                <a:gd name="connsiteX8" fmla="*/ 1058724 w 1430889"/>
                <a:gd name="connsiteY8" fmla="*/ 3 h 713601"/>
                <a:gd name="connsiteX0" fmla="*/ 1058724 w 1430887"/>
                <a:gd name="connsiteY0" fmla="*/ 3 h 713601"/>
                <a:gd name="connsiteX1" fmla="*/ 0 w 1430887"/>
                <a:gd name="connsiteY1" fmla="*/ 0 h 713601"/>
                <a:gd name="connsiteX2" fmla="*/ 0 w 1430887"/>
                <a:gd name="connsiteY2" fmla="*/ 341376 h 713601"/>
                <a:gd name="connsiteX3" fmla="*/ 341761 w 1430887"/>
                <a:gd name="connsiteY3" fmla="*/ 713601 h 713601"/>
                <a:gd name="connsiteX4" fmla="*/ 341761 w 1430887"/>
                <a:gd name="connsiteY4" fmla="*/ 434289 h 713601"/>
                <a:gd name="connsiteX5" fmla="*/ 1354654 w 1430887"/>
                <a:gd name="connsiteY5" fmla="*/ 436864 h 713601"/>
                <a:gd name="connsiteX6" fmla="*/ 1430870 w 1430887"/>
                <a:gd name="connsiteY6" fmla="*/ 489707 h 713601"/>
                <a:gd name="connsiteX7" fmla="*/ 1379038 w 1430887"/>
                <a:gd name="connsiteY7" fmla="*/ 379952 h 713601"/>
                <a:gd name="connsiteX8" fmla="*/ 1058724 w 1430887"/>
                <a:gd name="connsiteY8" fmla="*/ 3 h 713601"/>
                <a:gd name="connsiteX0" fmla="*/ 1058724 w 1384478"/>
                <a:gd name="connsiteY0" fmla="*/ 3 h 713601"/>
                <a:gd name="connsiteX1" fmla="*/ 0 w 1384478"/>
                <a:gd name="connsiteY1" fmla="*/ 0 h 713601"/>
                <a:gd name="connsiteX2" fmla="*/ 0 w 1384478"/>
                <a:gd name="connsiteY2" fmla="*/ 341376 h 713601"/>
                <a:gd name="connsiteX3" fmla="*/ 341761 w 1384478"/>
                <a:gd name="connsiteY3" fmla="*/ 713601 h 713601"/>
                <a:gd name="connsiteX4" fmla="*/ 341761 w 1384478"/>
                <a:gd name="connsiteY4" fmla="*/ 434289 h 713601"/>
                <a:gd name="connsiteX5" fmla="*/ 1354654 w 1384478"/>
                <a:gd name="connsiteY5" fmla="*/ 436864 h 713601"/>
                <a:gd name="connsiteX6" fmla="*/ 1384401 w 1384478"/>
                <a:gd name="connsiteY6" fmla="*/ 467346 h 713601"/>
                <a:gd name="connsiteX7" fmla="*/ 1379038 w 1384478"/>
                <a:gd name="connsiteY7" fmla="*/ 379952 h 713601"/>
                <a:gd name="connsiteX8" fmla="*/ 1058724 w 1384478"/>
                <a:gd name="connsiteY8" fmla="*/ 3 h 713601"/>
                <a:gd name="connsiteX0" fmla="*/ 1058724 w 1386187"/>
                <a:gd name="connsiteY0" fmla="*/ 3 h 713601"/>
                <a:gd name="connsiteX1" fmla="*/ 0 w 1386187"/>
                <a:gd name="connsiteY1" fmla="*/ 0 h 713601"/>
                <a:gd name="connsiteX2" fmla="*/ 0 w 1386187"/>
                <a:gd name="connsiteY2" fmla="*/ 341376 h 713601"/>
                <a:gd name="connsiteX3" fmla="*/ 341761 w 1386187"/>
                <a:gd name="connsiteY3" fmla="*/ 713601 h 713601"/>
                <a:gd name="connsiteX4" fmla="*/ 341761 w 1386187"/>
                <a:gd name="connsiteY4" fmla="*/ 434289 h 713601"/>
                <a:gd name="connsiteX5" fmla="*/ 1354654 w 1386187"/>
                <a:gd name="connsiteY5" fmla="*/ 436864 h 713601"/>
                <a:gd name="connsiteX6" fmla="*/ 1384401 w 1386187"/>
                <a:gd name="connsiteY6" fmla="*/ 467346 h 713601"/>
                <a:gd name="connsiteX7" fmla="*/ 1386187 w 1386187"/>
                <a:gd name="connsiteY7" fmla="*/ 428740 h 713601"/>
                <a:gd name="connsiteX8" fmla="*/ 1058724 w 1386187"/>
                <a:gd name="connsiteY8" fmla="*/ 3 h 713601"/>
                <a:gd name="connsiteX0" fmla="*/ 1058724 w 1386187"/>
                <a:gd name="connsiteY0" fmla="*/ 3 h 713601"/>
                <a:gd name="connsiteX1" fmla="*/ 0 w 1386187"/>
                <a:gd name="connsiteY1" fmla="*/ 0 h 713601"/>
                <a:gd name="connsiteX2" fmla="*/ 0 w 1386187"/>
                <a:gd name="connsiteY2" fmla="*/ 341376 h 713601"/>
                <a:gd name="connsiteX3" fmla="*/ 341761 w 1386187"/>
                <a:gd name="connsiteY3" fmla="*/ 713601 h 713601"/>
                <a:gd name="connsiteX4" fmla="*/ 341761 w 1386187"/>
                <a:gd name="connsiteY4" fmla="*/ 434289 h 713601"/>
                <a:gd name="connsiteX5" fmla="*/ 1368952 w 1386187"/>
                <a:gd name="connsiteY5" fmla="*/ 436864 h 713601"/>
                <a:gd name="connsiteX6" fmla="*/ 1384401 w 1386187"/>
                <a:gd name="connsiteY6" fmla="*/ 467346 h 713601"/>
                <a:gd name="connsiteX7" fmla="*/ 1386187 w 1386187"/>
                <a:gd name="connsiteY7" fmla="*/ 428740 h 713601"/>
                <a:gd name="connsiteX8" fmla="*/ 1058724 w 1386187"/>
                <a:gd name="connsiteY8" fmla="*/ 3 h 713601"/>
                <a:gd name="connsiteX0" fmla="*/ 1051575 w 1386187"/>
                <a:gd name="connsiteY0" fmla="*/ 0 h 715631"/>
                <a:gd name="connsiteX1" fmla="*/ 0 w 1386187"/>
                <a:gd name="connsiteY1" fmla="*/ 2030 h 715631"/>
                <a:gd name="connsiteX2" fmla="*/ 0 w 1386187"/>
                <a:gd name="connsiteY2" fmla="*/ 343406 h 715631"/>
                <a:gd name="connsiteX3" fmla="*/ 341761 w 1386187"/>
                <a:gd name="connsiteY3" fmla="*/ 715631 h 715631"/>
                <a:gd name="connsiteX4" fmla="*/ 341761 w 1386187"/>
                <a:gd name="connsiteY4" fmla="*/ 436319 h 715631"/>
                <a:gd name="connsiteX5" fmla="*/ 1368952 w 1386187"/>
                <a:gd name="connsiteY5" fmla="*/ 438894 h 715631"/>
                <a:gd name="connsiteX6" fmla="*/ 1384401 w 1386187"/>
                <a:gd name="connsiteY6" fmla="*/ 469376 h 715631"/>
                <a:gd name="connsiteX7" fmla="*/ 1386187 w 1386187"/>
                <a:gd name="connsiteY7" fmla="*/ 430770 h 715631"/>
                <a:gd name="connsiteX8" fmla="*/ 1051575 w 1386187"/>
                <a:gd name="connsiteY8" fmla="*/ 0 h 715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86187" h="715631">
                  <a:moveTo>
                    <a:pt x="1051575" y="0"/>
                  </a:moveTo>
                  <a:lnTo>
                    <a:pt x="0" y="2030"/>
                  </a:lnTo>
                  <a:lnTo>
                    <a:pt x="0" y="343406"/>
                  </a:lnTo>
                  <a:lnTo>
                    <a:pt x="341761" y="715631"/>
                  </a:lnTo>
                  <a:lnTo>
                    <a:pt x="341761" y="436319"/>
                  </a:lnTo>
                  <a:lnTo>
                    <a:pt x="1368952" y="438894"/>
                  </a:lnTo>
                  <a:lnTo>
                    <a:pt x="1384401" y="469376"/>
                  </a:lnTo>
                  <a:cubicBezTo>
                    <a:pt x="1385593" y="425337"/>
                    <a:pt x="1379633" y="432119"/>
                    <a:pt x="1386187" y="430770"/>
                  </a:cubicBezTo>
                  <a:lnTo>
                    <a:pt x="1051575" y="0"/>
                  </a:lnTo>
                  <a:close/>
                </a:path>
              </a:pathLst>
            </a:cu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76" name="グループ化 175"/>
          <p:cNvGrpSpPr/>
          <p:nvPr/>
        </p:nvGrpSpPr>
        <p:grpSpPr>
          <a:xfrm>
            <a:off x="7898613" y="5295999"/>
            <a:ext cx="1593699" cy="572467"/>
            <a:chOff x="2676524" y="1094086"/>
            <a:chExt cx="2132460" cy="765993"/>
          </a:xfrm>
          <a:solidFill>
            <a:schemeClr val="accent1">
              <a:lumMod val="90000"/>
            </a:schemeClr>
          </a:solidFill>
        </p:grpSpPr>
        <p:sp>
          <p:nvSpPr>
            <p:cNvPr id="177" name="直方体 176"/>
            <p:cNvSpPr/>
            <p:nvPr/>
          </p:nvSpPr>
          <p:spPr>
            <a:xfrm>
              <a:off x="2676524" y="1094086"/>
              <a:ext cx="371475" cy="765993"/>
            </a:xfrm>
            <a:prstGeom prst="cube">
              <a:avLst>
                <a:gd name="adj" fmla="val 69386"/>
              </a:avLst>
            </a:prstGeom>
            <a:gradFill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直方体 177"/>
            <p:cNvSpPr/>
            <p:nvPr/>
          </p:nvSpPr>
          <p:spPr>
            <a:xfrm>
              <a:off x="2792760" y="1428031"/>
              <a:ext cx="2016224" cy="432048"/>
            </a:xfrm>
            <a:prstGeom prst="cube">
              <a:avLst>
                <a:gd name="adj" fmla="val 58804"/>
              </a:avLst>
            </a:prstGeom>
            <a:gradFill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" name="直方体 178"/>
            <p:cNvSpPr/>
            <p:nvPr/>
          </p:nvSpPr>
          <p:spPr>
            <a:xfrm>
              <a:off x="2792760" y="1284015"/>
              <a:ext cx="2016224" cy="432048"/>
            </a:xfrm>
            <a:prstGeom prst="cube">
              <a:avLst>
                <a:gd name="adj" fmla="val 58804"/>
              </a:avLst>
            </a:prstGeom>
            <a:gradFill>
              <a:gsLst>
                <a:gs pos="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89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" name="直方体 179"/>
            <p:cNvSpPr/>
            <p:nvPr/>
          </p:nvSpPr>
          <p:spPr>
            <a:xfrm>
              <a:off x="2867979" y="1260773"/>
              <a:ext cx="303846" cy="199825"/>
            </a:xfrm>
            <a:prstGeom prst="cube">
              <a:avLst>
                <a:gd name="adj" fmla="val 58804"/>
              </a:avLst>
            </a:prstGeom>
            <a:solidFill>
              <a:srgbClr val="FFCCCC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フリーフォーム 180"/>
            <p:cNvSpPr/>
            <p:nvPr/>
          </p:nvSpPr>
          <p:spPr>
            <a:xfrm>
              <a:off x="3033713" y="1268760"/>
              <a:ext cx="1766887" cy="519113"/>
            </a:xfrm>
            <a:custGeom>
              <a:avLst/>
              <a:gdLst>
                <a:gd name="connsiteX0" fmla="*/ 1766887 w 1766887"/>
                <a:gd name="connsiteY0" fmla="*/ 0 h 519113"/>
                <a:gd name="connsiteX1" fmla="*/ 276225 w 1766887"/>
                <a:gd name="connsiteY1" fmla="*/ 0 h 519113"/>
                <a:gd name="connsiteX2" fmla="*/ 0 w 1766887"/>
                <a:gd name="connsiteY2" fmla="*/ 276225 h 519113"/>
                <a:gd name="connsiteX3" fmla="*/ 0 w 1766887"/>
                <a:gd name="connsiteY3" fmla="*/ 519113 h 519113"/>
                <a:gd name="connsiteX4" fmla="*/ 1495425 w 1766887"/>
                <a:gd name="connsiteY4" fmla="*/ 519113 h 519113"/>
                <a:gd name="connsiteX5" fmla="*/ 1495425 w 1766887"/>
                <a:gd name="connsiteY5" fmla="*/ 266700 h 519113"/>
                <a:gd name="connsiteX6" fmla="*/ 1766887 w 1766887"/>
                <a:gd name="connsiteY6" fmla="*/ 0 h 519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66887" h="519113">
                  <a:moveTo>
                    <a:pt x="1766887" y="0"/>
                  </a:moveTo>
                  <a:lnTo>
                    <a:pt x="276225" y="0"/>
                  </a:lnTo>
                  <a:lnTo>
                    <a:pt x="0" y="276225"/>
                  </a:lnTo>
                  <a:lnTo>
                    <a:pt x="0" y="519113"/>
                  </a:lnTo>
                  <a:lnTo>
                    <a:pt x="1495425" y="519113"/>
                  </a:lnTo>
                  <a:lnTo>
                    <a:pt x="1495425" y="266700"/>
                  </a:lnTo>
                  <a:lnTo>
                    <a:pt x="1766887" y="0"/>
                  </a:lnTo>
                  <a:close/>
                </a:path>
              </a:pathLst>
            </a:custGeom>
            <a:gradFill>
              <a:gsLst>
                <a:gs pos="0">
                  <a:srgbClr val="FF6699"/>
                </a:gs>
                <a:gs pos="100000">
                  <a:srgbClr val="FFCCCC"/>
                </a:gs>
              </a:gsLst>
              <a:lin ang="189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2" name="グループ化 181"/>
          <p:cNvGrpSpPr/>
          <p:nvPr/>
        </p:nvGrpSpPr>
        <p:grpSpPr>
          <a:xfrm>
            <a:off x="644801" y="5020598"/>
            <a:ext cx="1115956" cy="1033922"/>
            <a:chOff x="6033121" y="784721"/>
            <a:chExt cx="1395536" cy="1080120"/>
          </a:xfrm>
          <a:solidFill>
            <a:schemeClr val="accent1">
              <a:lumMod val="90000"/>
            </a:schemeClr>
          </a:solidFill>
        </p:grpSpPr>
        <p:sp>
          <p:nvSpPr>
            <p:cNvPr id="183" name="片側の 2 つの角を丸めた四角形 182"/>
            <p:cNvSpPr/>
            <p:nvPr/>
          </p:nvSpPr>
          <p:spPr>
            <a:xfrm>
              <a:off x="6262836" y="784721"/>
              <a:ext cx="936104" cy="288032"/>
            </a:xfrm>
            <a:prstGeom prst="round2SameRect">
              <a:avLst/>
            </a:prstGeom>
            <a:solidFill>
              <a:srgbClr val="FFCC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" name="片側の 2 つの角を丸めた四角形 183"/>
            <p:cNvSpPr/>
            <p:nvPr/>
          </p:nvSpPr>
          <p:spPr>
            <a:xfrm>
              <a:off x="6262836" y="813296"/>
              <a:ext cx="936104" cy="288032"/>
            </a:xfrm>
            <a:prstGeom prst="round2SameRect">
              <a:avLst/>
            </a:prstGeom>
            <a:gradFill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角丸四角形 184"/>
            <p:cNvSpPr/>
            <p:nvPr/>
          </p:nvSpPr>
          <p:spPr>
            <a:xfrm>
              <a:off x="6085507" y="1656345"/>
              <a:ext cx="1290762" cy="208496"/>
            </a:xfrm>
            <a:prstGeom prst="roundRect">
              <a:avLst/>
            </a:prstGeom>
            <a:gradFill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台形 185"/>
            <p:cNvSpPr/>
            <p:nvPr/>
          </p:nvSpPr>
          <p:spPr>
            <a:xfrm>
              <a:off x="6046812" y="1072753"/>
              <a:ext cx="1368152" cy="504056"/>
            </a:xfrm>
            <a:prstGeom prst="trapezoid">
              <a:avLst>
                <a:gd name="adj" fmla="val 42952"/>
              </a:avLst>
            </a:prstGeom>
            <a:gradFill flip="none" rotWithShape="1">
              <a:gsLst>
                <a:gs pos="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" name="角丸四角形 186"/>
            <p:cNvSpPr/>
            <p:nvPr/>
          </p:nvSpPr>
          <p:spPr>
            <a:xfrm>
              <a:off x="6046812" y="1556792"/>
              <a:ext cx="1368152" cy="164033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" name="角丸四角形 187"/>
            <p:cNvSpPr/>
            <p:nvPr/>
          </p:nvSpPr>
          <p:spPr>
            <a:xfrm>
              <a:off x="6508006" y="990054"/>
              <a:ext cx="425350" cy="140419"/>
            </a:xfrm>
            <a:prstGeom prst="roundRect">
              <a:avLst/>
            </a:prstGeom>
            <a:solidFill>
              <a:srgbClr val="FFCCCC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台形 188"/>
            <p:cNvSpPr/>
            <p:nvPr/>
          </p:nvSpPr>
          <p:spPr>
            <a:xfrm>
              <a:off x="6033121" y="1101328"/>
              <a:ext cx="1395536" cy="455464"/>
            </a:xfrm>
            <a:prstGeom prst="trapezoid">
              <a:avLst>
                <a:gd name="adj" fmla="val 43998"/>
              </a:avLst>
            </a:prstGeom>
            <a:gradFill>
              <a:gsLst>
                <a:gs pos="0">
                  <a:srgbClr val="FF6699"/>
                </a:gs>
                <a:gs pos="100000">
                  <a:srgbClr val="FFCCCC"/>
                </a:gs>
              </a:gsLst>
              <a:lin ang="189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0" name="グループ化 189"/>
          <p:cNvGrpSpPr/>
          <p:nvPr/>
        </p:nvGrpSpPr>
        <p:grpSpPr>
          <a:xfrm>
            <a:off x="2291973" y="5020598"/>
            <a:ext cx="1579861" cy="1033922"/>
            <a:chOff x="2291973" y="1098838"/>
            <a:chExt cx="1579861" cy="1033922"/>
          </a:xfrm>
        </p:grpSpPr>
        <p:grpSp>
          <p:nvGrpSpPr>
            <p:cNvPr id="191" name="グループ化 190"/>
            <p:cNvGrpSpPr/>
            <p:nvPr/>
          </p:nvGrpSpPr>
          <p:grpSpPr>
            <a:xfrm>
              <a:off x="2307472" y="1098838"/>
              <a:ext cx="1548860" cy="1033922"/>
              <a:chOff x="6046812" y="784721"/>
              <a:chExt cx="1368152" cy="1080120"/>
            </a:xfrm>
            <a:solidFill>
              <a:schemeClr val="accent1">
                <a:lumMod val="90000"/>
              </a:schemeClr>
            </a:solidFill>
          </p:grpSpPr>
          <p:sp>
            <p:nvSpPr>
              <p:cNvPr id="193" name="片側の 2 つの角を丸めた四角形 192"/>
              <p:cNvSpPr/>
              <p:nvPr/>
            </p:nvSpPr>
            <p:spPr>
              <a:xfrm>
                <a:off x="6262836" y="784721"/>
                <a:ext cx="936104" cy="288032"/>
              </a:xfrm>
              <a:prstGeom prst="round2SameRect">
                <a:avLst/>
              </a:prstGeom>
              <a:solidFill>
                <a:srgbClr val="FFCC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片側の 2 つの角を丸めた四角形 193"/>
              <p:cNvSpPr/>
              <p:nvPr/>
            </p:nvSpPr>
            <p:spPr>
              <a:xfrm>
                <a:off x="6262836" y="813296"/>
                <a:ext cx="936104" cy="288032"/>
              </a:xfrm>
              <a:prstGeom prst="round2SameRect">
                <a:avLst/>
              </a:prstGeom>
              <a:gradFill>
                <a:gsLst>
                  <a:gs pos="0">
                    <a:srgbClr val="663300"/>
                  </a:gs>
                  <a:gs pos="100000">
                    <a:srgbClr val="CC6600"/>
                  </a:gs>
                </a:gsLst>
                <a:lin ang="189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角丸四角形 194"/>
              <p:cNvSpPr/>
              <p:nvPr/>
            </p:nvSpPr>
            <p:spPr>
              <a:xfrm>
                <a:off x="6085507" y="1656345"/>
                <a:ext cx="1290762" cy="208496"/>
              </a:xfrm>
              <a:prstGeom prst="roundRect">
                <a:avLst/>
              </a:prstGeom>
              <a:gradFill>
                <a:gsLst>
                  <a:gs pos="0">
                    <a:srgbClr val="663300"/>
                  </a:gs>
                  <a:gs pos="100000">
                    <a:srgbClr val="CC6600"/>
                  </a:gs>
                </a:gsLst>
                <a:lin ang="189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台形 195"/>
              <p:cNvSpPr/>
              <p:nvPr/>
            </p:nvSpPr>
            <p:spPr>
              <a:xfrm>
                <a:off x="6046812" y="1072753"/>
                <a:ext cx="1368152" cy="504056"/>
              </a:xfrm>
              <a:prstGeom prst="trapezoid">
                <a:avLst>
                  <a:gd name="adj" fmla="val 42952"/>
                </a:avLst>
              </a:prstGeom>
              <a:gradFill flip="none" rotWithShape="1">
                <a:gsLst>
                  <a:gs pos="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角丸四角形 196"/>
              <p:cNvSpPr/>
              <p:nvPr/>
            </p:nvSpPr>
            <p:spPr>
              <a:xfrm>
                <a:off x="6046812" y="1556792"/>
                <a:ext cx="1368152" cy="164033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角丸四角形 197"/>
              <p:cNvSpPr/>
              <p:nvPr/>
            </p:nvSpPr>
            <p:spPr>
              <a:xfrm>
                <a:off x="6336370" y="990054"/>
                <a:ext cx="351650" cy="140419"/>
              </a:xfrm>
              <a:prstGeom prst="roundRect">
                <a:avLst/>
              </a:prstGeom>
              <a:solidFill>
                <a:srgbClr val="FFCC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角丸四角形 198"/>
              <p:cNvSpPr/>
              <p:nvPr/>
            </p:nvSpPr>
            <p:spPr>
              <a:xfrm>
                <a:off x="6750464" y="990054"/>
                <a:ext cx="351650" cy="140419"/>
              </a:xfrm>
              <a:prstGeom prst="roundRect">
                <a:avLst/>
              </a:prstGeom>
              <a:solidFill>
                <a:srgbClr val="FFCC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92" name="台形 191"/>
            <p:cNvSpPr/>
            <p:nvPr/>
          </p:nvSpPr>
          <p:spPr>
            <a:xfrm>
              <a:off x="2291973" y="1401903"/>
              <a:ext cx="1579861" cy="435983"/>
            </a:xfrm>
            <a:prstGeom prst="trapezoid">
              <a:avLst>
                <a:gd name="adj" fmla="val 43998"/>
              </a:avLst>
            </a:prstGeom>
            <a:gradFill>
              <a:gsLst>
                <a:gs pos="0">
                  <a:srgbClr val="FF6699"/>
                </a:gs>
                <a:gs pos="100000">
                  <a:srgbClr val="FFCCCC"/>
                </a:gs>
              </a:gsLst>
              <a:lin ang="189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0" name="グループ化 199"/>
          <p:cNvGrpSpPr/>
          <p:nvPr/>
        </p:nvGrpSpPr>
        <p:grpSpPr>
          <a:xfrm>
            <a:off x="4225432" y="4998936"/>
            <a:ext cx="1444789" cy="1146978"/>
            <a:chOff x="4187915" y="1077175"/>
            <a:chExt cx="1541748" cy="1223951"/>
          </a:xfrm>
        </p:grpSpPr>
        <p:sp>
          <p:nvSpPr>
            <p:cNvPr id="201" name="フリーフォーム 200"/>
            <p:cNvSpPr/>
            <p:nvPr/>
          </p:nvSpPr>
          <p:spPr bwMode="auto">
            <a:xfrm>
              <a:off x="5632704" y="1883664"/>
              <a:ext cx="67056" cy="384048"/>
            </a:xfrm>
            <a:custGeom>
              <a:avLst/>
              <a:gdLst>
                <a:gd name="connsiteX0" fmla="*/ 67056 w 67056"/>
                <a:gd name="connsiteY0" fmla="*/ 79248 h 384048"/>
                <a:gd name="connsiteX1" fmla="*/ 67056 w 67056"/>
                <a:gd name="connsiteY1" fmla="*/ 384048 h 384048"/>
                <a:gd name="connsiteX2" fmla="*/ 0 w 67056"/>
                <a:gd name="connsiteY2" fmla="*/ 316992 h 384048"/>
                <a:gd name="connsiteX3" fmla="*/ 0 w 67056"/>
                <a:gd name="connsiteY3" fmla="*/ 0 h 384048"/>
                <a:gd name="connsiteX4" fmla="*/ 67056 w 67056"/>
                <a:gd name="connsiteY4" fmla="*/ 79248 h 384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056" h="384048">
                  <a:moveTo>
                    <a:pt x="67056" y="79248"/>
                  </a:moveTo>
                  <a:lnTo>
                    <a:pt x="67056" y="384048"/>
                  </a:lnTo>
                  <a:lnTo>
                    <a:pt x="0" y="316992"/>
                  </a:lnTo>
                  <a:lnTo>
                    <a:pt x="0" y="0"/>
                  </a:lnTo>
                  <a:lnTo>
                    <a:pt x="67056" y="79248"/>
                  </a:lnTo>
                  <a:close/>
                </a:path>
              </a:pathLst>
            </a:custGeom>
            <a:solidFill>
              <a:srgbClr val="FF3399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grpSp>
          <p:nvGrpSpPr>
            <p:cNvPr id="202" name="グループ化 201"/>
            <p:cNvGrpSpPr/>
            <p:nvPr/>
          </p:nvGrpSpPr>
          <p:grpSpPr>
            <a:xfrm flipH="1">
              <a:off x="4187915" y="1077175"/>
              <a:ext cx="1541748" cy="1223951"/>
              <a:chOff x="2317107" y="2880125"/>
              <a:chExt cx="1541748" cy="1223951"/>
            </a:xfrm>
          </p:grpSpPr>
          <p:sp>
            <p:nvSpPr>
              <p:cNvPr id="204" name="直方体 203"/>
              <p:cNvSpPr/>
              <p:nvPr/>
            </p:nvSpPr>
            <p:spPr bwMode="auto">
              <a:xfrm>
                <a:off x="2904711" y="2880125"/>
                <a:ext cx="954144" cy="705560"/>
              </a:xfrm>
              <a:prstGeom prst="cube">
                <a:avLst>
                  <a:gd name="adj" fmla="val 6819"/>
                </a:avLst>
              </a:prstGeom>
              <a:gradFill>
                <a:gsLst>
                  <a:gs pos="0">
                    <a:srgbClr val="663300"/>
                  </a:gs>
                  <a:gs pos="100000">
                    <a:srgbClr val="CC6600"/>
                  </a:gs>
                </a:gsLst>
                <a:lin ang="18900000" scaled="1"/>
              </a:gra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5" name="直方体 204"/>
              <p:cNvSpPr/>
              <p:nvPr/>
            </p:nvSpPr>
            <p:spPr bwMode="auto">
              <a:xfrm>
                <a:off x="2413867" y="3366366"/>
                <a:ext cx="1444988" cy="737710"/>
              </a:xfrm>
              <a:prstGeom prst="cube">
                <a:avLst>
                  <a:gd name="adj" fmla="val 71377"/>
                </a:avLst>
              </a:prstGeom>
              <a:gradFill>
                <a:gsLst>
                  <a:gs pos="0">
                    <a:srgbClr val="663300"/>
                  </a:gs>
                  <a:gs pos="100000">
                    <a:srgbClr val="CC6600"/>
                  </a:gs>
                </a:gsLst>
                <a:lin ang="18900000" scaled="1"/>
              </a:gra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6" name="直方体 205"/>
              <p:cNvSpPr/>
              <p:nvPr/>
            </p:nvSpPr>
            <p:spPr bwMode="auto">
              <a:xfrm>
                <a:off x="2317107" y="3293985"/>
                <a:ext cx="1541748" cy="684600"/>
              </a:xfrm>
              <a:prstGeom prst="cube">
                <a:avLst>
                  <a:gd name="adj" fmla="val 84260"/>
                </a:avLst>
              </a:prstGeom>
              <a:solidFill>
                <a:srgbClr val="FFCCCC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7" name="直方体 206"/>
              <p:cNvSpPr/>
              <p:nvPr/>
            </p:nvSpPr>
            <p:spPr bwMode="auto">
              <a:xfrm>
                <a:off x="2317107" y="3179685"/>
                <a:ext cx="1541748" cy="684600"/>
              </a:xfrm>
              <a:prstGeom prst="cube">
                <a:avLst>
                  <a:gd name="adj" fmla="val 84260"/>
                </a:avLst>
              </a:prstGeom>
              <a:gradFill>
                <a:gsLst>
                  <a:gs pos="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8900000" scaled="1"/>
              </a:gra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8" name="直方体 207"/>
              <p:cNvSpPr/>
              <p:nvPr/>
            </p:nvSpPr>
            <p:spPr bwMode="auto">
              <a:xfrm>
                <a:off x="3088690" y="3092599"/>
                <a:ext cx="456790" cy="193712"/>
              </a:xfrm>
              <a:prstGeom prst="cube">
                <a:avLst>
                  <a:gd name="adj" fmla="val 45303"/>
                </a:avLst>
              </a:prstGeom>
              <a:solidFill>
                <a:srgbClr val="FFCCCC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203" name="フリーフォーム 202"/>
            <p:cNvSpPr/>
            <p:nvPr/>
          </p:nvSpPr>
          <p:spPr bwMode="auto">
            <a:xfrm>
              <a:off x="4224528" y="1414272"/>
              <a:ext cx="1463040" cy="810768"/>
            </a:xfrm>
            <a:custGeom>
              <a:avLst/>
              <a:gdLst>
                <a:gd name="connsiteX0" fmla="*/ 1011936 w 1463040"/>
                <a:gd name="connsiteY0" fmla="*/ 6096 h 810768"/>
                <a:gd name="connsiteX1" fmla="*/ 0 w 1463040"/>
                <a:gd name="connsiteY1" fmla="*/ 6096 h 810768"/>
                <a:gd name="connsiteX2" fmla="*/ 0 w 1463040"/>
                <a:gd name="connsiteY2" fmla="*/ 347472 h 810768"/>
                <a:gd name="connsiteX3" fmla="*/ 463296 w 1463040"/>
                <a:gd name="connsiteY3" fmla="*/ 810768 h 810768"/>
                <a:gd name="connsiteX4" fmla="*/ 463296 w 1463040"/>
                <a:gd name="connsiteY4" fmla="*/ 481584 h 810768"/>
                <a:gd name="connsiteX5" fmla="*/ 1438656 w 1463040"/>
                <a:gd name="connsiteY5" fmla="*/ 481584 h 810768"/>
                <a:gd name="connsiteX6" fmla="*/ 1463040 w 1463040"/>
                <a:gd name="connsiteY6" fmla="*/ 505968 h 810768"/>
                <a:gd name="connsiteX7" fmla="*/ 1463040 w 1463040"/>
                <a:gd name="connsiteY7" fmla="*/ 463296 h 810768"/>
                <a:gd name="connsiteX8" fmla="*/ 999744 w 1463040"/>
                <a:gd name="connsiteY8" fmla="*/ 0 h 810768"/>
                <a:gd name="connsiteX9" fmla="*/ 1011936 w 1463040"/>
                <a:gd name="connsiteY9" fmla="*/ 6096 h 810768"/>
                <a:gd name="connsiteX0" fmla="*/ 999744 w 1463040"/>
                <a:gd name="connsiteY0" fmla="*/ 0 h 810768"/>
                <a:gd name="connsiteX1" fmla="*/ 0 w 1463040"/>
                <a:gd name="connsiteY1" fmla="*/ 6096 h 810768"/>
                <a:gd name="connsiteX2" fmla="*/ 0 w 1463040"/>
                <a:gd name="connsiteY2" fmla="*/ 347472 h 810768"/>
                <a:gd name="connsiteX3" fmla="*/ 463296 w 1463040"/>
                <a:gd name="connsiteY3" fmla="*/ 810768 h 810768"/>
                <a:gd name="connsiteX4" fmla="*/ 463296 w 1463040"/>
                <a:gd name="connsiteY4" fmla="*/ 481584 h 810768"/>
                <a:gd name="connsiteX5" fmla="*/ 1438656 w 1463040"/>
                <a:gd name="connsiteY5" fmla="*/ 481584 h 810768"/>
                <a:gd name="connsiteX6" fmla="*/ 1463040 w 1463040"/>
                <a:gd name="connsiteY6" fmla="*/ 505968 h 810768"/>
                <a:gd name="connsiteX7" fmla="*/ 1463040 w 1463040"/>
                <a:gd name="connsiteY7" fmla="*/ 463296 h 810768"/>
                <a:gd name="connsiteX8" fmla="*/ 999744 w 1463040"/>
                <a:gd name="connsiteY8" fmla="*/ 0 h 810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63040" h="810768">
                  <a:moveTo>
                    <a:pt x="999744" y="0"/>
                  </a:moveTo>
                  <a:lnTo>
                    <a:pt x="0" y="6096"/>
                  </a:lnTo>
                  <a:lnTo>
                    <a:pt x="0" y="347472"/>
                  </a:lnTo>
                  <a:lnTo>
                    <a:pt x="463296" y="810768"/>
                  </a:lnTo>
                  <a:lnTo>
                    <a:pt x="463296" y="481584"/>
                  </a:lnTo>
                  <a:lnTo>
                    <a:pt x="1438656" y="481584"/>
                  </a:lnTo>
                  <a:lnTo>
                    <a:pt x="1463040" y="505968"/>
                  </a:lnTo>
                  <a:lnTo>
                    <a:pt x="1463040" y="463296"/>
                  </a:lnTo>
                  <a:lnTo>
                    <a:pt x="999744" y="0"/>
                  </a:lnTo>
                  <a:close/>
                </a:path>
              </a:pathLst>
            </a:custGeom>
            <a:gradFill>
              <a:gsLst>
                <a:gs pos="0">
                  <a:srgbClr val="FF6699"/>
                </a:gs>
                <a:gs pos="100000">
                  <a:srgbClr val="FFCCCC"/>
                </a:gs>
              </a:gsLst>
              <a:lin ang="18900000" scaled="1"/>
            </a:gra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09" name="グループ化 208"/>
          <p:cNvGrpSpPr/>
          <p:nvPr/>
        </p:nvGrpSpPr>
        <p:grpSpPr>
          <a:xfrm>
            <a:off x="6054232" y="5081553"/>
            <a:ext cx="1526229" cy="993060"/>
            <a:chOff x="6054232" y="1159793"/>
            <a:chExt cx="1526229" cy="993060"/>
          </a:xfrm>
        </p:grpSpPr>
        <p:sp>
          <p:nvSpPr>
            <p:cNvPr id="210" name="フリーフォーム 209"/>
            <p:cNvSpPr/>
            <p:nvPr/>
          </p:nvSpPr>
          <p:spPr bwMode="auto">
            <a:xfrm>
              <a:off x="7517622" y="1792957"/>
              <a:ext cx="62839" cy="313598"/>
            </a:xfrm>
            <a:custGeom>
              <a:avLst/>
              <a:gdLst>
                <a:gd name="connsiteX0" fmla="*/ 67056 w 67056"/>
                <a:gd name="connsiteY0" fmla="*/ 79248 h 384048"/>
                <a:gd name="connsiteX1" fmla="*/ 67056 w 67056"/>
                <a:gd name="connsiteY1" fmla="*/ 384048 h 384048"/>
                <a:gd name="connsiteX2" fmla="*/ 0 w 67056"/>
                <a:gd name="connsiteY2" fmla="*/ 316992 h 384048"/>
                <a:gd name="connsiteX3" fmla="*/ 0 w 67056"/>
                <a:gd name="connsiteY3" fmla="*/ 0 h 384048"/>
                <a:gd name="connsiteX4" fmla="*/ 67056 w 67056"/>
                <a:gd name="connsiteY4" fmla="*/ 79248 h 384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056" h="384048">
                  <a:moveTo>
                    <a:pt x="67056" y="79248"/>
                  </a:moveTo>
                  <a:lnTo>
                    <a:pt x="67056" y="384048"/>
                  </a:lnTo>
                  <a:lnTo>
                    <a:pt x="0" y="316992"/>
                  </a:lnTo>
                  <a:lnTo>
                    <a:pt x="0" y="0"/>
                  </a:lnTo>
                  <a:lnTo>
                    <a:pt x="67056" y="79248"/>
                  </a:lnTo>
                  <a:close/>
                </a:path>
              </a:pathLst>
            </a:custGeom>
            <a:solidFill>
              <a:srgbClr val="FF3399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grpSp>
          <p:nvGrpSpPr>
            <p:cNvPr id="211" name="グループ化 210"/>
            <p:cNvGrpSpPr/>
            <p:nvPr/>
          </p:nvGrpSpPr>
          <p:grpSpPr>
            <a:xfrm flipH="1">
              <a:off x="6054232" y="1159793"/>
              <a:ext cx="1525764" cy="993060"/>
              <a:chOff x="2383946" y="2880125"/>
              <a:chExt cx="1474910" cy="1283804"/>
            </a:xfrm>
          </p:grpSpPr>
          <p:sp>
            <p:nvSpPr>
              <p:cNvPr id="213" name="直方体 212"/>
              <p:cNvSpPr/>
              <p:nvPr/>
            </p:nvSpPr>
            <p:spPr bwMode="auto">
              <a:xfrm>
                <a:off x="2748135" y="2880125"/>
                <a:ext cx="1110721" cy="352779"/>
              </a:xfrm>
              <a:prstGeom prst="cube">
                <a:avLst>
                  <a:gd name="adj" fmla="val 6819"/>
                </a:avLst>
              </a:prstGeom>
              <a:gradFill>
                <a:gsLst>
                  <a:gs pos="0">
                    <a:srgbClr val="663300"/>
                  </a:gs>
                  <a:gs pos="100000">
                    <a:srgbClr val="CC6600"/>
                  </a:gs>
                </a:gsLst>
                <a:lin ang="18900000" scaled="1"/>
              </a:gra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14" name="直方体 213"/>
              <p:cNvSpPr/>
              <p:nvPr/>
            </p:nvSpPr>
            <p:spPr bwMode="auto">
              <a:xfrm>
                <a:off x="2413868" y="3366366"/>
                <a:ext cx="1444988" cy="797563"/>
              </a:xfrm>
              <a:prstGeom prst="cube">
                <a:avLst>
                  <a:gd name="adj" fmla="val 71377"/>
                </a:avLst>
              </a:prstGeom>
              <a:gradFill>
                <a:gsLst>
                  <a:gs pos="0">
                    <a:srgbClr val="663300"/>
                  </a:gs>
                  <a:gs pos="100000">
                    <a:srgbClr val="CC6600"/>
                  </a:gs>
                </a:gsLst>
                <a:lin ang="18900000" scaled="1"/>
              </a:gra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15" name="直方体 214"/>
              <p:cNvSpPr/>
              <p:nvPr/>
            </p:nvSpPr>
            <p:spPr bwMode="auto">
              <a:xfrm>
                <a:off x="2383946" y="3293985"/>
                <a:ext cx="1474910" cy="684600"/>
              </a:xfrm>
              <a:prstGeom prst="cube">
                <a:avLst>
                  <a:gd name="adj" fmla="val 84260"/>
                </a:avLst>
              </a:prstGeom>
              <a:solidFill>
                <a:srgbClr val="FFCCCC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16" name="直方体 215"/>
              <p:cNvSpPr/>
              <p:nvPr/>
            </p:nvSpPr>
            <p:spPr bwMode="auto">
              <a:xfrm>
                <a:off x="2383946" y="3179684"/>
                <a:ext cx="1474910" cy="684600"/>
              </a:xfrm>
              <a:prstGeom prst="cube">
                <a:avLst>
                  <a:gd name="adj" fmla="val 84260"/>
                </a:avLst>
              </a:prstGeom>
              <a:gradFill>
                <a:gsLst>
                  <a:gs pos="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8900000" scaled="1"/>
              </a:gra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17" name="直方体 216"/>
              <p:cNvSpPr/>
              <p:nvPr/>
            </p:nvSpPr>
            <p:spPr bwMode="auto">
              <a:xfrm>
                <a:off x="3294799" y="3092599"/>
                <a:ext cx="359431" cy="193712"/>
              </a:xfrm>
              <a:prstGeom prst="cube">
                <a:avLst>
                  <a:gd name="adj" fmla="val 45303"/>
                </a:avLst>
              </a:prstGeom>
              <a:solidFill>
                <a:srgbClr val="FFCCCC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18" name="直方体 217"/>
              <p:cNvSpPr/>
              <p:nvPr/>
            </p:nvSpPr>
            <p:spPr bwMode="auto">
              <a:xfrm>
                <a:off x="2823374" y="3092599"/>
                <a:ext cx="359431" cy="193712"/>
              </a:xfrm>
              <a:prstGeom prst="cube">
                <a:avLst>
                  <a:gd name="adj" fmla="val 45303"/>
                </a:avLst>
              </a:prstGeom>
              <a:solidFill>
                <a:srgbClr val="FFCCCC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212" name="フリーフォーム 211"/>
            <p:cNvSpPr/>
            <p:nvPr/>
          </p:nvSpPr>
          <p:spPr bwMode="auto">
            <a:xfrm>
              <a:off x="6095999" y="1389709"/>
              <a:ext cx="1477491" cy="670625"/>
            </a:xfrm>
            <a:custGeom>
              <a:avLst/>
              <a:gdLst>
                <a:gd name="connsiteX0" fmla="*/ 1011936 w 1463040"/>
                <a:gd name="connsiteY0" fmla="*/ 6096 h 810768"/>
                <a:gd name="connsiteX1" fmla="*/ 0 w 1463040"/>
                <a:gd name="connsiteY1" fmla="*/ 6096 h 810768"/>
                <a:gd name="connsiteX2" fmla="*/ 0 w 1463040"/>
                <a:gd name="connsiteY2" fmla="*/ 347472 h 810768"/>
                <a:gd name="connsiteX3" fmla="*/ 463296 w 1463040"/>
                <a:gd name="connsiteY3" fmla="*/ 810768 h 810768"/>
                <a:gd name="connsiteX4" fmla="*/ 463296 w 1463040"/>
                <a:gd name="connsiteY4" fmla="*/ 481584 h 810768"/>
                <a:gd name="connsiteX5" fmla="*/ 1438656 w 1463040"/>
                <a:gd name="connsiteY5" fmla="*/ 481584 h 810768"/>
                <a:gd name="connsiteX6" fmla="*/ 1463040 w 1463040"/>
                <a:gd name="connsiteY6" fmla="*/ 505968 h 810768"/>
                <a:gd name="connsiteX7" fmla="*/ 1463040 w 1463040"/>
                <a:gd name="connsiteY7" fmla="*/ 463296 h 810768"/>
                <a:gd name="connsiteX8" fmla="*/ 999744 w 1463040"/>
                <a:gd name="connsiteY8" fmla="*/ 0 h 810768"/>
                <a:gd name="connsiteX9" fmla="*/ 1011936 w 1463040"/>
                <a:gd name="connsiteY9" fmla="*/ 6096 h 810768"/>
                <a:gd name="connsiteX0" fmla="*/ 999744 w 1463040"/>
                <a:gd name="connsiteY0" fmla="*/ 0 h 810768"/>
                <a:gd name="connsiteX1" fmla="*/ 0 w 1463040"/>
                <a:gd name="connsiteY1" fmla="*/ 6096 h 810768"/>
                <a:gd name="connsiteX2" fmla="*/ 0 w 1463040"/>
                <a:gd name="connsiteY2" fmla="*/ 347472 h 810768"/>
                <a:gd name="connsiteX3" fmla="*/ 463296 w 1463040"/>
                <a:gd name="connsiteY3" fmla="*/ 810768 h 810768"/>
                <a:gd name="connsiteX4" fmla="*/ 463296 w 1463040"/>
                <a:gd name="connsiteY4" fmla="*/ 481584 h 810768"/>
                <a:gd name="connsiteX5" fmla="*/ 1438656 w 1463040"/>
                <a:gd name="connsiteY5" fmla="*/ 481584 h 810768"/>
                <a:gd name="connsiteX6" fmla="*/ 1463040 w 1463040"/>
                <a:gd name="connsiteY6" fmla="*/ 505968 h 810768"/>
                <a:gd name="connsiteX7" fmla="*/ 1463040 w 1463040"/>
                <a:gd name="connsiteY7" fmla="*/ 463296 h 810768"/>
                <a:gd name="connsiteX8" fmla="*/ 999744 w 1463040"/>
                <a:gd name="connsiteY8" fmla="*/ 0 h 810768"/>
                <a:gd name="connsiteX0" fmla="*/ 999744 w 1463040"/>
                <a:gd name="connsiteY0" fmla="*/ 0 h 719697"/>
                <a:gd name="connsiteX1" fmla="*/ 0 w 1463040"/>
                <a:gd name="connsiteY1" fmla="*/ 6096 h 719697"/>
                <a:gd name="connsiteX2" fmla="*/ 0 w 1463040"/>
                <a:gd name="connsiteY2" fmla="*/ 347472 h 719697"/>
                <a:gd name="connsiteX3" fmla="*/ 331752 w 1463040"/>
                <a:gd name="connsiteY3" fmla="*/ 719697 h 719697"/>
                <a:gd name="connsiteX4" fmla="*/ 463296 w 1463040"/>
                <a:gd name="connsiteY4" fmla="*/ 481584 h 719697"/>
                <a:gd name="connsiteX5" fmla="*/ 1438656 w 1463040"/>
                <a:gd name="connsiteY5" fmla="*/ 481584 h 719697"/>
                <a:gd name="connsiteX6" fmla="*/ 1463040 w 1463040"/>
                <a:gd name="connsiteY6" fmla="*/ 505968 h 719697"/>
                <a:gd name="connsiteX7" fmla="*/ 1463040 w 1463040"/>
                <a:gd name="connsiteY7" fmla="*/ 463296 h 719697"/>
                <a:gd name="connsiteX8" fmla="*/ 999744 w 1463040"/>
                <a:gd name="connsiteY8" fmla="*/ 0 h 719697"/>
                <a:gd name="connsiteX0" fmla="*/ 999744 w 1463040"/>
                <a:gd name="connsiteY0" fmla="*/ 0 h 719697"/>
                <a:gd name="connsiteX1" fmla="*/ 0 w 1463040"/>
                <a:gd name="connsiteY1" fmla="*/ 6096 h 719697"/>
                <a:gd name="connsiteX2" fmla="*/ 0 w 1463040"/>
                <a:gd name="connsiteY2" fmla="*/ 347472 h 719697"/>
                <a:gd name="connsiteX3" fmla="*/ 331752 w 1463040"/>
                <a:gd name="connsiteY3" fmla="*/ 719697 h 719697"/>
                <a:gd name="connsiteX4" fmla="*/ 326033 w 1463040"/>
                <a:gd name="connsiteY4" fmla="*/ 481584 h 719697"/>
                <a:gd name="connsiteX5" fmla="*/ 1438656 w 1463040"/>
                <a:gd name="connsiteY5" fmla="*/ 481584 h 719697"/>
                <a:gd name="connsiteX6" fmla="*/ 1463040 w 1463040"/>
                <a:gd name="connsiteY6" fmla="*/ 505968 h 719697"/>
                <a:gd name="connsiteX7" fmla="*/ 1463040 w 1463040"/>
                <a:gd name="connsiteY7" fmla="*/ 463296 h 719697"/>
                <a:gd name="connsiteX8" fmla="*/ 999744 w 1463040"/>
                <a:gd name="connsiteY8" fmla="*/ 0 h 719697"/>
                <a:gd name="connsiteX0" fmla="*/ 999744 w 1463040"/>
                <a:gd name="connsiteY0" fmla="*/ 0 h 719697"/>
                <a:gd name="connsiteX1" fmla="*/ 0 w 1463040"/>
                <a:gd name="connsiteY1" fmla="*/ 6096 h 719697"/>
                <a:gd name="connsiteX2" fmla="*/ 0 w 1463040"/>
                <a:gd name="connsiteY2" fmla="*/ 347472 h 719697"/>
                <a:gd name="connsiteX3" fmla="*/ 331752 w 1463040"/>
                <a:gd name="connsiteY3" fmla="*/ 719697 h 719697"/>
                <a:gd name="connsiteX4" fmla="*/ 366068 w 1463040"/>
                <a:gd name="connsiteY4" fmla="*/ 462069 h 719697"/>
                <a:gd name="connsiteX5" fmla="*/ 1438656 w 1463040"/>
                <a:gd name="connsiteY5" fmla="*/ 481584 h 719697"/>
                <a:gd name="connsiteX6" fmla="*/ 1463040 w 1463040"/>
                <a:gd name="connsiteY6" fmla="*/ 505968 h 719697"/>
                <a:gd name="connsiteX7" fmla="*/ 1463040 w 1463040"/>
                <a:gd name="connsiteY7" fmla="*/ 463296 h 719697"/>
                <a:gd name="connsiteX8" fmla="*/ 999744 w 1463040"/>
                <a:gd name="connsiteY8" fmla="*/ 0 h 719697"/>
                <a:gd name="connsiteX0" fmla="*/ 999744 w 1463040"/>
                <a:gd name="connsiteY0" fmla="*/ 0 h 719697"/>
                <a:gd name="connsiteX1" fmla="*/ 0 w 1463040"/>
                <a:gd name="connsiteY1" fmla="*/ 6096 h 719697"/>
                <a:gd name="connsiteX2" fmla="*/ 0 w 1463040"/>
                <a:gd name="connsiteY2" fmla="*/ 347472 h 719697"/>
                <a:gd name="connsiteX3" fmla="*/ 331752 w 1463040"/>
                <a:gd name="connsiteY3" fmla="*/ 719697 h 719697"/>
                <a:gd name="connsiteX4" fmla="*/ 348910 w 1463040"/>
                <a:gd name="connsiteY4" fmla="*/ 462069 h 719697"/>
                <a:gd name="connsiteX5" fmla="*/ 1438656 w 1463040"/>
                <a:gd name="connsiteY5" fmla="*/ 481584 h 719697"/>
                <a:gd name="connsiteX6" fmla="*/ 1463040 w 1463040"/>
                <a:gd name="connsiteY6" fmla="*/ 505968 h 719697"/>
                <a:gd name="connsiteX7" fmla="*/ 1463040 w 1463040"/>
                <a:gd name="connsiteY7" fmla="*/ 463296 h 719697"/>
                <a:gd name="connsiteX8" fmla="*/ 999744 w 1463040"/>
                <a:gd name="connsiteY8" fmla="*/ 0 h 719697"/>
                <a:gd name="connsiteX0" fmla="*/ 999744 w 1463040"/>
                <a:gd name="connsiteY0" fmla="*/ 0 h 732707"/>
                <a:gd name="connsiteX1" fmla="*/ 0 w 1463040"/>
                <a:gd name="connsiteY1" fmla="*/ 6096 h 732707"/>
                <a:gd name="connsiteX2" fmla="*/ 0 w 1463040"/>
                <a:gd name="connsiteY2" fmla="*/ 347472 h 732707"/>
                <a:gd name="connsiteX3" fmla="*/ 354630 w 1463040"/>
                <a:gd name="connsiteY3" fmla="*/ 732707 h 732707"/>
                <a:gd name="connsiteX4" fmla="*/ 348910 w 1463040"/>
                <a:gd name="connsiteY4" fmla="*/ 462069 h 732707"/>
                <a:gd name="connsiteX5" fmla="*/ 1438656 w 1463040"/>
                <a:gd name="connsiteY5" fmla="*/ 481584 h 732707"/>
                <a:gd name="connsiteX6" fmla="*/ 1463040 w 1463040"/>
                <a:gd name="connsiteY6" fmla="*/ 505968 h 732707"/>
                <a:gd name="connsiteX7" fmla="*/ 1463040 w 1463040"/>
                <a:gd name="connsiteY7" fmla="*/ 463296 h 732707"/>
                <a:gd name="connsiteX8" fmla="*/ 999744 w 1463040"/>
                <a:gd name="connsiteY8" fmla="*/ 0 h 732707"/>
                <a:gd name="connsiteX0" fmla="*/ 999744 w 1463040"/>
                <a:gd name="connsiteY0" fmla="*/ 0 h 719697"/>
                <a:gd name="connsiteX1" fmla="*/ 0 w 1463040"/>
                <a:gd name="connsiteY1" fmla="*/ 6096 h 719697"/>
                <a:gd name="connsiteX2" fmla="*/ 0 w 1463040"/>
                <a:gd name="connsiteY2" fmla="*/ 347472 h 719697"/>
                <a:gd name="connsiteX3" fmla="*/ 348910 w 1463040"/>
                <a:gd name="connsiteY3" fmla="*/ 719697 h 719697"/>
                <a:gd name="connsiteX4" fmla="*/ 348910 w 1463040"/>
                <a:gd name="connsiteY4" fmla="*/ 462069 h 719697"/>
                <a:gd name="connsiteX5" fmla="*/ 1438656 w 1463040"/>
                <a:gd name="connsiteY5" fmla="*/ 481584 h 719697"/>
                <a:gd name="connsiteX6" fmla="*/ 1463040 w 1463040"/>
                <a:gd name="connsiteY6" fmla="*/ 505968 h 719697"/>
                <a:gd name="connsiteX7" fmla="*/ 1463040 w 1463040"/>
                <a:gd name="connsiteY7" fmla="*/ 463296 h 719697"/>
                <a:gd name="connsiteX8" fmla="*/ 999744 w 1463040"/>
                <a:gd name="connsiteY8" fmla="*/ 0 h 719697"/>
                <a:gd name="connsiteX0" fmla="*/ 1065873 w 1463040"/>
                <a:gd name="connsiteY0" fmla="*/ 3 h 713601"/>
                <a:gd name="connsiteX1" fmla="*/ 0 w 1463040"/>
                <a:gd name="connsiteY1" fmla="*/ 0 h 713601"/>
                <a:gd name="connsiteX2" fmla="*/ 0 w 1463040"/>
                <a:gd name="connsiteY2" fmla="*/ 341376 h 713601"/>
                <a:gd name="connsiteX3" fmla="*/ 348910 w 1463040"/>
                <a:gd name="connsiteY3" fmla="*/ 713601 h 713601"/>
                <a:gd name="connsiteX4" fmla="*/ 348910 w 1463040"/>
                <a:gd name="connsiteY4" fmla="*/ 455973 h 713601"/>
                <a:gd name="connsiteX5" fmla="*/ 1438656 w 1463040"/>
                <a:gd name="connsiteY5" fmla="*/ 475488 h 713601"/>
                <a:gd name="connsiteX6" fmla="*/ 1463040 w 1463040"/>
                <a:gd name="connsiteY6" fmla="*/ 499872 h 713601"/>
                <a:gd name="connsiteX7" fmla="*/ 1463040 w 1463040"/>
                <a:gd name="connsiteY7" fmla="*/ 457200 h 713601"/>
                <a:gd name="connsiteX8" fmla="*/ 1065873 w 1463040"/>
                <a:gd name="connsiteY8" fmla="*/ 3 h 713601"/>
                <a:gd name="connsiteX0" fmla="*/ 1065873 w 1473764"/>
                <a:gd name="connsiteY0" fmla="*/ 3 h 713601"/>
                <a:gd name="connsiteX1" fmla="*/ 0 w 1473764"/>
                <a:gd name="connsiteY1" fmla="*/ 0 h 713601"/>
                <a:gd name="connsiteX2" fmla="*/ 0 w 1473764"/>
                <a:gd name="connsiteY2" fmla="*/ 341376 h 713601"/>
                <a:gd name="connsiteX3" fmla="*/ 348910 w 1473764"/>
                <a:gd name="connsiteY3" fmla="*/ 713601 h 713601"/>
                <a:gd name="connsiteX4" fmla="*/ 348910 w 1473764"/>
                <a:gd name="connsiteY4" fmla="*/ 455973 h 713601"/>
                <a:gd name="connsiteX5" fmla="*/ 1438656 w 1473764"/>
                <a:gd name="connsiteY5" fmla="*/ 475488 h 713601"/>
                <a:gd name="connsiteX6" fmla="*/ 1463040 w 1473764"/>
                <a:gd name="connsiteY6" fmla="*/ 499872 h 713601"/>
                <a:gd name="connsiteX7" fmla="*/ 1473764 w 1473764"/>
                <a:gd name="connsiteY7" fmla="*/ 440937 h 713601"/>
                <a:gd name="connsiteX8" fmla="*/ 1065873 w 1473764"/>
                <a:gd name="connsiteY8" fmla="*/ 3 h 713601"/>
                <a:gd name="connsiteX0" fmla="*/ 1065873 w 1473764"/>
                <a:gd name="connsiteY0" fmla="*/ 3 h 713601"/>
                <a:gd name="connsiteX1" fmla="*/ 0 w 1473764"/>
                <a:gd name="connsiteY1" fmla="*/ 0 h 713601"/>
                <a:gd name="connsiteX2" fmla="*/ 0 w 1473764"/>
                <a:gd name="connsiteY2" fmla="*/ 341376 h 713601"/>
                <a:gd name="connsiteX3" fmla="*/ 348910 w 1473764"/>
                <a:gd name="connsiteY3" fmla="*/ 713601 h 713601"/>
                <a:gd name="connsiteX4" fmla="*/ 348910 w 1473764"/>
                <a:gd name="connsiteY4" fmla="*/ 455973 h 713601"/>
                <a:gd name="connsiteX5" fmla="*/ 1452955 w 1473764"/>
                <a:gd name="connsiteY5" fmla="*/ 463291 h 713601"/>
                <a:gd name="connsiteX6" fmla="*/ 1463040 w 1473764"/>
                <a:gd name="connsiteY6" fmla="*/ 499872 h 713601"/>
                <a:gd name="connsiteX7" fmla="*/ 1473764 w 1473764"/>
                <a:gd name="connsiteY7" fmla="*/ 440937 h 713601"/>
                <a:gd name="connsiteX8" fmla="*/ 1065873 w 1473764"/>
                <a:gd name="connsiteY8" fmla="*/ 3 h 713601"/>
                <a:gd name="connsiteX0" fmla="*/ 1065873 w 1473764"/>
                <a:gd name="connsiteY0" fmla="*/ 3 h 713601"/>
                <a:gd name="connsiteX1" fmla="*/ 0 w 1473764"/>
                <a:gd name="connsiteY1" fmla="*/ 0 h 713601"/>
                <a:gd name="connsiteX2" fmla="*/ 0 w 1473764"/>
                <a:gd name="connsiteY2" fmla="*/ 341376 h 713601"/>
                <a:gd name="connsiteX3" fmla="*/ 348910 w 1473764"/>
                <a:gd name="connsiteY3" fmla="*/ 713601 h 713601"/>
                <a:gd name="connsiteX4" fmla="*/ 348910 w 1473764"/>
                <a:gd name="connsiteY4" fmla="*/ 455973 h 713601"/>
                <a:gd name="connsiteX5" fmla="*/ 1452955 w 1473764"/>
                <a:gd name="connsiteY5" fmla="*/ 463291 h 713601"/>
                <a:gd name="connsiteX6" fmla="*/ 1454104 w 1473764"/>
                <a:gd name="connsiteY6" fmla="*/ 520200 h 713601"/>
                <a:gd name="connsiteX7" fmla="*/ 1473764 w 1473764"/>
                <a:gd name="connsiteY7" fmla="*/ 440937 h 713601"/>
                <a:gd name="connsiteX8" fmla="*/ 1065873 w 1473764"/>
                <a:gd name="connsiteY8" fmla="*/ 3 h 713601"/>
                <a:gd name="connsiteX0" fmla="*/ 1065873 w 1473764"/>
                <a:gd name="connsiteY0" fmla="*/ 3 h 713601"/>
                <a:gd name="connsiteX1" fmla="*/ 0 w 1473764"/>
                <a:gd name="connsiteY1" fmla="*/ 0 h 713601"/>
                <a:gd name="connsiteX2" fmla="*/ 0 w 1473764"/>
                <a:gd name="connsiteY2" fmla="*/ 341376 h 713601"/>
                <a:gd name="connsiteX3" fmla="*/ 348910 w 1473764"/>
                <a:gd name="connsiteY3" fmla="*/ 713601 h 713601"/>
                <a:gd name="connsiteX4" fmla="*/ 348910 w 1473764"/>
                <a:gd name="connsiteY4" fmla="*/ 455973 h 713601"/>
                <a:gd name="connsiteX5" fmla="*/ 1404698 w 1473764"/>
                <a:gd name="connsiteY5" fmla="*/ 296598 h 713601"/>
                <a:gd name="connsiteX6" fmla="*/ 1454104 w 1473764"/>
                <a:gd name="connsiteY6" fmla="*/ 520200 h 713601"/>
                <a:gd name="connsiteX7" fmla="*/ 1473764 w 1473764"/>
                <a:gd name="connsiteY7" fmla="*/ 440937 h 713601"/>
                <a:gd name="connsiteX8" fmla="*/ 1065873 w 1473764"/>
                <a:gd name="connsiteY8" fmla="*/ 3 h 713601"/>
                <a:gd name="connsiteX0" fmla="*/ 1065873 w 1473764"/>
                <a:gd name="connsiteY0" fmla="*/ 3 h 713601"/>
                <a:gd name="connsiteX1" fmla="*/ 0 w 1473764"/>
                <a:gd name="connsiteY1" fmla="*/ 0 h 713601"/>
                <a:gd name="connsiteX2" fmla="*/ 0 w 1473764"/>
                <a:gd name="connsiteY2" fmla="*/ 341376 h 713601"/>
                <a:gd name="connsiteX3" fmla="*/ 348910 w 1473764"/>
                <a:gd name="connsiteY3" fmla="*/ 713601 h 713601"/>
                <a:gd name="connsiteX4" fmla="*/ 348910 w 1473764"/>
                <a:gd name="connsiteY4" fmla="*/ 455973 h 713601"/>
                <a:gd name="connsiteX5" fmla="*/ 1404698 w 1473764"/>
                <a:gd name="connsiteY5" fmla="*/ 453127 h 713601"/>
                <a:gd name="connsiteX6" fmla="*/ 1454104 w 1473764"/>
                <a:gd name="connsiteY6" fmla="*/ 520200 h 713601"/>
                <a:gd name="connsiteX7" fmla="*/ 1473764 w 1473764"/>
                <a:gd name="connsiteY7" fmla="*/ 440937 h 713601"/>
                <a:gd name="connsiteX8" fmla="*/ 1065873 w 1473764"/>
                <a:gd name="connsiteY8" fmla="*/ 3 h 713601"/>
                <a:gd name="connsiteX0" fmla="*/ 1065873 w 1473764"/>
                <a:gd name="connsiteY0" fmla="*/ 3 h 713601"/>
                <a:gd name="connsiteX1" fmla="*/ 0 w 1473764"/>
                <a:gd name="connsiteY1" fmla="*/ 0 h 713601"/>
                <a:gd name="connsiteX2" fmla="*/ 0 w 1473764"/>
                <a:gd name="connsiteY2" fmla="*/ 341376 h 713601"/>
                <a:gd name="connsiteX3" fmla="*/ 348910 w 1473764"/>
                <a:gd name="connsiteY3" fmla="*/ 713601 h 713601"/>
                <a:gd name="connsiteX4" fmla="*/ 348910 w 1473764"/>
                <a:gd name="connsiteY4" fmla="*/ 455973 h 713601"/>
                <a:gd name="connsiteX5" fmla="*/ 1404698 w 1473764"/>
                <a:gd name="connsiteY5" fmla="*/ 453127 h 713601"/>
                <a:gd name="connsiteX6" fmla="*/ 1405847 w 1473764"/>
                <a:gd name="connsiteY6" fmla="*/ 575087 h 713601"/>
                <a:gd name="connsiteX7" fmla="*/ 1473764 w 1473764"/>
                <a:gd name="connsiteY7" fmla="*/ 440937 h 713601"/>
                <a:gd name="connsiteX8" fmla="*/ 1065873 w 1473764"/>
                <a:gd name="connsiteY8" fmla="*/ 3 h 713601"/>
                <a:gd name="connsiteX0" fmla="*/ 1065873 w 1429082"/>
                <a:gd name="connsiteY0" fmla="*/ 3 h 713601"/>
                <a:gd name="connsiteX1" fmla="*/ 0 w 1429082"/>
                <a:gd name="connsiteY1" fmla="*/ 0 h 713601"/>
                <a:gd name="connsiteX2" fmla="*/ 0 w 1429082"/>
                <a:gd name="connsiteY2" fmla="*/ 341376 h 713601"/>
                <a:gd name="connsiteX3" fmla="*/ 348910 w 1429082"/>
                <a:gd name="connsiteY3" fmla="*/ 713601 h 713601"/>
                <a:gd name="connsiteX4" fmla="*/ 348910 w 1429082"/>
                <a:gd name="connsiteY4" fmla="*/ 455973 h 713601"/>
                <a:gd name="connsiteX5" fmla="*/ 1404698 w 1429082"/>
                <a:gd name="connsiteY5" fmla="*/ 453127 h 713601"/>
                <a:gd name="connsiteX6" fmla="*/ 1405847 w 1429082"/>
                <a:gd name="connsiteY6" fmla="*/ 575087 h 713601"/>
                <a:gd name="connsiteX7" fmla="*/ 1429082 w 1429082"/>
                <a:gd name="connsiteY7" fmla="*/ 438904 h 713601"/>
                <a:gd name="connsiteX8" fmla="*/ 1065873 w 1429082"/>
                <a:gd name="connsiteY8" fmla="*/ 3 h 713601"/>
                <a:gd name="connsiteX0" fmla="*/ 1058724 w 1429082"/>
                <a:gd name="connsiteY0" fmla="*/ 3 h 713601"/>
                <a:gd name="connsiteX1" fmla="*/ 0 w 1429082"/>
                <a:gd name="connsiteY1" fmla="*/ 0 h 713601"/>
                <a:gd name="connsiteX2" fmla="*/ 0 w 1429082"/>
                <a:gd name="connsiteY2" fmla="*/ 341376 h 713601"/>
                <a:gd name="connsiteX3" fmla="*/ 348910 w 1429082"/>
                <a:gd name="connsiteY3" fmla="*/ 713601 h 713601"/>
                <a:gd name="connsiteX4" fmla="*/ 348910 w 1429082"/>
                <a:gd name="connsiteY4" fmla="*/ 455973 h 713601"/>
                <a:gd name="connsiteX5" fmla="*/ 1404698 w 1429082"/>
                <a:gd name="connsiteY5" fmla="*/ 453127 h 713601"/>
                <a:gd name="connsiteX6" fmla="*/ 1405847 w 1429082"/>
                <a:gd name="connsiteY6" fmla="*/ 575087 h 713601"/>
                <a:gd name="connsiteX7" fmla="*/ 1429082 w 1429082"/>
                <a:gd name="connsiteY7" fmla="*/ 438904 h 713601"/>
                <a:gd name="connsiteX8" fmla="*/ 1058724 w 1429082"/>
                <a:gd name="connsiteY8" fmla="*/ 3 h 713601"/>
                <a:gd name="connsiteX0" fmla="*/ 1058724 w 1429082"/>
                <a:gd name="connsiteY0" fmla="*/ 3 h 713601"/>
                <a:gd name="connsiteX1" fmla="*/ 0 w 1429082"/>
                <a:gd name="connsiteY1" fmla="*/ 0 h 713601"/>
                <a:gd name="connsiteX2" fmla="*/ 0 w 1429082"/>
                <a:gd name="connsiteY2" fmla="*/ 341376 h 713601"/>
                <a:gd name="connsiteX3" fmla="*/ 348910 w 1429082"/>
                <a:gd name="connsiteY3" fmla="*/ 713601 h 713601"/>
                <a:gd name="connsiteX4" fmla="*/ 348910 w 1429082"/>
                <a:gd name="connsiteY4" fmla="*/ 455973 h 713601"/>
                <a:gd name="connsiteX5" fmla="*/ 1404698 w 1429082"/>
                <a:gd name="connsiteY5" fmla="*/ 453127 h 713601"/>
                <a:gd name="connsiteX6" fmla="*/ 1425507 w 1429082"/>
                <a:gd name="connsiteY6" fmla="*/ 571021 h 713601"/>
                <a:gd name="connsiteX7" fmla="*/ 1429082 w 1429082"/>
                <a:gd name="connsiteY7" fmla="*/ 438904 h 713601"/>
                <a:gd name="connsiteX8" fmla="*/ 1058724 w 1429082"/>
                <a:gd name="connsiteY8" fmla="*/ 3 h 713601"/>
                <a:gd name="connsiteX0" fmla="*/ 1058724 w 1432815"/>
                <a:gd name="connsiteY0" fmla="*/ 3 h 713601"/>
                <a:gd name="connsiteX1" fmla="*/ 0 w 1432815"/>
                <a:gd name="connsiteY1" fmla="*/ 0 h 713601"/>
                <a:gd name="connsiteX2" fmla="*/ 0 w 1432815"/>
                <a:gd name="connsiteY2" fmla="*/ 341376 h 713601"/>
                <a:gd name="connsiteX3" fmla="*/ 348910 w 1432815"/>
                <a:gd name="connsiteY3" fmla="*/ 713601 h 713601"/>
                <a:gd name="connsiteX4" fmla="*/ 348910 w 1432815"/>
                <a:gd name="connsiteY4" fmla="*/ 455973 h 713601"/>
                <a:gd name="connsiteX5" fmla="*/ 1404698 w 1432815"/>
                <a:gd name="connsiteY5" fmla="*/ 453127 h 713601"/>
                <a:gd name="connsiteX6" fmla="*/ 1432657 w 1432815"/>
                <a:gd name="connsiteY6" fmla="*/ 481576 h 713601"/>
                <a:gd name="connsiteX7" fmla="*/ 1429082 w 1432815"/>
                <a:gd name="connsiteY7" fmla="*/ 438904 h 713601"/>
                <a:gd name="connsiteX8" fmla="*/ 1058724 w 1432815"/>
                <a:gd name="connsiteY8" fmla="*/ 3 h 713601"/>
                <a:gd name="connsiteX0" fmla="*/ 1058724 w 1429082"/>
                <a:gd name="connsiteY0" fmla="*/ 3 h 713601"/>
                <a:gd name="connsiteX1" fmla="*/ 0 w 1429082"/>
                <a:gd name="connsiteY1" fmla="*/ 0 h 713601"/>
                <a:gd name="connsiteX2" fmla="*/ 0 w 1429082"/>
                <a:gd name="connsiteY2" fmla="*/ 341376 h 713601"/>
                <a:gd name="connsiteX3" fmla="*/ 348910 w 1429082"/>
                <a:gd name="connsiteY3" fmla="*/ 713601 h 713601"/>
                <a:gd name="connsiteX4" fmla="*/ 348910 w 1429082"/>
                <a:gd name="connsiteY4" fmla="*/ 455973 h 713601"/>
                <a:gd name="connsiteX5" fmla="*/ 1404698 w 1429082"/>
                <a:gd name="connsiteY5" fmla="*/ 453127 h 713601"/>
                <a:gd name="connsiteX6" fmla="*/ 1423721 w 1429082"/>
                <a:gd name="connsiteY6" fmla="*/ 489707 h 713601"/>
                <a:gd name="connsiteX7" fmla="*/ 1429082 w 1429082"/>
                <a:gd name="connsiteY7" fmla="*/ 438904 h 713601"/>
                <a:gd name="connsiteX8" fmla="*/ 1058724 w 1429082"/>
                <a:gd name="connsiteY8" fmla="*/ 3 h 713601"/>
                <a:gd name="connsiteX0" fmla="*/ 1058724 w 1431086"/>
                <a:gd name="connsiteY0" fmla="*/ 3 h 713601"/>
                <a:gd name="connsiteX1" fmla="*/ 0 w 1431086"/>
                <a:gd name="connsiteY1" fmla="*/ 0 h 713601"/>
                <a:gd name="connsiteX2" fmla="*/ 0 w 1431086"/>
                <a:gd name="connsiteY2" fmla="*/ 341376 h 713601"/>
                <a:gd name="connsiteX3" fmla="*/ 348910 w 1431086"/>
                <a:gd name="connsiteY3" fmla="*/ 713601 h 713601"/>
                <a:gd name="connsiteX4" fmla="*/ 348910 w 1431086"/>
                <a:gd name="connsiteY4" fmla="*/ 455973 h 713601"/>
                <a:gd name="connsiteX5" fmla="*/ 1404698 w 1431086"/>
                <a:gd name="connsiteY5" fmla="*/ 453127 h 713601"/>
                <a:gd name="connsiteX6" fmla="*/ 1430870 w 1431086"/>
                <a:gd name="connsiteY6" fmla="*/ 489707 h 713601"/>
                <a:gd name="connsiteX7" fmla="*/ 1429082 w 1431086"/>
                <a:gd name="connsiteY7" fmla="*/ 438904 h 713601"/>
                <a:gd name="connsiteX8" fmla="*/ 1058724 w 1431086"/>
                <a:gd name="connsiteY8" fmla="*/ 3 h 713601"/>
                <a:gd name="connsiteX0" fmla="*/ 1058724 w 1431086"/>
                <a:gd name="connsiteY0" fmla="*/ 3 h 713601"/>
                <a:gd name="connsiteX1" fmla="*/ 0 w 1431086"/>
                <a:gd name="connsiteY1" fmla="*/ 0 h 713601"/>
                <a:gd name="connsiteX2" fmla="*/ 0 w 1431086"/>
                <a:gd name="connsiteY2" fmla="*/ 341376 h 713601"/>
                <a:gd name="connsiteX3" fmla="*/ 348910 w 1431086"/>
                <a:gd name="connsiteY3" fmla="*/ 713601 h 713601"/>
                <a:gd name="connsiteX4" fmla="*/ 341761 w 1431086"/>
                <a:gd name="connsiteY4" fmla="*/ 434289 h 713601"/>
                <a:gd name="connsiteX5" fmla="*/ 1404698 w 1431086"/>
                <a:gd name="connsiteY5" fmla="*/ 453127 h 713601"/>
                <a:gd name="connsiteX6" fmla="*/ 1430870 w 1431086"/>
                <a:gd name="connsiteY6" fmla="*/ 489707 h 713601"/>
                <a:gd name="connsiteX7" fmla="*/ 1429082 w 1431086"/>
                <a:gd name="connsiteY7" fmla="*/ 438904 h 713601"/>
                <a:gd name="connsiteX8" fmla="*/ 1058724 w 1431086"/>
                <a:gd name="connsiteY8" fmla="*/ 3 h 713601"/>
                <a:gd name="connsiteX0" fmla="*/ 1058724 w 1431086"/>
                <a:gd name="connsiteY0" fmla="*/ 3 h 705470"/>
                <a:gd name="connsiteX1" fmla="*/ 0 w 1431086"/>
                <a:gd name="connsiteY1" fmla="*/ 0 h 705470"/>
                <a:gd name="connsiteX2" fmla="*/ 0 w 1431086"/>
                <a:gd name="connsiteY2" fmla="*/ 341376 h 705470"/>
                <a:gd name="connsiteX3" fmla="*/ 329846 w 1431086"/>
                <a:gd name="connsiteY3" fmla="*/ 705470 h 705470"/>
                <a:gd name="connsiteX4" fmla="*/ 341761 w 1431086"/>
                <a:gd name="connsiteY4" fmla="*/ 434289 h 705470"/>
                <a:gd name="connsiteX5" fmla="*/ 1404698 w 1431086"/>
                <a:gd name="connsiteY5" fmla="*/ 453127 h 705470"/>
                <a:gd name="connsiteX6" fmla="*/ 1430870 w 1431086"/>
                <a:gd name="connsiteY6" fmla="*/ 489707 h 705470"/>
                <a:gd name="connsiteX7" fmla="*/ 1429082 w 1431086"/>
                <a:gd name="connsiteY7" fmla="*/ 438904 h 705470"/>
                <a:gd name="connsiteX8" fmla="*/ 1058724 w 1431086"/>
                <a:gd name="connsiteY8" fmla="*/ 3 h 705470"/>
                <a:gd name="connsiteX0" fmla="*/ 1058724 w 1431086"/>
                <a:gd name="connsiteY0" fmla="*/ 3 h 713601"/>
                <a:gd name="connsiteX1" fmla="*/ 0 w 1431086"/>
                <a:gd name="connsiteY1" fmla="*/ 0 h 713601"/>
                <a:gd name="connsiteX2" fmla="*/ 0 w 1431086"/>
                <a:gd name="connsiteY2" fmla="*/ 341376 h 713601"/>
                <a:gd name="connsiteX3" fmla="*/ 341761 w 1431086"/>
                <a:gd name="connsiteY3" fmla="*/ 713601 h 713601"/>
                <a:gd name="connsiteX4" fmla="*/ 341761 w 1431086"/>
                <a:gd name="connsiteY4" fmla="*/ 434289 h 713601"/>
                <a:gd name="connsiteX5" fmla="*/ 1404698 w 1431086"/>
                <a:gd name="connsiteY5" fmla="*/ 453127 h 713601"/>
                <a:gd name="connsiteX6" fmla="*/ 1430870 w 1431086"/>
                <a:gd name="connsiteY6" fmla="*/ 489707 h 713601"/>
                <a:gd name="connsiteX7" fmla="*/ 1429082 w 1431086"/>
                <a:gd name="connsiteY7" fmla="*/ 438904 h 713601"/>
                <a:gd name="connsiteX8" fmla="*/ 1058724 w 1431086"/>
                <a:gd name="connsiteY8" fmla="*/ 3 h 713601"/>
                <a:gd name="connsiteX0" fmla="*/ 1058724 w 1431086"/>
                <a:gd name="connsiteY0" fmla="*/ 3 h 713601"/>
                <a:gd name="connsiteX1" fmla="*/ 0 w 1431086"/>
                <a:gd name="connsiteY1" fmla="*/ 0 h 713601"/>
                <a:gd name="connsiteX2" fmla="*/ 0 w 1431086"/>
                <a:gd name="connsiteY2" fmla="*/ 341376 h 713601"/>
                <a:gd name="connsiteX3" fmla="*/ 341761 w 1431086"/>
                <a:gd name="connsiteY3" fmla="*/ 713601 h 713601"/>
                <a:gd name="connsiteX4" fmla="*/ 341761 w 1431086"/>
                <a:gd name="connsiteY4" fmla="*/ 434289 h 713601"/>
                <a:gd name="connsiteX5" fmla="*/ 1361803 w 1431086"/>
                <a:gd name="connsiteY5" fmla="*/ 409760 h 713601"/>
                <a:gd name="connsiteX6" fmla="*/ 1430870 w 1431086"/>
                <a:gd name="connsiteY6" fmla="*/ 489707 h 713601"/>
                <a:gd name="connsiteX7" fmla="*/ 1429082 w 1431086"/>
                <a:gd name="connsiteY7" fmla="*/ 438904 h 713601"/>
                <a:gd name="connsiteX8" fmla="*/ 1058724 w 1431086"/>
                <a:gd name="connsiteY8" fmla="*/ 3 h 713601"/>
                <a:gd name="connsiteX0" fmla="*/ 1058724 w 1431086"/>
                <a:gd name="connsiteY0" fmla="*/ 3 h 713601"/>
                <a:gd name="connsiteX1" fmla="*/ 0 w 1431086"/>
                <a:gd name="connsiteY1" fmla="*/ 0 h 713601"/>
                <a:gd name="connsiteX2" fmla="*/ 0 w 1431086"/>
                <a:gd name="connsiteY2" fmla="*/ 341376 h 713601"/>
                <a:gd name="connsiteX3" fmla="*/ 341761 w 1431086"/>
                <a:gd name="connsiteY3" fmla="*/ 713601 h 713601"/>
                <a:gd name="connsiteX4" fmla="*/ 341761 w 1431086"/>
                <a:gd name="connsiteY4" fmla="*/ 434289 h 713601"/>
                <a:gd name="connsiteX5" fmla="*/ 1352271 w 1431086"/>
                <a:gd name="connsiteY5" fmla="*/ 428733 h 713601"/>
                <a:gd name="connsiteX6" fmla="*/ 1430870 w 1431086"/>
                <a:gd name="connsiteY6" fmla="*/ 489707 h 713601"/>
                <a:gd name="connsiteX7" fmla="*/ 1429082 w 1431086"/>
                <a:gd name="connsiteY7" fmla="*/ 438904 h 713601"/>
                <a:gd name="connsiteX8" fmla="*/ 1058724 w 1431086"/>
                <a:gd name="connsiteY8" fmla="*/ 3 h 713601"/>
                <a:gd name="connsiteX0" fmla="*/ 1058724 w 1431086"/>
                <a:gd name="connsiteY0" fmla="*/ 3 h 713601"/>
                <a:gd name="connsiteX1" fmla="*/ 0 w 1431086"/>
                <a:gd name="connsiteY1" fmla="*/ 0 h 713601"/>
                <a:gd name="connsiteX2" fmla="*/ 0 w 1431086"/>
                <a:gd name="connsiteY2" fmla="*/ 341376 h 713601"/>
                <a:gd name="connsiteX3" fmla="*/ 341761 w 1431086"/>
                <a:gd name="connsiteY3" fmla="*/ 713601 h 713601"/>
                <a:gd name="connsiteX4" fmla="*/ 341761 w 1431086"/>
                <a:gd name="connsiteY4" fmla="*/ 434289 h 713601"/>
                <a:gd name="connsiteX5" fmla="*/ 1354654 w 1431086"/>
                <a:gd name="connsiteY5" fmla="*/ 436864 h 713601"/>
                <a:gd name="connsiteX6" fmla="*/ 1430870 w 1431086"/>
                <a:gd name="connsiteY6" fmla="*/ 489707 h 713601"/>
                <a:gd name="connsiteX7" fmla="*/ 1429082 w 1431086"/>
                <a:gd name="connsiteY7" fmla="*/ 438904 h 713601"/>
                <a:gd name="connsiteX8" fmla="*/ 1058724 w 1431086"/>
                <a:gd name="connsiteY8" fmla="*/ 3 h 713601"/>
                <a:gd name="connsiteX0" fmla="*/ 1058724 w 1430889"/>
                <a:gd name="connsiteY0" fmla="*/ 3 h 713601"/>
                <a:gd name="connsiteX1" fmla="*/ 0 w 1430889"/>
                <a:gd name="connsiteY1" fmla="*/ 0 h 713601"/>
                <a:gd name="connsiteX2" fmla="*/ 0 w 1430889"/>
                <a:gd name="connsiteY2" fmla="*/ 341376 h 713601"/>
                <a:gd name="connsiteX3" fmla="*/ 341761 w 1430889"/>
                <a:gd name="connsiteY3" fmla="*/ 713601 h 713601"/>
                <a:gd name="connsiteX4" fmla="*/ 341761 w 1430889"/>
                <a:gd name="connsiteY4" fmla="*/ 434289 h 713601"/>
                <a:gd name="connsiteX5" fmla="*/ 1354654 w 1430889"/>
                <a:gd name="connsiteY5" fmla="*/ 436864 h 713601"/>
                <a:gd name="connsiteX6" fmla="*/ 1430870 w 1430889"/>
                <a:gd name="connsiteY6" fmla="*/ 489707 h 713601"/>
                <a:gd name="connsiteX7" fmla="*/ 1379038 w 1430889"/>
                <a:gd name="connsiteY7" fmla="*/ 379952 h 713601"/>
                <a:gd name="connsiteX8" fmla="*/ 1058724 w 1430889"/>
                <a:gd name="connsiteY8" fmla="*/ 3 h 713601"/>
                <a:gd name="connsiteX0" fmla="*/ 1058724 w 1430887"/>
                <a:gd name="connsiteY0" fmla="*/ 3 h 713601"/>
                <a:gd name="connsiteX1" fmla="*/ 0 w 1430887"/>
                <a:gd name="connsiteY1" fmla="*/ 0 h 713601"/>
                <a:gd name="connsiteX2" fmla="*/ 0 w 1430887"/>
                <a:gd name="connsiteY2" fmla="*/ 341376 h 713601"/>
                <a:gd name="connsiteX3" fmla="*/ 341761 w 1430887"/>
                <a:gd name="connsiteY3" fmla="*/ 713601 h 713601"/>
                <a:gd name="connsiteX4" fmla="*/ 341761 w 1430887"/>
                <a:gd name="connsiteY4" fmla="*/ 434289 h 713601"/>
                <a:gd name="connsiteX5" fmla="*/ 1354654 w 1430887"/>
                <a:gd name="connsiteY5" fmla="*/ 436864 h 713601"/>
                <a:gd name="connsiteX6" fmla="*/ 1430870 w 1430887"/>
                <a:gd name="connsiteY6" fmla="*/ 489707 h 713601"/>
                <a:gd name="connsiteX7" fmla="*/ 1379038 w 1430887"/>
                <a:gd name="connsiteY7" fmla="*/ 379952 h 713601"/>
                <a:gd name="connsiteX8" fmla="*/ 1058724 w 1430887"/>
                <a:gd name="connsiteY8" fmla="*/ 3 h 713601"/>
                <a:gd name="connsiteX0" fmla="*/ 1058724 w 1384478"/>
                <a:gd name="connsiteY0" fmla="*/ 3 h 713601"/>
                <a:gd name="connsiteX1" fmla="*/ 0 w 1384478"/>
                <a:gd name="connsiteY1" fmla="*/ 0 h 713601"/>
                <a:gd name="connsiteX2" fmla="*/ 0 w 1384478"/>
                <a:gd name="connsiteY2" fmla="*/ 341376 h 713601"/>
                <a:gd name="connsiteX3" fmla="*/ 341761 w 1384478"/>
                <a:gd name="connsiteY3" fmla="*/ 713601 h 713601"/>
                <a:gd name="connsiteX4" fmla="*/ 341761 w 1384478"/>
                <a:gd name="connsiteY4" fmla="*/ 434289 h 713601"/>
                <a:gd name="connsiteX5" fmla="*/ 1354654 w 1384478"/>
                <a:gd name="connsiteY5" fmla="*/ 436864 h 713601"/>
                <a:gd name="connsiteX6" fmla="*/ 1384401 w 1384478"/>
                <a:gd name="connsiteY6" fmla="*/ 467346 h 713601"/>
                <a:gd name="connsiteX7" fmla="*/ 1379038 w 1384478"/>
                <a:gd name="connsiteY7" fmla="*/ 379952 h 713601"/>
                <a:gd name="connsiteX8" fmla="*/ 1058724 w 1384478"/>
                <a:gd name="connsiteY8" fmla="*/ 3 h 713601"/>
                <a:gd name="connsiteX0" fmla="*/ 1058724 w 1386187"/>
                <a:gd name="connsiteY0" fmla="*/ 3 h 713601"/>
                <a:gd name="connsiteX1" fmla="*/ 0 w 1386187"/>
                <a:gd name="connsiteY1" fmla="*/ 0 h 713601"/>
                <a:gd name="connsiteX2" fmla="*/ 0 w 1386187"/>
                <a:gd name="connsiteY2" fmla="*/ 341376 h 713601"/>
                <a:gd name="connsiteX3" fmla="*/ 341761 w 1386187"/>
                <a:gd name="connsiteY3" fmla="*/ 713601 h 713601"/>
                <a:gd name="connsiteX4" fmla="*/ 341761 w 1386187"/>
                <a:gd name="connsiteY4" fmla="*/ 434289 h 713601"/>
                <a:gd name="connsiteX5" fmla="*/ 1354654 w 1386187"/>
                <a:gd name="connsiteY5" fmla="*/ 436864 h 713601"/>
                <a:gd name="connsiteX6" fmla="*/ 1384401 w 1386187"/>
                <a:gd name="connsiteY6" fmla="*/ 467346 h 713601"/>
                <a:gd name="connsiteX7" fmla="*/ 1386187 w 1386187"/>
                <a:gd name="connsiteY7" fmla="*/ 428740 h 713601"/>
                <a:gd name="connsiteX8" fmla="*/ 1058724 w 1386187"/>
                <a:gd name="connsiteY8" fmla="*/ 3 h 713601"/>
                <a:gd name="connsiteX0" fmla="*/ 1058724 w 1386187"/>
                <a:gd name="connsiteY0" fmla="*/ 3 h 713601"/>
                <a:gd name="connsiteX1" fmla="*/ 0 w 1386187"/>
                <a:gd name="connsiteY1" fmla="*/ 0 h 713601"/>
                <a:gd name="connsiteX2" fmla="*/ 0 w 1386187"/>
                <a:gd name="connsiteY2" fmla="*/ 341376 h 713601"/>
                <a:gd name="connsiteX3" fmla="*/ 341761 w 1386187"/>
                <a:gd name="connsiteY3" fmla="*/ 713601 h 713601"/>
                <a:gd name="connsiteX4" fmla="*/ 341761 w 1386187"/>
                <a:gd name="connsiteY4" fmla="*/ 434289 h 713601"/>
                <a:gd name="connsiteX5" fmla="*/ 1368952 w 1386187"/>
                <a:gd name="connsiteY5" fmla="*/ 436864 h 713601"/>
                <a:gd name="connsiteX6" fmla="*/ 1384401 w 1386187"/>
                <a:gd name="connsiteY6" fmla="*/ 467346 h 713601"/>
                <a:gd name="connsiteX7" fmla="*/ 1386187 w 1386187"/>
                <a:gd name="connsiteY7" fmla="*/ 428740 h 713601"/>
                <a:gd name="connsiteX8" fmla="*/ 1058724 w 1386187"/>
                <a:gd name="connsiteY8" fmla="*/ 3 h 713601"/>
                <a:gd name="connsiteX0" fmla="*/ 1051575 w 1386187"/>
                <a:gd name="connsiteY0" fmla="*/ 0 h 715631"/>
                <a:gd name="connsiteX1" fmla="*/ 0 w 1386187"/>
                <a:gd name="connsiteY1" fmla="*/ 2030 h 715631"/>
                <a:gd name="connsiteX2" fmla="*/ 0 w 1386187"/>
                <a:gd name="connsiteY2" fmla="*/ 343406 h 715631"/>
                <a:gd name="connsiteX3" fmla="*/ 341761 w 1386187"/>
                <a:gd name="connsiteY3" fmla="*/ 715631 h 715631"/>
                <a:gd name="connsiteX4" fmla="*/ 341761 w 1386187"/>
                <a:gd name="connsiteY4" fmla="*/ 436319 h 715631"/>
                <a:gd name="connsiteX5" fmla="*/ 1368952 w 1386187"/>
                <a:gd name="connsiteY5" fmla="*/ 438894 h 715631"/>
                <a:gd name="connsiteX6" fmla="*/ 1384401 w 1386187"/>
                <a:gd name="connsiteY6" fmla="*/ 469376 h 715631"/>
                <a:gd name="connsiteX7" fmla="*/ 1386187 w 1386187"/>
                <a:gd name="connsiteY7" fmla="*/ 430770 h 715631"/>
                <a:gd name="connsiteX8" fmla="*/ 1051575 w 1386187"/>
                <a:gd name="connsiteY8" fmla="*/ 0 h 715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86187" h="715631">
                  <a:moveTo>
                    <a:pt x="1051575" y="0"/>
                  </a:moveTo>
                  <a:lnTo>
                    <a:pt x="0" y="2030"/>
                  </a:lnTo>
                  <a:lnTo>
                    <a:pt x="0" y="343406"/>
                  </a:lnTo>
                  <a:lnTo>
                    <a:pt x="341761" y="715631"/>
                  </a:lnTo>
                  <a:lnTo>
                    <a:pt x="341761" y="436319"/>
                  </a:lnTo>
                  <a:lnTo>
                    <a:pt x="1368952" y="438894"/>
                  </a:lnTo>
                  <a:lnTo>
                    <a:pt x="1384401" y="469376"/>
                  </a:lnTo>
                  <a:cubicBezTo>
                    <a:pt x="1385593" y="425337"/>
                    <a:pt x="1379633" y="432119"/>
                    <a:pt x="1386187" y="430770"/>
                  </a:cubicBezTo>
                  <a:lnTo>
                    <a:pt x="1051575" y="0"/>
                  </a:lnTo>
                  <a:close/>
                </a:path>
              </a:pathLst>
            </a:custGeom>
            <a:gradFill>
              <a:gsLst>
                <a:gs pos="0">
                  <a:srgbClr val="FF6699"/>
                </a:gs>
                <a:gs pos="100000">
                  <a:srgbClr val="FFCCCC"/>
                </a:gs>
              </a:gsLst>
              <a:lin ang="18900000" scaled="1"/>
            </a:gra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62093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PPTX282_ベッド</dc:title>
  <dc:subject>PPTX282_ベッド</dc:subject>
  <dc:creator>http://www.digipot.net</dc:creator>
  <cp:lastModifiedBy/>
  <cp:revision>1</cp:revision>
  <dcterms:created xsi:type="dcterms:W3CDTF">2014-01-30T05:12:09Z</dcterms:created>
  <dcterms:modified xsi:type="dcterms:W3CDTF">2015-03-26T03:55:22Z</dcterms:modified>
  <cp:category/>
  <cp:version>1</cp:version>
</cp:coreProperties>
</file>