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8000"/>
    <a:srgbClr val="33CC33"/>
    <a:srgbClr val="006600"/>
    <a:srgbClr val="00CC00"/>
    <a:srgbClr val="FF5050"/>
    <a:srgbClr val="990000"/>
    <a:srgbClr val="800000"/>
    <a:srgbClr val="FFCC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7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7" name="グループ化 996"/>
          <p:cNvGrpSpPr/>
          <p:nvPr/>
        </p:nvGrpSpPr>
        <p:grpSpPr>
          <a:xfrm>
            <a:off x="4637965" y="672441"/>
            <a:ext cx="625041" cy="1769287"/>
            <a:chOff x="1610437" y="523179"/>
            <a:chExt cx="864695" cy="2447670"/>
          </a:xfrm>
        </p:grpSpPr>
        <p:sp>
          <p:nvSpPr>
            <p:cNvPr id="998" name="円/楕円 997"/>
            <p:cNvSpPr/>
            <p:nvPr/>
          </p:nvSpPr>
          <p:spPr>
            <a:xfrm>
              <a:off x="1894074" y="574495"/>
              <a:ext cx="360039" cy="440523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99" name="台形 998"/>
            <p:cNvSpPr/>
            <p:nvPr/>
          </p:nvSpPr>
          <p:spPr>
            <a:xfrm>
              <a:off x="1931181" y="523179"/>
              <a:ext cx="285824" cy="102632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0" name="片側の 2 つの角を丸めた四角形 999"/>
            <p:cNvSpPr/>
            <p:nvPr/>
          </p:nvSpPr>
          <p:spPr>
            <a:xfrm>
              <a:off x="179099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1" name="台形 1000"/>
            <p:cNvSpPr/>
            <p:nvPr/>
          </p:nvSpPr>
          <p:spPr>
            <a:xfrm rot="10800000">
              <a:off x="1953378" y="1276509"/>
              <a:ext cx="232851" cy="225022"/>
            </a:xfrm>
            <a:prstGeom prst="trapezoid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2" name="角丸四角形 1001"/>
            <p:cNvSpPr/>
            <p:nvPr/>
          </p:nvSpPr>
          <p:spPr>
            <a:xfrm rot="17649224">
              <a:off x="1482764" y="1277443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3" name="片側の 2 つの角を丸めた四角形 1002"/>
            <p:cNvSpPr/>
            <p:nvPr/>
          </p:nvSpPr>
          <p:spPr>
            <a:xfrm rot="15300000">
              <a:off x="1733230" y="1321143"/>
              <a:ext cx="134694" cy="3802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4" name="円/楕円 1000"/>
            <p:cNvSpPr/>
            <p:nvPr/>
          </p:nvSpPr>
          <p:spPr>
            <a:xfrm rot="21130068">
              <a:off x="1949439" y="1355752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5" name="角丸四角形 1004"/>
            <p:cNvSpPr/>
            <p:nvPr/>
          </p:nvSpPr>
          <p:spPr>
            <a:xfrm rot="4500000">
              <a:off x="2060292" y="1288243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6" name="片側の 2 つの角を丸めた四角形 1005"/>
            <p:cNvSpPr/>
            <p:nvPr/>
          </p:nvSpPr>
          <p:spPr>
            <a:xfrm rot="10800000" flipV="1">
              <a:off x="2344857" y="1518538"/>
              <a:ext cx="130275" cy="4600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7" name="円/楕円 1000"/>
            <p:cNvSpPr/>
            <p:nvPr/>
          </p:nvSpPr>
          <p:spPr>
            <a:xfrm rot="4969932" flipV="1">
              <a:off x="2297111" y="1976876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8" name="台形 1007"/>
            <p:cNvSpPr/>
            <p:nvPr/>
          </p:nvSpPr>
          <p:spPr>
            <a:xfrm rot="10800000">
              <a:off x="183140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9" name="片側の 2 つの角を切り取った四角形 1008"/>
            <p:cNvSpPr/>
            <p:nvPr/>
          </p:nvSpPr>
          <p:spPr>
            <a:xfrm>
              <a:off x="18549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0" name="台形 1009"/>
            <p:cNvSpPr/>
            <p:nvPr/>
          </p:nvSpPr>
          <p:spPr>
            <a:xfrm rot="10800000">
              <a:off x="185379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1" name="台形 1010"/>
            <p:cNvSpPr/>
            <p:nvPr/>
          </p:nvSpPr>
          <p:spPr>
            <a:xfrm rot="10800000">
              <a:off x="206635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2" name="片側の 2 つの角を切り取った四角形 1011"/>
            <p:cNvSpPr/>
            <p:nvPr/>
          </p:nvSpPr>
          <p:spPr>
            <a:xfrm>
              <a:off x="20898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3" name="台形 1012"/>
            <p:cNvSpPr/>
            <p:nvPr/>
          </p:nvSpPr>
          <p:spPr>
            <a:xfrm rot="10800000">
              <a:off x="208874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4" name="台形 1013"/>
            <p:cNvSpPr/>
            <p:nvPr/>
          </p:nvSpPr>
          <p:spPr>
            <a:xfrm>
              <a:off x="1986785" y="973707"/>
              <a:ext cx="181132" cy="93026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31" name="グループ化 1030"/>
          <p:cNvGrpSpPr/>
          <p:nvPr/>
        </p:nvGrpSpPr>
        <p:grpSpPr>
          <a:xfrm>
            <a:off x="1037565" y="795662"/>
            <a:ext cx="409279" cy="1657177"/>
            <a:chOff x="857541" y="678274"/>
            <a:chExt cx="566205" cy="2292575"/>
          </a:xfrm>
        </p:grpSpPr>
        <p:sp>
          <p:nvSpPr>
            <p:cNvPr id="1032" name="円/楕円 1031"/>
            <p:cNvSpPr/>
            <p:nvPr/>
          </p:nvSpPr>
          <p:spPr>
            <a:xfrm>
              <a:off x="960624" y="729590"/>
              <a:ext cx="360039" cy="440523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3" name="台形 1032"/>
            <p:cNvSpPr/>
            <p:nvPr/>
          </p:nvSpPr>
          <p:spPr>
            <a:xfrm>
              <a:off x="997731" y="678274"/>
              <a:ext cx="285824" cy="102632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4" name="片側の 2 つの角を丸めた四角形 1033"/>
            <p:cNvSpPr/>
            <p:nvPr/>
          </p:nvSpPr>
          <p:spPr>
            <a:xfrm>
              <a:off x="857541" y="1087129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5" name="台形 1034"/>
            <p:cNvSpPr/>
            <p:nvPr/>
          </p:nvSpPr>
          <p:spPr>
            <a:xfrm rot="10800000">
              <a:off x="89795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6" name="片側の 2 つの角を切り取った四角形 1035"/>
            <p:cNvSpPr/>
            <p:nvPr/>
          </p:nvSpPr>
          <p:spPr>
            <a:xfrm>
              <a:off x="9214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7" name="台形 1036"/>
            <p:cNvSpPr/>
            <p:nvPr/>
          </p:nvSpPr>
          <p:spPr>
            <a:xfrm rot="10800000">
              <a:off x="92034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8" name="台形 1037"/>
            <p:cNvSpPr/>
            <p:nvPr/>
          </p:nvSpPr>
          <p:spPr>
            <a:xfrm rot="10800000">
              <a:off x="113290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9" name="片側の 2 つの角を切り取った四角形 1038"/>
            <p:cNvSpPr/>
            <p:nvPr/>
          </p:nvSpPr>
          <p:spPr>
            <a:xfrm>
              <a:off x="11564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0" name="台形 1039"/>
            <p:cNvSpPr/>
            <p:nvPr/>
          </p:nvSpPr>
          <p:spPr>
            <a:xfrm rot="10800000">
              <a:off x="115529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1" name="円/楕円 1000"/>
            <p:cNvSpPr/>
            <p:nvPr/>
          </p:nvSpPr>
          <p:spPr>
            <a:xfrm rot="15587191" flipH="1" flipV="1">
              <a:off x="1024630" y="2002795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2" name="円/楕円 1000"/>
            <p:cNvSpPr/>
            <p:nvPr/>
          </p:nvSpPr>
          <p:spPr>
            <a:xfrm rot="6012809" flipV="1">
              <a:off x="1073019" y="1990959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56" name="グループ化 1055"/>
          <p:cNvGrpSpPr/>
          <p:nvPr/>
        </p:nvGrpSpPr>
        <p:grpSpPr>
          <a:xfrm>
            <a:off x="8373380" y="683552"/>
            <a:ext cx="605820" cy="1769287"/>
            <a:chOff x="2906972" y="523179"/>
            <a:chExt cx="838104" cy="2447670"/>
          </a:xfrm>
        </p:grpSpPr>
        <p:sp>
          <p:nvSpPr>
            <p:cNvPr id="1057" name="円/楕円 1056"/>
            <p:cNvSpPr/>
            <p:nvPr/>
          </p:nvSpPr>
          <p:spPr>
            <a:xfrm>
              <a:off x="3177904" y="574495"/>
              <a:ext cx="360039" cy="440523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8" name="台形 1057"/>
            <p:cNvSpPr/>
            <p:nvPr/>
          </p:nvSpPr>
          <p:spPr>
            <a:xfrm>
              <a:off x="3215011" y="523179"/>
              <a:ext cx="285824" cy="102632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59" name="片側の 2 つの角を丸めた四角形 1058"/>
            <p:cNvSpPr/>
            <p:nvPr/>
          </p:nvSpPr>
          <p:spPr>
            <a:xfrm>
              <a:off x="307482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0" name="角丸四角形 1059"/>
            <p:cNvSpPr/>
            <p:nvPr/>
          </p:nvSpPr>
          <p:spPr>
            <a:xfrm rot="17649224">
              <a:off x="2766594" y="1277443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1" name="台形 1060"/>
            <p:cNvSpPr/>
            <p:nvPr/>
          </p:nvSpPr>
          <p:spPr>
            <a:xfrm rot="10800000">
              <a:off x="311523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2" name="片側の 2 つの角を切り取った四角形 1061"/>
            <p:cNvSpPr/>
            <p:nvPr/>
          </p:nvSpPr>
          <p:spPr>
            <a:xfrm>
              <a:off x="313875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3" name="台形 1062"/>
            <p:cNvSpPr/>
            <p:nvPr/>
          </p:nvSpPr>
          <p:spPr>
            <a:xfrm rot="10800000">
              <a:off x="313762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4" name="台形 1063"/>
            <p:cNvSpPr/>
            <p:nvPr/>
          </p:nvSpPr>
          <p:spPr>
            <a:xfrm rot="10800000">
              <a:off x="3350187" y="1862067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5" name="片側の 2 つの角を切り取った四角形 1064"/>
            <p:cNvSpPr/>
            <p:nvPr/>
          </p:nvSpPr>
          <p:spPr>
            <a:xfrm>
              <a:off x="3373701" y="2699548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6" name="台形 1065"/>
            <p:cNvSpPr/>
            <p:nvPr/>
          </p:nvSpPr>
          <p:spPr>
            <a:xfrm rot="10800000">
              <a:off x="3372571" y="2650447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67" name="台形 1066"/>
            <p:cNvSpPr/>
            <p:nvPr/>
          </p:nvSpPr>
          <p:spPr>
            <a:xfrm>
              <a:off x="3270615" y="973707"/>
              <a:ext cx="181132" cy="93026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8" name="グループ化 1067"/>
            <p:cNvGrpSpPr/>
            <p:nvPr/>
          </p:nvGrpSpPr>
          <p:grpSpPr>
            <a:xfrm rot="1723189">
              <a:off x="2906972" y="1455203"/>
              <a:ext cx="519655" cy="222878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1084" name="片側の 2 つの角を丸めた四角形 1083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9" name="角丸四角形 1068"/>
            <p:cNvSpPr/>
            <p:nvPr/>
          </p:nvSpPr>
          <p:spPr>
            <a:xfrm rot="4764971" flipH="1">
              <a:off x="3323939" y="1287220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70" name="グループ化 1069"/>
            <p:cNvGrpSpPr/>
            <p:nvPr/>
          </p:nvGrpSpPr>
          <p:grpSpPr>
            <a:xfrm rot="15134354" flipH="1">
              <a:off x="3373809" y="1667270"/>
              <a:ext cx="519655" cy="222878"/>
              <a:chOff x="2894267" y="1355752"/>
              <a:chExt cx="519655" cy="222878"/>
            </a:xfrm>
            <a:solidFill>
              <a:srgbClr val="0070C0"/>
            </a:solidFill>
          </p:grpSpPr>
          <p:sp>
            <p:nvSpPr>
              <p:cNvPr id="1082" name="片側の 2 つの角を丸めた四角形 1081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71" name="円/楕円 1070"/>
            <p:cNvSpPr/>
            <p:nvPr/>
          </p:nvSpPr>
          <p:spPr>
            <a:xfrm>
              <a:off x="3092064" y="1524813"/>
              <a:ext cx="508545" cy="77749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72" name="グループ化 1071"/>
            <p:cNvGrpSpPr/>
            <p:nvPr/>
          </p:nvGrpSpPr>
          <p:grpSpPr>
            <a:xfrm>
              <a:off x="312766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078" name="アーチ 1077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台形 1078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正方形/長方形 1079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フローチャート: 手作業 1080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3" name="グループ化 1072"/>
            <p:cNvGrpSpPr/>
            <p:nvPr/>
          </p:nvGrpSpPr>
          <p:grpSpPr>
            <a:xfrm>
              <a:off x="335880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074" name="アーチ 1073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台形 1074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正方形/長方形 1075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フローチャート: 手作業 1076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19" name="グループ化 1118"/>
          <p:cNvGrpSpPr/>
          <p:nvPr/>
        </p:nvGrpSpPr>
        <p:grpSpPr>
          <a:xfrm>
            <a:off x="2792760" y="683552"/>
            <a:ext cx="840413" cy="1769287"/>
            <a:chOff x="883020" y="3293012"/>
            <a:chExt cx="1162645" cy="2447670"/>
          </a:xfrm>
        </p:grpSpPr>
        <p:grpSp>
          <p:nvGrpSpPr>
            <p:cNvPr id="1120" name="グループ化 1119"/>
            <p:cNvGrpSpPr/>
            <p:nvPr/>
          </p:nvGrpSpPr>
          <p:grpSpPr>
            <a:xfrm flipH="1">
              <a:off x="903754" y="3293012"/>
              <a:ext cx="694905" cy="2447670"/>
              <a:chOff x="1702243" y="523179"/>
              <a:chExt cx="694905" cy="2447670"/>
            </a:xfrm>
          </p:grpSpPr>
          <p:sp>
            <p:nvSpPr>
              <p:cNvPr id="1127" name="円/楕円 1126"/>
              <p:cNvSpPr/>
              <p:nvPr/>
            </p:nvSpPr>
            <p:spPr>
              <a:xfrm>
                <a:off x="1894074" y="574495"/>
                <a:ext cx="360039" cy="440523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台形 1127"/>
              <p:cNvSpPr/>
              <p:nvPr/>
            </p:nvSpPr>
            <p:spPr>
              <a:xfrm>
                <a:off x="1931181" y="523179"/>
                <a:ext cx="285824" cy="102632"/>
              </a:xfrm>
              <a:prstGeom prst="trapezoid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9" name="片側の 2 つの角を丸めた四角形 1128"/>
              <p:cNvSpPr/>
              <p:nvPr/>
            </p:nvSpPr>
            <p:spPr>
              <a:xfrm>
                <a:off x="1790991" y="1022178"/>
                <a:ext cx="566205" cy="985845"/>
              </a:xfrm>
              <a:prstGeom prst="round2SameRect">
                <a:avLst>
                  <a:gd name="adj1" fmla="val 24742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角丸四角形 1129"/>
              <p:cNvSpPr/>
              <p:nvPr/>
            </p:nvSpPr>
            <p:spPr>
              <a:xfrm rot="17649224">
                <a:off x="1482764" y="1277443"/>
                <a:ext cx="572190" cy="133231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角丸四角形 1130"/>
              <p:cNvSpPr/>
              <p:nvPr/>
            </p:nvSpPr>
            <p:spPr>
              <a:xfrm rot="4500000">
                <a:off x="2105699" y="1229069"/>
                <a:ext cx="449667" cy="133231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台形 1131"/>
              <p:cNvSpPr/>
              <p:nvPr/>
            </p:nvSpPr>
            <p:spPr>
              <a:xfrm rot="10800000">
                <a:off x="183140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片側の 2 つの角を切り取った四角形 1132"/>
              <p:cNvSpPr/>
              <p:nvPr/>
            </p:nvSpPr>
            <p:spPr>
              <a:xfrm>
                <a:off x="185492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台形 1133"/>
              <p:cNvSpPr/>
              <p:nvPr/>
            </p:nvSpPr>
            <p:spPr>
              <a:xfrm rot="10800000">
                <a:off x="185379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台形 1134"/>
              <p:cNvSpPr/>
              <p:nvPr/>
            </p:nvSpPr>
            <p:spPr>
              <a:xfrm rot="10800000">
                <a:off x="206635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片側の 2 つの角を切り取った四角形 1135"/>
              <p:cNvSpPr/>
              <p:nvPr/>
            </p:nvSpPr>
            <p:spPr>
              <a:xfrm>
                <a:off x="208987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台形 1136"/>
              <p:cNvSpPr/>
              <p:nvPr/>
            </p:nvSpPr>
            <p:spPr>
              <a:xfrm rot="10800000">
                <a:off x="208874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台形 1137"/>
              <p:cNvSpPr/>
              <p:nvPr/>
            </p:nvSpPr>
            <p:spPr>
              <a:xfrm>
                <a:off x="1986785" y="973707"/>
                <a:ext cx="181132" cy="93026"/>
              </a:xfrm>
              <a:prstGeom prst="trapezoid">
                <a:avLst/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1" name="グループ化 1120"/>
            <p:cNvGrpSpPr/>
            <p:nvPr/>
          </p:nvGrpSpPr>
          <p:grpSpPr>
            <a:xfrm rot="20564267" flipH="1">
              <a:off x="1526011" y="4069527"/>
              <a:ext cx="519654" cy="222878"/>
              <a:chOff x="1170810" y="4125585"/>
              <a:chExt cx="519654" cy="222878"/>
            </a:xfrm>
          </p:grpSpPr>
          <p:sp>
            <p:nvSpPr>
              <p:cNvPr id="1125" name="片側の 2 つの角を丸めた四角形 1124"/>
              <p:cNvSpPr/>
              <p:nvPr/>
            </p:nvSpPr>
            <p:spPr>
              <a:xfrm rot="6300000" flipH="1">
                <a:off x="1432978" y="4090976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円/楕円 1000"/>
              <p:cNvSpPr/>
              <p:nvPr/>
            </p:nvSpPr>
            <p:spPr>
              <a:xfrm rot="469932" flipH="1">
                <a:off x="1170810" y="4125585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 rot="21314698">
              <a:off x="883020" y="4154678"/>
              <a:ext cx="153495" cy="579046"/>
              <a:chOff x="825770" y="4323789"/>
              <a:chExt cx="153495" cy="579046"/>
            </a:xfrm>
          </p:grpSpPr>
          <p:sp>
            <p:nvSpPr>
              <p:cNvPr id="1123" name="片側の 2 つの角を丸めた四角形 1122"/>
              <p:cNvSpPr/>
              <p:nvPr/>
            </p:nvSpPr>
            <p:spPr>
              <a:xfrm rot="10800000" flipH="1" flipV="1">
                <a:off x="825770" y="4323789"/>
                <a:ext cx="127800" cy="4245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円/楕円 1000"/>
              <p:cNvSpPr/>
              <p:nvPr/>
            </p:nvSpPr>
            <p:spPr>
              <a:xfrm rot="16630068" flipH="1" flipV="1">
                <a:off x="823138" y="4746709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56" name="グループ化 1155"/>
          <p:cNvGrpSpPr/>
          <p:nvPr/>
        </p:nvGrpSpPr>
        <p:grpSpPr>
          <a:xfrm>
            <a:off x="6213140" y="683552"/>
            <a:ext cx="1242979" cy="1769287"/>
            <a:chOff x="2501407" y="3497198"/>
            <a:chExt cx="1719564" cy="2447670"/>
          </a:xfrm>
        </p:grpSpPr>
        <p:sp>
          <p:nvSpPr>
            <p:cNvPr id="1157" name="円/楕円 1156"/>
            <p:cNvSpPr/>
            <p:nvPr/>
          </p:nvSpPr>
          <p:spPr>
            <a:xfrm>
              <a:off x="3177904" y="3548514"/>
              <a:ext cx="360039" cy="440523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8" name="台形 1157"/>
            <p:cNvSpPr/>
            <p:nvPr/>
          </p:nvSpPr>
          <p:spPr>
            <a:xfrm>
              <a:off x="3215011" y="3497198"/>
              <a:ext cx="285824" cy="102632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9" name="片側の 2 つの角を丸めた四角形 1158"/>
            <p:cNvSpPr/>
            <p:nvPr/>
          </p:nvSpPr>
          <p:spPr>
            <a:xfrm>
              <a:off x="3074821" y="3996197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0" name="台形 1159"/>
            <p:cNvSpPr/>
            <p:nvPr/>
          </p:nvSpPr>
          <p:spPr>
            <a:xfrm rot="10800000">
              <a:off x="3115237" y="4937259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1" name="片側の 2 つの角を切り取った四角形 1160"/>
            <p:cNvSpPr/>
            <p:nvPr/>
          </p:nvSpPr>
          <p:spPr>
            <a:xfrm>
              <a:off x="3138751" y="5774740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2" name="台形 1161"/>
            <p:cNvSpPr/>
            <p:nvPr/>
          </p:nvSpPr>
          <p:spPr>
            <a:xfrm rot="10800000">
              <a:off x="3137621" y="5725639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3" name="台形 1162"/>
            <p:cNvSpPr/>
            <p:nvPr/>
          </p:nvSpPr>
          <p:spPr>
            <a:xfrm rot="10800000">
              <a:off x="3350187" y="4836086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4" name="片側の 2 つの角を切り取った四角形 1163"/>
            <p:cNvSpPr/>
            <p:nvPr/>
          </p:nvSpPr>
          <p:spPr>
            <a:xfrm>
              <a:off x="3373701" y="5673567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5" name="台形 1164"/>
            <p:cNvSpPr/>
            <p:nvPr/>
          </p:nvSpPr>
          <p:spPr>
            <a:xfrm rot="10800000">
              <a:off x="3372571" y="5624466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6" name="台形 1165"/>
            <p:cNvSpPr/>
            <p:nvPr/>
          </p:nvSpPr>
          <p:spPr>
            <a:xfrm>
              <a:off x="3270615" y="3947726"/>
              <a:ext cx="181132" cy="93026"/>
            </a:xfrm>
            <a:prstGeom prst="trapezoid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67" name="グループ化 1166"/>
            <p:cNvGrpSpPr/>
            <p:nvPr/>
          </p:nvGrpSpPr>
          <p:grpSpPr>
            <a:xfrm>
              <a:off x="3572938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196" name="グループ化 1195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199" name="片側の 2 つの角を丸めた四角形 1198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7" name="角丸四角形 1196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円/楕円 1197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8" name="グループ化 1167"/>
            <p:cNvGrpSpPr/>
            <p:nvPr/>
          </p:nvGrpSpPr>
          <p:grpSpPr>
            <a:xfrm flipH="1">
              <a:off x="2501407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191" name="グループ化 1190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194" name="片側の 2 つの角を丸めた四角形 1193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4F81B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2" name="角丸四角形 1191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rgbClr val="4F81B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円/楕円 1192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>
              <a:off x="2553893" y="3793923"/>
              <a:ext cx="353235" cy="108105"/>
              <a:chOff x="2680335" y="3872045"/>
              <a:chExt cx="353235" cy="108105"/>
            </a:xfrm>
          </p:grpSpPr>
          <p:sp>
            <p:nvSpPr>
              <p:cNvPr id="1184" name="角丸四角形 1183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角丸四角形 1184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角丸四角形 1185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7" name="片側の 2 つの角を丸めた四角形 1186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8" name="グループ化 1187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189" name="対角する 2 つの角を切り取った四角形 1188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0" name="対角する 2 つの角を切り取った四角形 1189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70" name="グループ化 1169"/>
            <p:cNvGrpSpPr/>
            <p:nvPr/>
          </p:nvGrpSpPr>
          <p:grpSpPr>
            <a:xfrm>
              <a:off x="2698221" y="3859083"/>
              <a:ext cx="353235" cy="108105"/>
              <a:chOff x="2680335" y="3872045"/>
              <a:chExt cx="353235" cy="108105"/>
            </a:xfrm>
          </p:grpSpPr>
          <p:sp>
            <p:nvSpPr>
              <p:cNvPr id="1177" name="角丸四角形 1176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8" name="角丸四角形 1177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角丸四角形 1178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片側の 2 つの角を丸めた四角形 1179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81" name="グループ化 1180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182" name="対角する 2 つの角を切り取った四角形 1181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3" name="対角する 2 つの角を切り取った四角形 1182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71" name="グループ化 1170"/>
            <p:cNvGrpSpPr/>
            <p:nvPr/>
          </p:nvGrpSpPr>
          <p:grpSpPr>
            <a:xfrm>
              <a:off x="3654369" y="3815892"/>
              <a:ext cx="290519" cy="119548"/>
              <a:chOff x="3654369" y="3815892"/>
              <a:chExt cx="290519" cy="119548"/>
            </a:xfrm>
          </p:grpSpPr>
          <p:sp>
            <p:nvSpPr>
              <p:cNvPr id="1175" name="円/楕円 1174"/>
              <p:cNvSpPr/>
              <p:nvPr/>
            </p:nvSpPr>
            <p:spPr>
              <a:xfrm>
                <a:off x="3654369" y="3847887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円/楕円 319"/>
              <p:cNvSpPr/>
              <p:nvPr/>
            </p:nvSpPr>
            <p:spPr>
              <a:xfrm>
                <a:off x="3708188" y="3815892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72" name="グループ化 1171"/>
            <p:cNvGrpSpPr/>
            <p:nvPr/>
          </p:nvGrpSpPr>
          <p:grpSpPr>
            <a:xfrm>
              <a:off x="3905697" y="3859890"/>
              <a:ext cx="290519" cy="119548"/>
              <a:chOff x="3905697" y="3859890"/>
              <a:chExt cx="290519" cy="119548"/>
            </a:xfrm>
          </p:grpSpPr>
          <p:sp>
            <p:nvSpPr>
              <p:cNvPr id="1173" name="円/楕円 1172"/>
              <p:cNvSpPr/>
              <p:nvPr/>
            </p:nvSpPr>
            <p:spPr>
              <a:xfrm>
                <a:off x="3905697" y="3891885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円/楕円 319"/>
              <p:cNvSpPr/>
              <p:nvPr/>
            </p:nvSpPr>
            <p:spPr>
              <a:xfrm>
                <a:off x="3959516" y="3859890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49" name="グループ化 1248"/>
          <p:cNvGrpSpPr/>
          <p:nvPr/>
        </p:nvGrpSpPr>
        <p:grpSpPr>
          <a:xfrm>
            <a:off x="4637965" y="2640138"/>
            <a:ext cx="625041" cy="1769287"/>
            <a:chOff x="1610437" y="523179"/>
            <a:chExt cx="864695" cy="2447670"/>
          </a:xfrm>
          <a:solidFill>
            <a:srgbClr val="008000"/>
          </a:solidFill>
        </p:grpSpPr>
        <p:sp>
          <p:nvSpPr>
            <p:cNvPr id="1250" name="円/楕円 1249"/>
            <p:cNvSpPr/>
            <p:nvPr/>
          </p:nvSpPr>
          <p:spPr>
            <a:xfrm>
              <a:off x="1894074" y="574495"/>
              <a:ext cx="360039" cy="440523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1" name="台形 1250"/>
            <p:cNvSpPr/>
            <p:nvPr/>
          </p:nvSpPr>
          <p:spPr>
            <a:xfrm>
              <a:off x="1931181" y="523179"/>
              <a:ext cx="285824" cy="102632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2" name="片側の 2 つの角を丸めた四角形 1251"/>
            <p:cNvSpPr/>
            <p:nvPr/>
          </p:nvSpPr>
          <p:spPr>
            <a:xfrm>
              <a:off x="179099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3" name="台形 1252"/>
            <p:cNvSpPr/>
            <p:nvPr/>
          </p:nvSpPr>
          <p:spPr>
            <a:xfrm rot="10800000">
              <a:off x="1953378" y="1276509"/>
              <a:ext cx="232851" cy="225022"/>
            </a:xfrm>
            <a:prstGeom prst="trapezoid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4" name="角丸四角形 1253"/>
            <p:cNvSpPr/>
            <p:nvPr/>
          </p:nvSpPr>
          <p:spPr>
            <a:xfrm rot="17649224">
              <a:off x="1482764" y="1277443"/>
              <a:ext cx="572190" cy="133231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5" name="片側の 2 つの角を丸めた四角形 1254"/>
            <p:cNvSpPr/>
            <p:nvPr/>
          </p:nvSpPr>
          <p:spPr>
            <a:xfrm rot="15300000">
              <a:off x="1733230" y="1321143"/>
              <a:ext cx="134694" cy="3802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6" name="円/楕円 1000"/>
            <p:cNvSpPr/>
            <p:nvPr/>
          </p:nvSpPr>
          <p:spPr>
            <a:xfrm rot="21130068">
              <a:off x="1949439" y="1355752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7" name="角丸四角形 1256"/>
            <p:cNvSpPr/>
            <p:nvPr/>
          </p:nvSpPr>
          <p:spPr>
            <a:xfrm rot="4500000">
              <a:off x="2060292" y="1288243"/>
              <a:ext cx="572190" cy="133231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8" name="片側の 2 つの角を丸めた四角形 1257"/>
            <p:cNvSpPr/>
            <p:nvPr/>
          </p:nvSpPr>
          <p:spPr>
            <a:xfrm rot="10800000" flipV="1">
              <a:off x="2344857" y="1518538"/>
              <a:ext cx="130275" cy="460016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9" name="円/楕円 1000"/>
            <p:cNvSpPr/>
            <p:nvPr/>
          </p:nvSpPr>
          <p:spPr>
            <a:xfrm rot="4969932" flipV="1">
              <a:off x="2297111" y="1976876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0" name="台形 1259"/>
            <p:cNvSpPr/>
            <p:nvPr/>
          </p:nvSpPr>
          <p:spPr>
            <a:xfrm rot="10800000">
              <a:off x="183140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1" name="片側の 2 つの角を切り取った四角形 1260"/>
            <p:cNvSpPr/>
            <p:nvPr/>
          </p:nvSpPr>
          <p:spPr>
            <a:xfrm>
              <a:off x="18549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2" name="台形 1261"/>
            <p:cNvSpPr/>
            <p:nvPr/>
          </p:nvSpPr>
          <p:spPr>
            <a:xfrm rot="10800000">
              <a:off x="185379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3" name="台形 1262"/>
            <p:cNvSpPr/>
            <p:nvPr/>
          </p:nvSpPr>
          <p:spPr>
            <a:xfrm rot="10800000">
              <a:off x="206635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4" name="片側の 2 つの角を切り取った四角形 1263"/>
            <p:cNvSpPr/>
            <p:nvPr/>
          </p:nvSpPr>
          <p:spPr>
            <a:xfrm>
              <a:off x="20898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5" name="台形 1264"/>
            <p:cNvSpPr/>
            <p:nvPr/>
          </p:nvSpPr>
          <p:spPr>
            <a:xfrm rot="10800000">
              <a:off x="208874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6" name="台形 1265"/>
            <p:cNvSpPr/>
            <p:nvPr/>
          </p:nvSpPr>
          <p:spPr>
            <a:xfrm>
              <a:off x="1986785" y="973707"/>
              <a:ext cx="181132" cy="93026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67" name="グループ化 1266"/>
          <p:cNvGrpSpPr/>
          <p:nvPr/>
        </p:nvGrpSpPr>
        <p:grpSpPr>
          <a:xfrm>
            <a:off x="1037565" y="2763359"/>
            <a:ext cx="409279" cy="1657177"/>
            <a:chOff x="857541" y="678274"/>
            <a:chExt cx="566205" cy="2292575"/>
          </a:xfrm>
          <a:solidFill>
            <a:srgbClr val="008000"/>
          </a:solidFill>
        </p:grpSpPr>
        <p:sp>
          <p:nvSpPr>
            <p:cNvPr id="1268" name="円/楕円 1267"/>
            <p:cNvSpPr/>
            <p:nvPr/>
          </p:nvSpPr>
          <p:spPr>
            <a:xfrm>
              <a:off x="960624" y="729590"/>
              <a:ext cx="360039" cy="440523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9" name="台形 1268"/>
            <p:cNvSpPr/>
            <p:nvPr/>
          </p:nvSpPr>
          <p:spPr>
            <a:xfrm>
              <a:off x="997731" y="678274"/>
              <a:ext cx="285824" cy="102632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0" name="片側の 2 つの角を丸めた四角形 1269"/>
            <p:cNvSpPr/>
            <p:nvPr/>
          </p:nvSpPr>
          <p:spPr>
            <a:xfrm>
              <a:off x="857541" y="1087129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1" name="台形 1270"/>
            <p:cNvSpPr/>
            <p:nvPr/>
          </p:nvSpPr>
          <p:spPr>
            <a:xfrm rot="10800000">
              <a:off x="89795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2" name="片側の 2 つの角を切り取った四角形 1271"/>
            <p:cNvSpPr/>
            <p:nvPr/>
          </p:nvSpPr>
          <p:spPr>
            <a:xfrm>
              <a:off x="9214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3" name="台形 1272"/>
            <p:cNvSpPr/>
            <p:nvPr/>
          </p:nvSpPr>
          <p:spPr>
            <a:xfrm rot="10800000">
              <a:off x="92034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4" name="台形 1273"/>
            <p:cNvSpPr/>
            <p:nvPr/>
          </p:nvSpPr>
          <p:spPr>
            <a:xfrm rot="10800000">
              <a:off x="113290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5" name="片側の 2 つの角を切り取った四角形 1274"/>
            <p:cNvSpPr/>
            <p:nvPr/>
          </p:nvSpPr>
          <p:spPr>
            <a:xfrm>
              <a:off x="11564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6" name="台形 1275"/>
            <p:cNvSpPr/>
            <p:nvPr/>
          </p:nvSpPr>
          <p:spPr>
            <a:xfrm rot="10800000">
              <a:off x="115529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7" name="円/楕円 1000"/>
            <p:cNvSpPr/>
            <p:nvPr/>
          </p:nvSpPr>
          <p:spPr>
            <a:xfrm rot="15587191" flipH="1" flipV="1">
              <a:off x="1024630" y="2002795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8" name="円/楕円 1000"/>
            <p:cNvSpPr/>
            <p:nvPr/>
          </p:nvSpPr>
          <p:spPr>
            <a:xfrm rot="6012809" flipV="1">
              <a:off x="1073019" y="1990959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79" name="グループ化 1278"/>
          <p:cNvGrpSpPr/>
          <p:nvPr/>
        </p:nvGrpSpPr>
        <p:grpSpPr>
          <a:xfrm>
            <a:off x="8373380" y="2651249"/>
            <a:ext cx="605820" cy="1769287"/>
            <a:chOff x="2906972" y="523179"/>
            <a:chExt cx="838104" cy="2447670"/>
          </a:xfrm>
        </p:grpSpPr>
        <p:sp>
          <p:nvSpPr>
            <p:cNvPr id="1280" name="円/楕円 1279"/>
            <p:cNvSpPr/>
            <p:nvPr/>
          </p:nvSpPr>
          <p:spPr>
            <a:xfrm>
              <a:off x="3177904" y="574495"/>
              <a:ext cx="360039" cy="440523"/>
            </a:xfrm>
            <a:prstGeom prst="ellipse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1" name="台形 1280"/>
            <p:cNvSpPr/>
            <p:nvPr/>
          </p:nvSpPr>
          <p:spPr>
            <a:xfrm>
              <a:off x="3215011" y="523179"/>
              <a:ext cx="285824" cy="102632"/>
            </a:xfrm>
            <a:prstGeom prst="trapezoi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2" name="片側の 2 つの角を丸めた四角形 1281"/>
            <p:cNvSpPr/>
            <p:nvPr/>
          </p:nvSpPr>
          <p:spPr>
            <a:xfrm>
              <a:off x="307482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3" name="角丸四角形 1282"/>
            <p:cNvSpPr/>
            <p:nvPr/>
          </p:nvSpPr>
          <p:spPr>
            <a:xfrm rot="17649224">
              <a:off x="2766594" y="1277443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4" name="台形 1283"/>
            <p:cNvSpPr/>
            <p:nvPr/>
          </p:nvSpPr>
          <p:spPr>
            <a:xfrm rot="10800000">
              <a:off x="311523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5" name="片側の 2 つの角を切り取った四角形 1284"/>
            <p:cNvSpPr/>
            <p:nvPr/>
          </p:nvSpPr>
          <p:spPr>
            <a:xfrm>
              <a:off x="313875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6" name="台形 1285"/>
            <p:cNvSpPr/>
            <p:nvPr/>
          </p:nvSpPr>
          <p:spPr>
            <a:xfrm rot="10800000">
              <a:off x="313762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7" name="台形 1286"/>
            <p:cNvSpPr/>
            <p:nvPr/>
          </p:nvSpPr>
          <p:spPr>
            <a:xfrm rot="10800000">
              <a:off x="3350187" y="1862067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8" name="片側の 2 つの角を切り取った四角形 1287"/>
            <p:cNvSpPr/>
            <p:nvPr/>
          </p:nvSpPr>
          <p:spPr>
            <a:xfrm>
              <a:off x="3373701" y="2699548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9" name="台形 1288"/>
            <p:cNvSpPr/>
            <p:nvPr/>
          </p:nvSpPr>
          <p:spPr>
            <a:xfrm rot="10800000">
              <a:off x="3372571" y="2650447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0" name="台形 1289"/>
            <p:cNvSpPr/>
            <p:nvPr/>
          </p:nvSpPr>
          <p:spPr>
            <a:xfrm>
              <a:off x="3270615" y="973707"/>
              <a:ext cx="181132" cy="93026"/>
            </a:xfrm>
            <a:prstGeom prst="trapezoi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1" name="グループ化 1290"/>
            <p:cNvGrpSpPr/>
            <p:nvPr/>
          </p:nvGrpSpPr>
          <p:grpSpPr>
            <a:xfrm rot="1723189">
              <a:off x="2906972" y="1455203"/>
              <a:ext cx="519655" cy="222878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1307" name="片側の 2 つの角を丸めた四角形 1306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8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2" name="角丸四角形 1291"/>
            <p:cNvSpPr/>
            <p:nvPr/>
          </p:nvSpPr>
          <p:spPr>
            <a:xfrm rot="4764971" flipH="1">
              <a:off x="3323939" y="1287220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3" name="グループ化 1292"/>
            <p:cNvGrpSpPr/>
            <p:nvPr/>
          </p:nvGrpSpPr>
          <p:grpSpPr>
            <a:xfrm rot="15134354" flipH="1">
              <a:off x="3373809" y="1667270"/>
              <a:ext cx="519655" cy="222878"/>
              <a:chOff x="2894267" y="1355752"/>
              <a:chExt cx="519655" cy="222878"/>
            </a:xfrm>
            <a:solidFill>
              <a:srgbClr val="0070C0"/>
            </a:solidFill>
          </p:grpSpPr>
          <p:sp>
            <p:nvSpPr>
              <p:cNvPr id="1305" name="片側の 2 つの角を丸めた四角形 1304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6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94" name="円/楕円 1293"/>
            <p:cNvSpPr/>
            <p:nvPr/>
          </p:nvSpPr>
          <p:spPr>
            <a:xfrm>
              <a:off x="3092064" y="1524813"/>
              <a:ext cx="508545" cy="77749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95" name="グループ化 1294"/>
            <p:cNvGrpSpPr/>
            <p:nvPr/>
          </p:nvGrpSpPr>
          <p:grpSpPr>
            <a:xfrm>
              <a:off x="312766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301" name="アーチ 1300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2" name="台形 1301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3" name="正方形/長方形 1302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4" name="フローチャート: 手作業 1303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6" name="グループ化 1295"/>
            <p:cNvGrpSpPr/>
            <p:nvPr/>
          </p:nvGrpSpPr>
          <p:grpSpPr>
            <a:xfrm>
              <a:off x="335880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297" name="アーチ 1296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台形 1297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9" name="正方形/長方形 1298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0" name="フローチャート: 手作業 1299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09" name="グループ化 1308"/>
          <p:cNvGrpSpPr/>
          <p:nvPr/>
        </p:nvGrpSpPr>
        <p:grpSpPr>
          <a:xfrm>
            <a:off x="2792760" y="2651249"/>
            <a:ext cx="840413" cy="1769287"/>
            <a:chOff x="883020" y="3293012"/>
            <a:chExt cx="1162645" cy="2447670"/>
          </a:xfrm>
          <a:solidFill>
            <a:srgbClr val="008000"/>
          </a:solidFill>
        </p:grpSpPr>
        <p:grpSp>
          <p:nvGrpSpPr>
            <p:cNvPr id="1310" name="グループ化 1309"/>
            <p:cNvGrpSpPr/>
            <p:nvPr/>
          </p:nvGrpSpPr>
          <p:grpSpPr>
            <a:xfrm flipH="1">
              <a:off x="903754" y="3293012"/>
              <a:ext cx="694905" cy="2447670"/>
              <a:chOff x="1702243" y="523179"/>
              <a:chExt cx="694905" cy="2447670"/>
            </a:xfrm>
            <a:grpFill/>
          </p:grpSpPr>
          <p:sp>
            <p:nvSpPr>
              <p:cNvPr id="1317" name="円/楕円 1316"/>
              <p:cNvSpPr/>
              <p:nvPr/>
            </p:nvSpPr>
            <p:spPr>
              <a:xfrm>
                <a:off x="1894074" y="574495"/>
                <a:ext cx="360039" cy="44052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8" name="台形 1317"/>
              <p:cNvSpPr/>
              <p:nvPr/>
            </p:nvSpPr>
            <p:spPr>
              <a:xfrm>
                <a:off x="1931181" y="523179"/>
                <a:ext cx="285824" cy="102632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9" name="片側の 2 つの角を丸めた四角形 1318"/>
              <p:cNvSpPr/>
              <p:nvPr/>
            </p:nvSpPr>
            <p:spPr>
              <a:xfrm>
                <a:off x="1790991" y="1022178"/>
                <a:ext cx="566205" cy="985845"/>
              </a:xfrm>
              <a:prstGeom prst="round2SameRect">
                <a:avLst>
                  <a:gd name="adj1" fmla="val 24742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0" name="角丸四角形 1319"/>
              <p:cNvSpPr/>
              <p:nvPr/>
            </p:nvSpPr>
            <p:spPr>
              <a:xfrm rot="17649224">
                <a:off x="1482764" y="1277443"/>
                <a:ext cx="572190" cy="13323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1" name="角丸四角形 1320"/>
              <p:cNvSpPr/>
              <p:nvPr/>
            </p:nvSpPr>
            <p:spPr>
              <a:xfrm rot="4500000">
                <a:off x="2105699" y="1229069"/>
                <a:ext cx="449667" cy="13323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2" name="台形 1321"/>
              <p:cNvSpPr/>
              <p:nvPr/>
            </p:nvSpPr>
            <p:spPr>
              <a:xfrm rot="10800000">
                <a:off x="183140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3" name="片側の 2 つの角を切り取った四角形 1322"/>
              <p:cNvSpPr/>
              <p:nvPr/>
            </p:nvSpPr>
            <p:spPr>
              <a:xfrm>
                <a:off x="185492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4" name="台形 1323"/>
              <p:cNvSpPr/>
              <p:nvPr/>
            </p:nvSpPr>
            <p:spPr>
              <a:xfrm rot="10800000">
                <a:off x="185379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5" name="台形 1324"/>
              <p:cNvSpPr/>
              <p:nvPr/>
            </p:nvSpPr>
            <p:spPr>
              <a:xfrm rot="10800000">
                <a:off x="206635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6" name="片側の 2 つの角を切り取った四角形 1325"/>
              <p:cNvSpPr/>
              <p:nvPr/>
            </p:nvSpPr>
            <p:spPr>
              <a:xfrm>
                <a:off x="208987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7" name="台形 1326"/>
              <p:cNvSpPr/>
              <p:nvPr/>
            </p:nvSpPr>
            <p:spPr>
              <a:xfrm rot="10800000">
                <a:off x="208874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8" name="台形 1327"/>
              <p:cNvSpPr/>
              <p:nvPr/>
            </p:nvSpPr>
            <p:spPr>
              <a:xfrm>
                <a:off x="1986785" y="973707"/>
                <a:ext cx="181132" cy="93026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1" name="グループ化 1310"/>
            <p:cNvGrpSpPr/>
            <p:nvPr/>
          </p:nvGrpSpPr>
          <p:grpSpPr>
            <a:xfrm rot="20564267" flipH="1">
              <a:off x="1526011" y="4069527"/>
              <a:ext cx="519654" cy="222878"/>
              <a:chOff x="1170810" y="4125585"/>
              <a:chExt cx="519654" cy="222878"/>
            </a:xfrm>
            <a:grpFill/>
          </p:grpSpPr>
          <p:sp>
            <p:nvSpPr>
              <p:cNvPr id="1315" name="片側の 2 つの角を丸めた四角形 1314"/>
              <p:cNvSpPr/>
              <p:nvPr/>
            </p:nvSpPr>
            <p:spPr>
              <a:xfrm rot="6300000" flipH="1">
                <a:off x="1432978" y="4090976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円/楕円 1000"/>
              <p:cNvSpPr/>
              <p:nvPr/>
            </p:nvSpPr>
            <p:spPr>
              <a:xfrm rot="469932" flipH="1">
                <a:off x="1170810" y="4125585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2" name="グループ化 1311"/>
            <p:cNvGrpSpPr/>
            <p:nvPr/>
          </p:nvGrpSpPr>
          <p:grpSpPr>
            <a:xfrm rot="21314698">
              <a:off x="883020" y="4154678"/>
              <a:ext cx="153495" cy="579046"/>
              <a:chOff x="825770" y="4323789"/>
              <a:chExt cx="153495" cy="579046"/>
            </a:xfrm>
            <a:grpFill/>
          </p:grpSpPr>
          <p:sp>
            <p:nvSpPr>
              <p:cNvPr id="1313" name="片側の 2 つの角を丸めた四角形 1312"/>
              <p:cNvSpPr/>
              <p:nvPr/>
            </p:nvSpPr>
            <p:spPr>
              <a:xfrm rot="10800000" flipH="1" flipV="1">
                <a:off x="825770" y="4323789"/>
                <a:ext cx="127800" cy="4245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4" name="円/楕円 1000"/>
              <p:cNvSpPr/>
              <p:nvPr/>
            </p:nvSpPr>
            <p:spPr>
              <a:xfrm rot="16630068" flipH="1" flipV="1">
                <a:off x="823138" y="4746709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29" name="グループ化 1328"/>
          <p:cNvGrpSpPr/>
          <p:nvPr/>
        </p:nvGrpSpPr>
        <p:grpSpPr>
          <a:xfrm>
            <a:off x="6213140" y="2651249"/>
            <a:ext cx="1242979" cy="1769287"/>
            <a:chOff x="2501407" y="3497198"/>
            <a:chExt cx="1719564" cy="2447670"/>
          </a:xfrm>
        </p:grpSpPr>
        <p:sp>
          <p:nvSpPr>
            <p:cNvPr id="1330" name="円/楕円 1329"/>
            <p:cNvSpPr/>
            <p:nvPr/>
          </p:nvSpPr>
          <p:spPr>
            <a:xfrm>
              <a:off x="3177904" y="3548514"/>
              <a:ext cx="360039" cy="440523"/>
            </a:xfrm>
            <a:prstGeom prst="ellipse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1" name="台形 1330"/>
            <p:cNvSpPr/>
            <p:nvPr/>
          </p:nvSpPr>
          <p:spPr>
            <a:xfrm>
              <a:off x="3215011" y="3497198"/>
              <a:ext cx="285824" cy="102632"/>
            </a:xfrm>
            <a:prstGeom prst="trapezoi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2" name="片側の 2 つの角を丸めた四角形 1331"/>
            <p:cNvSpPr/>
            <p:nvPr/>
          </p:nvSpPr>
          <p:spPr>
            <a:xfrm>
              <a:off x="3074821" y="3996197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3" name="台形 1332"/>
            <p:cNvSpPr/>
            <p:nvPr/>
          </p:nvSpPr>
          <p:spPr>
            <a:xfrm rot="10800000">
              <a:off x="3115237" y="4937259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4" name="片側の 2 つの角を切り取った四角形 1333"/>
            <p:cNvSpPr/>
            <p:nvPr/>
          </p:nvSpPr>
          <p:spPr>
            <a:xfrm>
              <a:off x="3138751" y="5774740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5" name="台形 1334"/>
            <p:cNvSpPr/>
            <p:nvPr/>
          </p:nvSpPr>
          <p:spPr>
            <a:xfrm rot="10800000">
              <a:off x="3137621" y="5725639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6" name="台形 1335"/>
            <p:cNvSpPr/>
            <p:nvPr/>
          </p:nvSpPr>
          <p:spPr>
            <a:xfrm rot="10800000">
              <a:off x="3350187" y="4836086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7" name="片側の 2 つの角を切り取った四角形 1336"/>
            <p:cNvSpPr/>
            <p:nvPr/>
          </p:nvSpPr>
          <p:spPr>
            <a:xfrm>
              <a:off x="3373701" y="5673567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8" name="台形 1337"/>
            <p:cNvSpPr/>
            <p:nvPr/>
          </p:nvSpPr>
          <p:spPr>
            <a:xfrm rot="10800000">
              <a:off x="3372571" y="5624466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9" name="台形 1338"/>
            <p:cNvSpPr/>
            <p:nvPr/>
          </p:nvSpPr>
          <p:spPr>
            <a:xfrm>
              <a:off x="3270615" y="3947726"/>
              <a:ext cx="181132" cy="93026"/>
            </a:xfrm>
            <a:prstGeom prst="trapezoid">
              <a:avLst/>
            </a:prstGeom>
            <a:solidFill>
              <a:srgbClr val="008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340" name="グループ化 1339"/>
            <p:cNvGrpSpPr/>
            <p:nvPr/>
          </p:nvGrpSpPr>
          <p:grpSpPr>
            <a:xfrm>
              <a:off x="3572938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369" name="グループ化 1368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372" name="片側の 2 つの角を丸めた四角形 1371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8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3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0" name="角丸四角形 1369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71" name="円/楕円 1370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1" name="グループ化 1340"/>
            <p:cNvGrpSpPr/>
            <p:nvPr/>
          </p:nvGrpSpPr>
          <p:grpSpPr>
            <a:xfrm flipH="1">
              <a:off x="2501407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364" name="グループ化 1363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367" name="片側の 2 つの角を丸めた四角形 1366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8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8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5" name="角丸四角形 1364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6" name="円/楕円 1365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2" name="グループ化 1341"/>
            <p:cNvGrpSpPr/>
            <p:nvPr/>
          </p:nvGrpSpPr>
          <p:grpSpPr>
            <a:xfrm>
              <a:off x="2553893" y="3793923"/>
              <a:ext cx="353235" cy="108105"/>
              <a:chOff x="2680335" y="3872045"/>
              <a:chExt cx="353235" cy="108105"/>
            </a:xfrm>
          </p:grpSpPr>
          <p:sp>
            <p:nvSpPr>
              <p:cNvPr id="1357" name="角丸四角形 1356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8" name="角丸四角形 1357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9" name="角丸四角形 1358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60" name="片側の 2 つの角を丸めた四角形 1359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61" name="グループ化 1360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362" name="対角する 2 つの角を切り取った四角形 1361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3" name="対角する 2 つの角を切り取った四角形 1362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43" name="グループ化 1342"/>
            <p:cNvGrpSpPr/>
            <p:nvPr/>
          </p:nvGrpSpPr>
          <p:grpSpPr>
            <a:xfrm>
              <a:off x="2698221" y="3859083"/>
              <a:ext cx="353235" cy="108105"/>
              <a:chOff x="2680335" y="3872045"/>
              <a:chExt cx="353235" cy="108105"/>
            </a:xfrm>
          </p:grpSpPr>
          <p:sp>
            <p:nvSpPr>
              <p:cNvPr id="1350" name="角丸四角形 1349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角丸四角形 1350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2" name="角丸四角形 1351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53" name="片側の 2 つの角を丸めた四角形 1352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354" name="グループ化 1353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355" name="対角する 2 つの角を切り取った四角形 1354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6" name="対角する 2 つの角を切り取った四角形 1355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44" name="グループ化 1343"/>
            <p:cNvGrpSpPr/>
            <p:nvPr/>
          </p:nvGrpSpPr>
          <p:grpSpPr>
            <a:xfrm>
              <a:off x="3654369" y="3815892"/>
              <a:ext cx="290519" cy="119548"/>
              <a:chOff x="3654369" y="3815892"/>
              <a:chExt cx="290519" cy="119548"/>
            </a:xfrm>
          </p:grpSpPr>
          <p:sp>
            <p:nvSpPr>
              <p:cNvPr id="1348" name="円/楕円 1347"/>
              <p:cNvSpPr/>
              <p:nvPr/>
            </p:nvSpPr>
            <p:spPr>
              <a:xfrm>
                <a:off x="3654369" y="3847887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円/楕円 319"/>
              <p:cNvSpPr/>
              <p:nvPr/>
            </p:nvSpPr>
            <p:spPr>
              <a:xfrm>
                <a:off x="3708188" y="3815892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5" name="グループ化 1344"/>
            <p:cNvGrpSpPr/>
            <p:nvPr/>
          </p:nvGrpSpPr>
          <p:grpSpPr>
            <a:xfrm>
              <a:off x="3905697" y="3859890"/>
              <a:ext cx="290519" cy="119548"/>
              <a:chOff x="3905697" y="3859890"/>
              <a:chExt cx="290519" cy="119548"/>
            </a:xfrm>
          </p:grpSpPr>
          <p:sp>
            <p:nvSpPr>
              <p:cNvPr id="1346" name="円/楕円 1345"/>
              <p:cNvSpPr/>
              <p:nvPr/>
            </p:nvSpPr>
            <p:spPr>
              <a:xfrm>
                <a:off x="3905697" y="3891885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47" name="円/楕円 319"/>
              <p:cNvSpPr/>
              <p:nvPr/>
            </p:nvSpPr>
            <p:spPr>
              <a:xfrm>
                <a:off x="3959516" y="3859890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74" name="グループ化 1373"/>
          <p:cNvGrpSpPr/>
          <p:nvPr/>
        </p:nvGrpSpPr>
        <p:grpSpPr>
          <a:xfrm>
            <a:off x="4637965" y="4573110"/>
            <a:ext cx="625041" cy="1769287"/>
            <a:chOff x="1610437" y="523179"/>
            <a:chExt cx="864695" cy="244767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75" name="円/楕円 1374"/>
            <p:cNvSpPr/>
            <p:nvPr/>
          </p:nvSpPr>
          <p:spPr>
            <a:xfrm>
              <a:off x="1894074" y="574495"/>
              <a:ext cx="360039" cy="440523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6" name="台形 1375"/>
            <p:cNvSpPr/>
            <p:nvPr/>
          </p:nvSpPr>
          <p:spPr>
            <a:xfrm>
              <a:off x="1931181" y="523179"/>
              <a:ext cx="285824" cy="102632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7" name="片側の 2 つの角を丸めた四角形 1376"/>
            <p:cNvSpPr/>
            <p:nvPr/>
          </p:nvSpPr>
          <p:spPr>
            <a:xfrm>
              <a:off x="179099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8" name="台形 1377"/>
            <p:cNvSpPr/>
            <p:nvPr/>
          </p:nvSpPr>
          <p:spPr>
            <a:xfrm rot="10800000">
              <a:off x="1953378" y="1276509"/>
              <a:ext cx="232851" cy="225022"/>
            </a:xfrm>
            <a:prstGeom prst="trapezoid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9" name="角丸四角形 1378"/>
            <p:cNvSpPr/>
            <p:nvPr/>
          </p:nvSpPr>
          <p:spPr>
            <a:xfrm rot="17649224">
              <a:off x="1482764" y="1277443"/>
              <a:ext cx="572190" cy="133231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0" name="片側の 2 つの角を丸めた四角形 1379"/>
            <p:cNvSpPr/>
            <p:nvPr/>
          </p:nvSpPr>
          <p:spPr>
            <a:xfrm rot="15300000">
              <a:off x="1733230" y="1321143"/>
              <a:ext cx="134694" cy="3802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1" name="円/楕円 1000"/>
            <p:cNvSpPr/>
            <p:nvPr/>
          </p:nvSpPr>
          <p:spPr>
            <a:xfrm rot="21130068">
              <a:off x="1949439" y="1355752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2" name="角丸四角形 1381"/>
            <p:cNvSpPr/>
            <p:nvPr/>
          </p:nvSpPr>
          <p:spPr>
            <a:xfrm rot="4500000">
              <a:off x="2060292" y="1288243"/>
              <a:ext cx="572190" cy="133231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3" name="片側の 2 つの角を丸めた四角形 1382"/>
            <p:cNvSpPr/>
            <p:nvPr/>
          </p:nvSpPr>
          <p:spPr>
            <a:xfrm rot="10800000" flipV="1">
              <a:off x="2344857" y="1518538"/>
              <a:ext cx="130275" cy="460016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4" name="円/楕円 1000"/>
            <p:cNvSpPr/>
            <p:nvPr/>
          </p:nvSpPr>
          <p:spPr>
            <a:xfrm rot="4969932" flipV="1">
              <a:off x="2297111" y="1976876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5" name="台形 1384"/>
            <p:cNvSpPr/>
            <p:nvPr/>
          </p:nvSpPr>
          <p:spPr>
            <a:xfrm rot="10800000">
              <a:off x="183140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6" name="片側の 2 つの角を切り取った四角形 1385"/>
            <p:cNvSpPr/>
            <p:nvPr/>
          </p:nvSpPr>
          <p:spPr>
            <a:xfrm>
              <a:off x="18549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7" name="台形 1386"/>
            <p:cNvSpPr/>
            <p:nvPr/>
          </p:nvSpPr>
          <p:spPr>
            <a:xfrm rot="10800000">
              <a:off x="185379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8" name="台形 1387"/>
            <p:cNvSpPr/>
            <p:nvPr/>
          </p:nvSpPr>
          <p:spPr>
            <a:xfrm rot="10800000">
              <a:off x="206635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9" name="片側の 2 つの角を切り取った四角形 1388"/>
            <p:cNvSpPr/>
            <p:nvPr/>
          </p:nvSpPr>
          <p:spPr>
            <a:xfrm>
              <a:off x="20898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0" name="台形 1389"/>
            <p:cNvSpPr/>
            <p:nvPr/>
          </p:nvSpPr>
          <p:spPr>
            <a:xfrm rot="10800000">
              <a:off x="208874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1" name="台形 1390"/>
            <p:cNvSpPr/>
            <p:nvPr/>
          </p:nvSpPr>
          <p:spPr>
            <a:xfrm>
              <a:off x="1986785" y="973707"/>
              <a:ext cx="181132" cy="93026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92" name="グループ化 1391"/>
          <p:cNvGrpSpPr/>
          <p:nvPr/>
        </p:nvGrpSpPr>
        <p:grpSpPr>
          <a:xfrm>
            <a:off x="1037565" y="4696331"/>
            <a:ext cx="409279" cy="1657177"/>
            <a:chOff x="857541" y="678274"/>
            <a:chExt cx="566205" cy="229257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393" name="円/楕円 1392"/>
            <p:cNvSpPr/>
            <p:nvPr/>
          </p:nvSpPr>
          <p:spPr>
            <a:xfrm>
              <a:off x="960624" y="729590"/>
              <a:ext cx="360039" cy="440523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4" name="台形 1393"/>
            <p:cNvSpPr/>
            <p:nvPr/>
          </p:nvSpPr>
          <p:spPr>
            <a:xfrm>
              <a:off x="997731" y="678274"/>
              <a:ext cx="285824" cy="102632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5" name="片側の 2 つの角を丸めた四角形 1394"/>
            <p:cNvSpPr/>
            <p:nvPr/>
          </p:nvSpPr>
          <p:spPr>
            <a:xfrm>
              <a:off x="857541" y="1087129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6" name="台形 1395"/>
            <p:cNvSpPr/>
            <p:nvPr/>
          </p:nvSpPr>
          <p:spPr>
            <a:xfrm rot="10800000">
              <a:off x="89795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7" name="片側の 2 つの角を切り取った四角形 1396"/>
            <p:cNvSpPr/>
            <p:nvPr/>
          </p:nvSpPr>
          <p:spPr>
            <a:xfrm>
              <a:off x="92147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8" name="台形 1397"/>
            <p:cNvSpPr/>
            <p:nvPr/>
          </p:nvSpPr>
          <p:spPr>
            <a:xfrm rot="10800000">
              <a:off x="92034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9" name="台形 1398"/>
            <p:cNvSpPr/>
            <p:nvPr/>
          </p:nvSpPr>
          <p:spPr>
            <a:xfrm rot="10800000">
              <a:off x="1132907" y="1963240"/>
              <a:ext cx="250422" cy="864096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0" name="片側の 2 つの角を切り取った四角形 1399"/>
            <p:cNvSpPr/>
            <p:nvPr/>
          </p:nvSpPr>
          <p:spPr>
            <a:xfrm>
              <a:off x="115642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1" name="台形 1400"/>
            <p:cNvSpPr/>
            <p:nvPr/>
          </p:nvSpPr>
          <p:spPr>
            <a:xfrm rot="10800000">
              <a:off x="1155291" y="2751620"/>
              <a:ext cx="205654" cy="98201"/>
            </a:xfrm>
            <a:prstGeom prst="trapezoid">
              <a:avLst>
                <a:gd name="adj" fmla="val 1891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2" name="円/楕円 1000"/>
            <p:cNvSpPr/>
            <p:nvPr/>
          </p:nvSpPr>
          <p:spPr>
            <a:xfrm rot="15587191" flipH="1" flipV="1">
              <a:off x="1024630" y="2002795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3" name="円/楕円 1000"/>
            <p:cNvSpPr/>
            <p:nvPr/>
          </p:nvSpPr>
          <p:spPr>
            <a:xfrm rot="6012809" flipV="1">
              <a:off x="1073019" y="1990959"/>
              <a:ext cx="180653" cy="131600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04" name="グループ化 1403"/>
          <p:cNvGrpSpPr/>
          <p:nvPr/>
        </p:nvGrpSpPr>
        <p:grpSpPr>
          <a:xfrm>
            <a:off x="8373380" y="4584221"/>
            <a:ext cx="605820" cy="1769287"/>
            <a:chOff x="2906972" y="523179"/>
            <a:chExt cx="838104" cy="2447670"/>
          </a:xfrm>
        </p:grpSpPr>
        <p:sp>
          <p:nvSpPr>
            <p:cNvPr id="1405" name="円/楕円 1404"/>
            <p:cNvSpPr/>
            <p:nvPr/>
          </p:nvSpPr>
          <p:spPr>
            <a:xfrm>
              <a:off x="3177904" y="574495"/>
              <a:ext cx="360039" cy="4405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6" name="台形 1405"/>
            <p:cNvSpPr/>
            <p:nvPr/>
          </p:nvSpPr>
          <p:spPr>
            <a:xfrm>
              <a:off x="3215011" y="523179"/>
              <a:ext cx="285824" cy="102632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7" name="片側の 2 つの角を丸めた四角形 1406"/>
            <p:cNvSpPr/>
            <p:nvPr/>
          </p:nvSpPr>
          <p:spPr>
            <a:xfrm>
              <a:off x="3074821" y="1022178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8" name="角丸四角形 1407"/>
            <p:cNvSpPr/>
            <p:nvPr/>
          </p:nvSpPr>
          <p:spPr>
            <a:xfrm rot="17649224">
              <a:off x="2766594" y="1277443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9" name="台形 1408"/>
            <p:cNvSpPr/>
            <p:nvPr/>
          </p:nvSpPr>
          <p:spPr>
            <a:xfrm rot="10800000">
              <a:off x="3115237" y="1963240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0" name="片側の 2 つの角を切り取った四角形 1409"/>
            <p:cNvSpPr/>
            <p:nvPr/>
          </p:nvSpPr>
          <p:spPr>
            <a:xfrm>
              <a:off x="3138751" y="2800721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1" name="台形 1410"/>
            <p:cNvSpPr/>
            <p:nvPr/>
          </p:nvSpPr>
          <p:spPr>
            <a:xfrm rot="10800000">
              <a:off x="3137621" y="2751620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2" name="台形 1411"/>
            <p:cNvSpPr/>
            <p:nvPr/>
          </p:nvSpPr>
          <p:spPr>
            <a:xfrm rot="10800000">
              <a:off x="3350187" y="1862067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3" name="片側の 2 つの角を切り取った四角形 1412"/>
            <p:cNvSpPr/>
            <p:nvPr/>
          </p:nvSpPr>
          <p:spPr>
            <a:xfrm>
              <a:off x="3373701" y="2699548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4" name="台形 1413"/>
            <p:cNvSpPr/>
            <p:nvPr/>
          </p:nvSpPr>
          <p:spPr>
            <a:xfrm rot="10800000">
              <a:off x="3372571" y="2650447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5" name="台形 1414"/>
            <p:cNvSpPr/>
            <p:nvPr/>
          </p:nvSpPr>
          <p:spPr>
            <a:xfrm>
              <a:off x="3270615" y="973707"/>
              <a:ext cx="181132" cy="93026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16" name="グループ化 1415"/>
            <p:cNvGrpSpPr/>
            <p:nvPr/>
          </p:nvGrpSpPr>
          <p:grpSpPr>
            <a:xfrm rot="1723189">
              <a:off x="2906972" y="1455203"/>
              <a:ext cx="519655" cy="222878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1432" name="片側の 2 つの角を丸めた四角形 1431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3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17" name="角丸四角形 1416"/>
            <p:cNvSpPr/>
            <p:nvPr/>
          </p:nvSpPr>
          <p:spPr>
            <a:xfrm rot="4764971" flipH="1">
              <a:off x="3323939" y="1287220"/>
              <a:ext cx="572190" cy="13323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18" name="グループ化 1417"/>
            <p:cNvGrpSpPr/>
            <p:nvPr/>
          </p:nvGrpSpPr>
          <p:grpSpPr>
            <a:xfrm rot="15134354" flipH="1">
              <a:off x="3373809" y="1667270"/>
              <a:ext cx="519655" cy="222878"/>
              <a:chOff x="2894267" y="1355752"/>
              <a:chExt cx="519655" cy="222878"/>
            </a:xfrm>
            <a:solidFill>
              <a:srgbClr val="0070C0"/>
            </a:solidFill>
          </p:grpSpPr>
          <p:sp>
            <p:nvSpPr>
              <p:cNvPr id="1430" name="片側の 2 つの角を丸めた四角形 1429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1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19" name="円/楕円 1418"/>
            <p:cNvSpPr/>
            <p:nvPr/>
          </p:nvSpPr>
          <p:spPr>
            <a:xfrm>
              <a:off x="3092064" y="1524813"/>
              <a:ext cx="508545" cy="77749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20" name="グループ化 1419"/>
            <p:cNvGrpSpPr/>
            <p:nvPr/>
          </p:nvGrpSpPr>
          <p:grpSpPr>
            <a:xfrm>
              <a:off x="312766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426" name="アーチ 1425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7" name="台形 1426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8" name="正方形/長方形 1427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9" name="フローチャート: 手作業 1428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21" name="グループ化 1420"/>
            <p:cNvGrpSpPr/>
            <p:nvPr/>
          </p:nvGrpSpPr>
          <p:grpSpPr>
            <a:xfrm>
              <a:off x="3358807" y="1451488"/>
              <a:ext cx="230256" cy="115128"/>
              <a:chOff x="1530716" y="5670295"/>
              <a:chExt cx="2736304" cy="1368152"/>
            </a:xfrm>
            <a:solidFill>
              <a:sysClr val="window" lastClr="FFFFFF"/>
            </a:solidFill>
          </p:grpSpPr>
          <p:sp>
            <p:nvSpPr>
              <p:cNvPr id="1422" name="アーチ 1421"/>
              <p:cNvSpPr/>
              <p:nvPr/>
            </p:nvSpPr>
            <p:spPr>
              <a:xfrm>
                <a:off x="3293010" y="5951795"/>
                <a:ext cx="742960" cy="742960"/>
              </a:xfrm>
              <a:prstGeom prst="blockArc">
                <a:avLst>
                  <a:gd name="adj1" fmla="val 14633782"/>
                  <a:gd name="adj2" fmla="val 8881992"/>
                  <a:gd name="adj3" fmla="val 15021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3" name="台形 1422"/>
              <p:cNvSpPr/>
              <p:nvPr/>
            </p:nvSpPr>
            <p:spPr>
              <a:xfrm rot="10800000">
                <a:off x="2072680" y="5670295"/>
                <a:ext cx="1652378" cy="1253024"/>
              </a:xfrm>
              <a:prstGeom prst="trapezoid">
                <a:avLst>
                  <a:gd name="adj" fmla="val 2679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4" name="正方形/長方形 1423"/>
              <p:cNvSpPr/>
              <p:nvPr/>
            </p:nvSpPr>
            <p:spPr>
              <a:xfrm>
                <a:off x="2214792" y="6923319"/>
                <a:ext cx="1368152" cy="115128"/>
              </a:xfrm>
              <a:prstGeom prst="rect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25" name="フローチャート: 手作業 1424"/>
              <p:cNvSpPr/>
              <p:nvPr/>
            </p:nvSpPr>
            <p:spPr>
              <a:xfrm>
                <a:off x="1530716" y="6923319"/>
                <a:ext cx="2736304" cy="71736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34" name="グループ化 1433"/>
          <p:cNvGrpSpPr/>
          <p:nvPr/>
        </p:nvGrpSpPr>
        <p:grpSpPr>
          <a:xfrm>
            <a:off x="2792760" y="4584221"/>
            <a:ext cx="840413" cy="1769287"/>
            <a:chOff x="883020" y="3293012"/>
            <a:chExt cx="1162645" cy="2447670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1435" name="グループ化 1434"/>
            <p:cNvGrpSpPr/>
            <p:nvPr/>
          </p:nvGrpSpPr>
          <p:grpSpPr>
            <a:xfrm flipH="1">
              <a:off x="903754" y="3293012"/>
              <a:ext cx="694905" cy="2447670"/>
              <a:chOff x="1702243" y="523179"/>
              <a:chExt cx="694905" cy="2447670"/>
            </a:xfrm>
            <a:grpFill/>
          </p:grpSpPr>
          <p:sp>
            <p:nvSpPr>
              <p:cNvPr id="1442" name="円/楕円 1441"/>
              <p:cNvSpPr/>
              <p:nvPr/>
            </p:nvSpPr>
            <p:spPr>
              <a:xfrm>
                <a:off x="1894074" y="574495"/>
                <a:ext cx="360039" cy="44052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3" name="台形 1442"/>
              <p:cNvSpPr/>
              <p:nvPr/>
            </p:nvSpPr>
            <p:spPr>
              <a:xfrm>
                <a:off x="1931181" y="523179"/>
                <a:ext cx="285824" cy="102632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4" name="片側の 2 つの角を丸めた四角形 1443"/>
              <p:cNvSpPr/>
              <p:nvPr/>
            </p:nvSpPr>
            <p:spPr>
              <a:xfrm>
                <a:off x="1790991" y="1022178"/>
                <a:ext cx="566205" cy="985845"/>
              </a:xfrm>
              <a:prstGeom prst="round2SameRect">
                <a:avLst>
                  <a:gd name="adj1" fmla="val 24742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5" name="角丸四角形 1444"/>
              <p:cNvSpPr/>
              <p:nvPr/>
            </p:nvSpPr>
            <p:spPr>
              <a:xfrm rot="17649224">
                <a:off x="1482764" y="1277443"/>
                <a:ext cx="572190" cy="13323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6" name="角丸四角形 1445"/>
              <p:cNvSpPr/>
              <p:nvPr/>
            </p:nvSpPr>
            <p:spPr>
              <a:xfrm rot="4500000">
                <a:off x="2105699" y="1229069"/>
                <a:ext cx="449667" cy="133231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7" name="台形 1446"/>
              <p:cNvSpPr/>
              <p:nvPr/>
            </p:nvSpPr>
            <p:spPr>
              <a:xfrm rot="10800000">
                <a:off x="183140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8" name="片側の 2 つの角を切り取った四角形 1447"/>
              <p:cNvSpPr/>
              <p:nvPr/>
            </p:nvSpPr>
            <p:spPr>
              <a:xfrm>
                <a:off x="185492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9" name="台形 1448"/>
              <p:cNvSpPr/>
              <p:nvPr/>
            </p:nvSpPr>
            <p:spPr>
              <a:xfrm rot="10800000">
                <a:off x="185379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0" name="台形 1449"/>
              <p:cNvSpPr/>
              <p:nvPr/>
            </p:nvSpPr>
            <p:spPr>
              <a:xfrm rot="10800000">
                <a:off x="2066357" y="1963240"/>
                <a:ext cx="250422" cy="864096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1" name="片側の 2 つの角を切り取った四角形 1450"/>
              <p:cNvSpPr/>
              <p:nvPr/>
            </p:nvSpPr>
            <p:spPr>
              <a:xfrm>
                <a:off x="2089871" y="2800721"/>
                <a:ext cx="203394" cy="170128"/>
              </a:xfrm>
              <a:prstGeom prst="snip2SameRect">
                <a:avLst>
                  <a:gd name="adj1" fmla="val 43122"/>
                  <a:gd name="adj2" fmla="val 16535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2" name="台形 1451"/>
              <p:cNvSpPr/>
              <p:nvPr/>
            </p:nvSpPr>
            <p:spPr>
              <a:xfrm rot="10800000">
                <a:off x="2088741" y="2751620"/>
                <a:ext cx="205654" cy="98201"/>
              </a:xfrm>
              <a:prstGeom prst="trapezoid">
                <a:avLst>
                  <a:gd name="adj" fmla="val 1891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53" name="台形 1452"/>
              <p:cNvSpPr/>
              <p:nvPr/>
            </p:nvSpPr>
            <p:spPr>
              <a:xfrm>
                <a:off x="1986785" y="973707"/>
                <a:ext cx="181132" cy="93026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6" name="グループ化 1435"/>
            <p:cNvGrpSpPr/>
            <p:nvPr/>
          </p:nvGrpSpPr>
          <p:grpSpPr>
            <a:xfrm rot="20564267" flipH="1">
              <a:off x="1526011" y="4069527"/>
              <a:ext cx="519654" cy="222878"/>
              <a:chOff x="1170810" y="4125585"/>
              <a:chExt cx="519654" cy="222878"/>
            </a:xfrm>
            <a:grpFill/>
          </p:grpSpPr>
          <p:sp>
            <p:nvSpPr>
              <p:cNvPr id="1440" name="片側の 2 つの角を丸めた四角形 1439"/>
              <p:cNvSpPr/>
              <p:nvPr/>
            </p:nvSpPr>
            <p:spPr>
              <a:xfrm rot="6300000" flipH="1">
                <a:off x="1432978" y="4090976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41" name="円/楕円 1000"/>
              <p:cNvSpPr/>
              <p:nvPr/>
            </p:nvSpPr>
            <p:spPr>
              <a:xfrm rot="469932" flipH="1">
                <a:off x="1170810" y="4125585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7" name="グループ化 1436"/>
            <p:cNvGrpSpPr/>
            <p:nvPr/>
          </p:nvGrpSpPr>
          <p:grpSpPr>
            <a:xfrm rot="21314698">
              <a:off x="883020" y="4154678"/>
              <a:ext cx="153495" cy="579046"/>
              <a:chOff x="825770" y="4323789"/>
              <a:chExt cx="153495" cy="579046"/>
            </a:xfrm>
            <a:grpFill/>
          </p:grpSpPr>
          <p:sp>
            <p:nvSpPr>
              <p:cNvPr id="1438" name="片側の 2 つの角を丸めた四角形 1437"/>
              <p:cNvSpPr/>
              <p:nvPr/>
            </p:nvSpPr>
            <p:spPr>
              <a:xfrm rot="10800000" flipH="1" flipV="1">
                <a:off x="825770" y="4323789"/>
                <a:ext cx="127800" cy="4245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39" name="円/楕円 1000"/>
              <p:cNvSpPr/>
              <p:nvPr/>
            </p:nvSpPr>
            <p:spPr>
              <a:xfrm rot="16630068" flipH="1" flipV="1">
                <a:off x="823138" y="4746709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54" name="グループ化 1453"/>
          <p:cNvGrpSpPr/>
          <p:nvPr/>
        </p:nvGrpSpPr>
        <p:grpSpPr>
          <a:xfrm>
            <a:off x="6213140" y="4584221"/>
            <a:ext cx="1242979" cy="1769287"/>
            <a:chOff x="2501407" y="3497198"/>
            <a:chExt cx="1719564" cy="2447670"/>
          </a:xfrm>
        </p:grpSpPr>
        <p:sp>
          <p:nvSpPr>
            <p:cNvPr id="1455" name="円/楕円 1454"/>
            <p:cNvSpPr/>
            <p:nvPr/>
          </p:nvSpPr>
          <p:spPr>
            <a:xfrm>
              <a:off x="3177904" y="3548514"/>
              <a:ext cx="360039" cy="44052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6" name="台形 1455"/>
            <p:cNvSpPr/>
            <p:nvPr/>
          </p:nvSpPr>
          <p:spPr>
            <a:xfrm>
              <a:off x="3215011" y="3497198"/>
              <a:ext cx="285824" cy="102632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7" name="片側の 2 つの角を丸めた四角形 1456"/>
            <p:cNvSpPr/>
            <p:nvPr/>
          </p:nvSpPr>
          <p:spPr>
            <a:xfrm>
              <a:off x="3074821" y="3996197"/>
              <a:ext cx="566205" cy="985845"/>
            </a:xfrm>
            <a:prstGeom prst="round2SameRect">
              <a:avLst>
                <a:gd name="adj1" fmla="val 24742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8" name="台形 1457"/>
            <p:cNvSpPr/>
            <p:nvPr/>
          </p:nvSpPr>
          <p:spPr>
            <a:xfrm rot="10800000">
              <a:off x="3115237" y="4937259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59" name="片側の 2 つの角を切り取った四角形 1458"/>
            <p:cNvSpPr/>
            <p:nvPr/>
          </p:nvSpPr>
          <p:spPr>
            <a:xfrm>
              <a:off x="3138751" y="5774740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0" name="台形 1459"/>
            <p:cNvSpPr/>
            <p:nvPr/>
          </p:nvSpPr>
          <p:spPr>
            <a:xfrm rot="10800000">
              <a:off x="3137621" y="5725639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1" name="台形 1460"/>
            <p:cNvSpPr/>
            <p:nvPr/>
          </p:nvSpPr>
          <p:spPr>
            <a:xfrm rot="10800000">
              <a:off x="3350187" y="4836086"/>
              <a:ext cx="250422" cy="864096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2" name="片側の 2 つの角を切り取った四角形 1461"/>
            <p:cNvSpPr/>
            <p:nvPr/>
          </p:nvSpPr>
          <p:spPr>
            <a:xfrm>
              <a:off x="3373701" y="5673567"/>
              <a:ext cx="203394" cy="170128"/>
            </a:xfrm>
            <a:prstGeom prst="snip2SameRect">
              <a:avLst>
                <a:gd name="adj1" fmla="val 43122"/>
                <a:gd name="adj2" fmla="val 16535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3" name="台形 1462"/>
            <p:cNvSpPr/>
            <p:nvPr/>
          </p:nvSpPr>
          <p:spPr>
            <a:xfrm rot="10800000">
              <a:off x="3372571" y="5624466"/>
              <a:ext cx="205654" cy="98201"/>
            </a:xfrm>
            <a:prstGeom prst="trapezoid">
              <a:avLst>
                <a:gd name="adj" fmla="val 18914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64" name="台形 1463"/>
            <p:cNvSpPr/>
            <p:nvPr/>
          </p:nvSpPr>
          <p:spPr>
            <a:xfrm>
              <a:off x="3270615" y="3947726"/>
              <a:ext cx="181132" cy="93026"/>
            </a:xfrm>
            <a:prstGeom prst="trapezoid">
              <a:avLst/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465" name="グループ化 1464"/>
            <p:cNvGrpSpPr/>
            <p:nvPr/>
          </p:nvGrpSpPr>
          <p:grpSpPr>
            <a:xfrm>
              <a:off x="3572938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494" name="グループ化 1493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497" name="片側の 2 つの角を丸めた四角形 1496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8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5" name="角丸四角形 1494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6" name="円/楕円 1495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66" name="グループ化 1465"/>
            <p:cNvGrpSpPr/>
            <p:nvPr/>
          </p:nvGrpSpPr>
          <p:grpSpPr>
            <a:xfrm flipH="1">
              <a:off x="2501407" y="3841073"/>
              <a:ext cx="648033" cy="555639"/>
              <a:chOff x="3572938" y="3841073"/>
              <a:chExt cx="648033" cy="555639"/>
            </a:xfrm>
          </p:grpSpPr>
          <p:grpSp>
            <p:nvGrpSpPr>
              <p:cNvPr id="1489" name="グループ化 1488"/>
              <p:cNvGrpSpPr/>
              <p:nvPr/>
            </p:nvGrpSpPr>
            <p:grpSpPr>
              <a:xfrm rot="18519093" flipH="1">
                <a:off x="3567845" y="4017601"/>
                <a:ext cx="504525" cy="219939"/>
                <a:chOff x="1185939" y="4160550"/>
                <a:chExt cx="504525" cy="219939"/>
              </a:xfrm>
            </p:grpSpPr>
            <p:sp>
              <p:nvSpPr>
                <p:cNvPr id="1492" name="片側の 2 つの角を丸めた四角形 1491"/>
                <p:cNvSpPr/>
                <p:nvPr/>
              </p:nvSpPr>
              <p:spPr>
                <a:xfrm rot="6300000" flipH="1">
                  <a:off x="1432978" y="4090976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3" name="円/楕円 1000"/>
                <p:cNvSpPr/>
                <p:nvPr/>
              </p:nvSpPr>
              <p:spPr>
                <a:xfrm rot="18273464" flipH="1">
                  <a:off x="1141769" y="4204720"/>
                  <a:ext cx="219939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0" name="角丸四角形 1489"/>
              <p:cNvSpPr/>
              <p:nvPr/>
            </p:nvSpPr>
            <p:spPr>
              <a:xfrm rot="2972522" flipH="1">
                <a:off x="3427824" y="4118366"/>
                <a:ext cx="423460" cy="13323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91" name="円/楕円 1490"/>
              <p:cNvSpPr/>
              <p:nvPr/>
            </p:nvSpPr>
            <p:spPr>
              <a:xfrm>
                <a:off x="3634129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67" name="グループ化 1466"/>
            <p:cNvGrpSpPr/>
            <p:nvPr/>
          </p:nvGrpSpPr>
          <p:grpSpPr>
            <a:xfrm>
              <a:off x="2553893" y="3793923"/>
              <a:ext cx="353235" cy="108105"/>
              <a:chOff x="2680335" y="3872045"/>
              <a:chExt cx="353235" cy="108105"/>
            </a:xfrm>
          </p:grpSpPr>
          <p:sp>
            <p:nvSpPr>
              <p:cNvPr id="1482" name="角丸四角形 1481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3" name="角丸四角形 1482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4" name="角丸四角形 1483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85" name="片側の 2 つの角を丸めた四角形 1484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86" name="グループ化 1485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487" name="対角する 2 つの角を切り取った四角形 1486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8" name="対角する 2 つの角を切り取った四角形 1487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68" name="グループ化 1467"/>
            <p:cNvGrpSpPr/>
            <p:nvPr/>
          </p:nvGrpSpPr>
          <p:grpSpPr>
            <a:xfrm>
              <a:off x="2698221" y="3859083"/>
              <a:ext cx="353235" cy="108105"/>
              <a:chOff x="2680335" y="3872045"/>
              <a:chExt cx="353235" cy="108105"/>
            </a:xfrm>
          </p:grpSpPr>
          <p:sp>
            <p:nvSpPr>
              <p:cNvPr id="1475" name="角丸四角形 1474"/>
              <p:cNvSpPr/>
              <p:nvPr/>
            </p:nvSpPr>
            <p:spPr>
              <a:xfrm>
                <a:off x="2680335" y="3900116"/>
                <a:ext cx="353235" cy="8003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角丸四角形 1475"/>
              <p:cNvSpPr/>
              <p:nvPr/>
            </p:nvSpPr>
            <p:spPr>
              <a:xfrm>
                <a:off x="2698833" y="3898211"/>
                <a:ext cx="316781" cy="54664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角丸四角形 1476"/>
              <p:cNvSpPr/>
              <p:nvPr/>
            </p:nvSpPr>
            <p:spPr>
              <a:xfrm>
                <a:off x="2724189" y="3888105"/>
                <a:ext cx="176006" cy="52028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8" name="片側の 2 つの角を丸めた四角形 1477"/>
              <p:cNvSpPr/>
              <p:nvPr/>
            </p:nvSpPr>
            <p:spPr>
              <a:xfrm>
                <a:off x="2922270" y="3872045"/>
                <a:ext cx="60226" cy="4571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79" name="グループ化 1478"/>
              <p:cNvGrpSpPr/>
              <p:nvPr/>
            </p:nvGrpSpPr>
            <p:grpSpPr>
              <a:xfrm>
                <a:off x="2888989" y="3902683"/>
                <a:ext cx="87615" cy="45719"/>
                <a:chOff x="2864768" y="3599830"/>
                <a:chExt cx="210712" cy="93344"/>
              </a:xfrm>
              <a:solidFill>
                <a:srgbClr val="00B050"/>
              </a:solidFill>
            </p:grpSpPr>
            <p:sp>
              <p:nvSpPr>
                <p:cNvPr id="1480" name="対角する 2 つの角を切り取った四角形 1479"/>
                <p:cNvSpPr/>
                <p:nvPr/>
              </p:nvSpPr>
              <p:spPr>
                <a:xfrm>
                  <a:off x="2864768" y="3599830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1" name="対角する 2 つの角を切り取った四角形 1480"/>
                <p:cNvSpPr/>
                <p:nvPr/>
              </p:nvSpPr>
              <p:spPr>
                <a:xfrm>
                  <a:off x="2906678" y="3647455"/>
                  <a:ext cx="168802" cy="45719"/>
                </a:xfrm>
                <a:prstGeom prst="snip2Diag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469" name="グループ化 1468"/>
            <p:cNvGrpSpPr/>
            <p:nvPr/>
          </p:nvGrpSpPr>
          <p:grpSpPr>
            <a:xfrm>
              <a:off x="3654369" y="3815892"/>
              <a:ext cx="290519" cy="119548"/>
              <a:chOff x="3654369" y="3815892"/>
              <a:chExt cx="290519" cy="119548"/>
            </a:xfrm>
          </p:grpSpPr>
          <p:sp>
            <p:nvSpPr>
              <p:cNvPr id="1473" name="円/楕円 1472"/>
              <p:cNvSpPr/>
              <p:nvPr/>
            </p:nvSpPr>
            <p:spPr>
              <a:xfrm>
                <a:off x="3654369" y="3847887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4" name="円/楕円 319"/>
              <p:cNvSpPr/>
              <p:nvPr/>
            </p:nvSpPr>
            <p:spPr>
              <a:xfrm>
                <a:off x="3708188" y="3815892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70" name="グループ化 1469"/>
            <p:cNvGrpSpPr/>
            <p:nvPr/>
          </p:nvGrpSpPr>
          <p:grpSpPr>
            <a:xfrm>
              <a:off x="3905697" y="3859890"/>
              <a:ext cx="290519" cy="119548"/>
              <a:chOff x="3905697" y="3859890"/>
              <a:chExt cx="290519" cy="119548"/>
            </a:xfrm>
          </p:grpSpPr>
          <p:sp>
            <p:nvSpPr>
              <p:cNvPr id="1471" name="円/楕円 1470"/>
              <p:cNvSpPr/>
              <p:nvPr/>
            </p:nvSpPr>
            <p:spPr>
              <a:xfrm>
                <a:off x="3905697" y="3891885"/>
                <a:ext cx="290519" cy="8755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72" name="円/楕円 319"/>
              <p:cNvSpPr/>
              <p:nvPr/>
            </p:nvSpPr>
            <p:spPr>
              <a:xfrm>
                <a:off x="3959516" y="3859890"/>
                <a:ext cx="182880" cy="97155"/>
              </a:xfrm>
              <a:custGeom>
                <a:avLst/>
                <a:gdLst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34290 h 68580"/>
                  <a:gd name="connsiteX1" fmla="*/ 91440 w 182880"/>
                  <a:gd name="connsiteY1" fmla="*/ 0 h 68580"/>
                  <a:gd name="connsiteX2" fmla="*/ 182880 w 182880"/>
                  <a:gd name="connsiteY2" fmla="*/ 34290 h 68580"/>
                  <a:gd name="connsiteX3" fmla="*/ 91440 w 182880"/>
                  <a:gd name="connsiteY3" fmla="*/ 68580 h 68580"/>
                  <a:gd name="connsiteX4" fmla="*/ 0 w 182880"/>
                  <a:gd name="connsiteY4" fmla="*/ 34290 h 68580"/>
                  <a:gd name="connsiteX0" fmla="*/ 0 w 182880"/>
                  <a:gd name="connsiteY0" fmla="*/ 62865 h 97155"/>
                  <a:gd name="connsiteX1" fmla="*/ 93345 w 182880"/>
                  <a:gd name="connsiteY1" fmla="*/ 0 h 97155"/>
                  <a:gd name="connsiteX2" fmla="*/ 182880 w 182880"/>
                  <a:gd name="connsiteY2" fmla="*/ 62865 h 97155"/>
                  <a:gd name="connsiteX3" fmla="*/ 91440 w 182880"/>
                  <a:gd name="connsiteY3" fmla="*/ 97155 h 97155"/>
                  <a:gd name="connsiteX4" fmla="*/ 0 w 182880"/>
                  <a:gd name="connsiteY4" fmla="*/ 62865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880" h="97155">
                    <a:moveTo>
                      <a:pt x="0" y="62865"/>
                    </a:moveTo>
                    <a:cubicBezTo>
                      <a:pt x="0" y="43927"/>
                      <a:pt x="42844" y="0"/>
                      <a:pt x="93345" y="0"/>
                    </a:cubicBezTo>
                    <a:cubicBezTo>
                      <a:pt x="143846" y="0"/>
                      <a:pt x="182880" y="43927"/>
                      <a:pt x="182880" y="62865"/>
                    </a:cubicBezTo>
                    <a:cubicBezTo>
                      <a:pt x="182880" y="81803"/>
                      <a:pt x="141941" y="97155"/>
                      <a:pt x="91440" y="97155"/>
                    </a:cubicBezTo>
                    <a:cubicBezTo>
                      <a:pt x="40939" y="97155"/>
                      <a:pt x="0" y="81803"/>
                      <a:pt x="0" y="62865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11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9" name="グループ化 998"/>
          <p:cNvGrpSpPr/>
          <p:nvPr/>
        </p:nvGrpSpPr>
        <p:grpSpPr>
          <a:xfrm>
            <a:off x="4637965" y="773705"/>
            <a:ext cx="511242" cy="1624846"/>
            <a:chOff x="3822084" y="720715"/>
            <a:chExt cx="707263" cy="2247847"/>
          </a:xfrm>
          <a:solidFill>
            <a:srgbClr val="FF6699"/>
          </a:solidFill>
        </p:grpSpPr>
        <p:sp>
          <p:nvSpPr>
            <p:cNvPr id="1000" name="円/楕円 999"/>
            <p:cNvSpPr/>
            <p:nvPr/>
          </p:nvSpPr>
          <p:spPr>
            <a:xfrm>
              <a:off x="4058939" y="767832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1" name="台形 1000"/>
            <p:cNvSpPr/>
            <p:nvPr/>
          </p:nvSpPr>
          <p:spPr>
            <a:xfrm>
              <a:off x="4093010" y="720715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2" name="片側の 2 つの角を丸めた四角形 1001"/>
            <p:cNvSpPr/>
            <p:nvPr/>
          </p:nvSpPr>
          <p:spPr>
            <a:xfrm>
              <a:off x="3964290" y="1178881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3" name="台形 1002"/>
            <p:cNvSpPr/>
            <p:nvPr/>
          </p:nvSpPr>
          <p:spPr>
            <a:xfrm rot="10800000">
              <a:off x="4113390" y="1412400"/>
              <a:ext cx="213797" cy="206609"/>
            </a:xfrm>
            <a:prstGeom prst="trapezoid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4" name="角丸四角形 1003"/>
            <p:cNvSpPr/>
            <p:nvPr/>
          </p:nvSpPr>
          <p:spPr>
            <a:xfrm rot="17649224">
              <a:off x="3728334" y="1463649"/>
              <a:ext cx="445902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5" name="片側の 2 つの角を丸めた四角形 1004"/>
            <p:cNvSpPr/>
            <p:nvPr/>
          </p:nvSpPr>
          <p:spPr>
            <a:xfrm rot="15300000">
              <a:off x="3934829" y="1467519"/>
              <a:ext cx="123672" cy="349161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6" name="円/楕円 1000"/>
            <p:cNvSpPr/>
            <p:nvPr/>
          </p:nvSpPr>
          <p:spPr>
            <a:xfrm rot="21130068">
              <a:off x="4133346" y="1499296"/>
              <a:ext cx="165870" cy="120831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7" name="角丸四角形 1006"/>
            <p:cNvSpPr/>
            <p:nvPr/>
          </p:nvSpPr>
          <p:spPr>
            <a:xfrm rot="4500000">
              <a:off x="4205499" y="1481183"/>
              <a:ext cx="525368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8" name="台形 1007"/>
            <p:cNvSpPr/>
            <p:nvPr/>
          </p:nvSpPr>
          <p:spPr>
            <a:xfrm rot="10800000">
              <a:off x="39952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09" name="台形 1008"/>
            <p:cNvSpPr/>
            <p:nvPr/>
          </p:nvSpPr>
          <p:spPr>
            <a:xfrm rot="10800000">
              <a:off x="40709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0" name="円/楕円 1022"/>
            <p:cNvSpPr/>
            <p:nvPr/>
          </p:nvSpPr>
          <p:spPr>
            <a:xfrm>
              <a:off x="40787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1" name="台形 1010"/>
            <p:cNvSpPr/>
            <p:nvPr/>
          </p:nvSpPr>
          <p:spPr>
            <a:xfrm rot="10800000">
              <a:off x="42329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2" name="円/楕円 1022"/>
            <p:cNvSpPr/>
            <p:nvPr/>
          </p:nvSpPr>
          <p:spPr>
            <a:xfrm>
              <a:off x="42406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3" name="台形 1012"/>
            <p:cNvSpPr/>
            <p:nvPr/>
          </p:nvSpPr>
          <p:spPr>
            <a:xfrm>
              <a:off x="4133662" y="1140419"/>
              <a:ext cx="181132" cy="93026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4" name="フローチャート: 論理積ゲート 86"/>
            <p:cNvSpPr/>
            <p:nvPr/>
          </p:nvSpPr>
          <p:spPr>
            <a:xfrm rot="16200000">
              <a:off x="4030152" y="772433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015" name="グループ化 1014"/>
          <p:cNvGrpSpPr/>
          <p:nvPr/>
        </p:nvGrpSpPr>
        <p:grpSpPr>
          <a:xfrm>
            <a:off x="1022210" y="912436"/>
            <a:ext cx="375788" cy="1506710"/>
            <a:chOff x="3126090" y="884147"/>
            <a:chExt cx="519873" cy="2084415"/>
          </a:xfrm>
          <a:solidFill>
            <a:srgbClr val="FF6699"/>
          </a:solidFill>
        </p:grpSpPr>
        <p:sp>
          <p:nvSpPr>
            <p:cNvPr id="1016" name="円/楕円 1015"/>
            <p:cNvSpPr/>
            <p:nvPr/>
          </p:nvSpPr>
          <p:spPr>
            <a:xfrm>
              <a:off x="3220739" y="931264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7" name="台形 1016"/>
            <p:cNvSpPr/>
            <p:nvPr/>
          </p:nvSpPr>
          <p:spPr>
            <a:xfrm>
              <a:off x="3254810" y="884147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8" name="片側の 2 つの角を丸めた四角形 1017"/>
            <p:cNvSpPr/>
            <p:nvPr/>
          </p:nvSpPr>
          <p:spPr>
            <a:xfrm>
              <a:off x="3126090" y="1222653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19" name="台形 1018"/>
            <p:cNvSpPr/>
            <p:nvPr/>
          </p:nvSpPr>
          <p:spPr>
            <a:xfrm rot="10800000">
              <a:off x="31570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0" name="台形 1019"/>
            <p:cNvSpPr/>
            <p:nvPr/>
          </p:nvSpPr>
          <p:spPr>
            <a:xfrm rot="10800000">
              <a:off x="32327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1" name="円/楕円 1022"/>
            <p:cNvSpPr/>
            <p:nvPr/>
          </p:nvSpPr>
          <p:spPr>
            <a:xfrm>
              <a:off x="32405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2" name="台形 1021"/>
            <p:cNvSpPr/>
            <p:nvPr/>
          </p:nvSpPr>
          <p:spPr>
            <a:xfrm rot="10800000">
              <a:off x="33947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4024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24" name="フローチャート: 論理積ゲート 71"/>
            <p:cNvSpPr/>
            <p:nvPr/>
          </p:nvSpPr>
          <p:spPr>
            <a:xfrm rot="16200000">
              <a:off x="3191952" y="935865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25" name="グループ化 1024"/>
            <p:cNvGrpSpPr/>
            <p:nvPr/>
          </p:nvGrpSpPr>
          <p:grpSpPr>
            <a:xfrm>
              <a:off x="3300541" y="2038461"/>
              <a:ext cx="172904" cy="184913"/>
              <a:chOff x="8138962" y="4347724"/>
              <a:chExt cx="179990" cy="192491"/>
            </a:xfrm>
            <a:grpFill/>
          </p:grpSpPr>
          <p:sp>
            <p:nvSpPr>
              <p:cNvPr id="1026" name="円/楕円 1000"/>
              <p:cNvSpPr/>
              <p:nvPr/>
            </p:nvSpPr>
            <p:spPr>
              <a:xfrm rot="15587191" flipH="1" flipV="1">
                <a:off x="8114435" y="4384088"/>
                <a:ext cx="180654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円/楕円 1000"/>
              <p:cNvSpPr/>
              <p:nvPr/>
            </p:nvSpPr>
            <p:spPr>
              <a:xfrm rot="6012809" flipV="1">
                <a:off x="8162825" y="4372251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28" name="グループ化 1027"/>
          <p:cNvGrpSpPr/>
          <p:nvPr/>
        </p:nvGrpSpPr>
        <p:grpSpPr>
          <a:xfrm>
            <a:off x="8416188" y="796516"/>
            <a:ext cx="563154" cy="1624846"/>
            <a:chOff x="4661598" y="720715"/>
            <a:chExt cx="779080" cy="2247847"/>
          </a:xfrm>
        </p:grpSpPr>
        <p:grpSp>
          <p:nvGrpSpPr>
            <p:cNvPr id="1029" name="グループ化 1028"/>
            <p:cNvGrpSpPr/>
            <p:nvPr/>
          </p:nvGrpSpPr>
          <p:grpSpPr>
            <a:xfrm>
              <a:off x="4794206" y="720715"/>
              <a:ext cx="519873" cy="2247847"/>
              <a:chOff x="3964290" y="720715"/>
              <a:chExt cx="519873" cy="2247847"/>
            </a:xfrm>
          </p:grpSpPr>
          <p:sp>
            <p:nvSpPr>
              <p:cNvPr id="1051" name="円/楕円 1050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台形 1051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片側の 2 つの角を丸めた四角形 1052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台形 1053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台形 1054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6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7" name="台形 1056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台形 1058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0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30" name="角丸四角形 1029"/>
            <p:cNvSpPr/>
            <p:nvPr/>
          </p:nvSpPr>
          <p:spPr>
            <a:xfrm rot="17649224">
              <a:off x="4537931" y="1436670"/>
              <a:ext cx="504074" cy="117371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31" name="グループ化 1030"/>
            <p:cNvGrpSpPr/>
            <p:nvPr/>
          </p:nvGrpSpPr>
          <p:grpSpPr>
            <a:xfrm rot="1723189">
              <a:off x="4661598" y="1593269"/>
              <a:ext cx="457794" cy="196346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1049" name="片側の 2 つの角を丸めた四角形 1048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32" name="グループ化 1031"/>
            <p:cNvGrpSpPr/>
            <p:nvPr/>
          </p:nvGrpSpPr>
          <p:grpSpPr>
            <a:xfrm flipH="1">
              <a:off x="4982881" y="1243319"/>
              <a:ext cx="457797" cy="546294"/>
              <a:chOff x="4206938" y="1243319"/>
              <a:chExt cx="457797" cy="546294"/>
            </a:xfrm>
          </p:grpSpPr>
          <p:sp>
            <p:nvSpPr>
              <p:cNvPr id="1045" name="角丸四角形 1044"/>
              <p:cNvSpPr/>
              <p:nvPr/>
            </p:nvSpPr>
            <p:spPr>
              <a:xfrm rot="17649224">
                <a:off x="4083271" y="1436670"/>
                <a:ext cx="504074" cy="117371"/>
              </a:xfrm>
              <a:prstGeom prst="roundRect">
                <a:avLst>
                  <a:gd name="adj" fmla="val 5000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6" name="グループ化 1045"/>
              <p:cNvGrpSpPr/>
              <p:nvPr/>
            </p:nvGrpSpPr>
            <p:grpSpPr>
              <a:xfrm rot="1723189">
                <a:off x="4206938" y="1593269"/>
                <a:ext cx="457797" cy="196344"/>
                <a:chOff x="2894264" y="1355752"/>
                <a:chExt cx="519658" cy="222876"/>
              </a:xfrm>
              <a:solidFill>
                <a:srgbClr val="1F497D">
                  <a:lumMod val="20000"/>
                  <a:lumOff val="80000"/>
                </a:srgbClr>
              </a:solidFill>
            </p:grpSpPr>
            <p:sp>
              <p:nvSpPr>
                <p:cNvPr id="1047" name="片側の 2 つの角を丸めた四角形 1046"/>
                <p:cNvSpPr/>
                <p:nvPr/>
              </p:nvSpPr>
              <p:spPr>
                <a:xfrm rot="15300000">
                  <a:off x="3017057" y="1321141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8" name="円/楕円 1000"/>
                <p:cNvSpPr/>
                <p:nvPr/>
              </p:nvSpPr>
              <p:spPr>
                <a:xfrm rot="21130068">
                  <a:off x="3233269" y="1355752"/>
                  <a:ext cx="180653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33" name="グループ化 1032"/>
            <p:cNvGrpSpPr/>
            <p:nvPr/>
          </p:nvGrpSpPr>
          <p:grpSpPr>
            <a:xfrm>
              <a:off x="4824656" y="1589996"/>
              <a:ext cx="448007" cy="133090"/>
              <a:chOff x="4824656" y="1589996"/>
              <a:chExt cx="448007" cy="133090"/>
            </a:xfrm>
          </p:grpSpPr>
          <p:sp>
            <p:nvSpPr>
              <p:cNvPr id="1034" name="円/楕円 1033"/>
              <p:cNvSpPr/>
              <p:nvPr/>
            </p:nvSpPr>
            <p:spPr>
              <a:xfrm>
                <a:off x="4824656" y="1654593"/>
                <a:ext cx="448007" cy="68493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35" name="グループ化 1034"/>
              <p:cNvGrpSpPr/>
              <p:nvPr/>
            </p:nvGrpSpPr>
            <p:grpSpPr>
              <a:xfrm>
                <a:off x="4856021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1041" name="アーチ 1040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2" name="台形 1041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3" name="正方形/長方形 1042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4" name="フローチャート: 手作業 1043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36" name="グループ化 1035"/>
              <p:cNvGrpSpPr/>
              <p:nvPr/>
            </p:nvGrpSpPr>
            <p:grpSpPr>
              <a:xfrm>
                <a:off x="5059646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1037" name="アーチ 1036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8" name="台形 1037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9" name="正方形/長方形 1038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0" name="フローチャート: 手作業 1039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061" name="グループ化 1060"/>
          <p:cNvGrpSpPr/>
          <p:nvPr/>
        </p:nvGrpSpPr>
        <p:grpSpPr>
          <a:xfrm>
            <a:off x="2832504" y="807878"/>
            <a:ext cx="674060" cy="1624846"/>
            <a:chOff x="5815286" y="3452341"/>
            <a:chExt cx="932509" cy="2247847"/>
          </a:xfrm>
          <a:solidFill>
            <a:srgbClr val="FF6699"/>
          </a:solidFill>
        </p:grpSpPr>
        <p:grpSp>
          <p:nvGrpSpPr>
            <p:cNvPr id="1062" name="グループ化 1061"/>
            <p:cNvGrpSpPr/>
            <p:nvPr/>
          </p:nvGrpSpPr>
          <p:grpSpPr>
            <a:xfrm>
              <a:off x="5815286" y="3452341"/>
              <a:ext cx="565057" cy="2247847"/>
              <a:chOff x="3964290" y="720715"/>
              <a:chExt cx="565057" cy="2247847"/>
            </a:xfrm>
            <a:grpFill/>
          </p:grpSpPr>
          <p:sp>
            <p:nvSpPr>
              <p:cNvPr id="1067" name="円/楕円 1066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台形 1067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片側の 2 つの角を丸めた四角形 1068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角丸四角形 1069"/>
              <p:cNvSpPr/>
              <p:nvPr/>
            </p:nvSpPr>
            <p:spPr>
              <a:xfrm rot="4500000">
                <a:off x="4205499" y="1481183"/>
                <a:ext cx="525368" cy="12232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台形 1070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台形 1071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台形 1073"/>
              <p:cNvSpPr/>
              <p:nvPr/>
            </p:nvSpPr>
            <p:spPr>
              <a:xfrm rot="10800000">
                <a:off x="4232920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円/楕円 1022"/>
              <p:cNvSpPr/>
              <p:nvPr/>
            </p:nvSpPr>
            <p:spPr>
              <a:xfrm>
                <a:off x="4240649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台形 1075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63" name="円/楕円 1000"/>
            <p:cNvSpPr/>
            <p:nvPr/>
          </p:nvSpPr>
          <p:spPr>
            <a:xfrm rot="15587191" flipH="1" flipV="1">
              <a:off x="5985375" y="4620588"/>
              <a:ext cx="173542" cy="126419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64" name="グループ化 1063"/>
            <p:cNvGrpSpPr/>
            <p:nvPr/>
          </p:nvGrpSpPr>
          <p:grpSpPr>
            <a:xfrm rot="21163555">
              <a:off x="6265541" y="4156152"/>
              <a:ext cx="482254" cy="289815"/>
              <a:chOff x="1694633" y="4173684"/>
              <a:chExt cx="482254" cy="289815"/>
            </a:xfrm>
            <a:grpFill/>
          </p:grpSpPr>
          <p:sp>
            <p:nvSpPr>
              <p:cNvPr id="1065" name="片側の 2 つの角を丸めた四角形 1064"/>
              <p:cNvSpPr/>
              <p:nvPr/>
            </p:nvSpPr>
            <p:spPr>
              <a:xfrm rot="14264267">
                <a:off x="1817426" y="4206012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円/楕円 1000"/>
              <p:cNvSpPr/>
              <p:nvPr/>
            </p:nvSpPr>
            <p:spPr>
              <a:xfrm rot="20094335">
                <a:off x="1996234" y="4173684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78" name="グループ化 1077"/>
          <p:cNvGrpSpPr/>
          <p:nvPr/>
        </p:nvGrpSpPr>
        <p:grpSpPr>
          <a:xfrm>
            <a:off x="6168135" y="807878"/>
            <a:ext cx="1238541" cy="1624846"/>
            <a:chOff x="4193566" y="3695211"/>
            <a:chExt cx="1713424" cy="2247847"/>
          </a:xfrm>
        </p:grpSpPr>
        <p:grpSp>
          <p:nvGrpSpPr>
            <p:cNvPr id="1079" name="グループ化 1078"/>
            <p:cNvGrpSpPr/>
            <p:nvPr/>
          </p:nvGrpSpPr>
          <p:grpSpPr>
            <a:xfrm>
              <a:off x="4794206" y="3695211"/>
              <a:ext cx="519873" cy="2247847"/>
              <a:chOff x="3964290" y="720715"/>
              <a:chExt cx="519873" cy="2247847"/>
            </a:xfrm>
          </p:grpSpPr>
          <p:sp>
            <p:nvSpPr>
              <p:cNvPr id="1116" name="円/楕円 1115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台形 1116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片側の 2 つの角を丸めた四角形 1117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台形 1118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台形 1119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台形 1121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台形 1123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80" name="グループ化 1079"/>
            <p:cNvGrpSpPr/>
            <p:nvPr/>
          </p:nvGrpSpPr>
          <p:grpSpPr>
            <a:xfrm>
              <a:off x="4193566" y="4065517"/>
              <a:ext cx="636785" cy="541033"/>
              <a:chOff x="3891068" y="4504087"/>
              <a:chExt cx="636785" cy="541033"/>
            </a:xfrm>
          </p:grpSpPr>
          <p:grpSp>
            <p:nvGrpSpPr>
              <p:cNvPr id="1094" name="グループ化 1093"/>
              <p:cNvGrpSpPr/>
              <p:nvPr/>
            </p:nvGrpSpPr>
            <p:grpSpPr>
              <a:xfrm>
                <a:off x="4213592" y="4608564"/>
                <a:ext cx="314261" cy="436556"/>
                <a:chOff x="4181962" y="4585472"/>
                <a:chExt cx="381914" cy="530535"/>
              </a:xfrm>
            </p:grpSpPr>
            <p:grpSp>
              <p:nvGrpSpPr>
                <p:cNvPr id="1112" name="グループ化 1111"/>
                <p:cNvGrpSpPr/>
                <p:nvPr/>
              </p:nvGrpSpPr>
              <p:grpSpPr>
                <a:xfrm rot="3080907">
                  <a:off x="4039669" y="4727765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1114" name="片側の 2 つの角を丸めた四角形 1113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5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13" name="角丸四角形 1112"/>
                <p:cNvSpPr/>
                <p:nvPr/>
              </p:nvSpPr>
              <p:spPr>
                <a:xfrm rot="18627478">
                  <a:off x="4247348" y="4799478"/>
                  <a:ext cx="499826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95" name="円/楕円 1094"/>
              <p:cNvSpPr/>
              <p:nvPr/>
            </p:nvSpPr>
            <p:spPr>
              <a:xfrm flipH="1">
                <a:off x="3891068" y="4551237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96" name="グループ化 1095"/>
              <p:cNvGrpSpPr/>
              <p:nvPr/>
            </p:nvGrpSpPr>
            <p:grpSpPr>
              <a:xfrm>
                <a:off x="3943554" y="4504087"/>
                <a:ext cx="353235" cy="108105"/>
                <a:chOff x="2680335" y="3872045"/>
                <a:chExt cx="353235" cy="108105"/>
              </a:xfrm>
            </p:grpSpPr>
            <p:sp>
              <p:nvSpPr>
                <p:cNvPr id="1105" name="角丸四角形 1104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6" name="角丸四角形 1105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7" name="角丸四角形 1106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8" name="片側の 2 つの角を丸めた四角形 1107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9" name="グループ化 1108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1110" name="対角する 2 つの角を切り取った四角形 1109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1" name="対角する 2 つの角を切り取った四角形 1110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97" name="グループ化 1096"/>
              <p:cNvGrpSpPr/>
              <p:nvPr/>
            </p:nvGrpSpPr>
            <p:grpSpPr>
              <a:xfrm>
                <a:off x="4087882" y="4569247"/>
                <a:ext cx="353235" cy="108105"/>
                <a:chOff x="2680335" y="3872045"/>
                <a:chExt cx="353235" cy="108105"/>
              </a:xfrm>
            </p:grpSpPr>
            <p:sp>
              <p:nvSpPr>
                <p:cNvPr id="1098" name="角丸四角形 1097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9" name="角丸四角形 1098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0" name="角丸四角形 1099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片側の 2 つの角を丸めた四角形 1100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1103" name="対角する 2 つの角を切り取った四角形 1102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4" name="対角する 2 つの角を切り取った四角形 1103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81" name="グループ化 1080"/>
            <p:cNvGrpSpPr/>
            <p:nvPr/>
          </p:nvGrpSpPr>
          <p:grpSpPr>
            <a:xfrm>
              <a:off x="5262492" y="4078014"/>
              <a:ext cx="644498" cy="521770"/>
              <a:chOff x="8006431" y="3815892"/>
              <a:chExt cx="644498" cy="521770"/>
            </a:xfrm>
          </p:grpSpPr>
          <p:grpSp>
            <p:nvGrpSpPr>
              <p:cNvPr id="1082" name="グループ化 1081"/>
              <p:cNvGrpSpPr/>
              <p:nvPr/>
            </p:nvGrpSpPr>
            <p:grpSpPr>
              <a:xfrm>
                <a:off x="8006431" y="3898263"/>
                <a:ext cx="321979" cy="439399"/>
                <a:chOff x="7968741" y="3875308"/>
                <a:chExt cx="391294" cy="533991"/>
              </a:xfrm>
            </p:grpSpPr>
            <p:grpSp>
              <p:nvGrpSpPr>
                <p:cNvPr id="1090" name="グループ化 1089"/>
                <p:cNvGrpSpPr/>
                <p:nvPr/>
              </p:nvGrpSpPr>
              <p:grpSpPr>
                <a:xfrm rot="18519093" flipH="1">
                  <a:off x="7997803" y="4017601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1092" name="片側の 2 つの角を丸めた四角形 1091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3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rgbClr val="FF66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91" name="角丸四角形 1090"/>
                <p:cNvSpPr/>
                <p:nvPr/>
              </p:nvSpPr>
              <p:spPr>
                <a:xfrm rot="2972522" flipH="1">
                  <a:off x="7770989" y="4078316"/>
                  <a:ext cx="528735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3" name="円/楕円 1082"/>
              <p:cNvSpPr/>
              <p:nvPr/>
            </p:nvSpPr>
            <p:spPr>
              <a:xfrm>
                <a:off x="8064087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84" name="グループ化 1083"/>
              <p:cNvGrpSpPr/>
              <p:nvPr/>
            </p:nvGrpSpPr>
            <p:grpSpPr>
              <a:xfrm>
                <a:off x="8084327" y="3815892"/>
                <a:ext cx="290519" cy="119548"/>
                <a:chOff x="3654369" y="3815892"/>
                <a:chExt cx="290519" cy="119548"/>
              </a:xfrm>
            </p:grpSpPr>
            <p:sp>
              <p:nvSpPr>
                <p:cNvPr id="1088" name="円/楕円 1087"/>
                <p:cNvSpPr/>
                <p:nvPr/>
              </p:nvSpPr>
              <p:spPr>
                <a:xfrm>
                  <a:off x="3654369" y="3847887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9" name="円/楕円 319"/>
                <p:cNvSpPr/>
                <p:nvPr/>
              </p:nvSpPr>
              <p:spPr>
                <a:xfrm>
                  <a:off x="3708188" y="3815892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5" name="グループ化 1084"/>
              <p:cNvGrpSpPr/>
              <p:nvPr/>
            </p:nvGrpSpPr>
            <p:grpSpPr>
              <a:xfrm>
                <a:off x="8335655" y="3859890"/>
                <a:ext cx="290519" cy="119548"/>
                <a:chOff x="3905697" y="3859890"/>
                <a:chExt cx="290519" cy="119548"/>
              </a:xfrm>
            </p:grpSpPr>
            <p:sp>
              <p:nvSpPr>
                <p:cNvPr id="1086" name="円/楕円 1085"/>
                <p:cNvSpPr/>
                <p:nvPr/>
              </p:nvSpPr>
              <p:spPr>
                <a:xfrm>
                  <a:off x="3905697" y="3891885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7" name="円/楕円 319"/>
                <p:cNvSpPr/>
                <p:nvPr/>
              </p:nvSpPr>
              <p:spPr>
                <a:xfrm>
                  <a:off x="3959516" y="3859890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26" name="グループ化 1125"/>
          <p:cNvGrpSpPr/>
          <p:nvPr/>
        </p:nvGrpSpPr>
        <p:grpSpPr>
          <a:xfrm>
            <a:off x="4637965" y="2729826"/>
            <a:ext cx="511242" cy="1624846"/>
            <a:chOff x="3822084" y="720715"/>
            <a:chExt cx="707263" cy="2247847"/>
          </a:xfrm>
          <a:solidFill>
            <a:srgbClr val="FF9933"/>
          </a:solidFill>
        </p:grpSpPr>
        <p:sp>
          <p:nvSpPr>
            <p:cNvPr id="1127" name="円/楕円 1126"/>
            <p:cNvSpPr/>
            <p:nvPr/>
          </p:nvSpPr>
          <p:spPr>
            <a:xfrm>
              <a:off x="4058939" y="767832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8" name="台形 1127"/>
            <p:cNvSpPr/>
            <p:nvPr/>
          </p:nvSpPr>
          <p:spPr>
            <a:xfrm>
              <a:off x="4093010" y="720715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片側の 2 つの角を丸めた四角形 1128"/>
            <p:cNvSpPr/>
            <p:nvPr/>
          </p:nvSpPr>
          <p:spPr>
            <a:xfrm>
              <a:off x="3964290" y="1178881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台形 1129"/>
            <p:cNvSpPr/>
            <p:nvPr/>
          </p:nvSpPr>
          <p:spPr>
            <a:xfrm rot="10800000">
              <a:off x="4113390" y="1412400"/>
              <a:ext cx="213797" cy="206609"/>
            </a:xfrm>
            <a:prstGeom prst="trapezoid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角丸四角形 1130"/>
            <p:cNvSpPr/>
            <p:nvPr/>
          </p:nvSpPr>
          <p:spPr>
            <a:xfrm rot="17649224">
              <a:off x="3728334" y="1463649"/>
              <a:ext cx="445902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片側の 2 つの角を丸めた四角形 1131"/>
            <p:cNvSpPr/>
            <p:nvPr/>
          </p:nvSpPr>
          <p:spPr>
            <a:xfrm rot="15300000">
              <a:off x="3934829" y="1467519"/>
              <a:ext cx="123672" cy="349161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3" name="円/楕円 1000"/>
            <p:cNvSpPr/>
            <p:nvPr/>
          </p:nvSpPr>
          <p:spPr>
            <a:xfrm rot="21130068">
              <a:off x="4133346" y="1499296"/>
              <a:ext cx="165870" cy="120831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4" name="角丸四角形 1133"/>
            <p:cNvSpPr/>
            <p:nvPr/>
          </p:nvSpPr>
          <p:spPr>
            <a:xfrm rot="4500000">
              <a:off x="4205499" y="1481183"/>
              <a:ext cx="525368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5" name="台形 1134"/>
            <p:cNvSpPr/>
            <p:nvPr/>
          </p:nvSpPr>
          <p:spPr>
            <a:xfrm rot="10800000">
              <a:off x="39952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6" name="台形 1135"/>
            <p:cNvSpPr/>
            <p:nvPr/>
          </p:nvSpPr>
          <p:spPr>
            <a:xfrm rot="10800000">
              <a:off x="40709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7" name="円/楕円 1022"/>
            <p:cNvSpPr/>
            <p:nvPr/>
          </p:nvSpPr>
          <p:spPr>
            <a:xfrm>
              <a:off x="40787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8" name="台形 1137"/>
            <p:cNvSpPr/>
            <p:nvPr/>
          </p:nvSpPr>
          <p:spPr>
            <a:xfrm rot="10800000">
              <a:off x="42329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9" name="円/楕円 1022"/>
            <p:cNvSpPr/>
            <p:nvPr/>
          </p:nvSpPr>
          <p:spPr>
            <a:xfrm>
              <a:off x="42406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0" name="台形 1139"/>
            <p:cNvSpPr/>
            <p:nvPr/>
          </p:nvSpPr>
          <p:spPr>
            <a:xfrm>
              <a:off x="4133662" y="1140419"/>
              <a:ext cx="181132" cy="93026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1" name="フローチャート: 論理積ゲート 86"/>
            <p:cNvSpPr/>
            <p:nvPr/>
          </p:nvSpPr>
          <p:spPr>
            <a:xfrm rot="16200000">
              <a:off x="4030152" y="772433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142" name="グループ化 1141"/>
          <p:cNvGrpSpPr/>
          <p:nvPr/>
        </p:nvGrpSpPr>
        <p:grpSpPr>
          <a:xfrm>
            <a:off x="1022210" y="2868557"/>
            <a:ext cx="375788" cy="1506710"/>
            <a:chOff x="3126090" y="884147"/>
            <a:chExt cx="519873" cy="2084415"/>
          </a:xfrm>
          <a:solidFill>
            <a:srgbClr val="FF9933"/>
          </a:solidFill>
        </p:grpSpPr>
        <p:sp>
          <p:nvSpPr>
            <p:cNvPr id="1143" name="円/楕円 1142"/>
            <p:cNvSpPr/>
            <p:nvPr/>
          </p:nvSpPr>
          <p:spPr>
            <a:xfrm>
              <a:off x="3220739" y="931264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4" name="台形 1143"/>
            <p:cNvSpPr/>
            <p:nvPr/>
          </p:nvSpPr>
          <p:spPr>
            <a:xfrm>
              <a:off x="3254810" y="884147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5" name="片側の 2 つの角を丸めた四角形 1144"/>
            <p:cNvSpPr/>
            <p:nvPr/>
          </p:nvSpPr>
          <p:spPr>
            <a:xfrm>
              <a:off x="3126090" y="1222653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6" name="台形 1145"/>
            <p:cNvSpPr/>
            <p:nvPr/>
          </p:nvSpPr>
          <p:spPr>
            <a:xfrm rot="10800000">
              <a:off x="31570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7" name="台形 1146"/>
            <p:cNvSpPr/>
            <p:nvPr/>
          </p:nvSpPr>
          <p:spPr>
            <a:xfrm rot="10800000">
              <a:off x="32327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8" name="円/楕円 1022"/>
            <p:cNvSpPr/>
            <p:nvPr/>
          </p:nvSpPr>
          <p:spPr>
            <a:xfrm>
              <a:off x="32405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9" name="台形 1148"/>
            <p:cNvSpPr/>
            <p:nvPr/>
          </p:nvSpPr>
          <p:spPr>
            <a:xfrm rot="10800000">
              <a:off x="33947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0" name="円/楕円 1022"/>
            <p:cNvSpPr/>
            <p:nvPr/>
          </p:nvSpPr>
          <p:spPr>
            <a:xfrm>
              <a:off x="34024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1" name="フローチャート: 論理積ゲート 71"/>
            <p:cNvSpPr/>
            <p:nvPr/>
          </p:nvSpPr>
          <p:spPr>
            <a:xfrm rot="16200000">
              <a:off x="3191952" y="935865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52" name="グループ化 1151"/>
            <p:cNvGrpSpPr/>
            <p:nvPr/>
          </p:nvGrpSpPr>
          <p:grpSpPr>
            <a:xfrm>
              <a:off x="3300541" y="2038461"/>
              <a:ext cx="172904" cy="184913"/>
              <a:chOff x="8138962" y="4347724"/>
              <a:chExt cx="179990" cy="192491"/>
            </a:xfrm>
            <a:grpFill/>
          </p:grpSpPr>
          <p:sp>
            <p:nvSpPr>
              <p:cNvPr id="1153" name="円/楕円 1000"/>
              <p:cNvSpPr/>
              <p:nvPr/>
            </p:nvSpPr>
            <p:spPr>
              <a:xfrm rot="15587191" flipH="1" flipV="1">
                <a:off x="8114435" y="4384088"/>
                <a:ext cx="180654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円/楕円 1000"/>
              <p:cNvSpPr/>
              <p:nvPr/>
            </p:nvSpPr>
            <p:spPr>
              <a:xfrm rot="6012809" flipV="1">
                <a:off x="8162825" y="4372251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55" name="グループ化 1154"/>
          <p:cNvGrpSpPr/>
          <p:nvPr/>
        </p:nvGrpSpPr>
        <p:grpSpPr>
          <a:xfrm>
            <a:off x="8416188" y="2752637"/>
            <a:ext cx="563154" cy="1624846"/>
            <a:chOff x="4661598" y="720715"/>
            <a:chExt cx="779080" cy="2247847"/>
          </a:xfrm>
        </p:grpSpPr>
        <p:grpSp>
          <p:nvGrpSpPr>
            <p:cNvPr id="1156" name="グループ化 1155"/>
            <p:cNvGrpSpPr/>
            <p:nvPr/>
          </p:nvGrpSpPr>
          <p:grpSpPr>
            <a:xfrm>
              <a:off x="4794206" y="720715"/>
              <a:ext cx="519873" cy="2247847"/>
              <a:chOff x="3964290" y="720715"/>
              <a:chExt cx="519873" cy="2247847"/>
            </a:xfrm>
          </p:grpSpPr>
          <p:sp>
            <p:nvSpPr>
              <p:cNvPr id="1178" name="円/楕円 1177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台形 1178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片側の 2 つの角を丸めた四角形 1179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台形 1180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台形 1181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台形 1183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台形 1185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7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57" name="角丸四角形 1156"/>
            <p:cNvSpPr/>
            <p:nvPr/>
          </p:nvSpPr>
          <p:spPr>
            <a:xfrm rot="17649224">
              <a:off x="4537931" y="1436670"/>
              <a:ext cx="504074" cy="117371"/>
            </a:xfrm>
            <a:prstGeom prst="roundRect">
              <a:avLst>
                <a:gd name="adj" fmla="val 50000"/>
              </a:avLst>
            </a:prstGeom>
            <a:solidFill>
              <a:srgbClr val="FF993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58" name="グループ化 1157"/>
            <p:cNvGrpSpPr/>
            <p:nvPr/>
          </p:nvGrpSpPr>
          <p:grpSpPr>
            <a:xfrm rot="1723189">
              <a:off x="4661598" y="1593269"/>
              <a:ext cx="457794" cy="196346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1176" name="片側の 2 つの角を丸めた四角形 1175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7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59" name="グループ化 1158"/>
            <p:cNvGrpSpPr/>
            <p:nvPr/>
          </p:nvGrpSpPr>
          <p:grpSpPr>
            <a:xfrm flipH="1">
              <a:off x="4982881" y="1243319"/>
              <a:ext cx="457797" cy="546294"/>
              <a:chOff x="4206938" y="1243319"/>
              <a:chExt cx="457797" cy="546294"/>
            </a:xfrm>
          </p:grpSpPr>
          <p:sp>
            <p:nvSpPr>
              <p:cNvPr id="1172" name="角丸四角形 1171"/>
              <p:cNvSpPr/>
              <p:nvPr/>
            </p:nvSpPr>
            <p:spPr>
              <a:xfrm rot="17649224">
                <a:off x="4083271" y="1436670"/>
                <a:ext cx="504074" cy="117371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73" name="グループ化 1172"/>
              <p:cNvGrpSpPr/>
              <p:nvPr/>
            </p:nvGrpSpPr>
            <p:grpSpPr>
              <a:xfrm rot="1723189">
                <a:off x="4206938" y="1593269"/>
                <a:ext cx="457797" cy="196344"/>
                <a:chOff x="2894264" y="1355752"/>
                <a:chExt cx="519658" cy="222876"/>
              </a:xfrm>
              <a:solidFill>
                <a:srgbClr val="1F497D">
                  <a:lumMod val="20000"/>
                  <a:lumOff val="80000"/>
                </a:srgbClr>
              </a:solidFill>
            </p:grpSpPr>
            <p:sp>
              <p:nvSpPr>
                <p:cNvPr id="1174" name="片側の 2 つの角を丸めた四角形 1173"/>
                <p:cNvSpPr/>
                <p:nvPr/>
              </p:nvSpPr>
              <p:spPr>
                <a:xfrm rot="15300000">
                  <a:off x="3017057" y="1321141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円/楕円 1000"/>
                <p:cNvSpPr/>
                <p:nvPr/>
              </p:nvSpPr>
              <p:spPr>
                <a:xfrm rot="21130068">
                  <a:off x="3233269" y="1355752"/>
                  <a:ext cx="180653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60" name="グループ化 1159"/>
            <p:cNvGrpSpPr/>
            <p:nvPr/>
          </p:nvGrpSpPr>
          <p:grpSpPr>
            <a:xfrm>
              <a:off x="4824656" y="1589996"/>
              <a:ext cx="448007" cy="133090"/>
              <a:chOff x="4824656" y="1589996"/>
              <a:chExt cx="448007" cy="133090"/>
            </a:xfrm>
          </p:grpSpPr>
          <p:sp>
            <p:nvSpPr>
              <p:cNvPr id="1161" name="円/楕円 1160"/>
              <p:cNvSpPr/>
              <p:nvPr/>
            </p:nvSpPr>
            <p:spPr>
              <a:xfrm>
                <a:off x="4824656" y="1654593"/>
                <a:ext cx="448007" cy="68493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162" name="グループ化 1161"/>
              <p:cNvGrpSpPr/>
              <p:nvPr/>
            </p:nvGrpSpPr>
            <p:grpSpPr>
              <a:xfrm>
                <a:off x="4856021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1168" name="アーチ 1167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9" name="台形 1168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0" name="正方形/長方形 1169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フローチャート: 手作業 1170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3" name="グループ化 1162"/>
              <p:cNvGrpSpPr/>
              <p:nvPr/>
            </p:nvGrpSpPr>
            <p:grpSpPr>
              <a:xfrm>
                <a:off x="5059646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1164" name="アーチ 1163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台形 1164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正方形/長方形 1165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フローチャート: 手作業 1166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1188" name="グループ化 1187"/>
          <p:cNvGrpSpPr/>
          <p:nvPr/>
        </p:nvGrpSpPr>
        <p:grpSpPr>
          <a:xfrm>
            <a:off x="2832504" y="2763999"/>
            <a:ext cx="674060" cy="1624846"/>
            <a:chOff x="5815286" y="3452341"/>
            <a:chExt cx="932509" cy="2247847"/>
          </a:xfrm>
          <a:solidFill>
            <a:srgbClr val="FF9933"/>
          </a:solidFill>
        </p:grpSpPr>
        <p:grpSp>
          <p:nvGrpSpPr>
            <p:cNvPr id="1189" name="グループ化 1188"/>
            <p:cNvGrpSpPr/>
            <p:nvPr/>
          </p:nvGrpSpPr>
          <p:grpSpPr>
            <a:xfrm>
              <a:off x="5815286" y="3452341"/>
              <a:ext cx="565057" cy="2247847"/>
              <a:chOff x="3964290" y="720715"/>
              <a:chExt cx="565057" cy="2247847"/>
            </a:xfrm>
            <a:grpFill/>
          </p:grpSpPr>
          <p:sp>
            <p:nvSpPr>
              <p:cNvPr id="1194" name="円/楕円 1193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台形 1194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片側の 2 つの角を丸めた四角形 1195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角丸四角形 1196"/>
              <p:cNvSpPr/>
              <p:nvPr/>
            </p:nvSpPr>
            <p:spPr>
              <a:xfrm rot="4500000">
                <a:off x="4205499" y="1481183"/>
                <a:ext cx="525368" cy="12232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台形 1197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9" name="台形 1198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1" name="台形 1200"/>
              <p:cNvSpPr/>
              <p:nvPr/>
            </p:nvSpPr>
            <p:spPr>
              <a:xfrm rot="10800000">
                <a:off x="4232920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円/楕円 1022"/>
              <p:cNvSpPr/>
              <p:nvPr/>
            </p:nvSpPr>
            <p:spPr>
              <a:xfrm>
                <a:off x="4240649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台形 1202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0" name="円/楕円 1000"/>
            <p:cNvSpPr/>
            <p:nvPr/>
          </p:nvSpPr>
          <p:spPr>
            <a:xfrm rot="15587191" flipH="1" flipV="1">
              <a:off x="5985375" y="4620588"/>
              <a:ext cx="173542" cy="126419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191" name="グループ化 1190"/>
            <p:cNvGrpSpPr/>
            <p:nvPr/>
          </p:nvGrpSpPr>
          <p:grpSpPr>
            <a:xfrm rot="21163555">
              <a:off x="6265541" y="4156152"/>
              <a:ext cx="482254" cy="289815"/>
              <a:chOff x="1694633" y="4173684"/>
              <a:chExt cx="482254" cy="289815"/>
            </a:xfrm>
            <a:grpFill/>
          </p:grpSpPr>
          <p:sp>
            <p:nvSpPr>
              <p:cNvPr id="1192" name="片側の 2 つの角を丸めた四角形 1191"/>
              <p:cNvSpPr/>
              <p:nvPr/>
            </p:nvSpPr>
            <p:spPr>
              <a:xfrm rot="14264267">
                <a:off x="1817426" y="4206012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円/楕円 1000"/>
              <p:cNvSpPr/>
              <p:nvPr/>
            </p:nvSpPr>
            <p:spPr>
              <a:xfrm rot="20094335">
                <a:off x="1996234" y="4173684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05" name="グループ化 1204"/>
          <p:cNvGrpSpPr/>
          <p:nvPr/>
        </p:nvGrpSpPr>
        <p:grpSpPr>
          <a:xfrm>
            <a:off x="6168135" y="2763999"/>
            <a:ext cx="1238541" cy="1624846"/>
            <a:chOff x="4193566" y="3695211"/>
            <a:chExt cx="1713424" cy="2247847"/>
          </a:xfrm>
        </p:grpSpPr>
        <p:grpSp>
          <p:nvGrpSpPr>
            <p:cNvPr id="1206" name="グループ化 1205"/>
            <p:cNvGrpSpPr/>
            <p:nvPr/>
          </p:nvGrpSpPr>
          <p:grpSpPr>
            <a:xfrm>
              <a:off x="4794206" y="3695211"/>
              <a:ext cx="519873" cy="2247847"/>
              <a:chOff x="3964290" y="720715"/>
              <a:chExt cx="519873" cy="2247847"/>
            </a:xfrm>
          </p:grpSpPr>
          <p:sp>
            <p:nvSpPr>
              <p:cNvPr id="2225" name="円/楕円 2224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6" name="台形 2225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7" name="片側の 2 つの角を丸めた四角形 2226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8" name="台形 2227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9" name="台形 2228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0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1" name="台形 2230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2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3" name="台形 2232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4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rgbClr val="FF993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7" name="グループ化 1206"/>
            <p:cNvGrpSpPr/>
            <p:nvPr/>
          </p:nvGrpSpPr>
          <p:grpSpPr>
            <a:xfrm>
              <a:off x="4193566" y="4065517"/>
              <a:ext cx="636785" cy="541033"/>
              <a:chOff x="3891068" y="4504087"/>
              <a:chExt cx="636785" cy="541033"/>
            </a:xfrm>
          </p:grpSpPr>
          <p:grpSp>
            <p:nvGrpSpPr>
              <p:cNvPr id="1221" name="グループ化 1220"/>
              <p:cNvGrpSpPr/>
              <p:nvPr/>
            </p:nvGrpSpPr>
            <p:grpSpPr>
              <a:xfrm>
                <a:off x="4213592" y="4608564"/>
                <a:ext cx="314261" cy="436556"/>
                <a:chOff x="4181962" y="4585472"/>
                <a:chExt cx="381914" cy="530535"/>
              </a:xfrm>
            </p:grpSpPr>
            <p:grpSp>
              <p:nvGrpSpPr>
                <p:cNvPr id="1239" name="グループ化 1238"/>
                <p:cNvGrpSpPr/>
                <p:nvPr/>
              </p:nvGrpSpPr>
              <p:grpSpPr>
                <a:xfrm rot="3080907">
                  <a:off x="4039669" y="4727765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2223" name="片側の 2 つの角を丸めた四角形 2222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4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31" name="角丸四角形 1730"/>
                <p:cNvSpPr/>
                <p:nvPr/>
              </p:nvSpPr>
              <p:spPr>
                <a:xfrm rot="18627478">
                  <a:off x="4247348" y="4799478"/>
                  <a:ext cx="499826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22" name="円/楕円 1221"/>
              <p:cNvSpPr/>
              <p:nvPr/>
            </p:nvSpPr>
            <p:spPr>
              <a:xfrm flipH="1">
                <a:off x="3891068" y="4551237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23" name="グループ化 1222"/>
              <p:cNvGrpSpPr/>
              <p:nvPr/>
            </p:nvGrpSpPr>
            <p:grpSpPr>
              <a:xfrm>
                <a:off x="3943554" y="4504087"/>
                <a:ext cx="353235" cy="108105"/>
                <a:chOff x="2680335" y="3872045"/>
                <a:chExt cx="353235" cy="108105"/>
              </a:xfrm>
            </p:grpSpPr>
            <p:sp>
              <p:nvSpPr>
                <p:cNvPr id="1232" name="角丸四角形 1231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3" name="角丸四角形 1232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4" name="角丸四角形 1233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5" name="片側の 2 つの角を丸めた四角形 1234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36" name="グループ化 1235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1237" name="対角する 2 つの角を切り取った四角形 1236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8" name="対角する 2 つの角を切り取った四角形 1237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24" name="グループ化 1223"/>
              <p:cNvGrpSpPr/>
              <p:nvPr/>
            </p:nvGrpSpPr>
            <p:grpSpPr>
              <a:xfrm>
                <a:off x="4087882" y="4569247"/>
                <a:ext cx="353235" cy="108105"/>
                <a:chOff x="2680335" y="3872045"/>
                <a:chExt cx="353235" cy="108105"/>
              </a:xfrm>
            </p:grpSpPr>
            <p:sp>
              <p:nvSpPr>
                <p:cNvPr id="1225" name="角丸四角形 1224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6" name="角丸四角形 1225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片側の 2 つの角を丸めた四角形 1227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29" name="グループ化 1228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1230" name="対角する 2 つの角を切り取った四角形 1229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1" name="対角する 2 つの角を切り取った四角形 1230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208" name="グループ化 1207"/>
            <p:cNvGrpSpPr/>
            <p:nvPr/>
          </p:nvGrpSpPr>
          <p:grpSpPr>
            <a:xfrm>
              <a:off x="5262492" y="4078014"/>
              <a:ext cx="644498" cy="521770"/>
              <a:chOff x="8006431" y="3815892"/>
              <a:chExt cx="644498" cy="521770"/>
            </a:xfrm>
          </p:grpSpPr>
          <p:grpSp>
            <p:nvGrpSpPr>
              <p:cNvPr id="1209" name="グループ化 1208"/>
              <p:cNvGrpSpPr/>
              <p:nvPr/>
            </p:nvGrpSpPr>
            <p:grpSpPr>
              <a:xfrm>
                <a:off x="8006431" y="3898263"/>
                <a:ext cx="321979" cy="439399"/>
                <a:chOff x="7968741" y="3875308"/>
                <a:chExt cx="391294" cy="533991"/>
              </a:xfrm>
            </p:grpSpPr>
            <p:grpSp>
              <p:nvGrpSpPr>
                <p:cNvPr id="1217" name="グループ化 1216"/>
                <p:cNvGrpSpPr/>
                <p:nvPr/>
              </p:nvGrpSpPr>
              <p:grpSpPr>
                <a:xfrm rot="18519093" flipH="1">
                  <a:off x="7997803" y="4017601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1219" name="片側の 2 つの角を丸めた四角形 1218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3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0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rgbClr val="FF993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18" name="角丸四角形 1217"/>
                <p:cNvSpPr/>
                <p:nvPr/>
              </p:nvSpPr>
              <p:spPr>
                <a:xfrm rot="2972522" flipH="1">
                  <a:off x="7770989" y="4078316"/>
                  <a:ext cx="528735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3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10" name="円/楕円 1209"/>
              <p:cNvSpPr/>
              <p:nvPr/>
            </p:nvSpPr>
            <p:spPr>
              <a:xfrm>
                <a:off x="8064087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11" name="グループ化 1210"/>
              <p:cNvGrpSpPr/>
              <p:nvPr/>
            </p:nvGrpSpPr>
            <p:grpSpPr>
              <a:xfrm>
                <a:off x="8084327" y="3815892"/>
                <a:ext cx="290519" cy="119548"/>
                <a:chOff x="3654369" y="3815892"/>
                <a:chExt cx="290519" cy="119548"/>
              </a:xfrm>
            </p:grpSpPr>
            <p:sp>
              <p:nvSpPr>
                <p:cNvPr id="1215" name="円/楕円 1214"/>
                <p:cNvSpPr/>
                <p:nvPr/>
              </p:nvSpPr>
              <p:spPr>
                <a:xfrm>
                  <a:off x="3654369" y="3847887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6" name="円/楕円 319"/>
                <p:cNvSpPr/>
                <p:nvPr/>
              </p:nvSpPr>
              <p:spPr>
                <a:xfrm>
                  <a:off x="3708188" y="3815892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12" name="グループ化 1211"/>
              <p:cNvGrpSpPr/>
              <p:nvPr/>
            </p:nvGrpSpPr>
            <p:grpSpPr>
              <a:xfrm>
                <a:off x="8335655" y="3859890"/>
                <a:ext cx="290519" cy="119548"/>
                <a:chOff x="3905697" y="3859890"/>
                <a:chExt cx="290519" cy="119548"/>
              </a:xfrm>
            </p:grpSpPr>
            <p:sp>
              <p:nvSpPr>
                <p:cNvPr id="1213" name="円/楕円 1212"/>
                <p:cNvSpPr/>
                <p:nvPr/>
              </p:nvSpPr>
              <p:spPr>
                <a:xfrm>
                  <a:off x="3905697" y="3891885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4" name="円/楕円 319"/>
                <p:cNvSpPr/>
                <p:nvPr/>
              </p:nvSpPr>
              <p:spPr>
                <a:xfrm>
                  <a:off x="3959516" y="3859890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235" name="グループ化 2234"/>
          <p:cNvGrpSpPr/>
          <p:nvPr/>
        </p:nvGrpSpPr>
        <p:grpSpPr>
          <a:xfrm>
            <a:off x="4637965" y="4674372"/>
            <a:ext cx="511242" cy="1624846"/>
            <a:chOff x="3822084" y="720715"/>
            <a:chExt cx="707263" cy="2247847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236" name="円/楕円 2235"/>
            <p:cNvSpPr/>
            <p:nvPr/>
          </p:nvSpPr>
          <p:spPr>
            <a:xfrm>
              <a:off x="4058939" y="767832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7" name="台形 2236"/>
            <p:cNvSpPr/>
            <p:nvPr/>
          </p:nvSpPr>
          <p:spPr>
            <a:xfrm>
              <a:off x="4093010" y="720715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8" name="片側の 2 つの角を丸めた四角形 2237"/>
            <p:cNvSpPr/>
            <p:nvPr/>
          </p:nvSpPr>
          <p:spPr>
            <a:xfrm>
              <a:off x="3964290" y="1178881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39" name="台形 2238"/>
            <p:cNvSpPr/>
            <p:nvPr/>
          </p:nvSpPr>
          <p:spPr>
            <a:xfrm rot="10800000">
              <a:off x="4113390" y="1412400"/>
              <a:ext cx="213797" cy="206609"/>
            </a:xfrm>
            <a:prstGeom prst="trapezoid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0" name="角丸四角形 2239"/>
            <p:cNvSpPr/>
            <p:nvPr/>
          </p:nvSpPr>
          <p:spPr>
            <a:xfrm rot="17649224">
              <a:off x="3728334" y="1463649"/>
              <a:ext cx="445902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1" name="片側の 2 つの角を丸めた四角形 2240"/>
            <p:cNvSpPr/>
            <p:nvPr/>
          </p:nvSpPr>
          <p:spPr>
            <a:xfrm rot="15300000">
              <a:off x="3934829" y="1467519"/>
              <a:ext cx="123672" cy="349161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2" name="円/楕円 1000"/>
            <p:cNvSpPr/>
            <p:nvPr/>
          </p:nvSpPr>
          <p:spPr>
            <a:xfrm rot="21130068">
              <a:off x="4133346" y="1499296"/>
              <a:ext cx="165870" cy="120831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3" name="角丸四角形 2242"/>
            <p:cNvSpPr/>
            <p:nvPr/>
          </p:nvSpPr>
          <p:spPr>
            <a:xfrm rot="4500000">
              <a:off x="4205499" y="1481183"/>
              <a:ext cx="525368" cy="122329"/>
            </a:xfrm>
            <a:prstGeom prst="roundRect">
              <a:avLst>
                <a:gd name="adj" fmla="val 5000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4" name="台形 2243"/>
            <p:cNvSpPr/>
            <p:nvPr/>
          </p:nvSpPr>
          <p:spPr>
            <a:xfrm rot="10800000">
              <a:off x="39952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5" name="台形 2244"/>
            <p:cNvSpPr/>
            <p:nvPr/>
          </p:nvSpPr>
          <p:spPr>
            <a:xfrm rot="10800000">
              <a:off x="40709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6" name="円/楕円 1022"/>
            <p:cNvSpPr/>
            <p:nvPr/>
          </p:nvSpPr>
          <p:spPr>
            <a:xfrm>
              <a:off x="40787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7" name="台形 2246"/>
            <p:cNvSpPr/>
            <p:nvPr/>
          </p:nvSpPr>
          <p:spPr>
            <a:xfrm rot="10800000">
              <a:off x="42329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8" name="円/楕円 1022"/>
            <p:cNvSpPr/>
            <p:nvPr/>
          </p:nvSpPr>
          <p:spPr>
            <a:xfrm>
              <a:off x="42406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49" name="台形 2248"/>
            <p:cNvSpPr/>
            <p:nvPr/>
          </p:nvSpPr>
          <p:spPr>
            <a:xfrm>
              <a:off x="4133662" y="1140419"/>
              <a:ext cx="181132" cy="93026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0" name="フローチャート: 論理積ゲート 86"/>
            <p:cNvSpPr/>
            <p:nvPr/>
          </p:nvSpPr>
          <p:spPr>
            <a:xfrm rot="16200000">
              <a:off x="4030152" y="772433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2251" name="グループ化 2250"/>
          <p:cNvGrpSpPr/>
          <p:nvPr/>
        </p:nvGrpSpPr>
        <p:grpSpPr>
          <a:xfrm>
            <a:off x="1022210" y="4813103"/>
            <a:ext cx="375788" cy="1506710"/>
            <a:chOff x="3126090" y="884147"/>
            <a:chExt cx="519873" cy="208441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252" name="円/楕円 2251"/>
            <p:cNvSpPr/>
            <p:nvPr/>
          </p:nvSpPr>
          <p:spPr>
            <a:xfrm>
              <a:off x="3220739" y="931264"/>
              <a:ext cx="330578" cy="404475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3" name="台形 2252"/>
            <p:cNvSpPr/>
            <p:nvPr/>
          </p:nvSpPr>
          <p:spPr>
            <a:xfrm>
              <a:off x="3254810" y="884147"/>
              <a:ext cx="262435" cy="94234"/>
            </a:xfrm>
            <a:prstGeom prst="trapezoid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4" name="片側の 2 つの角を丸めた四角形 2253"/>
            <p:cNvSpPr/>
            <p:nvPr/>
          </p:nvSpPr>
          <p:spPr>
            <a:xfrm>
              <a:off x="3126090" y="1222653"/>
              <a:ext cx="519873" cy="905174"/>
            </a:xfrm>
            <a:prstGeom prst="round2SameRect">
              <a:avLst>
                <a:gd name="adj1" fmla="val 41755"/>
                <a:gd name="adj2" fmla="val 0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5" name="台形 2254"/>
            <p:cNvSpPr/>
            <p:nvPr/>
          </p:nvSpPr>
          <p:spPr>
            <a:xfrm rot="10800000">
              <a:off x="3157075" y="1904286"/>
              <a:ext cx="457902" cy="590570"/>
            </a:xfrm>
            <a:prstGeom prst="trapezoid">
              <a:avLst>
                <a:gd name="adj" fmla="val 14317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6" name="台形 2255"/>
            <p:cNvSpPr/>
            <p:nvPr/>
          </p:nvSpPr>
          <p:spPr>
            <a:xfrm rot="10800000">
              <a:off x="3232795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7" name="円/楕円 1022"/>
            <p:cNvSpPr/>
            <p:nvPr/>
          </p:nvSpPr>
          <p:spPr>
            <a:xfrm>
              <a:off x="3240524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8" name="台形 2257"/>
            <p:cNvSpPr/>
            <p:nvPr/>
          </p:nvSpPr>
          <p:spPr>
            <a:xfrm rot="10800000">
              <a:off x="3394720" y="2042936"/>
              <a:ext cx="144538" cy="811236"/>
            </a:xfrm>
            <a:prstGeom prst="trapezoid">
              <a:avLst>
                <a:gd name="adj" fmla="val 26104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59" name="円/楕円 1022"/>
            <p:cNvSpPr/>
            <p:nvPr/>
          </p:nvSpPr>
          <p:spPr>
            <a:xfrm>
              <a:off x="3402449" y="2831898"/>
              <a:ext cx="129666" cy="136664"/>
            </a:xfrm>
            <a:custGeom>
              <a:avLst/>
              <a:gdLst>
                <a:gd name="connsiteX0" fmla="*/ 0 w 309557"/>
                <a:gd name="connsiteY0" fmla="*/ 132773 h 265546"/>
                <a:gd name="connsiteX1" fmla="*/ 154779 w 309557"/>
                <a:gd name="connsiteY1" fmla="*/ 0 h 265546"/>
                <a:gd name="connsiteX2" fmla="*/ 309558 w 309557"/>
                <a:gd name="connsiteY2" fmla="*/ 132773 h 265546"/>
                <a:gd name="connsiteX3" fmla="*/ 154779 w 309557"/>
                <a:gd name="connsiteY3" fmla="*/ 265546 h 265546"/>
                <a:gd name="connsiteX4" fmla="*/ 0 w 309557"/>
                <a:gd name="connsiteY4" fmla="*/ 132773 h 265546"/>
                <a:gd name="connsiteX0" fmla="*/ 0 w 309558"/>
                <a:gd name="connsiteY0" fmla="*/ 132773 h 265546"/>
                <a:gd name="connsiteX1" fmla="*/ 154779 w 309558"/>
                <a:gd name="connsiteY1" fmla="*/ 0 h 265546"/>
                <a:gd name="connsiteX2" fmla="*/ 309558 w 309558"/>
                <a:gd name="connsiteY2" fmla="*/ 132773 h 265546"/>
                <a:gd name="connsiteX3" fmla="*/ 154779 w 309558"/>
                <a:gd name="connsiteY3" fmla="*/ 265546 h 265546"/>
                <a:gd name="connsiteX4" fmla="*/ 0 w 309558"/>
                <a:gd name="connsiteY4" fmla="*/ 132773 h 265546"/>
                <a:gd name="connsiteX0" fmla="*/ 0 w 309558"/>
                <a:gd name="connsiteY0" fmla="*/ 132773 h 194837"/>
                <a:gd name="connsiteX1" fmla="*/ 154779 w 309558"/>
                <a:gd name="connsiteY1" fmla="*/ 0 h 194837"/>
                <a:gd name="connsiteX2" fmla="*/ 309558 w 309558"/>
                <a:gd name="connsiteY2" fmla="*/ 132773 h 194837"/>
                <a:gd name="connsiteX3" fmla="*/ 157160 w 309558"/>
                <a:gd name="connsiteY3" fmla="*/ 194109 h 194837"/>
                <a:gd name="connsiteX4" fmla="*/ 0 w 309558"/>
                <a:gd name="connsiteY4" fmla="*/ 132773 h 194837"/>
                <a:gd name="connsiteX0" fmla="*/ 0 w 309558"/>
                <a:gd name="connsiteY0" fmla="*/ 149441 h 211505"/>
                <a:gd name="connsiteX1" fmla="*/ 154779 w 309558"/>
                <a:gd name="connsiteY1" fmla="*/ 0 h 211505"/>
                <a:gd name="connsiteX2" fmla="*/ 309558 w 309558"/>
                <a:gd name="connsiteY2" fmla="*/ 149441 h 211505"/>
                <a:gd name="connsiteX3" fmla="*/ 157160 w 309558"/>
                <a:gd name="connsiteY3" fmla="*/ 210777 h 211505"/>
                <a:gd name="connsiteX4" fmla="*/ 0 w 309558"/>
                <a:gd name="connsiteY4" fmla="*/ 149441 h 21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558" h="211505">
                  <a:moveTo>
                    <a:pt x="0" y="149441"/>
                  </a:moveTo>
                  <a:cubicBezTo>
                    <a:pt x="0" y="76112"/>
                    <a:pt x="69297" y="0"/>
                    <a:pt x="154779" y="0"/>
                  </a:cubicBezTo>
                  <a:cubicBezTo>
                    <a:pt x="240261" y="0"/>
                    <a:pt x="309558" y="76112"/>
                    <a:pt x="309558" y="149441"/>
                  </a:cubicBezTo>
                  <a:cubicBezTo>
                    <a:pt x="309558" y="222770"/>
                    <a:pt x="242642" y="210777"/>
                    <a:pt x="157160" y="210777"/>
                  </a:cubicBezTo>
                  <a:cubicBezTo>
                    <a:pt x="71678" y="210777"/>
                    <a:pt x="0" y="222770"/>
                    <a:pt x="0" y="14944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60" name="フローチャート: 論理積ゲート 71"/>
            <p:cNvSpPr/>
            <p:nvPr/>
          </p:nvSpPr>
          <p:spPr>
            <a:xfrm rot="16200000">
              <a:off x="3191952" y="935865"/>
              <a:ext cx="388146" cy="347826"/>
            </a:xfrm>
            <a:prstGeom prst="flowChartDelay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61" name="グループ化 2260"/>
            <p:cNvGrpSpPr/>
            <p:nvPr/>
          </p:nvGrpSpPr>
          <p:grpSpPr>
            <a:xfrm>
              <a:off x="3300541" y="2038461"/>
              <a:ext cx="172904" cy="184913"/>
              <a:chOff x="8138962" y="4347724"/>
              <a:chExt cx="179990" cy="192491"/>
            </a:xfrm>
            <a:grpFill/>
          </p:grpSpPr>
          <p:sp>
            <p:nvSpPr>
              <p:cNvPr id="2262" name="円/楕円 1000"/>
              <p:cNvSpPr/>
              <p:nvPr/>
            </p:nvSpPr>
            <p:spPr>
              <a:xfrm rot="15587191" flipH="1" flipV="1">
                <a:off x="8114435" y="4384088"/>
                <a:ext cx="180654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63" name="円/楕円 1000"/>
              <p:cNvSpPr/>
              <p:nvPr/>
            </p:nvSpPr>
            <p:spPr>
              <a:xfrm rot="6012809" flipV="1">
                <a:off x="8162825" y="4372251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264" name="グループ化 2263"/>
          <p:cNvGrpSpPr/>
          <p:nvPr/>
        </p:nvGrpSpPr>
        <p:grpSpPr>
          <a:xfrm>
            <a:off x="8416188" y="4697183"/>
            <a:ext cx="563154" cy="1624846"/>
            <a:chOff x="4661598" y="720715"/>
            <a:chExt cx="779080" cy="2247847"/>
          </a:xfrm>
        </p:grpSpPr>
        <p:grpSp>
          <p:nvGrpSpPr>
            <p:cNvPr id="2265" name="グループ化 2264"/>
            <p:cNvGrpSpPr/>
            <p:nvPr/>
          </p:nvGrpSpPr>
          <p:grpSpPr>
            <a:xfrm>
              <a:off x="4794206" y="720715"/>
              <a:ext cx="519873" cy="2247847"/>
              <a:chOff x="3964290" y="720715"/>
              <a:chExt cx="519873" cy="2247847"/>
            </a:xfrm>
          </p:grpSpPr>
          <p:sp>
            <p:nvSpPr>
              <p:cNvPr id="2287" name="円/楕円 2286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8" name="台形 2287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9" name="片側の 2 つの角を丸めた四角形 2288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0" name="台形 2289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1" name="台形 2290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2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3" name="台形 2292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4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5" name="台形 2294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6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66" name="角丸四角形 2265"/>
            <p:cNvSpPr/>
            <p:nvPr/>
          </p:nvSpPr>
          <p:spPr>
            <a:xfrm rot="17649224">
              <a:off x="4537931" y="1436670"/>
              <a:ext cx="504074" cy="11737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67" name="グループ化 2266"/>
            <p:cNvGrpSpPr/>
            <p:nvPr/>
          </p:nvGrpSpPr>
          <p:grpSpPr>
            <a:xfrm rot="1723189">
              <a:off x="4661598" y="1593269"/>
              <a:ext cx="457794" cy="196346"/>
              <a:chOff x="2894267" y="1355752"/>
              <a:chExt cx="519655" cy="222878"/>
            </a:xfrm>
            <a:solidFill>
              <a:srgbClr val="1F497D">
                <a:lumMod val="20000"/>
                <a:lumOff val="80000"/>
              </a:srgbClr>
            </a:solidFill>
          </p:grpSpPr>
          <p:sp>
            <p:nvSpPr>
              <p:cNvPr id="2285" name="片側の 2 つの角を丸めた四角形 2284"/>
              <p:cNvSpPr/>
              <p:nvPr/>
            </p:nvSpPr>
            <p:spPr>
              <a:xfrm rot="15300000">
                <a:off x="3017060" y="1321143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6" name="円/楕円 1000"/>
              <p:cNvSpPr/>
              <p:nvPr/>
            </p:nvSpPr>
            <p:spPr>
              <a:xfrm rot="21130068">
                <a:off x="3233269" y="1355752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68" name="グループ化 2267"/>
            <p:cNvGrpSpPr/>
            <p:nvPr/>
          </p:nvGrpSpPr>
          <p:grpSpPr>
            <a:xfrm flipH="1">
              <a:off x="4982881" y="1243319"/>
              <a:ext cx="457797" cy="546294"/>
              <a:chOff x="4206938" y="1243319"/>
              <a:chExt cx="457797" cy="546294"/>
            </a:xfrm>
          </p:grpSpPr>
          <p:sp>
            <p:nvSpPr>
              <p:cNvPr id="2281" name="角丸四角形 2280"/>
              <p:cNvSpPr/>
              <p:nvPr/>
            </p:nvSpPr>
            <p:spPr>
              <a:xfrm rot="17649224">
                <a:off x="4083271" y="1436670"/>
                <a:ext cx="504074" cy="11737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82" name="グループ化 2281"/>
              <p:cNvGrpSpPr/>
              <p:nvPr/>
            </p:nvGrpSpPr>
            <p:grpSpPr>
              <a:xfrm rot="1723189">
                <a:off x="4206938" y="1593269"/>
                <a:ext cx="457797" cy="196344"/>
                <a:chOff x="2894264" y="1355752"/>
                <a:chExt cx="519658" cy="222876"/>
              </a:xfrm>
              <a:solidFill>
                <a:srgbClr val="1F497D">
                  <a:lumMod val="20000"/>
                  <a:lumOff val="80000"/>
                </a:srgbClr>
              </a:solidFill>
            </p:grpSpPr>
            <p:sp>
              <p:nvSpPr>
                <p:cNvPr id="2283" name="片側の 2 つの角を丸めた四角形 2282"/>
                <p:cNvSpPr/>
                <p:nvPr/>
              </p:nvSpPr>
              <p:spPr>
                <a:xfrm rot="15300000">
                  <a:off x="3017057" y="1321141"/>
                  <a:ext cx="134694" cy="380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4" name="円/楕円 1000"/>
                <p:cNvSpPr/>
                <p:nvPr/>
              </p:nvSpPr>
              <p:spPr>
                <a:xfrm rot="21130068">
                  <a:off x="3233269" y="1355752"/>
                  <a:ext cx="180653" cy="131600"/>
                </a:xfrm>
                <a:custGeom>
                  <a:avLst/>
                  <a:gdLst>
                    <a:gd name="connsiteX0" fmla="*/ 0 w 194734"/>
                    <a:gd name="connsiteY0" fmla="*/ 62401 h 124801"/>
                    <a:gd name="connsiteX1" fmla="*/ 97367 w 194734"/>
                    <a:gd name="connsiteY1" fmla="*/ 0 h 124801"/>
                    <a:gd name="connsiteX2" fmla="*/ 194734 w 194734"/>
                    <a:gd name="connsiteY2" fmla="*/ 62401 h 124801"/>
                    <a:gd name="connsiteX3" fmla="*/ 97367 w 194734"/>
                    <a:gd name="connsiteY3" fmla="*/ 124802 h 124801"/>
                    <a:gd name="connsiteX4" fmla="*/ 0 w 194734"/>
                    <a:gd name="connsiteY4" fmla="*/ 62401 h 124801"/>
                    <a:gd name="connsiteX0" fmla="*/ 0 w 230453"/>
                    <a:gd name="connsiteY0" fmla="*/ 62405 h 124810"/>
                    <a:gd name="connsiteX1" fmla="*/ 97367 w 230453"/>
                    <a:gd name="connsiteY1" fmla="*/ 4 h 124810"/>
                    <a:gd name="connsiteX2" fmla="*/ 230453 w 230453"/>
                    <a:gd name="connsiteY2" fmla="*/ 64786 h 124810"/>
                    <a:gd name="connsiteX3" fmla="*/ 97367 w 230453"/>
                    <a:gd name="connsiteY3" fmla="*/ 124806 h 124810"/>
                    <a:gd name="connsiteX4" fmla="*/ 0 w 230453"/>
                    <a:gd name="connsiteY4" fmla="*/ 62405 h 124810"/>
                    <a:gd name="connsiteX0" fmla="*/ 0 w 201878"/>
                    <a:gd name="connsiteY0" fmla="*/ 62405 h 124810"/>
                    <a:gd name="connsiteX1" fmla="*/ 68792 w 201878"/>
                    <a:gd name="connsiteY1" fmla="*/ 4 h 124810"/>
                    <a:gd name="connsiteX2" fmla="*/ 201878 w 201878"/>
                    <a:gd name="connsiteY2" fmla="*/ 64786 h 124810"/>
                    <a:gd name="connsiteX3" fmla="*/ 68792 w 201878"/>
                    <a:gd name="connsiteY3" fmla="*/ 124806 h 124810"/>
                    <a:gd name="connsiteX4" fmla="*/ 0 w 201878"/>
                    <a:gd name="connsiteY4" fmla="*/ 62405 h 124810"/>
                    <a:gd name="connsiteX0" fmla="*/ 0 w 201878"/>
                    <a:gd name="connsiteY0" fmla="*/ 62410 h 124815"/>
                    <a:gd name="connsiteX1" fmla="*/ 68792 w 201878"/>
                    <a:gd name="connsiteY1" fmla="*/ 9 h 124815"/>
                    <a:gd name="connsiteX2" fmla="*/ 201878 w 201878"/>
                    <a:gd name="connsiteY2" fmla="*/ 64791 h 124815"/>
                    <a:gd name="connsiteX3" fmla="*/ 68792 w 201878"/>
                    <a:gd name="connsiteY3" fmla="*/ 124811 h 124815"/>
                    <a:gd name="connsiteX4" fmla="*/ 0 w 201878"/>
                    <a:gd name="connsiteY4" fmla="*/ 62410 h 124815"/>
                    <a:gd name="connsiteX0" fmla="*/ 0 w 202901"/>
                    <a:gd name="connsiteY0" fmla="*/ 67183 h 129586"/>
                    <a:gd name="connsiteX1" fmla="*/ 68792 w 202901"/>
                    <a:gd name="connsiteY1" fmla="*/ 4782 h 129586"/>
                    <a:gd name="connsiteX2" fmla="*/ 127158 w 202901"/>
                    <a:gd name="connsiteY2" fmla="*/ 11567 h 129586"/>
                    <a:gd name="connsiteX3" fmla="*/ 201878 w 202901"/>
                    <a:gd name="connsiteY3" fmla="*/ 69564 h 129586"/>
                    <a:gd name="connsiteX4" fmla="*/ 68792 w 202901"/>
                    <a:gd name="connsiteY4" fmla="*/ 129584 h 129586"/>
                    <a:gd name="connsiteX5" fmla="*/ 0 w 202901"/>
                    <a:gd name="connsiteY5" fmla="*/ 67183 h 129586"/>
                    <a:gd name="connsiteX0" fmla="*/ 0 w 201980"/>
                    <a:gd name="connsiteY0" fmla="*/ 70085 h 132489"/>
                    <a:gd name="connsiteX1" fmla="*/ 68792 w 201980"/>
                    <a:gd name="connsiteY1" fmla="*/ 7684 h 132489"/>
                    <a:gd name="connsiteX2" fmla="*/ 127158 w 201980"/>
                    <a:gd name="connsiteY2" fmla="*/ 14469 h 132489"/>
                    <a:gd name="connsiteX3" fmla="*/ 91439 w 201980"/>
                    <a:gd name="connsiteY3" fmla="*/ 2563 h 132489"/>
                    <a:gd name="connsiteX4" fmla="*/ 201878 w 201980"/>
                    <a:gd name="connsiteY4" fmla="*/ 72466 h 132489"/>
                    <a:gd name="connsiteX5" fmla="*/ 68792 w 201980"/>
                    <a:gd name="connsiteY5" fmla="*/ 132486 h 132489"/>
                    <a:gd name="connsiteX6" fmla="*/ 0 w 201980"/>
                    <a:gd name="connsiteY6" fmla="*/ 70085 h 132489"/>
                    <a:gd name="connsiteX0" fmla="*/ 0 w 202103"/>
                    <a:gd name="connsiteY0" fmla="*/ 67184 h 129588"/>
                    <a:gd name="connsiteX1" fmla="*/ 68792 w 202103"/>
                    <a:gd name="connsiteY1" fmla="*/ 4783 h 129588"/>
                    <a:gd name="connsiteX2" fmla="*/ 127158 w 202103"/>
                    <a:gd name="connsiteY2" fmla="*/ 11568 h 129588"/>
                    <a:gd name="connsiteX3" fmla="*/ 148589 w 202103"/>
                    <a:gd name="connsiteY3" fmla="*/ 23474 h 129588"/>
                    <a:gd name="connsiteX4" fmla="*/ 201878 w 202103"/>
                    <a:gd name="connsiteY4" fmla="*/ 69565 h 129588"/>
                    <a:gd name="connsiteX5" fmla="*/ 68792 w 202103"/>
                    <a:gd name="connsiteY5" fmla="*/ 129585 h 129588"/>
                    <a:gd name="connsiteX6" fmla="*/ 0 w 202103"/>
                    <a:gd name="connsiteY6" fmla="*/ 67184 h 129588"/>
                    <a:gd name="connsiteX0" fmla="*/ 0 w 202103"/>
                    <a:gd name="connsiteY0" fmla="*/ 67184 h 129603"/>
                    <a:gd name="connsiteX1" fmla="*/ 68792 w 202103"/>
                    <a:gd name="connsiteY1" fmla="*/ 4783 h 129603"/>
                    <a:gd name="connsiteX2" fmla="*/ 127158 w 202103"/>
                    <a:gd name="connsiteY2" fmla="*/ 11568 h 129603"/>
                    <a:gd name="connsiteX3" fmla="*/ 148589 w 202103"/>
                    <a:gd name="connsiteY3" fmla="*/ 23474 h 129603"/>
                    <a:gd name="connsiteX4" fmla="*/ 201878 w 202103"/>
                    <a:gd name="connsiteY4" fmla="*/ 69565 h 129603"/>
                    <a:gd name="connsiteX5" fmla="*/ 68792 w 202103"/>
                    <a:gd name="connsiteY5" fmla="*/ 129585 h 129603"/>
                    <a:gd name="connsiteX6" fmla="*/ 0 w 202103"/>
                    <a:gd name="connsiteY6" fmla="*/ 67184 h 129603"/>
                    <a:gd name="connsiteX0" fmla="*/ 0 w 218713"/>
                    <a:gd name="connsiteY0" fmla="*/ 67184 h 129585"/>
                    <a:gd name="connsiteX1" fmla="*/ 68792 w 218713"/>
                    <a:gd name="connsiteY1" fmla="*/ 4783 h 129585"/>
                    <a:gd name="connsiteX2" fmla="*/ 127158 w 218713"/>
                    <a:gd name="connsiteY2" fmla="*/ 11568 h 129585"/>
                    <a:gd name="connsiteX3" fmla="*/ 148589 w 218713"/>
                    <a:gd name="connsiteY3" fmla="*/ 23474 h 129585"/>
                    <a:gd name="connsiteX4" fmla="*/ 218546 w 218713"/>
                    <a:gd name="connsiteY4" fmla="*/ 67184 h 129585"/>
                    <a:gd name="connsiteX5" fmla="*/ 68792 w 218713"/>
                    <a:gd name="connsiteY5" fmla="*/ 129585 h 129585"/>
                    <a:gd name="connsiteX6" fmla="*/ 0 w 218713"/>
                    <a:gd name="connsiteY6" fmla="*/ 67184 h 129585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0741 h 163142"/>
                    <a:gd name="connsiteX1" fmla="*/ 68792 w 218713"/>
                    <a:gd name="connsiteY1" fmla="*/ 38340 h 163142"/>
                    <a:gd name="connsiteX2" fmla="*/ 165258 w 218713"/>
                    <a:gd name="connsiteY2" fmla="*/ 2262 h 163142"/>
                    <a:gd name="connsiteX3" fmla="*/ 148589 w 218713"/>
                    <a:gd name="connsiteY3" fmla="*/ 57031 h 163142"/>
                    <a:gd name="connsiteX4" fmla="*/ 218546 w 218713"/>
                    <a:gd name="connsiteY4" fmla="*/ 100741 h 163142"/>
                    <a:gd name="connsiteX5" fmla="*/ 68792 w 218713"/>
                    <a:gd name="connsiteY5" fmla="*/ 163142 h 163142"/>
                    <a:gd name="connsiteX6" fmla="*/ 0 w 218713"/>
                    <a:gd name="connsiteY6" fmla="*/ 100741 h 163142"/>
                    <a:gd name="connsiteX0" fmla="*/ 0 w 218713"/>
                    <a:gd name="connsiteY0" fmla="*/ 108821 h 171222"/>
                    <a:gd name="connsiteX1" fmla="*/ 68792 w 218713"/>
                    <a:gd name="connsiteY1" fmla="*/ 46420 h 171222"/>
                    <a:gd name="connsiteX2" fmla="*/ 165258 w 218713"/>
                    <a:gd name="connsiteY2" fmla="*/ 10342 h 171222"/>
                    <a:gd name="connsiteX3" fmla="*/ 148589 w 218713"/>
                    <a:gd name="connsiteY3" fmla="*/ 65111 h 171222"/>
                    <a:gd name="connsiteX4" fmla="*/ 218546 w 218713"/>
                    <a:gd name="connsiteY4" fmla="*/ 108821 h 171222"/>
                    <a:gd name="connsiteX5" fmla="*/ 68792 w 218713"/>
                    <a:gd name="connsiteY5" fmla="*/ 171222 h 171222"/>
                    <a:gd name="connsiteX6" fmla="*/ 0 w 218713"/>
                    <a:gd name="connsiteY6" fmla="*/ 108821 h 171222"/>
                    <a:gd name="connsiteX0" fmla="*/ 0 w 218713"/>
                    <a:gd name="connsiteY0" fmla="*/ 106716 h 169117"/>
                    <a:gd name="connsiteX1" fmla="*/ 68792 w 218713"/>
                    <a:gd name="connsiteY1" fmla="*/ 44315 h 169117"/>
                    <a:gd name="connsiteX2" fmla="*/ 167639 w 218713"/>
                    <a:gd name="connsiteY2" fmla="*/ 10619 h 169117"/>
                    <a:gd name="connsiteX3" fmla="*/ 148589 w 218713"/>
                    <a:gd name="connsiteY3" fmla="*/ 63006 h 169117"/>
                    <a:gd name="connsiteX4" fmla="*/ 218546 w 218713"/>
                    <a:gd name="connsiteY4" fmla="*/ 106716 h 169117"/>
                    <a:gd name="connsiteX5" fmla="*/ 68792 w 218713"/>
                    <a:gd name="connsiteY5" fmla="*/ 169117 h 169117"/>
                    <a:gd name="connsiteX6" fmla="*/ 0 w 218713"/>
                    <a:gd name="connsiteY6" fmla="*/ 106716 h 169117"/>
                    <a:gd name="connsiteX0" fmla="*/ 0 w 218713"/>
                    <a:gd name="connsiteY0" fmla="*/ 121711 h 184112"/>
                    <a:gd name="connsiteX1" fmla="*/ 68792 w 218713"/>
                    <a:gd name="connsiteY1" fmla="*/ 59310 h 184112"/>
                    <a:gd name="connsiteX2" fmla="*/ 179545 w 218713"/>
                    <a:gd name="connsiteY2" fmla="*/ 8945 h 184112"/>
                    <a:gd name="connsiteX3" fmla="*/ 148589 w 218713"/>
                    <a:gd name="connsiteY3" fmla="*/ 78001 h 184112"/>
                    <a:gd name="connsiteX4" fmla="*/ 218546 w 218713"/>
                    <a:gd name="connsiteY4" fmla="*/ 121711 h 184112"/>
                    <a:gd name="connsiteX5" fmla="*/ 68792 w 218713"/>
                    <a:gd name="connsiteY5" fmla="*/ 184112 h 184112"/>
                    <a:gd name="connsiteX6" fmla="*/ 0 w 218713"/>
                    <a:gd name="connsiteY6" fmla="*/ 121711 h 184112"/>
                    <a:gd name="connsiteX0" fmla="*/ 0 w 218713"/>
                    <a:gd name="connsiteY0" fmla="*/ 117371 h 179772"/>
                    <a:gd name="connsiteX1" fmla="*/ 68792 w 218713"/>
                    <a:gd name="connsiteY1" fmla="*/ 54970 h 179772"/>
                    <a:gd name="connsiteX2" fmla="*/ 181926 w 218713"/>
                    <a:gd name="connsiteY2" fmla="*/ 9368 h 179772"/>
                    <a:gd name="connsiteX3" fmla="*/ 148589 w 218713"/>
                    <a:gd name="connsiteY3" fmla="*/ 73661 h 179772"/>
                    <a:gd name="connsiteX4" fmla="*/ 218546 w 218713"/>
                    <a:gd name="connsiteY4" fmla="*/ 117371 h 179772"/>
                    <a:gd name="connsiteX5" fmla="*/ 68792 w 218713"/>
                    <a:gd name="connsiteY5" fmla="*/ 179772 h 179772"/>
                    <a:gd name="connsiteX6" fmla="*/ 0 w 218713"/>
                    <a:gd name="connsiteY6" fmla="*/ 117371 h 179772"/>
                    <a:gd name="connsiteX0" fmla="*/ 0 w 218713"/>
                    <a:gd name="connsiteY0" fmla="*/ 112112 h 174513"/>
                    <a:gd name="connsiteX1" fmla="*/ 68792 w 218713"/>
                    <a:gd name="connsiteY1" fmla="*/ 49711 h 174513"/>
                    <a:gd name="connsiteX2" fmla="*/ 181926 w 218713"/>
                    <a:gd name="connsiteY2" fmla="*/ 4109 h 174513"/>
                    <a:gd name="connsiteX3" fmla="*/ 148589 w 218713"/>
                    <a:gd name="connsiteY3" fmla="*/ 68402 h 174513"/>
                    <a:gd name="connsiteX4" fmla="*/ 218546 w 218713"/>
                    <a:gd name="connsiteY4" fmla="*/ 112112 h 174513"/>
                    <a:gd name="connsiteX5" fmla="*/ 68792 w 218713"/>
                    <a:gd name="connsiteY5" fmla="*/ 174513 h 174513"/>
                    <a:gd name="connsiteX6" fmla="*/ 0 w 218713"/>
                    <a:gd name="connsiteY6" fmla="*/ 112112 h 174513"/>
                    <a:gd name="connsiteX0" fmla="*/ 0 w 218713"/>
                    <a:gd name="connsiteY0" fmla="*/ 121152 h 183553"/>
                    <a:gd name="connsiteX1" fmla="*/ 68792 w 218713"/>
                    <a:gd name="connsiteY1" fmla="*/ 58751 h 183553"/>
                    <a:gd name="connsiteX2" fmla="*/ 150970 w 218713"/>
                    <a:gd name="connsiteY2" fmla="*/ 3624 h 183553"/>
                    <a:gd name="connsiteX3" fmla="*/ 148589 w 218713"/>
                    <a:gd name="connsiteY3" fmla="*/ 77442 h 183553"/>
                    <a:gd name="connsiteX4" fmla="*/ 218546 w 218713"/>
                    <a:gd name="connsiteY4" fmla="*/ 121152 h 183553"/>
                    <a:gd name="connsiteX5" fmla="*/ 68792 w 218713"/>
                    <a:gd name="connsiteY5" fmla="*/ 183553 h 183553"/>
                    <a:gd name="connsiteX6" fmla="*/ 0 w 218713"/>
                    <a:gd name="connsiteY6" fmla="*/ 121152 h 183553"/>
                    <a:gd name="connsiteX0" fmla="*/ 0 w 218664"/>
                    <a:gd name="connsiteY0" fmla="*/ 117706 h 180107"/>
                    <a:gd name="connsiteX1" fmla="*/ 68792 w 218664"/>
                    <a:gd name="connsiteY1" fmla="*/ 55305 h 180107"/>
                    <a:gd name="connsiteX2" fmla="*/ 150970 w 218664"/>
                    <a:gd name="connsiteY2" fmla="*/ 178 h 180107"/>
                    <a:gd name="connsiteX3" fmla="*/ 122395 w 218664"/>
                    <a:gd name="connsiteY3" fmla="*/ 73996 h 180107"/>
                    <a:gd name="connsiteX4" fmla="*/ 218546 w 218664"/>
                    <a:gd name="connsiteY4" fmla="*/ 117706 h 180107"/>
                    <a:gd name="connsiteX5" fmla="*/ 68792 w 218664"/>
                    <a:gd name="connsiteY5" fmla="*/ 180107 h 180107"/>
                    <a:gd name="connsiteX6" fmla="*/ 0 w 218664"/>
                    <a:gd name="connsiteY6" fmla="*/ 117706 h 180107"/>
                    <a:gd name="connsiteX0" fmla="*/ 51 w 218715"/>
                    <a:gd name="connsiteY0" fmla="*/ 117658 h 180059"/>
                    <a:gd name="connsiteX1" fmla="*/ 59318 w 218715"/>
                    <a:gd name="connsiteY1" fmla="*/ 57638 h 180059"/>
                    <a:gd name="connsiteX2" fmla="*/ 151021 w 218715"/>
                    <a:gd name="connsiteY2" fmla="*/ 130 h 180059"/>
                    <a:gd name="connsiteX3" fmla="*/ 122446 w 218715"/>
                    <a:gd name="connsiteY3" fmla="*/ 73948 h 180059"/>
                    <a:gd name="connsiteX4" fmla="*/ 218597 w 218715"/>
                    <a:gd name="connsiteY4" fmla="*/ 117658 h 180059"/>
                    <a:gd name="connsiteX5" fmla="*/ 68843 w 218715"/>
                    <a:gd name="connsiteY5" fmla="*/ 180059 h 180059"/>
                    <a:gd name="connsiteX6" fmla="*/ 51 w 218715"/>
                    <a:gd name="connsiteY6" fmla="*/ 117658 h 180059"/>
                    <a:gd name="connsiteX0" fmla="*/ 51 w 218715"/>
                    <a:gd name="connsiteY0" fmla="*/ 120064 h 182465"/>
                    <a:gd name="connsiteX1" fmla="*/ 59318 w 218715"/>
                    <a:gd name="connsiteY1" fmla="*/ 60044 h 182465"/>
                    <a:gd name="connsiteX2" fmla="*/ 151021 w 218715"/>
                    <a:gd name="connsiteY2" fmla="*/ 2536 h 182465"/>
                    <a:gd name="connsiteX3" fmla="*/ 122446 w 218715"/>
                    <a:gd name="connsiteY3" fmla="*/ 76354 h 182465"/>
                    <a:gd name="connsiteX4" fmla="*/ 218597 w 218715"/>
                    <a:gd name="connsiteY4" fmla="*/ 120064 h 182465"/>
                    <a:gd name="connsiteX5" fmla="*/ 68843 w 218715"/>
                    <a:gd name="connsiteY5" fmla="*/ 182465 h 182465"/>
                    <a:gd name="connsiteX6" fmla="*/ 51 w 218715"/>
                    <a:gd name="connsiteY6" fmla="*/ 120064 h 182465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51 w 218715"/>
                    <a:gd name="connsiteY0" fmla="*/ 120064 h 182653"/>
                    <a:gd name="connsiteX1" fmla="*/ 59318 w 218715"/>
                    <a:gd name="connsiteY1" fmla="*/ 60044 h 182653"/>
                    <a:gd name="connsiteX2" fmla="*/ 151021 w 218715"/>
                    <a:gd name="connsiteY2" fmla="*/ 2536 h 182653"/>
                    <a:gd name="connsiteX3" fmla="*/ 122446 w 218715"/>
                    <a:gd name="connsiteY3" fmla="*/ 76354 h 182653"/>
                    <a:gd name="connsiteX4" fmla="*/ 218597 w 218715"/>
                    <a:gd name="connsiteY4" fmla="*/ 120064 h 182653"/>
                    <a:gd name="connsiteX5" fmla="*/ 68843 w 218715"/>
                    <a:gd name="connsiteY5" fmla="*/ 182465 h 182653"/>
                    <a:gd name="connsiteX6" fmla="*/ 51 w 218715"/>
                    <a:gd name="connsiteY6" fmla="*/ 120064 h 182653"/>
                    <a:gd name="connsiteX0" fmla="*/ 190 w 219157"/>
                    <a:gd name="connsiteY0" fmla="*/ 120064 h 180083"/>
                    <a:gd name="connsiteX1" fmla="*/ 59457 w 219157"/>
                    <a:gd name="connsiteY1" fmla="*/ 60044 h 180083"/>
                    <a:gd name="connsiteX2" fmla="*/ 151160 w 219157"/>
                    <a:gd name="connsiteY2" fmla="*/ 2536 h 180083"/>
                    <a:gd name="connsiteX3" fmla="*/ 122585 w 219157"/>
                    <a:gd name="connsiteY3" fmla="*/ 76354 h 180083"/>
                    <a:gd name="connsiteX4" fmla="*/ 218736 w 219157"/>
                    <a:gd name="connsiteY4" fmla="*/ 120064 h 180083"/>
                    <a:gd name="connsiteX5" fmla="*/ 78507 w 219157"/>
                    <a:gd name="connsiteY5" fmla="*/ 180083 h 180083"/>
                    <a:gd name="connsiteX6" fmla="*/ 190 w 219157"/>
                    <a:gd name="connsiteY6" fmla="*/ 120064 h 180083"/>
                    <a:gd name="connsiteX0" fmla="*/ 190 w 222215"/>
                    <a:gd name="connsiteY0" fmla="*/ 120064 h 180083"/>
                    <a:gd name="connsiteX1" fmla="*/ 59457 w 222215"/>
                    <a:gd name="connsiteY1" fmla="*/ 60044 h 180083"/>
                    <a:gd name="connsiteX2" fmla="*/ 151160 w 222215"/>
                    <a:gd name="connsiteY2" fmla="*/ 2536 h 180083"/>
                    <a:gd name="connsiteX3" fmla="*/ 122585 w 222215"/>
                    <a:gd name="connsiteY3" fmla="*/ 76354 h 180083"/>
                    <a:gd name="connsiteX4" fmla="*/ 218736 w 222215"/>
                    <a:gd name="connsiteY4" fmla="*/ 120064 h 180083"/>
                    <a:gd name="connsiteX5" fmla="*/ 78507 w 222215"/>
                    <a:gd name="connsiteY5" fmla="*/ 180083 h 180083"/>
                    <a:gd name="connsiteX6" fmla="*/ 190 w 222215"/>
                    <a:gd name="connsiteY6" fmla="*/ 120064 h 180083"/>
                    <a:gd name="connsiteX0" fmla="*/ 182 w 222207"/>
                    <a:gd name="connsiteY0" fmla="*/ 101852 h 161871"/>
                    <a:gd name="connsiteX1" fmla="*/ 59449 w 222207"/>
                    <a:gd name="connsiteY1" fmla="*/ 41832 h 161871"/>
                    <a:gd name="connsiteX2" fmla="*/ 139246 w 222207"/>
                    <a:gd name="connsiteY2" fmla="*/ 3374 h 161871"/>
                    <a:gd name="connsiteX3" fmla="*/ 122577 w 222207"/>
                    <a:gd name="connsiteY3" fmla="*/ 58142 h 161871"/>
                    <a:gd name="connsiteX4" fmla="*/ 218728 w 222207"/>
                    <a:gd name="connsiteY4" fmla="*/ 101852 h 161871"/>
                    <a:gd name="connsiteX5" fmla="*/ 78499 w 222207"/>
                    <a:gd name="connsiteY5" fmla="*/ 161871 h 161871"/>
                    <a:gd name="connsiteX6" fmla="*/ 182 w 222207"/>
                    <a:gd name="connsiteY6" fmla="*/ 101852 h 16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2207" h="161871">
                      <a:moveTo>
                        <a:pt x="182" y="101852"/>
                      </a:moveTo>
                      <a:cubicBezTo>
                        <a:pt x="-2993" y="81845"/>
                        <a:pt x="36272" y="58245"/>
                        <a:pt x="59449" y="41832"/>
                      </a:cubicBezTo>
                      <a:cubicBezTo>
                        <a:pt x="82626" y="25419"/>
                        <a:pt x="114437" y="-11250"/>
                        <a:pt x="139246" y="3374"/>
                      </a:cubicBezTo>
                      <a:cubicBezTo>
                        <a:pt x="164055" y="17998"/>
                        <a:pt x="110124" y="48476"/>
                        <a:pt x="122577" y="58142"/>
                      </a:cubicBezTo>
                      <a:cubicBezTo>
                        <a:pt x="135030" y="67808"/>
                        <a:pt x="242743" y="48845"/>
                        <a:pt x="218728" y="101852"/>
                      </a:cubicBezTo>
                      <a:cubicBezTo>
                        <a:pt x="194713" y="154859"/>
                        <a:pt x="126829" y="161871"/>
                        <a:pt x="78499" y="161871"/>
                      </a:cubicBezTo>
                      <a:cubicBezTo>
                        <a:pt x="30169" y="161871"/>
                        <a:pt x="3357" y="121859"/>
                        <a:pt x="182" y="101852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69" name="グループ化 2268"/>
            <p:cNvGrpSpPr/>
            <p:nvPr/>
          </p:nvGrpSpPr>
          <p:grpSpPr>
            <a:xfrm>
              <a:off x="4824656" y="1589996"/>
              <a:ext cx="448007" cy="133090"/>
              <a:chOff x="4824656" y="1589996"/>
              <a:chExt cx="448007" cy="133090"/>
            </a:xfrm>
          </p:grpSpPr>
          <p:sp>
            <p:nvSpPr>
              <p:cNvPr id="2270" name="円/楕円 2269"/>
              <p:cNvSpPr/>
              <p:nvPr/>
            </p:nvSpPr>
            <p:spPr>
              <a:xfrm>
                <a:off x="4824656" y="1654593"/>
                <a:ext cx="448007" cy="68493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71" name="グループ化 2270"/>
              <p:cNvGrpSpPr/>
              <p:nvPr/>
            </p:nvGrpSpPr>
            <p:grpSpPr>
              <a:xfrm>
                <a:off x="4856021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2277" name="アーチ 2276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8" name="台形 2277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9" name="正方形/長方形 2278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0" name="フローチャート: 手作業 2279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72" name="グループ化 2271"/>
              <p:cNvGrpSpPr/>
              <p:nvPr/>
            </p:nvGrpSpPr>
            <p:grpSpPr>
              <a:xfrm>
                <a:off x="5059646" y="1589996"/>
                <a:ext cx="202846" cy="101423"/>
                <a:chOff x="1530716" y="5670295"/>
                <a:chExt cx="2736304" cy="1368152"/>
              </a:xfrm>
              <a:solidFill>
                <a:sysClr val="window" lastClr="FFFFFF"/>
              </a:solidFill>
            </p:grpSpPr>
            <p:sp>
              <p:nvSpPr>
                <p:cNvPr id="2273" name="アーチ 2272"/>
                <p:cNvSpPr/>
                <p:nvPr/>
              </p:nvSpPr>
              <p:spPr>
                <a:xfrm>
                  <a:off x="3293010" y="5951795"/>
                  <a:ext cx="742960" cy="742960"/>
                </a:xfrm>
                <a:prstGeom prst="blockArc">
                  <a:avLst>
                    <a:gd name="adj1" fmla="val 14633782"/>
                    <a:gd name="adj2" fmla="val 8881992"/>
                    <a:gd name="adj3" fmla="val 15021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4" name="台形 2273"/>
                <p:cNvSpPr/>
                <p:nvPr/>
              </p:nvSpPr>
              <p:spPr>
                <a:xfrm rot="10800000">
                  <a:off x="2072680" y="5670295"/>
                  <a:ext cx="1652378" cy="1253024"/>
                </a:xfrm>
                <a:prstGeom prst="trapezoid">
                  <a:avLst>
                    <a:gd name="adj" fmla="val 26794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5" name="正方形/長方形 2274"/>
                <p:cNvSpPr/>
                <p:nvPr/>
              </p:nvSpPr>
              <p:spPr>
                <a:xfrm>
                  <a:off x="2214792" y="6923319"/>
                  <a:ext cx="1368152" cy="115128"/>
                </a:xfrm>
                <a:prstGeom prst="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6" name="フローチャート: 手作業 2275"/>
                <p:cNvSpPr/>
                <p:nvPr/>
              </p:nvSpPr>
              <p:spPr>
                <a:xfrm>
                  <a:off x="1530716" y="6923319"/>
                  <a:ext cx="2736304" cy="71736"/>
                </a:xfrm>
                <a:prstGeom prst="flowChartManualOperation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297" name="グループ化 2296"/>
          <p:cNvGrpSpPr/>
          <p:nvPr/>
        </p:nvGrpSpPr>
        <p:grpSpPr>
          <a:xfrm>
            <a:off x="2832504" y="4708545"/>
            <a:ext cx="674060" cy="1624846"/>
            <a:chOff x="5815286" y="3452341"/>
            <a:chExt cx="932509" cy="2247847"/>
          </a:xfrm>
          <a:solidFill>
            <a:schemeClr val="tx1">
              <a:lumMod val="50000"/>
              <a:lumOff val="50000"/>
            </a:schemeClr>
          </a:solidFill>
        </p:grpSpPr>
        <p:grpSp>
          <p:nvGrpSpPr>
            <p:cNvPr id="2298" name="グループ化 2297"/>
            <p:cNvGrpSpPr/>
            <p:nvPr/>
          </p:nvGrpSpPr>
          <p:grpSpPr>
            <a:xfrm>
              <a:off x="5815286" y="3452341"/>
              <a:ext cx="565057" cy="2247847"/>
              <a:chOff x="3964290" y="720715"/>
              <a:chExt cx="565057" cy="2247847"/>
            </a:xfrm>
            <a:grpFill/>
          </p:grpSpPr>
          <p:sp>
            <p:nvSpPr>
              <p:cNvPr id="2303" name="円/楕円 2302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4" name="台形 2303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5" name="片側の 2 つの角を丸めた四角形 2304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6" name="角丸四角形 2305"/>
              <p:cNvSpPr/>
              <p:nvPr/>
            </p:nvSpPr>
            <p:spPr>
              <a:xfrm rot="4500000">
                <a:off x="4205499" y="1481183"/>
                <a:ext cx="525368" cy="122329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7" name="台形 2306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8" name="台形 2307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9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0" name="台形 2309"/>
              <p:cNvSpPr/>
              <p:nvPr/>
            </p:nvSpPr>
            <p:spPr>
              <a:xfrm rot="10800000">
                <a:off x="4232920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1" name="円/楕円 1022"/>
              <p:cNvSpPr/>
              <p:nvPr/>
            </p:nvSpPr>
            <p:spPr>
              <a:xfrm>
                <a:off x="4240649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2" name="台形 2311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3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99" name="円/楕円 1000"/>
            <p:cNvSpPr/>
            <p:nvPr/>
          </p:nvSpPr>
          <p:spPr>
            <a:xfrm rot="15587191" flipH="1" flipV="1">
              <a:off x="5985375" y="4620588"/>
              <a:ext cx="173542" cy="126419"/>
            </a:xfrm>
            <a:custGeom>
              <a:avLst/>
              <a:gdLst>
                <a:gd name="connsiteX0" fmla="*/ 0 w 194734"/>
                <a:gd name="connsiteY0" fmla="*/ 62401 h 124801"/>
                <a:gd name="connsiteX1" fmla="*/ 97367 w 194734"/>
                <a:gd name="connsiteY1" fmla="*/ 0 h 124801"/>
                <a:gd name="connsiteX2" fmla="*/ 194734 w 194734"/>
                <a:gd name="connsiteY2" fmla="*/ 62401 h 124801"/>
                <a:gd name="connsiteX3" fmla="*/ 97367 w 194734"/>
                <a:gd name="connsiteY3" fmla="*/ 124802 h 124801"/>
                <a:gd name="connsiteX4" fmla="*/ 0 w 194734"/>
                <a:gd name="connsiteY4" fmla="*/ 62401 h 124801"/>
                <a:gd name="connsiteX0" fmla="*/ 0 w 230453"/>
                <a:gd name="connsiteY0" fmla="*/ 62405 h 124810"/>
                <a:gd name="connsiteX1" fmla="*/ 97367 w 230453"/>
                <a:gd name="connsiteY1" fmla="*/ 4 h 124810"/>
                <a:gd name="connsiteX2" fmla="*/ 230453 w 230453"/>
                <a:gd name="connsiteY2" fmla="*/ 64786 h 124810"/>
                <a:gd name="connsiteX3" fmla="*/ 97367 w 230453"/>
                <a:gd name="connsiteY3" fmla="*/ 124806 h 124810"/>
                <a:gd name="connsiteX4" fmla="*/ 0 w 230453"/>
                <a:gd name="connsiteY4" fmla="*/ 62405 h 124810"/>
                <a:gd name="connsiteX0" fmla="*/ 0 w 201878"/>
                <a:gd name="connsiteY0" fmla="*/ 62405 h 124810"/>
                <a:gd name="connsiteX1" fmla="*/ 68792 w 201878"/>
                <a:gd name="connsiteY1" fmla="*/ 4 h 124810"/>
                <a:gd name="connsiteX2" fmla="*/ 201878 w 201878"/>
                <a:gd name="connsiteY2" fmla="*/ 64786 h 124810"/>
                <a:gd name="connsiteX3" fmla="*/ 68792 w 201878"/>
                <a:gd name="connsiteY3" fmla="*/ 124806 h 124810"/>
                <a:gd name="connsiteX4" fmla="*/ 0 w 201878"/>
                <a:gd name="connsiteY4" fmla="*/ 62405 h 124810"/>
                <a:gd name="connsiteX0" fmla="*/ 0 w 201878"/>
                <a:gd name="connsiteY0" fmla="*/ 62410 h 124815"/>
                <a:gd name="connsiteX1" fmla="*/ 68792 w 201878"/>
                <a:gd name="connsiteY1" fmla="*/ 9 h 124815"/>
                <a:gd name="connsiteX2" fmla="*/ 201878 w 201878"/>
                <a:gd name="connsiteY2" fmla="*/ 64791 h 124815"/>
                <a:gd name="connsiteX3" fmla="*/ 68792 w 201878"/>
                <a:gd name="connsiteY3" fmla="*/ 124811 h 124815"/>
                <a:gd name="connsiteX4" fmla="*/ 0 w 201878"/>
                <a:gd name="connsiteY4" fmla="*/ 62410 h 124815"/>
                <a:gd name="connsiteX0" fmla="*/ 0 w 202901"/>
                <a:gd name="connsiteY0" fmla="*/ 67183 h 129586"/>
                <a:gd name="connsiteX1" fmla="*/ 68792 w 202901"/>
                <a:gd name="connsiteY1" fmla="*/ 4782 h 129586"/>
                <a:gd name="connsiteX2" fmla="*/ 127158 w 202901"/>
                <a:gd name="connsiteY2" fmla="*/ 11567 h 129586"/>
                <a:gd name="connsiteX3" fmla="*/ 201878 w 202901"/>
                <a:gd name="connsiteY3" fmla="*/ 69564 h 129586"/>
                <a:gd name="connsiteX4" fmla="*/ 68792 w 202901"/>
                <a:gd name="connsiteY4" fmla="*/ 129584 h 129586"/>
                <a:gd name="connsiteX5" fmla="*/ 0 w 202901"/>
                <a:gd name="connsiteY5" fmla="*/ 67183 h 129586"/>
                <a:gd name="connsiteX0" fmla="*/ 0 w 201980"/>
                <a:gd name="connsiteY0" fmla="*/ 70085 h 132489"/>
                <a:gd name="connsiteX1" fmla="*/ 68792 w 201980"/>
                <a:gd name="connsiteY1" fmla="*/ 7684 h 132489"/>
                <a:gd name="connsiteX2" fmla="*/ 127158 w 201980"/>
                <a:gd name="connsiteY2" fmla="*/ 14469 h 132489"/>
                <a:gd name="connsiteX3" fmla="*/ 91439 w 201980"/>
                <a:gd name="connsiteY3" fmla="*/ 2563 h 132489"/>
                <a:gd name="connsiteX4" fmla="*/ 201878 w 201980"/>
                <a:gd name="connsiteY4" fmla="*/ 72466 h 132489"/>
                <a:gd name="connsiteX5" fmla="*/ 68792 w 201980"/>
                <a:gd name="connsiteY5" fmla="*/ 132486 h 132489"/>
                <a:gd name="connsiteX6" fmla="*/ 0 w 201980"/>
                <a:gd name="connsiteY6" fmla="*/ 70085 h 132489"/>
                <a:gd name="connsiteX0" fmla="*/ 0 w 202103"/>
                <a:gd name="connsiteY0" fmla="*/ 67184 h 129588"/>
                <a:gd name="connsiteX1" fmla="*/ 68792 w 202103"/>
                <a:gd name="connsiteY1" fmla="*/ 4783 h 129588"/>
                <a:gd name="connsiteX2" fmla="*/ 127158 w 202103"/>
                <a:gd name="connsiteY2" fmla="*/ 11568 h 129588"/>
                <a:gd name="connsiteX3" fmla="*/ 148589 w 202103"/>
                <a:gd name="connsiteY3" fmla="*/ 23474 h 129588"/>
                <a:gd name="connsiteX4" fmla="*/ 201878 w 202103"/>
                <a:gd name="connsiteY4" fmla="*/ 69565 h 129588"/>
                <a:gd name="connsiteX5" fmla="*/ 68792 w 202103"/>
                <a:gd name="connsiteY5" fmla="*/ 129585 h 129588"/>
                <a:gd name="connsiteX6" fmla="*/ 0 w 202103"/>
                <a:gd name="connsiteY6" fmla="*/ 67184 h 129588"/>
                <a:gd name="connsiteX0" fmla="*/ 0 w 202103"/>
                <a:gd name="connsiteY0" fmla="*/ 67184 h 129603"/>
                <a:gd name="connsiteX1" fmla="*/ 68792 w 202103"/>
                <a:gd name="connsiteY1" fmla="*/ 4783 h 129603"/>
                <a:gd name="connsiteX2" fmla="*/ 127158 w 202103"/>
                <a:gd name="connsiteY2" fmla="*/ 11568 h 129603"/>
                <a:gd name="connsiteX3" fmla="*/ 148589 w 202103"/>
                <a:gd name="connsiteY3" fmla="*/ 23474 h 129603"/>
                <a:gd name="connsiteX4" fmla="*/ 201878 w 202103"/>
                <a:gd name="connsiteY4" fmla="*/ 69565 h 129603"/>
                <a:gd name="connsiteX5" fmla="*/ 68792 w 202103"/>
                <a:gd name="connsiteY5" fmla="*/ 129585 h 129603"/>
                <a:gd name="connsiteX6" fmla="*/ 0 w 202103"/>
                <a:gd name="connsiteY6" fmla="*/ 67184 h 129603"/>
                <a:gd name="connsiteX0" fmla="*/ 0 w 218713"/>
                <a:gd name="connsiteY0" fmla="*/ 67184 h 129585"/>
                <a:gd name="connsiteX1" fmla="*/ 68792 w 218713"/>
                <a:gd name="connsiteY1" fmla="*/ 4783 h 129585"/>
                <a:gd name="connsiteX2" fmla="*/ 127158 w 218713"/>
                <a:gd name="connsiteY2" fmla="*/ 11568 h 129585"/>
                <a:gd name="connsiteX3" fmla="*/ 148589 w 218713"/>
                <a:gd name="connsiteY3" fmla="*/ 23474 h 129585"/>
                <a:gd name="connsiteX4" fmla="*/ 218546 w 218713"/>
                <a:gd name="connsiteY4" fmla="*/ 67184 h 129585"/>
                <a:gd name="connsiteX5" fmla="*/ 68792 w 218713"/>
                <a:gd name="connsiteY5" fmla="*/ 129585 h 129585"/>
                <a:gd name="connsiteX6" fmla="*/ 0 w 218713"/>
                <a:gd name="connsiteY6" fmla="*/ 67184 h 129585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0741 h 163142"/>
                <a:gd name="connsiteX1" fmla="*/ 68792 w 218713"/>
                <a:gd name="connsiteY1" fmla="*/ 38340 h 163142"/>
                <a:gd name="connsiteX2" fmla="*/ 165258 w 218713"/>
                <a:gd name="connsiteY2" fmla="*/ 2262 h 163142"/>
                <a:gd name="connsiteX3" fmla="*/ 148589 w 218713"/>
                <a:gd name="connsiteY3" fmla="*/ 57031 h 163142"/>
                <a:gd name="connsiteX4" fmla="*/ 218546 w 218713"/>
                <a:gd name="connsiteY4" fmla="*/ 100741 h 163142"/>
                <a:gd name="connsiteX5" fmla="*/ 68792 w 218713"/>
                <a:gd name="connsiteY5" fmla="*/ 163142 h 163142"/>
                <a:gd name="connsiteX6" fmla="*/ 0 w 218713"/>
                <a:gd name="connsiteY6" fmla="*/ 100741 h 163142"/>
                <a:gd name="connsiteX0" fmla="*/ 0 w 218713"/>
                <a:gd name="connsiteY0" fmla="*/ 108821 h 171222"/>
                <a:gd name="connsiteX1" fmla="*/ 68792 w 218713"/>
                <a:gd name="connsiteY1" fmla="*/ 46420 h 171222"/>
                <a:gd name="connsiteX2" fmla="*/ 165258 w 218713"/>
                <a:gd name="connsiteY2" fmla="*/ 10342 h 171222"/>
                <a:gd name="connsiteX3" fmla="*/ 148589 w 218713"/>
                <a:gd name="connsiteY3" fmla="*/ 65111 h 171222"/>
                <a:gd name="connsiteX4" fmla="*/ 218546 w 218713"/>
                <a:gd name="connsiteY4" fmla="*/ 108821 h 171222"/>
                <a:gd name="connsiteX5" fmla="*/ 68792 w 218713"/>
                <a:gd name="connsiteY5" fmla="*/ 171222 h 171222"/>
                <a:gd name="connsiteX6" fmla="*/ 0 w 218713"/>
                <a:gd name="connsiteY6" fmla="*/ 108821 h 171222"/>
                <a:gd name="connsiteX0" fmla="*/ 0 w 218713"/>
                <a:gd name="connsiteY0" fmla="*/ 106716 h 169117"/>
                <a:gd name="connsiteX1" fmla="*/ 68792 w 218713"/>
                <a:gd name="connsiteY1" fmla="*/ 44315 h 169117"/>
                <a:gd name="connsiteX2" fmla="*/ 167639 w 218713"/>
                <a:gd name="connsiteY2" fmla="*/ 10619 h 169117"/>
                <a:gd name="connsiteX3" fmla="*/ 148589 w 218713"/>
                <a:gd name="connsiteY3" fmla="*/ 63006 h 169117"/>
                <a:gd name="connsiteX4" fmla="*/ 218546 w 218713"/>
                <a:gd name="connsiteY4" fmla="*/ 106716 h 169117"/>
                <a:gd name="connsiteX5" fmla="*/ 68792 w 218713"/>
                <a:gd name="connsiteY5" fmla="*/ 169117 h 169117"/>
                <a:gd name="connsiteX6" fmla="*/ 0 w 218713"/>
                <a:gd name="connsiteY6" fmla="*/ 106716 h 169117"/>
                <a:gd name="connsiteX0" fmla="*/ 0 w 218713"/>
                <a:gd name="connsiteY0" fmla="*/ 121711 h 184112"/>
                <a:gd name="connsiteX1" fmla="*/ 68792 w 218713"/>
                <a:gd name="connsiteY1" fmla="*/ 59310 h 184112"/>
                <a:gd name="connsiteX2" fmla="*/ 179545 w 218713"/>
                <a:gd name="connsiteY2" fmla="*/ 8945 h 184112"/>
                <a:gd name="connsiteX3" fmla="*/ 148589 w 218713"/>
                <a:gd name="connsiteY3" fmla="*/ 78001 h 184112"/>
                <a:gd name="connsiteX4" fmla="*/ 218546 w 218713"/>
                <a:gd name="connsiteY4" fmla="*/ 121711 h 184112"/>
                <a:gd name="connsiteX5" fmla="*/ 68792 w 218713"/>
                <a:gd name="connsiteY5" fmla="*/ 184112 h 184112"/>
                <a:gd name="connsiteX6" fmla="*/ 0 w 218713"/>
                <a:gd name="connsiteY6" fmla="*/ 121711 h 184112"/>
                <a:gd name="connsiteX0" fmla="*/ 0 w 218713"/>
                <a:gd name="connsiteY0" fmla="*/ 117371 h 179772"/>
                <a:gd name="connsiteX1" fmla="*/ 68792 w 218713"/>
                <a:gd name="connsiteY1" fmla="*/ 54970 h 179772"/>
                <a:gd name="connsiteX2" fmla="*/ 181926 w 218713"/>
                <a:gd name="connsiteY2" fmla="*/ 9368 h 179772"/>
                <a:gd name="connsiteX3" fmla="*/ 148589 w 218713"/>
                <a:gd name="connsiteY3" fmla="*/ 73661 h 179772"/>
                <a:gd name="connsiteX4" fmla="*/ 218546 w 218713"/>
                <a:gd name="connsiteY4" fmla="*/ 117371 h 179772"/>
                <a:gd name="connsiteX5" fmla="*/ 68792 w 218713"/>
                <a:gd name="connsiteY5" fmla="*/ 179772 h 179772"/>
                <a:gd name="connsiteX6" fmla="*/ 0 w 218713"/>
                <a:gd name="connsiteY6" fmla="*/ 117371 h 179772"/>
                <a:gd name="connsiteX0" fmla="*/ 0 w 218713"/>
                <a:gd name="connsiteY0" fmla="*/ 112112 h 174513"/>
                <a:gd name="connsiteX1" fmla="*/ 68792 w 218713"/>
                <a:gd name="connsiteY1" fmla="*/ 49711 h 174513"/>
                <a:gd name="connsiteX2" fmla="*/ 181926 w 218713"/>
                <a:gd name="connsiteY2" fmla="*/ 4109 h 174513"/>
                <a:gd name="connsiteX3" fmla="*/ 148589 w 218713"/>
                <a:gd name="connsiteY3" fmla="*/ 68402 h 174513"/>
                <a:gd name="connsiteX4" fmla="*/ 218546 w 218713"/>
                <a:gd name="connsiteY4" fmla="*/ 112112 h 174513"/>
                <a:gd name="connsiteX5" fmla="*/ 68792 w 218713"/>
                <a:gd name="connsiteY5" fmla="*/ 174513 h 174513"/>
                <a:gd name="connsiteX6" fmla="*/ 0 w 218713"/>
                <a:gd name="connsiteY6" fmla="*/ 112112 h 174513"/>
                <a:gd name="connsiteX0" fmla="*/ 0 w 218713"/>
                <a:gd name="connsiteY0" fmla="*/ 121152 h 183553"/>
                <a:gd name="connsiteX1" fmla="*/ 68792 w 218713"/>
                <a:gd name="connsiteY1" fmla="*/ 58751 h 183553"/>
                <a:gd name="connsiteX2" fmla="*/ 150970 w 218713"/>
                <a:gd name="connsiteY2" fmla="*/ 3624 h 183553"/>
                <a:gd name="connsiteX3" fmla="*/ 148589 w 218713"/>
                <a:gd name="connsiteY3" fmla="*/ 77442 h 183553"/>
                <a:gd name="connsiteX4" fmla="*/ 218546 w 218713"/>
                <a:gd name="connsiteY4" fmla="*/ 121152 h 183553"/>
                <a:gd name="connsiteX5" fmla="*/ 68792 w 218713"/>
                <a:gd name="connsiteY5" fmla="*/ 183553 h 183553"/>
                <a:gd name="connsiteX6" fmla="*/ 0 w 218713"/>
                <a:gd name="connsiteY6" fmla="*/ 121152 h 183553"/>
                <a:gd name="connsiteX0" fmla="*/ 0 w 218664"/>
                <a:gd name="connsiteY0" fmla="*/ 117706 h 180107"/>
                <a:gd name="connsiteX1" fmla="*/ 68792 w 218664"/>
                <a:gd name="connsiteY1" fmla="*/ 55305 h 180107"/>
                <a:gd name="connsiteX2" fmla="*/ 150970 w 218664"/>
                <a:gd name="connsiteY2" fmla="*/ 178 h 180107"/>
                <a:gd name="connsiteX3" fmla="*/ 122395 w 218664"/>
                <a:gd name="connsiteY3" fmla="*/ 73996 h 180107"/>
                <a:gd name="connsiteX4" fmla="*/ 218546 w 218664"/>
                <a:gd name="connsiteY4" fmla="*/ 117706 h 180107"/>
                <a:gd name="connsiteX5" fmla="*/ 68792 w 218664"/>
                <a:gd name="connsiteY5" fmla="*/ 180107 h 180107"/>
                <a:gd name="connsiteX6" fmla="*/ 0 w 218664"/>
                <a:gd name="connsiteY6" fmla="*/ 117706 h 180107"/>
                <a:gd name="connsiteX0" fmla="*/ 51 w 218715"/>
                <a:gd name="connsiteY0" fmla="*/ 117658 h 180059"/>
                <a:gd name="connsiteX1" fmla="*/ 59318 w 218715"/>
                <a:gd name="connsiteY1" fmla="*/ 57638 h 180059"/>
                <a:gd name="connsiteX2" fmla="*/ 151021 w 218715"/>
                <a:gd name="connsiteY2" fmla="*/ 130 h 180059"/>
                <a:gd name="connsiteX3" fmla="*/ 122446 w 218715"/>
                <a:gd name="connsiteY3" fmla="*/ 73948 h 180059"/>
                <a:gd name="connsiteX4" fmla="*/ 218597 w 218715"/>
                <a:gd name="connsiteY4" fmla="*/ 117658 h 180059"/>
                <a:gd name="connsiteX5" fmla="*/ 68843 w 218715"/>
                <a:gd name="connsiteY5" fmla="*/ 180059 h 180059"/>
                <a:gd name="connsiteX6" fmla="*/ 51 w 218715"/>
                <a:gd name="connsiteY6" fmla="*/ 117658 h 180059"/>
                <a:gd name="connsiteX0" fmla="*/ 51 w 218715"/>
                <a:gd name="connsiteY0" fmla="*/ 120064 h 182465"/>
                <a:gd name="connsiteX1" fmla="*/ 59318 w 218715"/>
                <a:gd name="connsiteY1" fmla="*/ 60044 h 182465"/>
                <a:gd name="connsiteX2" fmla="*/ 151021 w 218715"/>
                <a:gd name="connsiteY2" fmla="*/ 2536 h 182465"/>
                <a:gd name="connsiteX3" fmla="*/ 122446 w 218715"/>
                <a:gd name="connsiteY3" fmla="*/ 76354 h 182465"/>
                <a:gd name="connsiteX4" fmla="*/ 218597 w 218715"/>
                <a:gd name="connsiteY4" fmla="*/ 120064 h 182465"/>
                <a:gd name="connsiteX5" fmla="*/ 68843 w 218715"/>
                <a:gd name="connsiteY5" fmla="*/ 182465 h 182465"/>
                <a:gd name="connsiteX6" fmla="*/ 51 w 218715"/>
                <a:gd name="connsiteY6" fmla="*/ 120064 h 182465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51 w 218715"/>
                <a:gd name="connsiteY0" fmla="*/ 120064 h 182653"/>
                <a:gd name="connsiteX1" fmla="*/ 59318 w 218715"/>
                <a:gd name="connsiteY1" fmla="*/ 60044 h 182653"/>
                <a:gd name="connsiteX2" fmla="*/ 151021 w 218715"/>
                <a:gd name="connsiteY2" fmla="*/ 2536 h 182653"/>
                <a:gd name="connsiteX3" fmla="*/ 122446 w 218715"/>
                <a:gd name="connsiteY3" fmla="*/ 76354 h 182653"/>
                <a:gd name="connsiteX4" fmla="*/ 218597 w 218715"/>
                <a:gd name="connsiteY4" fmla="*/ 120064 h 182653"/>
                <a:gd name="connsiteX5" fmla="*/ 68843 w 218715"/>
                <a:gd name="connsiteY5" fmla="*/ 182465 h 182653"/>
                <a:gd name="connsiteX6" fmla="*/ 51 w 218715"/>
                <a:gd name="connsiteY6" fmla="*/ 120064 h 182653"/>
                <a:gd name="connsiteX0" fmla="*/ 190 w 219157"/>
                <a:gd name="connsiteY0" fmla="*/ 120064 h 180083"/>
                <a:gd name="connsiteX1" fmla="*/ 59457 w 219157"/>
                <a:gd name="connsiteY1" fmla="*/ 60044 h 180083"/>
                <a:gd name="connsiteX2" fmla="*/ 151160 w 219157"/>
                <a:gd name="connsiteY2" fmla="*/ 2536 h 180083"/>
                <a:gd name="connsiteX3" fmla="*/ 122585 w 219157"/>
                <a:gd name="connsiteY3" fmla="*/ 76354 h 180083"/>
                <a:gd name="connsiteX4" fmla="*/ 218736 w 219157"/>
                <a:gd name="connsiteY4" fmla="*/ 120064 h 180083"/>
                <a:gd name="connsiteX5" fmla="*/ 78507 w 219157"/>
                <a:gd name="connsiteY5" fmla="*/ 180083 h 180083"/>
                <a:gd name="connsiteX6" fmla="*/ 190 w 219157"/>
                <a:gd name="connsiteY6" fmla="*/ 120064 h 180083"/>
                <a:gd name="connsiteX0" fmla="*/ 190 w 222215"/>
                <a:gd name="connsiteY0" fmla="*/ 120064 h 180083"/>
                <a:gd name="connsiteX1" fmla="*/ 59457 w 222215"/>
                <a:gd name="connsiteY1" fmla="*/ 60044 h 180083"/>
                <a:gd name="connsiteX2" fmla="*/ 151160 w 222215"/>
                <a:gd name="connsiteY2" fmla="*/ 2536 h 180083"/>
                <a:gd name="connsiteX3" fmla="*/ 122585 w 222215"/>
                <a:gd name="connsiteY3" fmla="*/ 76354 h 180083"/>
                <a:gd name="connsiteX4" fmla="*/ 218736 w 222215"/>
                <a:gd name="connsiteY4" fmla="*/ 120064 h 180083"/>
                <a:gd name="connsiteX5" fmla="*/ 78507 w 222215"/>
                <a:gd name="connsiteY5" fmla="*/ 180083 h 180083"/>
                <a:gd name="connsiteX6" fmla="*/ 190 w 222215"/>
                <a:gd name="connsiteY6" fmla="*/ 120064 h 180083"/>
                <a:gd name="connsiteX0" fmla="*/ 182 w 222207"/>
                <a:gd name="connsiteY0" fmla="*/ 101852 h 161871"/>
                <a:gd name="connsiteX1" fmla="*/ 59449 w 222207"/>
                <a:gd name="connsiteY1" fmla="*/ 41832 h 161871"/>
                <a:gd name="connsiteX2" fmla="*/ 139246 w 222207"/>
                <a:gd name="connsiteY2" fmla="*/ 3374 h 161871"/>
                <a:gd name="connsiteX3" fmla="*/ 122577 w 222207"/>
                <a:gd name="connsiteY3" fmla="*/ 58142 h 161871"/>
                <a:gd name="connsiteX4" fmla="*/ 218728 w 222207"/>
                <a:gd name="connsiteY4" fmla="*/ 101852 h 161871"/>
                <a:gd name="connsiteX5" fmla="*/ 78499 w 222207"/>
                <a:gd name="connsiteY5" fmla="*/ 161871 h 161871"/>
                <a:gd name="connsiteX6" fmla="*/ 182 w 222207"/>
                <a:gd name="connsiteY6" fmla="*/ 101852 h 161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207" h="161871">
                  <a:moveTo>
                    <a:pt x="182" y="101852"/>
                  </a:moveTo>
                  <a:cubicBezTo>
                    <a:pt x="-2993" y="81845"/>
                    <a:pt x="36272" y="58245"/>
                    <a:pt x="59449" y="41832"/>
                  </a:cubicBezTo>
                  <a:cubicBezTo>
                    <a:pt x="82626" y="25419"/>
                    <a:pt x="114437" y="-11250"/>
                    <a:pt x="139246" y="3374"/>
                  </a:cubicBezTo>
                  <a:cubicBezTo>
                    <a:pt x="164055" y="17998"/>
                    <a:pt x="110124" y="48476"/>
                    <a:pt x="122577" y="58142"/>
                  </a:cubicBezTo>
                  <a:cubicBezTo>
                    <a:pt x="135030" y="67808"/>
                    <a:pt x="242743" y="48845"/>
                    <a:pt x="218728" y="101852"/>
                  </a:cubicBezTo>
                  <a:cubicBezTo>
                    <a:pt x="194713" y="154859"/>
                    <a:pt x="126829" y="161871"/>
                    <a:pt x="78499" y="161871"/>
                  </a:cubicBezTo>
                  <a:cubicBezTo>
                    <a:pt x="30169" y="161871"/>
                    <a:pt x="3357" y="121859"/>
                    <a:pt x="182" y="101852"/>
                  </a:cubicBezTo>
                  <a:close/>
                </a:path>
              </a:pathLst>
            </a:cu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300" name="グループ化 2299"/>
            <p:cNvGrpSpPr/>
            <p:nvPr/>
          </p:nvGrpSpPr>
          <p:grpSpPr>
            <a:xfrm rot="21163555">
              <a:off x="6265541" y="4156152"/>
              <a:ext cx="482254" cy="289815"/>
              <a:chOff x="1694633" y="4173684"/>
              <a:chExt cx="482254" cy="289815"/>
            </a:xfrm>
            <a:grpFill/>
          </p:grpSpPr>
          <p:sp>
            <p:nvSpPr>
              <p:cNvPr id="2301" name="片側の 2 つの角を丸めた四角形 2300"/>
              <p:cNvSpPr/>
              <p:nvPr/>
            </p:nvSpPr>
            <p:spPr>
              <a:xfrm rot="14264267">
                <a:off x="1817426" y="4206012"/>
                <a:ext cx="134694" cy="380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2" name="円/楕円 1000"/>
              <p:cNvSpPr/>
              <p:nvPr/>
            </p:nvSpPr>
            <p:spPr>
              <a:xfrm rot="20094335">
                <a:off x="1996234" y="4173684"/>
                <a:ext cx="180653" cy="131600"/>
              </a:xfrm>
              <a:custGeom>
                <a:avLst/>
                <a:gdLst>
                  <a:gd name="connsiteX0" fmla="*/ 0 w 194734"/>
                  <a:gd name="connsiteY0" fmla="*/ 62401 h 124801"/>
                  <a:gd name="connsiteX1" fmla="*/ 97367 w 194734"/>
                  <a:gd name="connsiteY1" fmla="*/ 0 h 124801"/>
                  <a:gd name="connsiteX2" fmla="*/ 194734 w 194734"/>
                  <a:gd name="connsiteY2" fmla="*/ 62401 h 124801"/>
                  <a:gd name="connsiteX3" fmla="*/ 97367 w 194734"/>
                  <a:gd name="connsiteY3" fmla="*/ 124802 h 124801"/>
                  <a:gd name="connsiteX4" fmla="*/ 0 w 194734"/>
                  <a:gd name="connsiteY4" fmla="*/ 62401 h 124801"/>
                  <a:gd name="connsiteX0" fmla="*/ 0 w 230453"/>
                  <a:gd name="connsiteY0" fmla="*/ 62405 h 124810"/>
                  <a:gd name="connsiteX1" fmla="*/ 97367 w 230453"/>
                  <a:gd name="connsiteY1" fmla="*/ 4 h 124810"/>
                  <a:gd name="connsiteX2" fmla="*/ 230453 w 230453"/>
                  <a:gd name="connsiteY2" fmla="*/ 64786 h 124810"/>
                  <a:gd name="connsiteX3" fmla="*/ 97367 w 230453"/>
                  <a:gd name="connsiteY3" fmla="*/ 124806 h 124810"/>
                  <a:gd name="connsiteX4" fmla="*/ 0 w 230453"/>
                  <a:gd name="connsiteY4" fmla="*/ 62405 h 124810"/>
                  <a:gd name="connsiteX0" fmla="*/ 0 w 201878"/>
                  <a:gd name="connsiteY0" fmla="*/ 62405 h 124810"/>
                  <a:gd name="connsiteX1" fmla="*/ 68792 w 201878"/>
                  <a:gd name="connsiteY1" fmla="*/ 4 h 124810"/>
                  <a:gd name="connsiteX2" fmla="*/ 201878 w 201878"/>
                  <a:gd name="connsiteY2" fmla="*/ 64786 h 124810"/>
                  <a:gd name="connsiteX3" fmla="*/ 68792 w 201878"/>
                  <a:gd name="connsiteY3" fmla="*/ 124806 h 124810"/>
                  <a:gd name="connsiteX4" fmla="*/ 0 w 201878"/>
                  <a:gd name="connsiteY4" fmla="*/ 62405 h 124810"/>
                  <a:gd name="connsiteX0" fmla="*/ 0 w 201878"/>
                  <a:gd name="connsiteY0" fmla="*/ 62410 h 124815"/>
                  <a:gd name="connsiteX1" fmla="*/ 68792 w 201878"/>
                  <a:gd name="connsiteY1" fmla="*/ 9 h 124815"/>
                  <a:gd name="connsiteX2" fmla="*/ 201878 w 201878"/>
                  <a:gd name="connsiteY2" fmla="*/ 64791 h 124815"/>
                  <a:gd name="connsiteX3" fmla="*/ 68792 w 201878"/>
                  <a:gd name="connsiteY3" fmla="*/ 124811 h 124815"/>
                  <a:gd name="connsiteX4" fmla="*/ 0 w 201878"/>
                  <a:gd name="connsiteY4" fmla="*/ 62410 h 124815"/>
                  <a:gd name="connsiteX0" fmla="*/ 0 w 202901"/>
                  <a:gd name="connsiteY0" fmla="*/ 67183 h 129586"/>
                  <a:gd name="connsiteX1" fmla="*/ 68792 w 202901"/>
                  <a:gd name="connsiteY1" fmla="*/ 4782 h 129586"/>
                  <a:gd name="connsiteX2" fmla="*/ 127158 w 202901"/>
                  <a:gd name="connsiteY2" fmla="*/ 11567 h 129586"/>
                  <a:gd name="connsiteX3" fmla="*/ 201878 w 202901"/>
                  <a:gd name="connsiteY3" fmla="*/ 69564 h 129586"/>
                  <a:gd name="connsiteX4" fmla="*/ 68792 w 202901"/>
                  <a:gd name="connsiteY4" fmla="*/ 129584 h 129586"/>
                  <a:gd name="connsiteX5" fmla="*/ 0 w 202901"/>
                  <a:gd name="connsiteY5" fmla="*/ 67183 h 129586"/>
                  <a:gd name="connsiteX0" fmla="*/ 0 w 201980"/>
                  <a:gd name="connsiteY0" fmla="*/ 70085 h 132489"/>
                  <a:gd name="connsiteX1" fmla="*/ 68792 w 201980"/>
                  <a:gd name="connsiteY1" fmla="*/ 7684 h 132489"/>
                  <a:gd name="connsiteX2" fmla="*/ 127158 w 201980"/>
                  <a:gd name="connsiteY2" fmla="*/ 14469 h 132489"/>
                  <a:gd name="connsiteX3" fmla="*/ 91439 w 201980"/>
                  <a:gd name="connsiteY3" fmla="*/ 2563 h 132489"/>
                  <a:gd name="connsiteX4" fmla="*/ 201878 w 201980"/>
                  <a:gd name="connsiteY4" fmla="*/ 72466 h 132489"/>
                  <a:gd name="connsiteX5" fmla="*/ 68792 w 201980"/>
                  <a:gd name="connsiteY5" fmla="*/ 132486 h 132489"/>
                  <a:gd name="connsiteX6" fmla="*/ 0 w 201980"/>
                  <a:gd name="connsiteY6" fmla="*/ 70085 h 132489"/>
                  <a:gd name="connsiteX0" fmla="*/ 0 w 202103"/>
                  <a:gd name="connsiteY0" fmla="*/ 67184 h 129588"/>
                  <a:gd name="connsiteX1" fmla="*/ 68792 w 202103"/>
                  <a:gd name="connsiteY1" fmla="*/ 4783 h 129588"/>
                  <a:gd name="connsiteX2" fmla="*/ 127158 w 202103"/>
                  <a:gd name="connsiteY2" fmla="*/ 11568 h 129588"/>
                  <a:gd name="connsiteX3" fmla="*/ 148589 w 202103"/>
                  <a:gd name="connsiteY3" fmla="*/ 23474 h 129588"/>
                  <a:gd name="connsiteX4" fmla="*/ 201878 w 202103"/>
                  <a:gd name="connsiteY4" fmla="*/ 69565 h 129588"/>
                  <a:gd name="connsiteX5" fmla="*/ 68792 w 202103"/>
                  <a:gd name="connsiteY5" fmla="*/ 129585 h 129588"/>
                  <a:gd name="connsiteX6" fmla="*/ 0 w 202103"/>
                  <a:gd name="connsiteY6" fmla="*/ 67184 h 129588"/>
                  <a:gd name="connsiteX0" fmla="*/ 0 w 202103"/>
                  <a:gd name="connsiteY0" fmla="*/ 67184 h 129603"/>
                  <a:gd name="connsiteX1" fmla="*/ 68792 w 202103"/>
                  <a:gd name="connsiteY1" fmla="*/ 4783 h 129603"/>
                  <a:gd name="connsiteX2" fmla="*/ 127158 w 202103"/>
                  <a:gd name="connsiteY2" fmla="*/ 11568 h 129603"/>
                  <a:gd name="connsiteX3" fmla="*/ 148589 w 202103"/>
                  <a:gd name="connsiteY3" fmla="*/ 23474 h 129603"/>
                  <a:gd name="connsiteX4" fmla="*/ 201878 w 202103"/>
                  <a:gd name="connsiteY4" fmla="*/ 69565 h 129603"/>
                  <a:gd name="connsiteX5" fmla="*/ 68792 w 202103"/>
                  <a:gd name="connsiteY5" fmla="*/ 129585 h 129603"/>
                  <a:gd name="connsiteX6" fmla="*/ 0 w 202103"/>
                  <a:gd name="connsiteY6" fmla="*/ 67184 h 129603"/>
                  <a:gd name="connsiteX0" fmla="*/ 0 w 218713"/>
                  <a:gd name="connsiteY0" fmla="*/ 67184 h 129585"/>
                  <a:gd name="connsiteX1" fmla="*/ 68792 w 218713"/>
                  <a:gd name="connsiteY1" fmla="*/ 4783 h 129585"/>
                  <a:gd name="connsiteX2" fmla="*/ 127158 w 218713"/>
                  <a:gd name="connsiteY2" fmla="*/ 11568 h 129585"/>
                  <a:gd name="connsiteX3" fmla="*/ 148589 w 218713"/>
                  <a:gd name="connsiteY3" fmla="*/ 23474 h 129585"/>
                  <a:gd name="connsiteX4" fmla="*/ 218546 w 218713"/>
                  <a:gd name="connsiteY4" fmla="*/ 67184 h 129585"/>
                  <a:gd name="connsiteX5" fmla="*/ 68792 w 218713"/>
                  <a:gd name="connsiteY5" fmla="*/ 129585 h 129585"/>
                  <a:gd name="connsiteX6" fmla="*/ 0 w 218713"/>
                  <a:gd name="connsiteY6" fmla="*/ 67184 h 129585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0741 h 163142"/>
                  <a:gd name="connsiteX1" fmla="*/ 68792 w 218713"/>
                  <a:gd name="connsiteY1" fmla="*/ 38340 h 163142"/>
                  <a:gd name="connsiteX2" fmla="*/ 165258 w 218713"/>
                  <a:gd name="connsiteY2" fmla="*/ 2262 h 163142"/>
                  <a:gd name="connsiteX3" fmla="*/ 148589 w 218713"/>
                  <a:gd name="connsiteY3" fmla="*/ 57031 h 163142"/>
                  <a:gd name="connsiteX4" fmla="*/ 218546 w 218713"/>
                  <a:gd name="connsiteY4" fmla="*/ 100741 h 163142"/>
                  <a:gd name="connsiteX5" fmla="*/ 68792 w 218713"/>
                  <a:gd name="connsiteY5" fmla="*/ 163142 h 163142"/>
                  <a:gd name="connsiteX6" fmla="*/ 0 w 218713"/>
                  <a:gd name="connsiteY6" fmla="*/ 100741 h 163142"/>
                  <a:gd name="connsiteX0" fmla="*/ 0 w 218713"/>
                  <a:gd name="connsiteY0" fmla="*/ 108821 h 171222"/>
                  <a:gd name="connsiteX1" fmla="*/ 68792 w 218713"/>
                  <a:gd name="connsiteY1" fmla="*/ 46420 h 171222"/>
                  <a:gd name="connsiteX2" fmla="*/ 165258 w 218713"/>
                  <a:gd name="connsiteY2" fmla="*/ 10342 h 171222"/>
                  <a:gd name="connsiteX3" fmla="*/ 148589 w 218713"/>
                  <a:gd name="connsiteY3" fmla="*/ 65111 h 171222"/>
                  <a:gd name="connsiteX4" fmla="*/ 218546 w 218713"/>
                  <a:gd name="connsiteY4" fmla="*/ 108821 h 171222"/>
                  <a:gd name="connsiteX5" fmla="*/ 68792 w 218713"/>
                  <a:gd name="connsiteY5" fmla="*/ 171222 h 171222"/>
                  <a:gd name="connsiteX6" fmla="*/ 0 w 218713"/>
                  <a:gd name="connsiteY6" fmla="*/ 108821 h 171222"/>
                  <a:gd name="connsiteX0" fmla="*/ 0 w 218713"/>
                  <a:gd name="connsiteY0" fmla="*/ 106716 h 169117"/>
                  <a:gd name="connsiteX1" fmla="*/ 68792 w 218713"/>
                  <a:gd name="connsiteY1" fmla="*/ 44315 h 169117"/>
                  <a:gd name="connsiteX2" fmla="*/ 167639 w 218713"/>
                  <a:gd name="connsiteY2" fmla="*/ 10619 h 169117"/>
                  <a:gd name="connsiteX3" fmla="*/ 148589 w 218713"/>
                  <a:gd name="connsiteY3" fmla="*/ 63006 h 169117"/>
                  <a:gd name="connsiteX4" fmla="*/ 218546 w 218713"/>
                  <a:gd name="connsiteY4" fmla="*/ 106716 h 169117"/>
                  <a:gd name="connsiteX5" fmla="*/ 68792 w 218713"/>
                  <a:gd name="connsiteY5" fmla="*/ 169117 h 169117"/>
                  <a:gd name="connsiteX6" fmla="*/ 0 w 218713"/>
                  <a:gd name="connsiteY6" fmla="*/ 106716 h 169117"/>
                  <a:gd name="connsiteX0" fmla="*/ 0 w 218713"/>
                  <a:gd name="connsiteY0" fmla="*/ 121711 h 184112"/>
                  <a:gd name="connsiteX1" fmla="*/ 68792 w 218713"/>
                  <a:gd name="connsiteY1" fmla="*/ 59310 h 184112"/>
                  <a:gd name="connsiteX2" fmla="*/ 179545 w 218713"/>
                  <a:gd name="connsiteY2" fmla="*/ 8945 h 184112"/>
                  <a:gd name="connsiteX3" fmla="*/ 148589 w 218713"/>
                  <a:gd name="connsiteY3" fmla="*/ 78001 h 184112"/>
                  <a:gd name="connsiteX4" fmla="*/ 218546 w 218713"/>
                  <a:gd name="connsiteY4" fmla="*/ 121711 h 184112"/>
                  <a:gd name="connsiteX5" fmla="*/ 68792 w 218713"/>
                  <a:gd name="connsiteY5" fmla="*/ 184112 h 184112"/>
                  <a:gd name="connsiteX6" fmla="*/ 0 w 218713"/>
                  <a:gd name="connsiteY6" fmla="*/ 121711 h 184112"/>
                  <a:gd name="connsiteX0" fmla="*/ 0 w 218713"/>
                  <a:gd name="connsiteY0" fmla="*/ 117371 h 179772"/>
                  <a:gd name="connsiteX1" fmla="*/ 68792 w 218713"/>
                  <a:gd name="connsiteY1" fmla="*/ 54970 h 179772"/>
                  <a:gd name="connsiteX2" fmla="*/ 181926 w 218713"/>
                  <a:gd name="connsiteY2" fmla="*/ 9368 h 179772"/>
                  <a:gd name="connsiteX3" fmla="*/ 148589 w 218713"/>
                  <a:gd name="connsiteY3" fmla="*/ 73661 h 179772"/>
                  <a:gd name="connsiteX4" fmla="*/ 218546 w 218713"/>
                  <a:gd name="connsiteY4" fmla="*/ 117371 h 179772"/>
                  <a:gd name="connsiteX5" fmla="*/ 68792 w 218713"/>
                  <a:gd name="connsiteY5" fmla="*/ 179772 h 179772"/>
                  <a:gd name="connsiteX6" fmla="*/ 0 w 218713"/>
                  <a:gd name="connsiteY6" fmla="*/ 117371 h 179772"/>
                  <a:gd name="connsiteX0" fmla="*/ 0 w 218713"/>
                  <a:gd name="connsiteY0" fmla="*/ 112112 h 174513"/>
                  <a:gd name="connsiteX1" fmla="*/ 68792 w 218713"/>
                  <a:gd name="connsiteY1" fmla="*/ 49711 h 174513"/>
                  <a:gd name="connsiteX2" fmla="*/ 181926 w 218713"/>
                  <a:gd name="connsiteY2" fmla="*/ 4109 h 174513"/>
                  <a:gd name="connsiteX3" fmla="*/ 148589 w 218713"/>
                  <a:gd name="connsiteY3" fmla="*/ 68402 h 174513"/>
                  <a:gd name="connsiteX4" fmla="*/ 218546 w 218713"/>
                  <a:gd name="connsiteY4" fmla="*/ 112112 h 174513"/>
                  <a:gd name="connsiteX5" fmla="*/ 68792 w 218713"/>
                  <a:gd name="connsiteY5" fmla="*/ 174513 h 174513"/>
                  <a:gd name="connsiteX6" fmla="*/ 0 w 218713"/>
                  <a:gd name="connsiteY6" fmla="*/ 112112 h 174513"/>
                  <a:gd name="connsiteX0" fmla="*/ 0 w 218713"/>
                  <a:gd name="connsiteY0" fmla="*/ 121152 h 183553"/>
                  <a:gd name="connsiteX1" fmla="*/ 68792 w 218713"/>
                  <a:gd name="connsiteY1" fmla="*/ 58751 h 183553"/>
                  <a:gd name="connsiteX2" fmla="*/ 150970 w 218713"/>
                  <a:gd name="connsiteY2" fmla="*/ 3624 h 183553"/>
                  <a:gd name="connsiteX3" fmla="*/ 148589 w 218713"/>
                  <a:gd name="connsiteY3" fmla="*/ 77442 h 183553"/>
                  <a:gd name="connsiteX4" fmla="*/ 218546 w 218713"/>
                  <a:gd name="connsiteY4" fmla="*/ 121152 h 183553"/>
                  <a:gd name="connsiteX5" fmla="*/ 68792 w 218713"/>
                  <a:gd name="connsiteY5" fmla="*/ 183553 h 183553"/>
                  <a:gd name="connsiteX6" fmla="*/ 0 w 218713"/>
                  <a:gd name="connsiteY6" fmla="*/ 121152 h 183553"/>
                  <a:gd name="connsiteX0" fmla="*/ 0 w 218664"/>
                  <a:gd name="connsiteY0" fmla="*/ 117706 h 180107"/>
                  <a:gd name="connsiteX1" fmla="*/ 68792 w 218664"/>
                  <a:gd name="connsiteY1" fmla="*/ 55305 h 180107"/>
                  <a:gd name="connsiteX2" fmla="*/ 150970 w 218664"/>
                  <a:gd name="connsiteY2" fmla="*/ 178 h 180107"/>
                  <a:gd name="connsiteX3" fmla="*/ 122395 w 218664"/>
                  <a:gd name="connsiteY3" fmla="*/ 73996 h 180107"/>
                  <a:gd name="connsiteX4" fmla="*/ 218546 w 218664"/>
                  <a:gd name="connsiteY4" fmla="*/ 117706 h 180107"/>
                  <a:gd name="connsiteX5" fmla="*/ 68792 w 218664"/>
                  <a:gd name="connsiteY5" fmla="*/ 180107 h 180107"/>
                  <a:gd name="connsiteX6" fmla="*/ 0 w 218664"/>
                  <a:gd name="connsiteY6" fmla="*/ 117706 h 180107"/>
                  <a:gd name="connsiteX0" fmla="*/ 51 w 218715"/>
                  <a:gd name="connsiteY0" fmla="*/ 117658 h 180059"/>
                  <a:gd name="connsiteX1" fmla="*/ 59318 w 218715"/>
                  <a:gd name="connsiteY1" fmla="*/ 57638 h 180059"/>
                  <a:gd name="connsiteX2" fmla="*/ 151021 w 218715"/>
                  <a:gd name="connsiteY2" fmla="*/ 130 h 180059"/>
                  <a:gd name="connsiteX3" fmla="*/ 122446 w 218715"/>
                  <a:gd name="connsiteY3" fmla="*/ 73948 h 180059"/>
                  <a:gd name="connsiteX4" fmla="*/ 218597 w 218715"/>
                  <a:gd name="connsiteY4" fmla="*/ 117658 h 180059"/>
                  <a:gd name="connsiteX5" fmla="*/ 68843 w 218715"/>
                  <a:gd name="connsiteY5" fmla="*/ 180059 h 180059"/>
                  <a:gd name="connsiteX6" fmla="*/ 51 w 218715"/>
                  <a:gd name="connsiteY6" fmla="*/ 117658 h 180059"/>
                  <a:gd name="connsiteX0" fmla="*/ 51 w 218715"/>
                  <a:gd name="connsiteY0" fmla="*/ 120064 h 182465"/>
                  <a:gd name="connsiteX1" fmla="*/ 59318 w 218715"/>
                  <a:gd name="connsiteY1" fmla="*/ 60044 h 182465"/>
                  <a:gd name="connsiteX2" fmla="*/ 151021 w 218715"/>
                  <a:gd name="connsiteY2" fmla="*/ 2536 h 182465"/>
                  <a:gd name="connsiteX3" fmla="*/ 122446 w 218715"/>
                  <a:gd name="connsiteY3" fmla="*/ 76354 h 182465"/>
                  <a:gd name="connsiteX4" fmla="*/ 218597 w 218715"/>
                  <a:gd name="connsiteY4" fmla="*/ 120064 h 182465"/>
                  <a:gd name="connsiteX5" fmla="*/ 68843 w 218715"/>
                  <a:gd name="connsiteY5" fmla="*/ 182465 h 182465"/>
                  <a:gd name="connsiteX6" fmla="*/ 51 w 218715"/>
                  <a:gd name="connsiteY6" fmla="*/ 120064 h 182465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51 w 218715"/>
                  <a:gd name="connsiteY0" fmla="*/ 120064 h 182653"/>
                  <a:gd name="connsiteX1" fmla="*/ 59318 w 218715"/>
                  <a:gd name="connsiteY1" fmla="*/ 60044 h 182653"/>
                  <a:gd name="connsiteX2" fmla="*/ 151021 w 218715"/>
                  <a:gd name="connsiteY2" fmla="*/ 2536 h 182653"/>
                  <a:gd name="connsiteX3" fmla="*/ 122446 w 218715"/>
                  <a:gd name="connsiteY3" fmla="*/ 76354 h 182653"/>
                  <a:gd name="connsiteX4" fmla="*/ 218597 w 218715"/>
                  <a:gd name="connsiteY4" fmla="*/ 120064 h 182653"/>
                  <a:gd name="connsiteX5" fmla="*/ 68843 w 218715"/>
                  <a:gd name="connsiteY5" fmla="*/ 182465 h 182653"/>
                  <a:gd name="connsiteX6" fmla="*/ 51 w 218715"/>
                  <a:gd name="connsiteY6" fmla="*/ 120064 h 182653"/>
                  <a:gd name="connsiteX0" fmla="*/ 190 w 219157"/>
                  <a:gd name="connsiteY0" fmla="*/ 120064 h 180083"/>
                  <a:gd name="connsiteX1" fmla="*/ 59457 w 219157"/>
                  <a:gd name="connsiteY1" fmla="*/ 60044 h 180083"/>
                  <a:gd name="connsiteX2" fmla="*/ 151160 w 219157"/>
                  <a:gd name="connsiteY2" fmla="*/ 2536 h 180083"/>
                  <a:gd name="connsiteX3" fmla="*/ 122585 w 219157"/>
                  <a:gd name="connsiteY3" fmla="*/ 76354 h 180083"/>
                  <a:gd name="connsiteX4" fmla="*/ 218736 w 219157"/>
                  <a:gd name="connsiteY4" fmla="*/ 120064 h 180083"/>
                  <a:gd name="connsiteX5" fmla="*/ 78507 w 219157"/>
                  <a:gd name="connsiteY5" fmla="*/ 180083 h 180083"/>
                  <a:gd name="connsiteX6" fmla="*/ 190 w 219157"/>
                  <a:gd name="connsiteY6" fmla="*/ 120064 h 180083"/>
                  <a:gd name="connsiteX0" fmla="*/ 190 w 222215"/>
                  <a:gd name="connsiteY0" fmla="*/ 120064 h 180083"/>
                  <a:gd name="connsiteX1" fmla="*/ 59457 w 222215"/>
                  <a:gd name="connsiteY1" fmla="*/ 60044 h 180083"/>
                  <a:gd name="connsiteX2" fmla="*/ 151160 w 222215"/>
                  <a:gd name="connsiteY2" fmla="*/ 2536 h 180083"/>
                  <a:gd name="connsiteX3" fmla="*/ 122585 w 222215"/>
                  <a:gd name="connsiteY3" fmla="*/ 76354 h 180083"/>
                  <a:gd name="connsiteX4" fmla="*/ 218736 w 222215"/>
                  <a:gd name="connsiteY4" fmla="*/ 120064 h 180083"/>
                  <a:gd name="connsiteX5" fmla="*/ 78507 w 222215"/>
                  <a:gd name="connsiteY5" fmla="*/ 180083 h 180083"/>
                  <a:gd name="connsiteX6" fmla="*/ 190 w 222215"/>
                  <a:gd name="connsiteY6" fmla="*/ 120064 h 180083"/>
                  <a:gd name="connsiteX0" fmla="*/ 182 w 222207"/>
                  <a:gd name="connsiteY0" fmla="*/ 101852 h 161871"/>
                  <a:gd name="connsiteX1" fmla="*/ 59449 w 222207"/>
                  <a:gd name="connsiteY1" fmla="*/ 41832 h 161871"/>
                  <a:gd name="connsiteX2" fmla="*/ 139246 w 222207"/>
                  <a:gd name="connsiteY2" fmla="*/ 3374 h 161871"/>
                  <a:gd name="connsiteX3" fmla="*/ 122577 w 222207"/>
                  <a:gd name="connsiteY3" fmla="*/ 58142 h 161871"/>
                  <a:gd name="connsiteX4" fmla="*/ 218728 w 222207"/>
                  <a:gd name="connsiteY4" fmla="*/ 101852 h 161871"/>
                  <a:gd name="connsiteX5" fmla="*/ 78499 w 222207"/>
                  <a:gd name="connsiteY5" fmla="*/ 161871 h 161871"/>
                  <a:gd name="connsiteX6" fmla="*/ 182 w 222207"/>
                  <a:gd name="connsiteY6" fmla="*/ 101852 h 16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207" h="161871">
                    <a:moveTo>
                      <a:pt x="182" y="101852"/>
                    </a:moveTo>
                    <a:cubicBezTo>
                      <a:pt x="-2993" y="81845"/>
                      <a:pt x="36272" y="58245"/>
                      <a:pt x="59449" y="41832"/>
                    </a:cubicBezTo>
                    <a:cubicBezTo>
                      <a:pt x="82626" y="25419"/>
                      <a:pt x="114437" y="-11250"/>
                      <a:pt x="139246" y="3374"/>
                    </a:cubicBezTo>
                    <a:cubicBezTo>
                      <a:pt x="164055" y="17998"/>
                      <a:pt x="110124" y="48476"/>
                      <a:pt x="122577" y="58142"/>
                    </a:cubicBezTo>
                    <a:cubicBezTo>
                      <a:pt x="135030" y="67808"/>
                      <a:pt x="242743" y="48845"/>
                      <a:pt x="218728" y="101852"/>
                    </a:cubicBezTo>
                    <a:cubicBezTo>
                      <a:pt x="194713" y="154859"/>
                      <a:pt x="126829" y="161871"/>
                      <a:pt x="78499" y="161871"/>
                    </a:cubicBezTo>
                    <a:cubicBezTo>
                      <a:pt x="30169" y="161871"/>
                      <a:pt x="3357" y="121859"/>
                      <a:pt x="182" y="101852"/>
                    </a:cubicBezTo>
                    <a:close/>
                  </a:path>
                </a:pathLst>
              </a:cu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14" name="グループ化 2313"/>
          <p:cNvGrpSpPr/>
          <p:nvPr/>
        </p:nvGrpSpPr>
        <p:grpSpPr>
          <a:xfrm>
            <a:off x="6168135" y="4708545"/>
            <a:ext cx="1238541" cy="1624846"/>
            <a:chOff x="4193566" y="3695211"/>
            <a:chExt cx="1713424" cy="2247847"/>
          </a:xfrm>
        </p:grpSpPr>
        <p:grpSp>
          <p:nvGrpSpPr>
            <p:cNvPr id="2315" name="グループ化 2314"/>
            <p:cNvGrpSpPr/>
            <p:nvPr/>
          </p:nvGrpSpPr>
          <p:grpSpPr>
            <a:xfrm>
              <a:off x="4794206" y="3695211"/>
              <a:ext cx="519873" cy="2247847"/>
              <a:chOff x="3964290" y="720715"/>
              <a:chExt cx="519873" cy="2247847"/>
            </a:xfrm>
          </p:grpSpPr>
          <p:sp>
            <p:nvSpPr>
              <p:cNvPr id="2352" name="円/楕円 2351"/>
              <p:cNvSpPr/>
              <p:nvPr/>
            </p:nvSpPr>
            <p:spPr>
              <a:xfrm>
                <a:off x="4058939" y="767832"/>
                <a:ext cx="330578" cy="4044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3" name="台形 2352"/>
              <p:cNvSpPr/>
              <p:nvPr/>
            </p:nvSpPr>
            <p:spPr>
              <a:xfrm>
                <a:off x="4093010" y="720715"/>
                <a:ext cx="262435" cy="94234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4" name="片側の 2 つの角を丸めた四角形 2353"/>
              <p:cNvSpPr/>
              <p:nvPr/>
            </p:nvSpPr>
            <p:spPr>
              <a:xfrm>
                <a:off x="3964290" y="1178881"/>
                <a:ext cx="519873" cy="905174"/>
              </a:xfrm>
              <a:prstGeom prst="round2SameRect">
                <a:avLst>
                  <a:gd name="adj1" fmla="val 41755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5" name="台形 2354"/>
              <p:cNvSpPr/>
              <p:nvPr/>
            </p:nvSpPr>
            <p:spPr>
              <a:xfrm rot="10800000">
                <a:off x="3995275" y="1904286"/>
                <a:ext cx="457902" cy="590570"/>
              </a:xfrm>
              <a:prstGeom prst="trapezoid">
                <a:avLst>
                  <a:gd name="adj" fmla="val 1431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6" name="台形 2355"/>
              <p:cNvSpPr/>
              <p:nvPr/>
            </p:nvSpPr>
            <p:spPr>
              <a:xfrm rot="10800000">
                <a:off x="4070995" y="2042936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7" name="円/楕円 1022"/>
              <p:cNvSpPr/>
              <p:nvPr/>
            </p:nvSpPr>
            <p:spPr>
              <a:xfrm>
                <a:off x="4078724" y="2831898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8" name="台形 2357"/>
              <p:cNvSpPr/>
              <p:nvPr/>
            </p:nvSpPr>
            <p:spPr>
              <a:xfrm rot="10800000">
                <a:off x="4232920" y="1974604"/>
                <a:ext cx="144538" cy="811236"/>
              </a:xfrm>
              <a:prstGeom prst="trapezoid">
                <a:avLst>
                  <a:gd name="adj" fmla="val 261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59" name="円/楕円 1022"/>
              <p:cNvSpPr/>
              <p:nvPr/>
            </p:nvSpPr>
            <p:spPr>
              <a:xfrm>
                <a:off x="4240649" y="2763566"/>
                <a:ext cx="129666" cy="136664"/>
              </a:xfrm>
              <a:custGeom>
                <a:avLst/>
                <a:gdLst>
                  <a:gd name="connsiteX0" fmla="*/ 0 w 309557"/>
                  <a:gd name="connsiteY0" fmla="*/ 132773 h 265546"/>
                  <a:gd name="connsiteX1" fmla="*/ 154779 w 309557"/>
                  <a:gd name="connsiteY1" fmla="*/ 0 h 265546"/>
                  <a:gd name="connsiteX2" fmla="*/ 309558 w 309557"/>
                  <a:gd name="connsiteY2" fmla="*/ 132773 h 265546"/>
                  <a:gd name="connsiteX3" fmla="*/ 154779 w 309557"/>
                  <a:gd name="connsiteY3" fmla="*/ 265546 h 265546"/>
                  <a:gd name="connsiteX4" fmla="*/ 0 w 309557"/>
                  <a:gd name="connsiteY4" fmla="*/ 132773 h 265546"/>
                  <a:gd name="connsiteX0" fmla="*/ 0 w 309558"/>
                  <a:gd name="connsiteY0" fmla="*/ 132773 h 265546"/>
                  <a:gd name="connsiteX1" fmla="*/ 154779 w 309558"/>
                  <a:gd name="connsiteY1" fmla="*/ 0 h 265546"/>
                  <a:gd name="connsiteX2" fmla="*/ 309558 w 309558"/>
                  <a:gd name="connsiteY2" fmla="*/ 132773 h 265546"/>
                  <a:gd name="connsiteX3" fmla="*/ 154779 w 309558"/>
                  <a:gd name="connsiteY3" fmla="*/ 265546 h 265546"/>
                  <a:gd name="connsiteX4" fmla="*/ 0 w 309558"/>
                  <a:gd name="connsiteY4" fmla="*/ 132773 h 265546"/>
                  <a:gd name="connsiteX0" fmla="*/ 0 w 309558"/>
                  <a:gd name="connsiteY0" fmla="*/ 132773 h 194837"/>
                  <a:gd name="connsiteX1" fmla="*/ 154779 w 309558"/>
                  <a:gd name="connsiteY1" fmla="*/ 0 h 194837"/>
                  <a:gd name="connsiteX2" fmla="*/ 309558 w 309558"/>
                  <a:gd name="connsiteY2" fmla="*/ 132773 h 194837"/>
                  <a:gd name="connsiteX3" fmla="*/ 157160 w 309558"/>
                  <a:gd name="connsiteY3" fmla="*/ 194109 h 194837"/>
                  <a:gd name="connsiteX4" fmla="*/ 0 w 309558"/>
                  <a:gd name="connsiteY4" fmla="*/ 132773 h 194837"/>
                  <a:gd name="connsiteX0" fmla="*/ 0 w 309558"/>
                  <a:gd name="connsiteY0" fmla="*/ 149441 h 211505"/>
                  <a:gd name="connsiteX1" fmla="*/ 154779 w 309558"/>
                  <a:gd name="connsiteY1" fmla="*/ 0 h 211505"/>
                  <a:gd name="connsiteX2" fmla="*/ 309558 w 309558"/>
                  <a:gd name="connsiteY2" fmla="*/ 149441 h 211505"/>
                  <a:gd name="connsiteX3" fmla="*/ 157160 w 309558"/>
                  <a:gd name="connsiteY3" fmla="*/ 210777 h 211505"/>
                  <a:gd name="connsiteX4" fmla="*/ 0 w 309558"/>
                  <a:gd name="connsiteY4" fmla="*/ 149441 h 21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558" h="211505">
                    <a:moveTo>
                      <a:pt x="0" y="149441"/>
                    </a:moveTo>
                    <a:cubicBezTo>
                      <a:pt x="0" y="76112"/>
                      <a:pt x="69297" y="0"/>
                      <a:pt x="154779" y="0"/>
                    </a:cubicBezTo>
                    <a:cubicBezTo>
                      <a:pt x="240261" y="0"/>
                      <a:pt x="309558" y="76112"/>
                      <a:pt x="309558" y="149441"/>
                    </a:cubicBezTo>
                    <a:cubicBezTo>
                      <a:pt x="309558" y="222770"/>
                      <a:pt x="242642" y="210777"/>
                      <a:pt x="157160" y="210777"/>
                    </a:cubicBezTo>
                    <a:cubicBezTo>
                      <a:pt x="71678" y="210777"/>
                      <a:pt x="0" y="222770"/>
                      <a:pt x="0" y="14944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60" name="台形 2359"/>
              <p:cNvSpPr/>
              <p:nvPr/>
            </p:nvSpPr>
            <p:spPr>
              <a:xfrm>
                <a:off x="4133662" y="1140419"/>
                <a:ext cx="181132" cy="93026"/>
              </a:xfrm>
              <a:prstGeom prst="trapezoid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61" name="フローチャート: 論理積ゲート 86"/>
              <p:cNvSpPr/>
              <p:nvPr/>
            </p:nvSpPr>
            <p:spPr>
              <a:xfrm rot="16200000">
                <a:off x="4030152" y="772433"/>
                <a:ext cx="388146" cy="347826"/>
              </a:xfrm>
              <a:prstGeom prst="flowChartDelay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16" name="グループ化 2315"/>
            <p:cNvGrpSpPr/>
            <p:nvPr/>
          </p:nvGrpSpPr>
          <p:grpSpPr>
            <a:xfrm>
              <a:off x="4193566" y="4065517"/>
              <a:ext cx="636785" cy="541033"/>
              <a:chOff x="3891068" y="4504087"/>
              <a:chExt cx="636785" cy="541033"/>
            </a:xfrm>
          </p:grpSpPr>
          <p:grpSp>
            <p:nvGrpSpPr>
              <p:cNvPr id="2330" name="グループ化 2329"/>
              <p:cNvGrpSpPr/>
              <p:nvPr/>
            </p:nvGrpSpPr>
            <p:grpSpPr>
              <a:xfrm>
                <a:off x="4213592" y="4608564"/>
                <a:ext cx="314261" cy="436556"/>
                <a:chOff x="4181962" y="4585472"/>
                <a:chExt cx="381914" cy="530535"/>
              </a:xfrm>
            </p:grpSpPr>
            <p:grpSp>
              <p:nvGrpSpPr>
                <p:cNvPr id="2348" name="グループ化 2347"/>
                <p:cNvGrpSpPr/>
                <p:nvPr/>
              </p:nvGrpSpPr>
              <p:grpSpPr>
                <a:xfrm rot="3080907">
                  <a:off x="4039669" y="4727765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2350" name="片側の 2 つの角を丸めた四角形 2349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1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49" name="角丸四角形 2348"/>
                <p:cNvSpPr/>
                <p:nvPr/>
              </p:nvSpPr>
              <p:spPr>
                <a:xfrm rot="18627478">
                  <a:off x="4247348" y="4799478"/>
                  <a:ext cx="499826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31" name="円/楕円 2330"/>
              <p:cNvSpPr/>
              <p:nvPr/>
            </p:nvSpPr>
            <p:spPr>
              <a:xfrm flipH="1">
                <a:off x="3891068" y="4551237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332" name="グループ化 2331"/>
              <p:cNvGrpSpPr/>
              <p:nvPr/>
            </p:nvGrpSpPr>
            <p:grpSpPr>
              <a:xfrm>
                <a:off x="3943554" y="4504087"/>
                <a:ext cx="353235" cy="108105"/>
                <a:chOff x="2680335" y="3872045"/>
                <a:chExt cx="353235" cy="108105"/>
              </a:xfrm>
            </p:grpSpPr>
            <p:sp>
              <p:nvSpPr>
                <p:cNvPr id="2341" name="角丸四角形 2340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2" name="角丸四角形 2341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3" name="角丸四角形 2342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4" name="片側の 2 つの角を丸めた四角形 2343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45" name="グループ化 2344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2346" name="対角する 2 つの角を切り取った四角形 2345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7" name="対角する 2 つの角を切り取った四角形 2346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333" name="グループ化 2332"/>
              <p:cNvGrpSpPr/>
              <p:nvPr/>
            </p:nvGrpSpPr>
            <p:grpSpPr>
              <a:xfrm>
                <a:off x="4087882" y="4569247"/>
                <a:ext cx="353235" cy="108105"/>
                <a:chOff x="2680335" y="3872045"/>
                <a:chExt cx="353235" cy="108105"/>
              </a:xfrm>
            </p:grpSpPr>
            <p:sp>
              <p:nvSpPr>
                <p:cNvPr id="2334" name="角丸四角形 2333"/>
                <p:cNvSpPr/>
                <p:nvPr/>
              </p:nvSpPr>
              <p:spPr>
                <a:xfrm>
                  <a:off x="2680335" y="3900116"/>
                  <a:ext cx="353235" cy="8003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5" name="角丸四角形 2334"/>
                <p:cNvSpPr/>
                <p:nvPr/>
              </p:nvSpPr>
              <p:spPr>
                <a:xfrm>
                  <a:off x="2698833" y="3898211"/>
                  <a:ext cx="316781" cy="54664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6" name="角丸四角形 2335"/>
                <p:cNvSpPr/>
                <p:nvPr/>
              </p:nvSpPr>
              <p:spPr>
                <a:xfrm>
                  <a:off x="2724189" y="3888105"/>
                  <a:ext cx="176006" cy="520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7" name="片側の 2 つの角を丸めた四角形 2336"/>
                <p:cNvSpPr/>
                <p:nvPr/>
              </p:nvSpPr>
              <p:spPr>
                <a:xfrm>
                  <a:off x="2922270" y="3872045"/>
                  <a:ext cx="60226" cy="457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99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38" name="グループ化 2337"/>
                <p:cNvGrpSpPr/>
                <p:nvPr/>
              </p:nvGrpSpPr>
              <p:grpSpPr>
                <a:xfrm>
                  <a:off x="2888989" y="3902683"/>
                  <a:ext cx="87615" cy="45719"/>
                  <a:chOff x="2864768" y="3599830"/>
                  <a:chExt cx="210712" cy="93344"/>
                </a:xfrm>
                <a:solidFill>
                  <a:srgbClr val="00B050"/>
                </a:solidFill>
              </p:grpSpPr>
              <p:sp>
                <p:nvSpPr>
                  <p:cNvPr id="2339" name="対角する 2 つの角を切り取った四角形 2338"/>
                  <p:cNvSpPr/>
                  <p:nvPr/>
                </p:nvSpPr>
                <p:spPr>
                  <a:xfrm>
                    <a:off x="2864768" y="3599830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0" name="対角する 2 つの角を切り取った四角形 2339"/>
                  <p:cNvSpPr/>
                  <p:nvPr/>
                </p:nvSpPr>
                <p:spPr>
                  <a:xfrm>
                    <a:off x="2906678" y="3647455"/>
                    <a:ext cx="168802" cy="45719"/>
                  </a:xfrm>
                  <a:prstGeom prst="snip2Diag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317" name="グループ化 2316"/>
            <p:cNvGrpSpPr/>
            <p:nvPr/>
          </p:nvGrpSpPr>
          <p:grpSpPr>
            <a:xfrm>
              <a:off x="5262492" y="4078014"/>
              <a:ext cx="644498" cy="521770"/>
              <a:chOff x="8006431" y="3815892"/>
              <a:chExt cx="644498" cy="521770"/>
            </a:xfrm>
          </p:grpSpPr>
          <p:grpSp>
            <p:nvGrpSpPr>
              <p:cNvPr id="2318" name="グループ化 2317"/>
              <p:cNvGrpSpPr/>
              <p:nvPr/>
            </p:nvGrpSpPr>
            <p:grpSpPr>
              <a:xfrm>
                <a:off x="8006431" y="3898263"/>
                <a:ext cx="321979" cy="439399"/>
                <a:chOff x="7968741" y="3875308"/>
                <a:chExt cx="391294" cy="533991"/>
              </a:xfrm>
            </p:grpSpPr>
            <p:grpSp>
              <p:nvGrpSpPr>
                <p:cNvPr id="2326" name="グループ化 2325"/>
                <p:cNvGrpSpPr/>
                <p:nvPr/>
              </p:nvGrpSpPr>
              <p:grpSpPr>
                <a:xfrm rot="18519093" flipH="1">
                  <a:off x="7997803" y="4017601"/>
                  <a:ext cx="504525" cy="219939"/>
                  <a:chOff x="1185939" y="4160550"/>
                  <a:chExt cx="504525" cy="219939"/>
                </a:xfrm>
              </p:grpSpPr>
              <p:sp>
                <p:nvSpPr>
                  <p:cNvPr id="2328" name="片側の 2 つの角を丸めた四角形 2327"/>
                  <p:cNvSpPr/>
                  <p:nvPr/>
                </p:nvSpPr>
                <p:spPr>
                  <a:xfrm rot="6300000" flipH="1">
                    <a:off x="1432978" y="4090976"/>
                    <a:ext cx="134694" cy="38027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9" name="円/楕円 1000"/>
                  <p:cNvSpPr/>
                  <p:nvPr/>
                </p:nvSpPr>
                <p:spPr>
                  <a:xfrm rot="18273464" flipH="1">
                    <a:off x="1141769" y="4204720"/>
                    <a:ext cx="219939" cy="131600"/>
                  </a:xfrm>
                  <a:custGeom>
                    <a:avLst/>
                    <a:gdLst>
                      <a:gd name="connsiteX0" fmla="*/ 0 w 194734"/>
                      <a:gd name="connsiteY0" fmla="*/ 62401 h 124801"/>
                      <a:gd name="connsiteX1" fmla="*/ 97367 w 194734"/>
                      <a:gd name="connsiteY1" fmla="*/ 0 h 124801"/>
                      <a:gd name="connsiteX2" fmla="*/ 194734 w 194734"/>
                      <a:gd name="connsiteY2" fmla="*/ 62401 h 124801"/>
                      <a:gd name="connsiteX3" fmla="*/ 97367 w 194734"/>
                      <a:gd name="connsiteY3" fmla="*/ 124802 h 124801"/>
                      <a:gd name="connsiteX4" fmla="*/ 0 w 194734"/>
                      <a:gd name="connsiteY4" fmla="*/ 62401 h 124801"/>
                      <a:gd name="connsiteX0" fmla="*/ 0 w 230453"/>
                      <a:gd name="connsiteY0" fmla="*/ 62405 h 124810"/>
                      <a:gd name="connsiteX1" fmla="*/ 97367 w 230453"/>
                      <a:gd name="connsiteY1" fmla="*/ 4 h 124810"/>
                      <a:gd name="connsiteX2" fmla="*/ 230453 w 230453"/>
                      <a:gd name="connsiteY2" fmla="*/ 64786 h 124810"/>
                      <a:gd name="connsiteX3" fmla="*/ 97367 w 230453"/>
                      <a:gd name="connsiteY3" fmla="*/ 124806 h 124810"/>
                      <a:gd name="connsiteX4" fmla="*/ 0 w 230453"/>
                      <a:gd name="connsiteY4" fmla="*/ 62405 h 124810"/>
                      <a:gd name="connsiteX0" fmla="*/ 0 w 201878"/>
                      <a:gd name="connsiteY0" fmla="*/ 62405 h 124810"/>
                      <a:gd name="connsiteX1" fmla="*/ 68792 w 201878"/>
                      <a:gd name="connsiteY1" fmla="*/ 4 h 124810"/>
                      <a:gd name="connsiteX2" fmla="*/ 201878 w 201878"/>
                      <a:gd name="connsiteY2" fmla="*/ 64786 h 124810"/>
                      <a:gd name="connsiteX3" fmla="*/ 68792 w 201878"/>
                      <a:gd name="connsiteY3" fmla="*/ 124806 h 124810"/>
                      <a:gd name="connsiteX4" fmla="*/ 0 w 201878"/>
                      <a:gd name="connsiteY4" fmla="*/ 62405 h 124810"/>
                      <a:gd name="connsiteX0" fmla="*/ 0 w 201878"/>
                      <a:gd name="connsiteY0" fmla="*/ 62410 h 124815"/>
                      <a:gd name="connsiteX1" fmla="*/ 68792 w 201878"/>
                      <a:gd name="connsiteY1" fmla="*/ 9 h 124815"/>
                      <a:gd name="connsiteX2" fmla="*/ 201878 w 201878"/>
                      <a:gd name="connsiteY2" fmla="*/ 64791 h 124815"/>
                      <a:gd name="connsiteX3" fmla="*/ 68792 w 201878"/>
                      <a:gd name="connsiteY3" fmla="*/ 124811 h 124815"/>
                      <a:gd name="connsiteX4" fmla="*/ 0 w 201878"/>
                      <a:gd name="connsiteY4" fmla="*/ 62410 h 124815"/>
                      <a:gd name="connsiteX0" fmla="*/ 0 w 202901"/>
                      <a:gd name="connsiteY0" fmla="*/ 67183 h 129586"/>
                      <a:gd name="connsiteX1" fmla="*/ 68792 w 202901"/>
                      <a:gd name="connsiteY1" fmla="*/ 4782 h 129586"/>
                      <a:gd name="connsiteX2" fmla="*/ 127158 w 202901"/>
                      <a:gd name="connsiteY2" fmla="*/ 11567 h 129586"/>
                      <a:gd name="connsiteX3" fmla="*/ 201878 w 202901"/>
                      <a:gd name="connsiteY3" fmla="*/ 69564 h 129586"/>
                      <a:gd name="connsiteX4" fmla="*/ 68792 w 202901"/>
                      <a:gd name="connsiteY4" fmla="*/ 129584 h 129586"/>
                      <a:gd name="connsiteX5" fmla="*/ 0 w 202901"/>
                      <a:gd name="connsiteY5" fmla="*/ 67183 h 129586"/>
                      <a:gd name="connsiteX0" fmla="*/ 0 w 201980"/>
                      <a:gd name="connsiteY0" fmla="*/ 70085 h 132489"/>
                      <a:gd name="connsiteX1" fmla="*/ 68792 w 201980"/>
                      <a:gd name="connsiteY1" fmla="*/ 7684 h 132489"/>
                      <a:gd name="connsiteX2" fmla="*/ 127158 w 201980"/>
                      <a:gd name="connsiteY2" fmla="*/ 14469 h 132489"/>
                      <a:gd name="connsiteX3" fmla="*/ 91439 w 201980"/>
                      <a:gd name="connsiteY3" fmla="*/ 2563 h 132489"/>
                      <a:gd name="connsiteX4" fmla="*/ 201878 w 201980"/>
                      <a:gd name="connsiteY4" fmla="*/ 72466 h 132489"/>
                      <a:gd name="connsiteX5" fmla="*/ 68792 w 201980"/>
                      <a:gd name="connsiteY5" fmla="*/ 132486 h 132489"/>
                      <a:gd name="connsiteX6" fmla="*/ 0 w 201980"/>
                      <a:gd name="connsiteY6" fmla="*/ 70085 h 132489"/>
                      <a:gd name="connsiteX0" fmla="*/ 0 w 202103"/>
                      <a:gd name="connsiteY0" fmla="*/ 67184 h 129588"/>
                      <a:gd name="connsiteX1" fmla="*/ 68792 w 202103"/>
                      <a:gd name="connsiteY1" fmla="*/ 4783 h 129588"/>
                      <a:gd name="connsiteX2" fmla="*/ 127158 w 202103"/>
                      <a:gd name="connsiteY2" fmla="*/ 11568 h 129588"/>
                      <a:gd name="connsiteX3" fmla="*/ 148589 w 202103"/>
                      <a:gd name="connsiteY3" fmla="*/ 23474 h 129588"/>
                      <a:gd name="connsiteX4" fmla="*/ 201878 w 202103"/>
                      <a:gd name="connsiteY4" fmla="*/ 69565 h 129588"/>
                      <a:gd name="connsiteX5" fmla="*/ 68792 w 202103"/>
                      <a:gd name="connsiteY5" fmla="*/ 129585 h 129588"/>
                      <a:gd name="connsiteX6" fmla="*/ 0 w 202103"/>
                      <a:gd name="connsiteY6" fmla="*/ 67184 h 129588"/>
                      <a:gd name="connsiteX0" fmla="*/ 0 w 202103"/>
                      <a:gd name="connsiteY0" fmla="*/ 67184 h 129603"/>
                      <a:gd name="connsiteX1" fmla="*/ 68792 w 202103"/>
                      <a:gd name="connsiteY1" fmla="*/ 4783 h 129603"/>
                      <a:gd name="connsiteX2" fmla="*/ 127158 w 202103"/>
                      <a:gd name="connsiteY2" fmla="*/ 11568 h 129603"/>
                      <a:gd name="connsiteX3" fmla="*/ 148589 w 202103"/>
                      <a:gd name="connsiteY3" fmla="*/ 23474 h 129603"/>
                      <a:gd name="connsiteX4" fmla="*/ 201878 w 202103"/>
                      <a:gd name="connsiteY4" fmla="*/ 69565 h 129603"/>
                      <a:gd name="connsiteX5" fmla="*/ 68792 w 202103"/>
                      <a:gd name="connsiteY5" fmla="*/ 129585 h 129603"/>
                      <a:gd name="connsiteX6" fmla="*/ 0 w 202103"/>
                      <a:gd name="connsiteY6" fmla="*/ 67184 h 129603"/>
                      <a:gd name="connsiteX0" fmla="*/ 0 w 218713"/>
                      <a:gd name="connsiteY0" fmla="*/ 67184 h 129585"/>
                      <a:gd name="connsiteX1" fmla="*/ 68792 w 218713"/>
                      <a:gd name="connsiteY1" fmla="*/ 4783 h 129585"/>
                      <a:gd name="connsiteX2" fmla="*/ 127158 w 218713"/>
                      <a:gd name="connsiteY2" fmla="*/ 11568 h 129585"/>
                      <a:gd name="connsiteX3" fmla="*/ 148589 w 218713"/>
                      <a:gd name="connsiteY3" fmla="*/ 23474 h 129585"/>
                      <a:gd name="connsiteX4" fmla="*/ 218546 w 218713"/>
                      <a:gd name="connsiteY4" fmla="*/ 67184 h 129585"/>
                      <a:gd name="connsiteX5" fmla="*/ 68792 w 218713"/>
                      <a:gd name="connsiteY5" fmla="*/ 129585 h 129585"/>
                      <a:gd name="connsiteX6" fmla="*/ 0 w 218713"/>
                      <a:gd name="connsiteY6" fmla="*/ 67184 h 129585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0741 h 163142"/>
                      <a:gd name="connsiteX1" fmla="*/ 68792 w 218713"/>
                      <a:gd name="connsiteY1" fmla="*/ 38340 h 163142"/>
                      <a:gd name="connsiteX2" fmla="*/ 165258 w 218713"/>
                      <a:gd name="connsiteY2" fmla="*/ 2262 h 163142"/>
                      <a:gd name="connsiteX3" fmla="*/ 148589 w 218713"/>
                      <a:gd name="connsiteY3" fmla="*/ 57031 h 163142"/>
                      <a:gd name="connsiteX4" fmla="*/ 218546 w 218713"/>
                      <a:gd name="connsiteY4" fmla="*/ 100741 h 163142"/>
                      <a:gd name="connsiteX5" fmla="*/ 68792 w 218713"/>
                      <a:gd name="connsiteY5" fmla="*/ 163142 h 163142"/>
                      <a:gd name="connsiteX6" fmla="*/ 0 w 218713"/>
                      <a:gd name="connsiteY6" fmla="*/ 100741 h 163142"/>
                      <a:gd name="connsiteX0" fmla="*/ 0 w 218713"/>
                      <a:gd name="connsiteY0" fmla="*/ 108821 h 171222"/>
                      <a:gd name="connsiteX1" fmla="*/ 68792 w 218713"/>
                      <a:gd name="connsiteY1" fmla="*/ 46420 h 171222"/>
                      <a:gd name="connsiteX2" fmla="*/ 165258 w 218713"/>
                      <a:gd name="connsiteY2" fmla="*/ 10342 h 171222"/>
                      <a:gd name="connsiteX3" fmla="*/ 148589 w 218713"/>
                      <a:gd name="connsiteY3" fmla="*/ 65111 h 171222"/>
                      <a:gd name="connsiteX4" fmla="*/ 218546 w 218713"/>
                      <a:gd name="connsiteY4" fmla="*/ 108821 h 171222"/>
                      <a:gd name="connsiteX5" fmla="*/ 68792 w 218713"/>
                      <a:gd name="connsiteY5" fmla="*/ 171222 h 171222"/>
                      <a:gd name="connsiteX6" fmla="*/ 0 w 218713"/>
                      <a:gd name="connsiteY6" fmla="*/ 108821 h 171222"/>
                      <a:gd name="connsiteX0" fmla="*/ 0 w 218713"/>
                      <a:gd name="connsiteY0" fmla="*/ 106716 h 169117"/>
                      <a:gd name="connsiteX1" fmla="*/ 68792 w 218713"/>
                      <a:gd name="connsiteY1" fmla="*/ 44315 h 169117"/>
                      <a:gd name="connsiteX2" fmla="*/ 167639 w 218713"/>
                      <a:gd name="connsiteY2" fmla="*/ 10619 h 169117"/>
                      <a:gd name="connsiteX3" fmla="*/ 148589 w 218713"/>
                      <a:gd name="connsiteY3" fmla="*/ 63006 h 169117"/>
                      <a:gd name="connsiteX4" fmla="*/ 218546 w 218713"/>
                      <a:gd name="connsiteY4" fmla="*/ 106716 h 169117"/>
                      <a:gd name="connsiteX5" fmla="*/ 68792 w 218713"/>
                      <a:gd name="connsiteY5" fmla="*/ 169117 h 169117"/>
                      <a:gd name="connsiteX6" fmla="*/ 0 w 218713"/>
                      <a:gd name="connsiteY6" fmla="*/ 106716 h 169117"/>
                      <a:gd name="connsiteX0" fmla="*/ 0 w 218713"/>
                      <a:gd name="connsiteY0" fmla="*/ 121711 h 184112"/>
                      <a:gd name="connsiteX1" fmla="*/ 68792 w 218713"/>
                      <a:gd name="connsiteY1" fmla="*/ 59310 h 184112"/>
                      <a:gd name="connsiteX2" fmla="*/ 179545 w 218713"/>
                      <a:gd name="connsiteY2" fmla="*/ 8945 h 184112"/>
                      <a:gd name="connsiteX3" fmla="*/ 148589 w 218713"/>
                      <a:gd name="connsiteY3" fmla="*/ 78001 h 184112"/>
                      <a:gd name="connsiteX4" fmla="*/ 218546 w 218713"/>
                      <a:gd name="connsiteY4" fmla="*/ 121711 h 184112"/>
                      <a:gd name="connsiteX5" fmla="*/ 68792 w 218713"/>
                      <a:gd name="connsiteY5" fmla="*/ 184112 h 184112"/>
                      <a:gd name="connsiteX6" fmla="*/ 0 w 218713"/>
                      <a:gd name="connsiteY6" fmla="*/ 121711 h 184112"/>
                      <a:gd name="connsiteX0" fmla="*/ 0 w 218713"/>
                      <a:gd name="connsiteY0" fmla="*/ 117371 h 179772"/>
                      <a:gd name="connsiteX1" fmla="*/ 68792 w 218713"/>
                      <a:gd name="connsiteY1" fmla="*/ 54970 h 179772"/>
                      <a:gd name="connsiteX2" fmla="*/ 181926 w 218713"/>
                      <a:gd name="connsiteY2" fmla="*/ 9368 h 179772"/>
                      <a:gd name="connsiteX3" fmla="*/ 148589 w 218713"/>
                      <a:gd name="connsiteY3" fmla="*/ 73661 h 179772"/>
                      <a:gd name="connsiteX4" fmla="*/ 218546 w 218713"/>
                      <a:gd name="connsiteY4" fmla="*/ 117371 h 179772"/>
                      <a:gd name="connsiteX5" fmla="*/ 68792 w 218713"/>
                      <a:gd name="connsiteY5" fmla="*/ 179772 h 179772"/>
                      <a:gd name="connsiteX6" fmla="*/ 0 w 218713"/>
                      <a:gd name="connsiteY6" fmla="*/ 117371 h 179772"/>
                      <a:gd name="connsiteX0" fmla="*/ 0 w 218713"/>
                      <a:gd name="connsiteY0" fmla="*/ 112112 h 174513"/>
                      <a:gd name="connsiteX1" fmla="*/ 68792 w 218713"/>
                      <a:gd name="connsiteY1" fmla="*/ 49711 h 174513"/>
                      <a:gd name="connsiteX2" fmla="*/ 181926 w 218713"/>
                      <a:gd name="connsiteY2" fmla="*/ 4109 h 174513"/>
                      <a:gd name="connsiteX3" fmla="*/ 148589 w 218713"/>
                      <a:gd name="connsiteY3" fmla="*/ 68402 h 174513"/>
                      <a:gd name="connsiteX4" fmla="*/ 218546 w 218713"/>
                      <a:gd name="connsiteY4" fmla="*/ 112112 h 174513"/>
                      <a:gd name="connsiteX5" fmla="*/ 68792 w 218713"/>
                      <a:gd name="connsiteY5" fmla="*/ 174513 h 174513"/>
                      <a:gd name="connsiteX6" fmla="*/ 0 w 218713"/>
                      <a:gd name="connsiteY6" fmla="*/ 112112 h 174513"/>
                      <a:gd name="connsiteX0" fmla="*/ 0 w 218713"/>
                      <a:gd name="connsiteY0" fmla="*/ 121152 h 183553"/>
                      <a:gd name="connsiteX1" fmla="*/ 68792 w 218713"/>
                      <a:gd name="connsiteY1" fmla="*/ 58751 h 183553"/>
                      <a:gd name="connsiteX2" fmla="*/ 150970 w 218713"/>
                      <a:gd name="connsiteY2" fmla="*/ 3624 h 183553"/>
                      <a:gd name="connsiteX3" fmla="*/ 148589 w 218713"/>
                      <a:gd name="connsiteY3" fmla="*/ 77442 h 183553"/>
                      <a:gd name="connsiteX4" fmla="*/ 218546 w 218713"/>
                      <a:gd name="connsiteY4" fmla="*/ 121152 h 183553"/>
                      <a:gd name="connsiteX5" fmla="*/ 68792 w 218713"/>
                      <a:gd name="connsiteY5" fmla="*/ 183553 h 183553"/>
                      <a:gd name="connsiteX6" fmla="*/ 0 w 218713"/>
                      <a:gd name="connsiteY6" fmla="*/ 121152 h 183553"/>
                      <a:gd name="connsiteX0" fmla="*/ 0 w 218664"/>
                      <a:gd name="connsiteY0" fmla="*/ 117706 h 180107"/>
                      <a:gd name="connsiteX1" fmla="*/ 68792 w 218664"/>
                      <a:gd name="connsiteY1" fmla="*/ 55305 h 180107"/>
                      <a:gd name="connsiteX2" fmla="*/ 150970 w 218664"/>
                      <a:gd name="connsiteY2" fmla="*/ 178 h 180107"/>
                      <a:gd name="connsiteX3" fmla="*/ 122395 w 218664"/>
                      <a:gd name="connsiteY3" fmla="*/ 73996 h 180107"/>
                      <a:gd name="connsiteX4" fmla="*/ 218546 w 218664"/>
                      <a:gd name="connsiteY4" fmla="*/ 117706 h 180107"/>
                      <a:gd name="connsiteX5" fmla="*/ 68792 w 218664"/>
                      <a:gd name="connsiteY5" fmla="*/ 180107 h 180107"/>
                      <a:gd name="connsiteX6" fmla="*/ 0 w 218664"/>
                      <a:gd name="connsiteY6" fmla="*/ 117706 h 180107"/>
                      <a:gd name="connsiteX0" fmla="*/ 51 w 218715"/>
                      <a:gd name="connsiteY0" fmla="*/ 117658 h 180059"/>
                      <a:gd name="connsiteX1" fmla="*/ 59318 w 218715"/>
                      <a:gd name="connsiteY1" fmla="*/ 57638 h 180059"/>
                      <a:gd name="connsiteX2" fmla="*/ 151021 w 218715"/>
                      <a:gd name="connsiteY2" fmla="*/ 130 h 180059"/>
                      <a:gd name="connsiteX3" fmla="*/ 122446 w 218715"/>
                      <a:gd name="connsiteY3" fmla="*/ 73948 h 180059"/>
                      <a:gd name="connsiteX4" fmla="*/ 218597 w 218715"/>
                      <a:gd name="connsiteY4" fmla="*/ 117658 h 180059"/>
                      <a:gd name="connsiteX5" fmla="*/ 68843 w 218715"/>
                      <a:gd name="connsiteY5" fmla="*/ 180059 h 180059"/>
                      <a:gd name="connsiteX6" fmla="*/ 51 w 218715"/>
                      <a:gd name="connsiteY6" fmla="*/ 117658 h 180059"/>
                      <a:gd name="connsiteX0" fmla="*/ 51 w 218715"/>
                      <a:gd name="connsiteY0" fmla="*/ 120064 h 182465"/>
                      <a:gd name="connsiteX1" fmla="*/ 59318 w 218715"/>
                      <a:gd name="connsiteY1" fmla="*/ 60044 h 182465"/>
                      <a:gd name="connsiteX2" fmla="*/ 151021 w 218715"/>
                      <a:gd name="connsiteY2" fmla="*/ 2536 h 182465"/>
                      <a:gd name="connsiteX3" fmla="*/ 122446 w 218715"/>
                      <a:gd name="connsiteY3" fmla="*/ 76354 h 182465"/>
                      <a:gd name="connsiteX4" fmla="*/ 218597 w 218715"/>
                      <a:gd name="connsiteY4" fmla="*/ 120064 h 182465"/>
                      <a:gd name="connsiteX5" fmla="*/ 68843 w 218715"/>
                      <a:gd name="connsiteY5" fmla="*/ 182465 h 182465"/>
                      <a:gd name="connsiteX6" fmla="*/ 51 w 218715"/>
                      <a:gd name="connsiteY6" fmla="*/ 120064 h 182465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51 w 218715"/>
                      <a:gd name="connsiteY0" fmla="*/ 120064 h 182653"/>
                      <a:gd name="connsiteX1" fmla="*/ 59318 w 218715"/>
                      <a:gd name="connsiteY1" fmla="*/ 60044 h 182653"/>
                      <a:gd name="connsiteX2" fmla="*/ 151021 w 218715"/>
                      <a:gd name="connsiteY2" fmla="*/ 2536 h 182653"/>
                      <a:gd name="connsiteX3" fmla="*/ 122446 w 218715"/>
                      <a:gd name="connsiteY3" fmla="*/ 76354 h 182653"/>
                      <a:gd name="connsiteX4" fmla="*/ 218597 w 218715"/>
                      <a:gd name="connsiteY4" fmla="*/ 120064 h 182653"/>
                      <a:gd name="connsiteX5" fmla="*/ 68843 w 218715"/>
                      <a:gd name="connsiteY5" fmla="*/ 182465 h 182653"/>
                      <a:gd name="connsiteX6" fmla="*/ 51 w 218715"/>
                      <a:gd name="connsiteY6" fmla="*/ 120064 h 182653"/>
                      <a:gd name="connsiteX0" fmla="*/ 190 w 219157"/>
                      <a:gd name="connsiteY0" fmla="*/ 120064 h 180083"/>
                      <a:gd name="connsiteX1" fmla="*/ 59457 w 219157"/>
                      <a:gd name="connsiteY1" fmla="*/ 60044 h 180083"/>
                      <a:gd name="connsiteX2" fmla="*/ 151160 w 219157"/>
                      <a:gd name="connsiteY2" fmla="*/ 2536 h 180083"/>
                      <a:gd name="connsiteX3" fmla="*/ 122585 w 219157"/>
                      <a:gd name="connsiteY3" fmla="*/ 76354 h 180083"/>
                      <a:gd name="connsiteX4" fmla="*/ 218736 w 219157"/>
                      <a:gd name="connsiteY4" fmla="*/ 120064 h 180083"/>
                      <a:gd name="connsiteX5" fmla="*/ 78507 w 219157"/>
                      <a:gd name="connsiteY5" fmla="*/ 180083 h 180083"/>
                      <a:gd name="connsiteX6" fmla="*/ 190 w 219157"/>
                      <a:gd name="connsiteY6" fmla="*/ 120064 h 180083"/>
                      <a:gd name="connsiteX0" fmla="*/ 190 w 222215"/>
                      <a:gd name="connsiteY0" fmla="*/ 120064 h 180083"/>
                      <a:gd name="connsiteX1" fmla="*/ 59457 w 222215"/>
                      <a:gd name="connsiteY1" fmla="*/ 60044 h 180083"/>
                      <a:gd name="connsiteX2" fmla="*/ 151160 w 222215"/>
                      <a:gd name="connsiteY2" fmla="*/ 2536 h 180083"/>
                      <a:gd name="connsiteX3" fmla="*/ 122585 w 222215"/>
                      <a:gd name="connsiteY3" fmla="*/ 76354 h 180083"/>
                      <a:gd name="connsiteX4" fmla="*/ 218736 w 222215"/>
                      <a:gd name="connsiteY4" fmla="*/ 120064 h 180083"/>
                      <a:gd name="connsiteX5" fmla="*/ 78507 w 222215"/>
                      <a:gd name="connsiteY5" fmla="*/ 180083 h 180083"/>
                      <a:gd name="connsiteX6" fmla="*/ 190 w 222215"/>
                      <a:gd name="connsiteY6" fmla="*/ 120064 h 180083"/>
                      <a:gd name="connsiteX0" fmla="*/ 182 w 222207"/>
                      <a:gd name="connsiteY0" fmla="*/ 101852 h 161871"/>
                      <a:gd name="connsiteX1" fmla="*/ 59449 w 222207"/>
                      <a:gd name="connsiteY1" fmla="*/ 41832 h 161871"/>
                      <a:gd name="connsiteX2" fmla="*/ 139246 w 222207"/>
                      <a:gd name="connsiteY2" fmla="*/ 3374 h 161871"/>
                      <a:gd name="connsiteX3" fmla="*/ 122577 w 222207"/>
                      <a:gd name="connsiteY3" fmla="*/ 58142 h 161871"/>
                      <a:gd name="connsiteX4" fmla="*/ 218728 w 222207"/>
                      <a:gd name="connsiteY4" fmla="*/ 101852 h 161871"/>
                      <a:gd name="connsiteX5" fmla="*/ 78499 w 222207"/>
                      <a:gd name="connsiteY5" fmla="*/ 161871 h 161871"/>
                      <a:gd name="connsiteX6" fmla="*/ 182 w 222207"/>
                      <a:gd name="connsiteY6" fmla="*/ 101852 h 1618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2207" h="161871">
                        <a:moveTo>
                          <a:pt x="182" y="101852"/>
                        </a:moveTo>
                        <a:cubicBezTo>
                          <a:pt x="-2993" y="81845"/>
                          <a:pt x="36272" y="58245"/>
                          <a:pt x="59449" y="41832"/>
                        </a:cubicBezTo>
                        <a:cubicBezTo>
                          <a:pt x="82626" y="25419"/>
                          <a:pt x="114437" y="-11250"/>
                          <a:pt x="139246" y="3374"/>
                        </a:cubicBezTo>
                        <a:cubicBezTo>
                          <a:pt x="164055" y="17998"/>
                          <a:pt x="110124" y="48476"/>
                          <a:pt x="122577" y="58142"/>
                        </a:cubicBezTo>
                        <a:cubicBezTo>
                          <a:pt x="135030" y="67808"/>
                          <a:pt x="242743" y="48845"/>
                          <a:pt x="218728" y="101852"/>
                        </a:cubicBezTo>
                        <a:cubicBezTo>
                          <a:pt x="194713" y="154859"/>
                          <a:pt x="126829" y="161871"/>
                          <a:pt x="78499" y="161871"/>
                        </a:cubicBezTo>
                        <a:cubicBezTo>
                          <a:pt x="30169" y="161871"/>
                          <a:pt x="3357" y="121859"/>
                          <a:pt x="182" y="101852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27" name="角丸四角形 2326"/>
                <p:cNvSpPr/>
                <p:nvPr/>
              </p:nvSpPr>
              <p:spPr>
                <a:xfrm rot="2972522" flipH="1">
                  <a:off x="7770989" y="4078316"/>
                  <a:ext cx="528735" cy="13323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19" name="円/楕円 2318"/>
              <p:cNvSpPr/>
              <p:nvPr/>
            </p:nvSpPr>
            <p:spPr>
              <a:xfrm>
                <a:off x="8064087" y="3841073"/>
                <a:ext cx="586842" cy="16333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320" name="グループ化 2319"/>
              <p:cNvGrpSpPr/>
              <p:nvPr/>
            </p:nvGrpSpPr>
            <p:grpSpPr>
              <a:xfrm>
                <a:off x="8084327" y="3815892"/>
                <a:ext cx="290519" cy="119548"/>
                <a:chOff x="3654369" y="3815892"/>
                <a:chExt cx="290519" cy="119548"/>
              </a:xfrm>
            </p:grpSpPr>
            <p:sp>
              <p:nvSpPr>
                <p:cNvPr id="2324" name="円/楕円 2323"/>
                <p:cNvSpPr/>
                <p:nvPr/>
              </p:nvSpPr>
              <p:spPr>
                <a:xfrm>
                  <a:off x="3654369" y="3847887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5" name="円/楕円 319"/>
                <p:cNvSpPr/>
                <p:nvPr/>
              </p:nvSpPr>
              <p:spPr>
                <a:xfrm>
                  <a:off x="3708188" y="3815892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21" name="グループ化 2320"/>
              <p:cNvGrpSpPr/>
              <p:nvPr/>
            </p:nvGrpSpPr>
            <p:grpSpPr>
              <a:xfrm>
                <a:off x="8335655" y="3859890"/>
                <a:ext cx="290519" cy="119548"/>
                <a:chOff x="3905697" y="3859890"/>
                <a:chExt cx="290519" cy="119548"/>
              </a:xfrm>
            </p:grpSpPr>
            <p:sp>
              <p:nvSpPr>
                <p:cNvPr id="2322" name="円/楕円 2321"/>
                <p:cNvSpPr/>
                <p:nvPr/>
              </p:nvSpPr>
              <p:spPr>
                <a:xfrm>
                  <a:off x="3905697" y="3891885"/>
                  <a:ext cx="290519" cy="87553"/>
                </a:xfrm>
                <a:prstGeom prst="ellipse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3" name="円/楕円 319"/>
                <p:cNvSpPr/>
                <p:nvPr/>
              </p:nvSpPr>
              <p:spPr>
                <a:xfrm>
                  <a:off x="3959516" y="3859890"/>
                  <a:ext cx="182880" cy="97155"/>
                </a:xfrm>
                <a:custGeom>
                  <a:avLst/>
                  <a:gdLst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34290 h 68580"/>
                    <a:gd name="connsiteX1" fmla="*/ 91440 w 182880"/>
                    <a:gd name="connsiteY1" fmla="*/ 0 h 68580"/>
                    <a:gd name="connsiteX2" fmla="*/ 182880 w 182880"/>
                    <a:gd name="connsiteY2" fmla="*/ 34290 h 68580"/>
                    <a:gd name="connsiteX3" fmla="*/ 91440 w 182880"/>
                    <a:gd name="connsiteY3" fmla="*/ 68580 h 68580"/>
                    <a:gd name="connsiteX4" fmla="*/ 0 w 182880"/>
                    <a:gd name="connsiteY4" fmla="*/ 34290 h 68580"/>
                    <a:gd name="connsiteX0" fmla="*/ 0 w 182880"/>
                    <a:gd name="connsiteY0" fmla="*/ 62865 h 97155"/>
                    <a:gd name="connsiteX1" fmla="*/ 93345 w 182880"/>
                    <a:gd name="connsiteY1" fmla="*/ 0 h 97155"/>
                    <a:gd name="connsiteX2" fmla="*/ 182880 w 182880"/>
                    <a:gd name="connsiteY2" fmla="*/ 62865 h 97155"/>
                    <a:gd name="connsiteX3" fmla="*/ 91440 w 182880"/>
                    <a:gd name="connsiteY3" fmla="*/ 97155 h 97155"/>
                    <a:gd name="connsiteX4" fmla="*/ 0 w 182880"/>
                    <a:gd name="connsiteY4" fmla="*/ 62865 h 97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2880" h="97155">
                      <a:moveTo>
                        <a:pt x="0" y="62865"/>
                      </a:moveTo>
                      <a:cubicBezTo>
                        <a:pt x="0" y="43927"/>
                        <a:pt x="42844" y="0"/>
                        <a:pt x="93345" y="0"/>
                      </a:cubicBezTo>
                      <a:cubicBezTo>
                        <a:pt x="143846" y="0"/>
                        <a:pt x="182880" y="43927"/>
                        <a:pt x="182880" y="62865"/>
                      </a:cubicBezTo>
                      <a:cubicBezTo>
                        <a:pt x="182880" y="81803"/>
                        <a:pt x="141941" y="97155"/>
                        <a:pt x="91440" y="97155"/>
                      </a:cubicBezTo>
                      <a:cubicBezTo>
                        <a:pt x="40939" y="97155"/>
                        <a:pt x="0" y="81803"/>
                        <a:pt x="0" y="62865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2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PPTX281_ファミレス店員のイラスト</dc:title>
  <dc:subject>PPTX281_ファミレス店員のイラスト</dc:subject>
  <dc:creator>http://www.digipot.net</dc:creator>
  <cp:lastModifiedBy/>
  <cp:revision>1</cp:revision>
  <dcterms:created xsi:type="dcterms:W3CDTF">2015-03-10T07:05:17Z</dcterms:created>
  <dcterms:modified xsi:type="dcterms:W3CDTF">2015-03-10T07:05:19Z</dcterms:modified>
  <cp:category/>
  <cp:version>1</cp:version>
</cp:coreProperties>
</file>