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8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6600"/>
    <a:srgbClr val="00CC00"/>
    <a:srgbClr val="FF5050"/>
    <a:srgbClr val="990000"/>
    <a:srgbClr val="800000"/>
    <a:srgbClr val="FFCC00"/>
    <a:srgbClr val="CCFFFF"/>
    <a:srgbClr val="FFCC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-1930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964550" y="4500042"/>
            <a:ext cx="530406" cy="1791548"/>
            <a:chOff x="2426726" y="3055030"/>
            <a:chExt cx="883888" cy="2985503"/>
          </a:xfrm>
        </p:grpSpPr>
        <p:grpSp>
          <p:nvGrpSpPr>
            <p:cNvPr id="760" name="グループ化 759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61" name="グループ化 76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64" name="フリーフォーム 76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2" name="片側の 2 つの角を丸めた四角形 76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片側の 2 つの角を丸めた四角形 76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35" name="フリーフォーム 73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1" name="片側の 2 つの角を丸めた四角形 7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片側の 2 つの角を丸めた四角形 7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片側の 2 つの角を丸めた四角形 3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片側の 2 つの角を丸めた四角形 3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台形 3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台形 3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台形 3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片側の 2 つの角を丸めた四角形 34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片側の 2 つの角を丸めた四角形 35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台形 35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片側の 2 つの角を丸めた四角形 35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台形 35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台形 35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台形 324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片側の 2 つの角を丸めた四角形 325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片側の 2 つの角を丸めた四角形 331"/>
            <p:cNvSpPr/>
            <p:nvPr/>
          </p:nvSpPr>
          <p:spPr bwMode="auto">
            <a:xfrm rot="10800000">
              <a:off x="2570016" y="3943908"/>
              <a:ext cx="182585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片側の 2 つの角を丸めた四角形 332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882770" y="4640800"/>
            <a:ext cx="532145" cy="1650790"/>
            <a:chOff x="5720931" y="3289600"/>
            <a:chExt cx="886785" cy="2750933"/>
          </a:xfrm>
        </p:grpSpPr>
        <p:grpSp>
          <p:nvGrpSpPr>
            <p:cNvPr id="790" name="グループ化 789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94" name="フリーフォーム 79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2" name="片側の 2 つの角を丸めた四角形 79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97" name="グループ化 79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 800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8" name="片側の 2 つの角を丸めた四角形 79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片側の 2 つの角を丸めた四角形 79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2" name="円/楕円 601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片側の 2 つの角を丸めた四角形 595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片側の 2 つの角を丸めた四角形 596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片側の 2 つの角を丸めた四角形 598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台形 599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台形 600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片側の 2 つの角を丸めた四角形 589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片側の 2 つの角を丸めた四角形 590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片側の 2 つの角を丸めた四角形 592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台形 593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台形 594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台形 564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片側の 2 つの角を丸めた四角形 565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片側の 2 つの角を丸めた四角形 571"/>
            <p:cNvSpPr/>
            <p:nvPr/>
          </p:nvSpPr>
          <p:spPr bwMode="auto">
            <a:xfrm rot="10800000">
              <a:off x="5866497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片側の 2 つの角を丸めた四角形 572"/>
            <p:cNvSpPr/>
            <p:nvPr/>
          </p:nvSpPr>
          <p:spPr bwMode="auto">
            <a:xfrm rot="10800000">
              <a:off x="6281315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台形 581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 bwMode="auto">
            <a:xfrm>
              <a:off x="6022916" y="3289600"/>
              <a:ext cx="258399" cy="137931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4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727975" y="4651826"/>
            <a:ext cx="391474" cy="1667331"/>
            <a:chOff x="3524200" y="3289600"/>
            <a:chExt cx="652367" cy="2778501"/>
          </a:xfrm>
        </p:grpSpPr>
        <p:sp>
          <p:nvSpPr>
            <p:cNvPr id="288" name="台形 28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台形 28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片側の 2 つの角を丸めた四角形 290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片側の 2 つの角を丸めた四角形 291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片側の 2 つの角を丸めた四角形 292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角丸四角形 295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角丸四角形 297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台形 276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台形 277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台形 278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片側の 2 つの角を丸めた四角形 279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片側の 2 つの角を丸めた四角形 28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片側の 2 つの角を丸めた四角形 28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台形 259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台形 267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片側の 2 つの角を丸めた四角形 268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片側の 2 つの角を丸めた四角形 273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片側の 2 つの角を丸めた四角形 274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9" name="グループ化 788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265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台形 262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3724174" y="3289600"/>
              <a:ext cx="232286" cy="134411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月 250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月 251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4" name="グループ化 753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75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 74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片側の 2 つの角を丸めた四角形 748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756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 75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片側の 2 つの角を丸めた四角形 757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463390" y="4782748"/>
            <a:ext cx="347137" cy="1505693"/>
            <a:chOff x="6932298" y="3528244"/>
            <a:chExt cx="578482" cy="2509142"/>
          </a:xfrm>
        </p:grpSpPr>
        <p:sp>
          <p:nvSpPr>
            <p:cNvPr id="682" name="円/楕円 681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台形 527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片側の 2 つの角を丸めた四角形 530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片側の 2 つの角を丸めた四角形 531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角丸四角形 534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角丸四角形 535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角丸四角形 536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台形 516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片側の 2 つの角を丸めた四角形 519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片側の 2 つの角を丸めた四角形 520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角丸四角形 52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角丸四角形 52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角丸四角形 52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台形 499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片側の 2 つの角を丸めた四角形 50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片側の 2 つの角を丸めた四角形 51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片側の 2 つの角を丸めた四角形 51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505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3" name="台形 502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 bwMode="auto">
            <a:xfrm>
              <a:off x="7101506" y="3528244"/>
              <a:ext cx="214465" cy="121382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円/楕円 483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月 490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月 491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6" name="グループ化 775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766" name="グループ化 765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67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9" name="片側の 2 つの角を丸めた四角形 768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72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 772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片側の 2 つの角を丸めた四角形 773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6528175" y="4708448"/>
            <a:ext cx="465616" cy="1610709"/>
            <a:chOff x="4635892" y="3383956"/>
            <a:chExt cx="775920" cy="2684145"/>
          </a:xfrm>
        </p:grpSpPr>
        <p:sp>
          <p:nvSpPr>
            <p:cNvPr id="654" name="台形 653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台形 55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涙形 1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涙形 481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7" name="グループ化 526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29" name="グループ化 528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34" name="フリーフォーム 53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片側の 2 つの角を丸めた四角形 529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片側の 2 つの角を丸めた四角形 53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07" name="グループ化 50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22" name="フリーフォーム 521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8" name="片側の 2 つの角を丸めた四角形 5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5" name="台形 654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6" name="片側の 2 つの角を丸めた四角形 655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片側の 2 つの角を丸めた四角形 656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片側の 2 つの角を丸めた四角形 657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角丸四角形 659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角丸四角形 660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角丸四角形 661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角丸四角形 662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台形 641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台形 642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台形 643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片側の 2 つの角を丸めた四角形 644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片側の 2 つの角を丸めた四角形 645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片側の 2 つの角を丸めた四角形 646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角丸四角形 648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角丸四角形 649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角丸四角形 650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角丸四角形 651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台形 624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台形 632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片側の 2 つの角を丸めた四角形 633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円/楕円 634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円/楕円 635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片側の 2 つの角を丸めた四角形 638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片側の 2 つの角を丸めた四角形 639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円/楕円 640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4" name="グループ化 3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3" name="月 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月 48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月 492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4" name="グループ化 493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495" name="月 494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月 495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月 496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月 497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99" name="台形 498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 bwMode="auto">
            <a:xfrm>
              <a:off x="4897654" y="3383956"/>
              <a:ext cx="232286" cy="129847"/>
            </a:xfrm>
            <a:prstGeom prst="ellipse">
              <a:avLst/>
            </a:prstGeom>
            <a:solidFill>
              <a:srgbClr val="33CC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0" name="円/楕円 9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円/楕円 53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円/楕円 54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円/楕円 54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円/楕円 54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545" name="円/楕円 54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アーチ 54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円/楕円 54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円/楕円 54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円/楕円 54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円/楕円 54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月 1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1" name="月 550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3" name="グループ化 552"/>
          <p:cNvGrpSpPr/>
          <p:nvPr/>
        </p:nvGrpSpPr>
        <p:grpSpPr>
          <a:xfrm>
            <a:off x="964550" y="2582751"/>
            <a:ext cx="530406" cy="1791548"/>
            <a:chOff x="2426726" y="3055030"/>
            <a:chExt cx="883888" cy="2985503"/>
          </a:xfrm>
        </p:grpSpPr>
        <p:grpSp>
          <p:nvGrpSpPr>
            <p:cNvPr id="554" name="グループ化 553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53" name="フリーフォーム 65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1" name="片側の 2 つの角を丸めた四角形 6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片側の 2 つの角を丸めた四角形 64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24" name="グループ化 623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28" name="フリーフォーム 62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 62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6" name="片側の 2 つの角を丸めた四角形 62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片側の 2 つの角を丸めた四角形 62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6" name="片側の 2 つの角を丸めた四角形 5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片側の 2 つの角を丸めた四角形 5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台形 5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片側の 2 つの角を丸めた四角形 5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台形 5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台形 5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片側の 2 つの角を丸めた四角形 561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片側の 2 つの角を丸めた四角形 562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台形 563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片側の 2 つの角を丸めた四角形 574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台形 576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台形 588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片側の 2 つの角を丸めた四角形 591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片側の 2 つの角を丸めた四角形 607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片側の 2 つの角を丸めた四角形 608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台形 615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8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/楕円 619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円/楕円 620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4" name="グループ化 663"/>
          <p:cNvGrpSpPr/>
          <p:nvPr/>
        </p:nvGrpSpPr>
        <p:grpSpPr>
          <a:xfrm>
            <a:off x="2882770" y="2723509"/>
            <a:ext cx="532145" cy="1650790"/>
            <a:chOff x="5720931" y="3289600"/>
            <a:chExt cx="886785" cy="2750933"/>
          </a:xfrm>
        </p:grpSpPr>
        <p:grpSp>
          <p:nvGrpSpPr>
            <p:cNvPr id="665" name="グループ化 664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17" name="グループ化 71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20" name="フリーフォーム 71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8" name="片側の 2 つの角を丸めた四角形 7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片側の 2 つの角を丸めた四角形 7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6" name="グループ化 66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11" name="グループ化 71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15" name="フリーフォーム 71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2" name="片側の 2 つの角を丸めた四角形 71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片側の 2 つの角を丸めた四角形 71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7" name="円/楕円 666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片側の 2 つの角を丸めた四角形 667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片側の 2 つの角を丸めた四角形 668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片側の 2 つの角を丸めた四角形 669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台形 670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台形 671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片側の 2 つの角を丸めた四角形 672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片側の 2 つの角を丸めた四角形 673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片側の 2 つの角を丸めた四角形 674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台形 677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台形 678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台形 682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片側の 2 つの角を丸めた四角形 683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片側の 2 つの角を丸めた四角形 689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片側の 2 つの角を丸めた四角形 690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台形 702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7" name="グループ化 726"/>
          <p:cNvGrpSpPr/>
          <p:nvPr/>
        </p:nvGrpSpPr>
        <p:grpSpPr>
          <a:xfrm>
            <a:off x="4727975" y="2734535"/>
            <a:ext cx="391474" cy="1667331"/>
            <a:chOff x="3524200" y="3289600"/>
            <a:chExt cx="652367" cy="2778501"/>
          </a:xfrm>
        </p:grpSpPr>
        <p:sp>
          <p:nvSpPr>
            <p:cNvPr id="728" name="台形 72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台形 72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3" name="片側の 2 つの角を丸めた四角形 732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片側の 2 つの角を丸めた四角形 733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片側の 2 つの角を丸めた四角形 73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角丸四角形 73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角丸四角形 74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角丸四角形 74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角丸四角形 74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台形 74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台形 74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台形 74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8" name="片側の 2 つの角を丸めた四角形 747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片側の 2 つの角を丸めた四角形 75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片側の 2 つの角を丸めた四角形 75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角丸四角形 776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角丸四角形 777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角丸四角形 778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角丸四角形 779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台形 780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台形 782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片側の 2 つの角を丸めた四角形 783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片側の 2 つの角を丸めた四角形 802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片側の 2 つの角を丸めた四角形 803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6" name="グループ化 805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827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7" name="台形 806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9" name="円/楕円 808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月 814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月 815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7" name="グループ化 816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82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 823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8" name="グループ化 817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819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 819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片側の 2 つの角を丸めた四角形 820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9" name="グループ化 828"/>
          <p:cNvGrpSpPr/>
          <p:nvPr/>
        </p:nvGrpSpPr>
        <p:grpSpPr>
          <a:xfrm>
            <a:off x="8463390" y="2865457"/>
            <a:ext cx="347137" cy="1505693"/>
            <a:chOff x="6932298" y="3528244"/>
            <a:chExt cx="578482" cy="2509142"/>
          </a:xfrm>
        </p:grpSpPr>
        <p:sp>
          <p:nvSpPr>
            <p:cNvPr id="830" name="円/楕円 829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台形 834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片側の 2 つの角を丸めた四角形 835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片側の 2 つの角を丸めた四角形 836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角丸四角形 837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角丸四角形 838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角丸四角形 839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台形 840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片側の 2 つの角を丸めた四角形 841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片側の 2 つの角を丸めた四角形 842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角丸四角形 84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角丸四角形 84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角丸四角形 84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台形 846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台形 84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片側の 2 つの角を丸めた四角形 84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片側の 2 つの角を丸めた四角形 85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片側の 2 つの角を丸めた四角形 85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7" name="グループ化 856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879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8" name="台形 857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0" name="円/楕円 859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月 865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月 866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8" name="グループ化 867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5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片側の 2 つの角を丸めた四角形 876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0" name="グループ化 869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1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3" name="片側の 2 つの角を丸めた四角形 872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81" name="グループ化 880"/>
          <p:cNvGrpSpPr/>
          <p:nvPr/>
        </p:nvGrpSpPr>
        <p:grpSpPr>
          <a:xfrm>
            <a:off x="6528175" y="2791157"/>
            <a:ext cx="465616" cy="1610709"/>
            <a:chOff x="4635892" y="3383956"/>
            <a:chExt cx="775920" cy="2684145"/>
          </a:xfrm>
        </p:grpSpPr>
        <p:sp>
          <p:nvSpPr>
            <p:cNvPr id="882" name="台形 881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台形 882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涙形 883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涙形 884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8" name="円/楕円 887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9" name="グループ化 888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6" name="グループ化 955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9" name="フリーフォーム 958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 959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7" name="片側の 2 つの角を丸めた四角形 956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片側の 2 つの角を丸めた四角形 95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0" name="グループ化 889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1" name="グループ化 95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4" name="フリーフォーム 95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2" name="片側の 2 つの角を丸めた四角形 95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片側の 2 つの角を丸めた四角形 95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1" name="台形 890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2" name="片側の 2 つの角を丸めた四角形 891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片側の 2 つの角を丸めた四角形 892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片側の 2 つの角を丸めた四角形 893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角丸四角形 894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角丸四角形 895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角丸四角形 896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角丸四角形 897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台形 898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台形 899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台形 900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2" name="片側の 2 つの角を丸めた四角形 901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片側の 2 つの角を丸めた四角形 902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片側の 2 つの角を丸めた四角形 903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角丸四角形 904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角丸四角形 905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角丸四角形 906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角丸四角形 907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台形 908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台形 909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片側の 2 つの角を丸めた四角形 910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片側の 2 つの角を丸めた四角形 915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片側の 2 つの角を丸めた四角形 916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1" name="グループ化 920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941" name="グループ化 940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7" name="月 946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月 947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9" name="月 948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月 949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2" name="グループ化 941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3" name="月 94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月 943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月 944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月 945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22" name="台形 921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00B0F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4" name="グループ化 923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35" name="円/楕円 93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アーチ 93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円/楕円 93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円/楕円 93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円/楕円 93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円/楕円 93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29" name="円/楕円 928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アーチ 929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円/楕円 931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25" name="月 924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6" name="月 925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61" name="グループ化 960"/>
          <p:cNvGrpSpPr/>
          <p:nvPr/>
        </p:nvGrpSpPr>
        <p:grpSpPr>
          <a:xfrm>
            <a:off x="964550" y="621216"/>
            <a:ext cx="530406" cy="1791548"/>
            <a:chOff x="2426726" y="3055030"/>
            <a:chExt cx="883888" cy="2985503"/>
          </a:xfrm>
        </p:grpSpPr>
        <p:grpSp>
          <p:nvGrpSpPr>
            <p:cNvPr id="962" name="グループ化 961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1003" name="グループ化 100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6" name="フリーフォーム 100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 100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4" name="片側の 2 つの角を丸めた四角形 100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片側の 2 つの角を丸めた四角形 100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1" name="フリーフォーム 100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9" name="片側の 2 つの角を丸めた四角形 99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4" name="片側の 2 つの角を丸めた四角形 963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片側の 2 つの角を丸めた四角形 964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台形 965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片側の 2 つの角を丸めた四角形 966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台形 967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台形 968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片側の 2 つの角を丸めた四角形 96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片側の 2 つの角を丸めた四角形 97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台形 97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片側の 2 つの角を丸めた四角形 97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台形 97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台形 97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台形 976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片側の 2 つの角を丸めた四角形 977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片側の 2 つの角を丸めた四角形 983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片側の 2 つの角を丸めた四角形 984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台形 989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8" name="グループ化 1007"/>
          <p:cNvGrpSpPr/>
          <p:nvPr/>
        </p:nvGrpSpPr>
        <p:grpSpPr>
          <a:xfrm>
            <a:off x="2882770" y="761974"/>
            <a:ext cx="532145" cy="1650790"/>
            <a:chOff x="5720931" y="3289600"/>
            <a:chExt cx="886785" cy="2750933"/>
          </a:xfrm>
        </p:grpSpPr>
        <p:grpSp>
          <p:nvGrpSpPr>
            <p:cNvPr id="1009" name="グループ化 1008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1048" name="グループ化 104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51" name="フリーフォーム 105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9" name="片側の 2 つの角を丸めた四角形 104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片側の 2 つの角を丸めた四角形 104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46" name="フリーフォーム 104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4" name="片側の 2 つの角を丸めた四角形 104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片側の 2 つの角を丸めた四角形 104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1" name="円/楕円 1010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片側の 2 つの角を丸めた四角形 1011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片側の 2 つの角を丸めた四角形 1012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片側の 2 つの角を丸めた四角形 1013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台形 1014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台形 1015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片側の 2 つの角を丸めた四角形 1016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片側の 2 つの角を丸めた四角形 1017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片側の 2 つの角を丸めた四角形 1018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台形 1019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台形 1020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台形 1021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片側の 2 つの角を丸めた四角形 1022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片側の 2 つの角を丸めた四角形 1028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片側の 2 つの角を丸めた四角形 1029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台形 1034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7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3" name="グループ化 1052"/>
          <p:cNvGrpSpPr/>
          <p:nvPr/>
        </p:nvGrpSpPr>
        <p:grpSpPr>
          <a:xfrm>
            <a:off x="4727975" y="773000"/>
            <a:ext cx="391474" cy="1667331"/>
            <a:chOff x="3524200" y="3289600"/>
            <a:chExt cx="652367" cy="2778501"/>
          </a:xfrm>
        </p:grpSpPr>
        <p:sp>
          <p:nvSpPr>
            <p:cNvPr id="1054" name="台形 1053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台形 1054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台形 1055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7" name="片側の 2 つの角を丸めた四角形 1056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片側の 2 つの角を丸めた四角形 1057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片側の 2 つの角を丸めた四角形 105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角丸四角形 105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角丸四角形 106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角丸四角形 106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角丸四角形 106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台形 106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台形 106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台形 106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7" name="片側の 2 つの角を丸めた四角形 1066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片側の 2 つの角を丸めた四角形 1067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片側の 2 つの角を丸めた四角形 1068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角丸四角形 1069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角丸四角形 1070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角丸四角形 1071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角丸四角形 1072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台形 1073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台形 1075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片側の 2 つの角を丸めた四角形 1076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片側の 2 つの角を丸めた四角形 1081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片側の 2 つの角を丸めた四角形 1082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5" name="グループ化 1084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1106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6" name="台形 1085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8" name="円/楕円 1087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月 1093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月 1094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6" name="グループ化 1095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1102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 1102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片側の 2 つの角を丸めた四角形 1103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1098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 1098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片側の 2 つの角を丸めた四角形 1099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8" name="グループ化 1107"/>
          <p:cNvGrpSpPr/>
          <p:nvPr/>
        </p:nvGrpSpPr>
        <p:grpSpPr>
          <a:xfrm>
            <a:off x="8463390" y="903922"/>
            <a:ext cx="347137" cy="1505693"/>
            <a:chOff x="6932298" y="3528244"/>
            <a:chExt cx="578482" cy="2509142"/>
          </a:xfrm>
        </p:grpSpPr>
        <p:sp>
          <p:nvSpPr>
            <p:cNvPr id="1109" name="円/楕円 1108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台形 1113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片側の 2 つの角を丸めた四角形 1114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片側の 2 つの角を丸めた四角形 1115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角丸四角形 1116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角丸四角形 1117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角丸四角形 1118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台形 1119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片側の 2 つの角を丸めた四角形 1120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片側の 2 つの角を丸めた四角形 1121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角丸四角形 1122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角丸四角形 1123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角丸四角形 1124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台形 1125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台形 1126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片側の 2 つの角を丸めた四角形 1127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片側の 2 つの角を丸めた四角形 1132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片側の 2 つの角を丸めた四角形 1133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6" name="グループ化 1135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1158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7" name="台形 1136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9" name="円/楕円 1138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月 1144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月 1145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7" name="グループ化 1146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1148" name="グループ化 1147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4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 1154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片側の 2 つの角を丸めた四角形 1155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0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2" name="片側の 2 つの角を丸めた四角形 1151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60" name="グループ化 1159"/>
          <p:cNvGrpSpPr/>
          <p:nvPr/>
        </p:nvGrpSpPr>
        <p:grpSpPr>
          <a:xfrm>
            <a:off x="6528175" y="829622"/>
            <a:ext cx="465616" cy="1610709"/>
            <a:chOff x="4635892" y="3383956"/>
            <a:chExt cx="775920" cy="2684145"/>
          </a:xfrm>
        </p:grpSpPr>
        <p:sp>
          <p:nvSpPr>
            <p:cNvPr id="1161" name="台形 1160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台形 116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涙形 1162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涙形 1163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7" name="円/楕円 1166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8" name="グループ化 1167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5" name="グループ化 1234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8" name="フリーフォーム 123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6" name="片側の 2 つの角を丸めた四角形 123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片側の 2 つの角を丸めた四角形 123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0" name="グループ化 12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3" name="フリーフォーム 123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1" name="片側の 2 つの角を丸めた四角形 12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片側の 2 つの角を丸めた四角形 12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0" name="台形 1169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1" name="片側の 2 つの角を丸めた四角形 1170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片側の 2 つの角を丸めた四角形 1171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片側の 2 つの角を丸めた四角形 1172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角丸四角形 1173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角丸四角形 1174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角丸四角形 1175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角丸四角形 1176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台形 1177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台形 1178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台形 1179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1" name="片側の 2 つの角を丸めた四角形 1180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片側の 2 つの角を丸めた四角形 1181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片側の 2 つの角を丸めた四角形 1182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角丸四角形 1183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角丸四角形 1184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角丸四角形 1185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角丸四角形 1186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台形 1187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台形 1188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片側の 2 つの角を丸めた四角形 1189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片側の 2 つの角を丸めた四角形 1194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片側の 2 つの角を丸めた四角形 1195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0" name="グループ化 1199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1220" name="グループ化 1219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6" name="月 1225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7" name="月 1226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8" name="月 1227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月 1228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1" name="グループ化 1220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2" name="月 1221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月 122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月 1223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月 1224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01" name="台形 1200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03" name="グループ化 120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06" name="グループ化 1205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14" name="円/楕円 1213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アーチ 1214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円/楕円 1215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円/楕円 1216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円/楕円 1217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円/楕円 1218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08" name="円/楕円 1207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アーチ 1208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円/楕円 120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円/楕円 121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円/楕円 121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円/楕円 121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04" name="月 120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5" name="月 1204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1197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/>
          <p:cNvGrpSpPr/>
          <p:nvPr/>
        </p:nvGrpSpPr>
        <p:grpSpPr>
          <a:xfrm>
            <a:off x="964550" y="4500042"/>
            <a:ext cx="530406" cy="1791548"/>
            <a:chOff x="2426726" y="3055030"/>
            <a:chExt cx="883888" cy="2985503"/>
          </a:xfrm>
        </p:grpSpPr>
        <p:grpSp>
          <p:nvGrpSpPr>
            <p:cNvPr id="760" name="グループ化 759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61" name="グループ化 76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64" name="フリーフォーム 76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2" name="片側の 2 つの角を丸めた四角形 76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片側の 2 つの角を丸めた四角形 76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8" name="グループ化 737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737" name="グループ化 73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35" name="フリーフォーム 73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31" name="片側の 2 つの角を丸めた四角形 7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片側の 2 つの角を丸めた四角形 7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片側の 2 つの角を丸めた四角形 3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片側の 2 つの角を丸めた四角形 3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8" name="台形 3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9" name="片側の 2 つの角を丸めた四角形 3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0" name="台形 3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1" name="台形 3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片側の 2 つの角を丸めた四角形 34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1" name="片側の 2 つの角を丸めた四角形 35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台形 35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片側の 2 つの角を丸めた四角形 35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台形 35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台形 35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円/楕円 323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台形 324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片側の 2 つの角を丸めた四角形 325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円/楕円 326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円/楕円 327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円/楕円 328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0" name="円/楕円 329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1" name="円/楕円 330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2" name="片側の 2 つの角を丸めた四角形 331"/>
            <p:cNvSpPr/>
            <p:nvPr/>
          </p:nvSpPr>
          <p:spPr bwMode="auto">
            <a:xfrm rot="10800000">
              <a:off x="2570016" y="3943908"/>
              <a:ext cx="182585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片側の 2 つの角を丸めた四角形 332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円/楕円 333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円/楕円 338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円/楕円 339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円/楕円 340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円/楕円 342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44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円/楕円 345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円/楕円 346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2882770" y="4640800"/>
            <a:ext cx="532145" cy="1650790"/>
            <a:chOff x="5720931" y="3289600"/>
            <a:chExt cx="886785" cy="2750933"/>
          </a:xfrm>
        </p:grpSpPr>
        <p:grpSp>
          <p:nvGrpSpPr>
            <p:cNvPr id="790" name="グループ化 789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91" name="グループ化 79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94" name="フリーフォーム 79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2" name="片側の 2 つの角を丸めた四角形 79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片側の 2 つの角を丸めた四角形 79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6" name="グループ化 79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97" name="グループ化 79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800" name="フリーフォーム 79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1" name="フリーフォーム 800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98" name="片側の 2 つの角を丸めた四角形 79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片側の 2 つの角を丸めた四角形 79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2" name="円/楕円 601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6" name="片側の 2 つの角を丸めた四角形 595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7" name="片側の 2 つの角を丸めた四角形 596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9" name="片側の 2 つの角を丸めた四角形 598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0" name="台形 599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1" name="台形 600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0" name="片側の 2 つの角を丸めた四角形 589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1" name="片側の 2 つの角を丸めた四角形 590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3" name="片側の 2 つの角を丸めた四角形 592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4" name="台形 593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5" name="台形 594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台形 564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片側の 2 つの角を丸めた四角形 565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円/楕円 566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8" name="円/楕円 567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円/楕円 568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円/楕円 569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円/楕円 570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片側の 2 つの角を丸めた四角形 571"/>
            <p:cNvSpPr/>
            <p:nvPr/>
          </p:nvSpPr>
          <p:spPr bwMode="auto">
            <a:xfrm rot="10800000">
              <a:off x="5866497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3" name="片側の 2 つの角を丸めた四角形 572"/>
            <p:cNvSpPr/>
            <p:nvPr/>
          </p:nvSpPr>
          <p:spPr bwMode="auto">
            <a:xfrm rot="10800000">
              <a:off x="6281315" y="4108637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4" name="円/楕円 573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9" name="円/楕円 578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0" name="円/楕円 579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1" name="円/楕円 580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2" name="台形 581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3" name="円/楕円 582"/>
            <p:cNvSpPr/>
            <p:nvPr/>
          </p:nvSpPr>
          <p:spPr bwMode="auto">
            <a:xfrm>
              <a:off x="6022916" y="3289600"/>
              <a:ext cx="258399" cy="137931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84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5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6" name="円/楕円 585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円/楕円 586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8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4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>
            <a:off x="4727975" y="4651826"/>
            <a:ext cx="391474" cy="1667331"/>
            <a:chOff x="3524200" y="3289600"/>
            <a:chExt cx="652367" cy="2778501"/>
          </a:xfrm>
        </p:grpSpPr>
        <p:sp>
          <p:nvSpPr>
            <p:cNvPr id="288" name="台形 28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台形 28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台形 28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1" name="片側の 2 つの角を丸めた四角形 290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2" name="片側の 2 つの角を丸めた四角形 291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片側の 2 つの角を丸めた四角形 292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角丸四角形 295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角丸四角形 297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台形 276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台形 277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台形 278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" name="片側の 2 つの角を丸めた四角形 279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片側の 2 つの角を丸めた四角形 28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片側の 2 つの角を丸めた四角形 28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角丸四角形 283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角丸四角形 284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角丸四角形 285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角丸四角形 286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台形 259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円/楕円 266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台形 267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片側の 2 つの角を丸めた四角形 268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円/楕円 269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円/楕円 270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円/楕円 271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円/楕円 272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片側の 2 つの角を丸めた四角形 273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片側の 2 つの角を丸めた四角形 274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円/楕円 275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9" name="グループ化 788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265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3" name="台形 262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円/楕円 263"/>
            <p:cNvSpPr/>
            <p:nvPr/>
          </p:nvSpPr>
          <p:spPr bwMode="auto">
            <a:xfrm>
              <a:off x="3724174" y="3289600"/>
              <a:ext cx="232286" cy="134411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4" name="円/楕円 243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円/楕円 244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円/楕円 247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円/楕円 248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月 250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月 251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54" name="グループ化 753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75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 74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9" name="片側の 2 つの角を丸めた四角形 748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5" name="グループ化 754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756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 756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8" name="片側の 2 つの角を丸めた四角形 757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/>
          <p:cNvGrpSpPr/>
          <p:nvPr/>
        </p:nvGrpSpPr>
        <p:grpSpPr>
          <a:xfrm>
            <a:off x="8463390" y="4782748"/>
            <a:ext cx="347137" cy="1505693"/>
            <a:chOff x="6932298" y="3528244"/>
            <a:chExt cx="578482" cy="2509142"/>
          </a:xfrm>
        </p:grpSpPr>
        <p:sp>
          <p:nvSpPr>
            <p:cNvPr id="682" name="円/楕円 681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6" name="円/楕円 675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7" name="円/楕円 676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0" name="円/楕円 679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1" name="円/楕円 680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8" name="台形 527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1" name="片側の 2 つの角を丸めた四角形 530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2" name="片側の 2 つの角を丸めた四角形 531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5" name="角丸四角形 534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6" name="角丸四角形 535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7" name="角丸四角形 536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7" name="台形 516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0" name="片側の 2 つの角を丸めた四角形 519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1" name="片側の 2 つの角を丸めた四角形 520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角丸四角形 52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5" name="角丸四角形 52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6" name="角丸四角形 52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0" name="台形 499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8" name="台形 50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9" name="片側の 2 つの角を丸めた四角形 50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0" name="円/楕円 50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1" name="円/楕円 51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円/楕円 51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円/楕円 51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片側の 2 つの角を丸めた四角形 51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5" name="片側の 2 つの角を丸めた四角形 51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円/楕円 51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88" name="グループ化 787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505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03" name="台形 502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円/楕円 503"/>
            <p:cNvSpPr/>
            <p:nvPr/>
          </p:nvSpPr>
          <p:spPr bwMode="auto">
            <a:xfrm>
              <a:off x="7101506" y="3528244"/>
              <a:ext cx="214465" cy="121382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円/楕円 483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5" name="円/楕円 484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円/楕円 487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9" name="円/楕円 488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1" name="月 490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2" name="月 491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6" name="グループ化 775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766" name="グループ化 765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67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9" name="片側の 2 つの角を丸めた四角形 768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0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1" name="グループ化 770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772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フリーフォーム 772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4" name="片側の 2 つの角を丸めた四角形 773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5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6600"/>
                  </a:fgClr>
                  <a:bgClr>
                    <a:srgbClr val="00B05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" name="グループ化 7"/>
          <p:cNvGrpSpPr/>
          <p:nvPr/>
        </p:nvGrpSpPr>
        <p:grpSpPr>
          <a:xfrm>
            <a:off x="6528175" y="4708448"/>
            <a:ext cx="465616" cy="1610709"/>
            <a:chOff x="4635892" y="3383956"/>
            <a:chExt cx="775920" cy="2684145"/>
          </a:xfrm>
        </p:grpSpPr>
        <p:sp>
          <p:nvSpPr>
            <p:cNvPr id="654" name="台形 653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2" name="台形 55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涙形 1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涙形 481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2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円/楕円 8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9" name="円/楕円 538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7" name="グループ化 526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29" name="グループ化 528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34" name="フリーフォーム 53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片側の 2 つの角を丸めた四角形 529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片側の 2 つの角を丸めた四角形 53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507" name="グループ化 50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522" name="フリーフォーム 521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18" name="片側の 2 つの角を丸めた四角形 5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片側の 2 つの角を丸めた四角形 5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6600"/>
                </a:fgClr>
                <a:bgClr>
                  <a:srgbClr val="00B05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5" name="台形 654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56" name="片側の 2 つの角を丸めた四角形 655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7" name="片側の 2 つの角を丸めた四角形 656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8" name="片側の 2 つの角を丸めた四角形 657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0" name="角丸四角形 659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1" name="角丸四角形 660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2" name="角丸四角形 661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3" name="角丸四角形 662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台形 641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台形 642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4" name="台形 643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片側の 2 つの角を丸めた四角形 644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6" name="片側の 2 つの角を丸めた四角形 645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7" name="片側の 2 つの角を丸めた四角形 646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9" name="角丸四角形 648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0" name="角丸四角形 649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角丸四角形 650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2" name="角丸四角形 651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5" name="台形 624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台形 632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片側の 2 つの角を丸めた四角形 633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円/楕円 634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円/楕円 635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円/楕円 636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8" name="円/楕円 637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片側の 2 つの角を丸めた四角形 638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片側の 2 つの角を丸めた四角形 639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円/楕円 640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1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2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4" name="グループ化 3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3" name="月 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3" name="月 48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0" name="月 489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3" name="月 492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94" name="グループ化 493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495" name="月 494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6" name="月 495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7" name="月 496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98" name="月 497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499" name="台形 498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6600"/>
              </a:fgClr>
              <a:bgClr>
                <a:srgbClr val="00B05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1" name="円/楕円 500"/>
            <p:cNvSpPr/>
            <p:nvPr/>
          </p:nvSpPr>
          <p:spPr bwMode="auto">
            <a:xfrm>
              <a:off x="4897654" y="3383956"/>
              <a:ext cx="232286" cy="129847"/>
            </a:xfrm>
            <a:prstGeom prst="ellipse">
              <a:avLst/>
            </a:prstGeom>
            <a:solidFill>
              <a:srgbClr val="33CC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" name="グループ化 11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0" name="円/楕円 9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アーチ 10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円/楕円 53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円/楕円 54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2" name="円/楕円 54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3" name="円/楕円 54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4" name="グループ化 543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545" name="円/楕円 54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6" name="アーチ 54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円/楕円 54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円/楕円 54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9" name="円/楕円 54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0" name="円/楕円 54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" name="月 1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51" name="月 550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53" name="グループ化 552"/>
          <p:cNvGrpSpPr/>
          <p:nvPr/>
        </p:nvGrpSpPr>
        <p:grpSpPr>
          <a:xfrm>
            <a:off x="964550" y="2582751"/>
            <a:ext cx="530406" cy="1791548"/>
            <a:chOff x="2426726" y="3055030"/>
            <a:chExt cx="883888" cy="2985503"/>
          </a:xfrm>
        </p:grpSpPr>
        <p:grpSp>
          <p:nvGrpSpPr>
            <p:cNvPr id="554" name="グループ化 553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53" name="フリーフォーム 65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31" name="片側の 2 つの角を丸めた四角形 6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8" name="片側の 2 つの角を丸めた四角形 64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624" name="グループ化 623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628" name="フリーフォーム 62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9" name="フリーフォーム 62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6" name="片側の 2 つの角を丸めた四角形 62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7" name="片側の 2 つの角を丸めた四角形 62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56" name="片側の 2 つの角を丸めた四角形 555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7" name="片側の 2 つの角を丸めた四角形 556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8" name="台形 557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9" name="片側の 2 つの角を丸めた四角形 558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0" name="台形 559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1" name="台形 560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2" name="片側の 2 つの角を丸めた四角形 561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3" name="片側の 2 つの角を丸めた四角形 562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4" name="台形 563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5" name="片側の 2 つの角を丸めた四角形 574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6" name="台形 575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7" name="台形 576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円/楕円 577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9" name="台形 588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2" name="片側の 2 つの角を丸めた四角形 591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8" name="円/楕円 597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3" name="円/楕円 602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5" name="円/楕円 604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6" name="円/楕円 605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円/楕円 606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8" name="片側の 2 つの角を丸めた四角形 607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片側の 2 つの角を丸めた四角形 608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0" name="円/楕円 609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3" name="円/楕円 612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4" name="円/楕円 613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5" name="円/楕円 614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6" name="台形 615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7" name="円/楕円 616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18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9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0" name="円/楕円 619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1" name="円/楕円 620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2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3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64" name="グループ化 663"/>
          <p:cNvGrpSpPr/>
          <p:nvPr/>
        </p:nvGrpSpPr>
        <p:grpSpPr>
          <a:xfrm>
            <a:off x="2882770" y="2723509"/>
            <a:ext cx="532145" cy="1650790"/>
            <a:chOff x="5720931" y="3289600"/>
            <a:chExt cx="886785" cy="2750933"/>
          </a:xfrm>
        </p:grpSpPr>
        <p:grpSp>
          <p:nvGrpSpPr>
            <p:cNvPr id="665" name="グループ化 664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717" name="グループ化 716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20" name="フリーフォーム 719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8" name="片側の 2 つの角を丸めた四角形 717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片側の 2 つの角を丸めた四角形 718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6" name="グループ化 665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711" name="グループ化 71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715" name="フリーフォーム 714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12" name="片側の 2 つの角を丸めた四角形 71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3" name="片側の 2 つの角を丸めた四角形 71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67" name="円/楕円 666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8" name="片側の 2 つの角を丸めた四角形 667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9" name="片側の 2 つの角を丸めた四角形 668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0" name="片側の 2 つの角を丸めた四角形 669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1" name="台形 670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2" name="台形 671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3" name="片側の 2 つの角を丸めた四角形 672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4" name="片側の 2 つの角を丸めた四角形 673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5" name="片側の 2 つの角を丸めた四角形 674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8" name="台形 677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9" name="台形 678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3" name="台形 682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4" name="片側の 2 つの角を丸めた四角形 683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5" name="円/楕円 684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6" name="円/楕円 685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7" name="円/楕円 686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8" name="円/楕円 687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9" name="円/楕円 688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0" name="片側の 2 つの角を丸めた四角形 689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1" name="片側の 2 つの角を丸めた四角形 690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2" name="円/楕円 691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3" name="円/楕円 692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4" name="円/楕円 693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5" name="円/楕円 694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台形 702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4" name="円/楕円 703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円/楕円 706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円/楕円 707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27" name="グループ化 726"/>
          <p:cNvGrpSpPr/>
          <p:nvPr/>
        </p:nvGrpSpPr>
        <p:grpSpPr>
          <a:xfrm>
            <a:off x="4727975" y="2734535"/>
            <a:ext cx="391474" cy="1667331"/>
            <a:chOff x="3524200" y="3289600"/>
            <a:chExt cx="652367" cy="2778501"/>
          </a:xfrm>
        </p:grpSpPr>
        <p:sp>
          <p:nvSpPr>
            <p:cNvPr id="728" name="台形 727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9" name="台形 728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0" name="台形 729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3" name="片側の 2 つの角を丸めた四角形 732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4" name="片側の 2 つの角を丸めた四角形 733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9" name="片側の 2 つの角を丸めた四角形 73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0" name="角丸四角形 73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1" name="角丸四角形 74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2" name="角丸四角形 74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3" name="角丸四角形 74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4" name="台形 74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5" name="台形 74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6" name="台形 74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8" name="片側の 2 つの角を丸めた四角形 747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片側の 2 つの角を丸めた四角形 750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2" name="片側の 2 つの角を丸めた四角形 751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7" name="角丸四角形 776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角丸四角形 777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9" name="角丸四角形 778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0" name="角丸四角形 779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1" name="台形 780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2" name="円/楕円 781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3" name="台形 782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4" name="片側の 2 つの角を丸めた四角形 783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5" name="円/楕円 784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6" name="円/楕円 785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7" name="円/楕円 786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2" name="円/楕円 801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3" name="片側の 2 つの角を丸めた四角形 802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4" name="片側の 2 つの角を丸めた四角形 803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5" name="円/楕円 804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06" name="グループ化 805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827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7" name="台形 806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8" name="円/楕円 807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09" name="円/楕円 808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0" name="円/楕円 809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1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2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3" name="円/楕円 812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4" name="円/楕円 813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5" name="月 814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6" name="月 815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17" name="グループ化 816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823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 823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片側の 2 つの角を丸めた四角形 824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8" name="グループ化 817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819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0" name="フリーフォーム 819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片側の 2 つの角を丸めた四角形 820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9" name="グループ化 828"/>
          <p:cNvGrpSpPr/>
          <p:nvPr/>
        </p:nvGrpSpPr>
        <p:grpSpPr>
          <a:xfrm>
            <a:off x="8463390" y="2865457"/>
            <a:ext cx="347137" cy="1505693"/>
            <a:chOff x="6932298" y="3528244"/>
            <a:chExt cx="578482" cy="2509142"/>
          </a:xfrm>
        </p:grpSpPr>
        <p:sp>
          <p:nvSpPr>
            <p:cNvPr id="830" name="円/楕円 829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1" name="円/楕円 830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円/楕円 831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円/楕円 832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円/楕円 833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台形 834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6" name="片側の 2 つの角を丸めた四角形 835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7" name="片側の 2 つの角を丸めた四角形 836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角丸四角形 837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角丸四角形 838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角丸四角形 839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台形 840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片側の 2 つの角を丸めた四角形 841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片側の 2 つの角を丸めた四角形 842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角丸四角形 843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角丸四角形 844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角丸四角形 845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台形 846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台形 847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9" name="片側の 2 つの角を丸めた四角形 848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0" name="円/楕円 849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1" name="円/楕円 850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円/楕円 851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3" name="円/楕円 852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4" name="片側の 2 つの角を丸めた四角形 853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5" name="片側の 2 つの角を丸めた四角形 854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6" name="円/楕円 855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7" name="グループ化 856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879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58" name="台形 857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9" name="円/楕円 858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60" name="円/楕円 859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1" name="円/楕円 860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2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3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4" name="円/楕円 863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5" name="円/楕円 864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6" name="月 865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7" name="月 866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68" name="グループ化 867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869" name="グループ化 868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5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 875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7" name="片側の 2 つの角を丸めた四角形 876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70" name="グループ化 869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871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 871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3" name="片側の 2 つの角を丸めた四角形 872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0070C0"/>
                  </a:fgClr>
                  <a:bgClr>
                    <a:srgbClr val="00B0F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81" name="グループ化 880"/>
          <p:cNvGrpSpPr/>
          <p:nvPr/>
        </p:nvGrpSpPr>
        <p:grpSpPr>
          <a:xfrm>
            <a:off x="6528175" y="2791157"/>
            <a:ext cx="465616" cy="1610709"/>
            <a:chOff x="4635892" y="3383956"/>
            <a:chExt cx="775920" cy="2684145"/>
          </a:xfrm>
        </p:grpSpPr>
        <p:sp>
          <p:nvSpPr>
            <p:cNvPr id="882" name="台形 881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3" name="台形 882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4" name="涙形 883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5" name="涙形 884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6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7" name="円/楕円 886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8" name="円/楕円 887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9" name="グループ化 888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6" name="グループ化 955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9" name="フリーフォーム 958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0" name="フリーフォーム 959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7" name="片側の 2 つの角を丸めた四角形 956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8" name="片側の 2 つの角を丸めた四角形 957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90" name="グループ化 889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951" name="グループ化 950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954" name="フリーフォーム 953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5" name="フリーフォーム 954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52" name="片側の 2 つの角を丸めた四角形 951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3" name="片側の 2 つの角を丸めた四角形 952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0070C0"/>
                </a:fgClr>
                <a:bgClr>
                  <a:srgbClr val="00B0F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1" name="台形 890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2" name="片側の 2 つの角を丸めた四角形 891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3" name="片側の 2 つの角を丸めた四角形 892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4" name="片側の 2 つの角を丸めた四角形 893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5" name="角丸四角形 894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6" name="角丸四角形 895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7" name="角丸四角形 896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8" name="角丸四角形 897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9" name="台形 898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0" name="台形 899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1" name="台形 900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2" name="片側の 2 つの角を丸めた四角形 901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3" name="片側の 2 つの角を丸めた四角形 902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片側の 2 つの角を丸めた四角形 903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角丸四角形 904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6" name="角丸四角形 905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7" name="角丸四角形 906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8" name="角丸四角形 907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9" name="台形 908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0" name="台形 909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1" name="片側の 2 つの角を丸めた四角形 910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円/楕円 911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3" name="円/楕円 912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4" name="円/楕円 913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円/楕円 914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6" name="片側の 2 つの角を丸めた四角形 915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7" name="片側の 2 つの角を丸めた四角形 916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8" name="円/楕円 917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9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0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21" name="グループ化 920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941" name="グループ化 940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7" name="月 946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8" name="月 947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9" name="月 948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50" name="月 949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42" name="グループ化 941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943" name="月 942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4" name="月 943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5" name="月 944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46" name="月 945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922" name="台形 921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0070C0"/>
              </a:fgClr>
              <a:bgClr>
                <a:srgbClr val="00B0F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3" name="円/楕円 922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00B0F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24" name="グループ化 923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927" name="グループ化 926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35" name="円/楕円 934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6" name="アーチ 935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7" name="円/楕円 936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8" name="円/楕円 937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9" name="円/楕円 938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0" name="円/楕円 939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8" name="グループ化 927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929" name="円/楕円 928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0" name="アーチ 929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1" name="円/楕円 930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2" name="円/楕円 931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3" name="円/楕円 932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4" name="円/楕円 933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25" name="月 924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26" name="月 925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61" name="グループ化 960"/>
          <p:cNvGrpSpPr/>
          <p:nvPr/>
        </p:nvGrpSpPr>
        <p:grpSpPr>
          <a:xfrm>
            <a:off x="964550" y="621216"/>
            <a:ext cx="530406" cy="1791548"/>
            <a:chOff x="2426726" y="3055030"/>
            <a:chExt cx="883888" cy="2985503"/>
          </a:xfrm>
        </p:grpSpPr>
        <p:grpSp>
          <p:nvGrpSpPr>
            <p:cNvPr id="962" name="グループ化 961"/>
            <p:cNvGrpSpPr/>
            <p:nvPr/>
          </p:nvGrpSpPr>
          <p:grpSpPr>
            <a:xfrm rot="20996001" flipH="1">
              <a:off x="312193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1003" name="グループ化 100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6" name="フリーフォーム 100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7" name="フリーフォーム 100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4" name="片側の 2 つの角を丸めた四角形 100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5" name="片側の 2 つの角を丸めた四角形 100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3" name="グループ化 962"/>
            <p:cNvGrpSpPr/>
            <p:nvPr/>
          </p:nvGrpSpPr>
          <p:grpSpPr>
            <a:xfrm rot="603999">
              <a:off x="2426726" y="3775416"/>
              <a:ext cx="188678" cy="1275984"/>
              <a:chOff x="661100" y="3800962"/>
              <a:chExt cx="188678" cy="1275984"/>
            </a:xfrm>
          </p:grpSpPr>
          <p:grpSp>
            <p:nvGrpSpPr>
              <p:cNvPr id="998" name="グループ化 99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01" name="フリーフォーム 100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99" name="片側の 2 つの角を丸めた四角形 99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0" name="片側の 2 つの角を丸めた四角形 99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4" name="片側の 2 つの角を丸めた四角形 963"/>
            <p:cNvSpPr/>
            <p:nvPr/>
          </p:nvSpPr>
          <p:spPr bwMode="auto">
            <a:xfrm>
              <a:off x="25992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5" name="片側の 2 つの角を丸めた四角形 964"/>
            <p:cNvSpPr/>
            <p:nvPr/>
          </p:nvSpPr>
          <p:spPr bwMode="auto">
            <a:xfrm>
              <a:off x="25992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6" name="台形 965"/>
            <p:cNvSpPr/>
            <p:nvPr/>
          </p:nvSpPr>
          <p:spPr bwMode="auto">
            <a:xfrm>
              <a:off x="26679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7" name="片側の 2 つの角を丸めた四角形 966"/>
            <p:cNvSpPr/>
            <p:nvPr/>
          </p:nvSpPr>
          <p:spPr bwMode="auto">
            <a:xfrm>
              <a:off x="26547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8" name="台形 967"/>
            <p:cNvSpPr/>
            <p:nvPr/>
          </p:nvSpPr>
          <p:spPr bwMode="auto">
            <a:xfrm rot="10800000">
              <a:off x="25600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9" name="台形 968"/>
            <p:cNvSpPr/>
            <p:nvPr/>
          </p:nvSpPr>
          <p:spPr bwMode="auto">
            <a:xfrm rot="10800000">
              <a:off x="25905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0" name="片側の 2 つの角を丸めた四角形 969"/>
            <p:cNvSpPr/>
            <p:nvPr/>
          </p:nvSpPr>
          <p:spPr bwMode="auto">
            <a:xfrm>
              <a:off x="2904029" y="5832055"/>
              <a:ext cx="225470" cy="20847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1" name="片側の 2 つの角を丸めた四角形 970"/>
            <p:cNvSpPr/>
            <p:nvPr/>
          </p:nvSpPr>
          <p:spPr bwMode="auto">
            <a:xfrm>
              <a:off x="2904029" y="5823282"/>
              <a:ext cx="225470" cy="186677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2" name="台形 971"/>
            <p:cNvSpPr/>
            <p:nvPr/>
          </p:nvSpPr>
          <p:spPr bwMode="auto">
            <a:xfrm>
              <a:off x="2972731" y="5912791"/>
              <a:ext cx="87004" cy="90644"/>
            </a:xfrm>
            <a:prstGeom prst="trapezoid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3" name="片側の 2 つの角を丸めた四角形 972"/>
            <p:cNvSpPr/>
            <p:nvPr/>
          </p:nvSpPr>
          <p:spPr bwMode="auto">
            <a:xfrm>
              <a:off x="2959567" y="5833434"/>
              <a:ext cx="114394" cy="8978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>
                <a:lumMod val="75000"/>
                <a:lumOff val="2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4" name="台形 973"/>
            <p:cNvSpPr/>
            <p:nvPr/>
          </p:nvSpPr>
          <p:spPr bwMode="auto">
            <a:xfrm rot="10800000">
              <a:off x="2864833" y="4796995"/>
              <a:ext cx="309465" cy="1059643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5" name="台形 974"/>
            <p:cNvSpPr/>
            <p:nvPr/>
          </p:nvSpPr>
          <p:spPr bwMode="auto">
            <a:xfrm rot="10800000">
              <a:off x="2895311" y="5784822"/>
              <a:ext cx="243419" cy="84531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6" name="円/楕円 975"/>
            <p:cNvSpPr/>
            <p:nvPr/>
          </p:nvSpPr>
          <p:spPr bwMode="auto">
            <a:xfrm>
              <a:off x="2583191" y="3108848"/>
              <a:ext cx="567948" cy="584952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7" name="台形 976"/>
            <p:cNvSpPr/>
            <p:nvPr/>
          </p:nvSpPr>
          <p:spPr bwMode="auto">
            <a:xfrm>
              <a:off x="2726612" y="3663728"/>
              <a:ext cx="281106" cy="10665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8" name="片側の 2 つの角を丸めた四角形 977"/>
            <p:cNvSpPr/>
            <p:nvPr/>
          </p:nvSpPr>
          <p:spPr bwMode="auto">
            <a:xfrm>
              <a:off x="2527058" y="3767434"/>
              <a:ext cx="680214" cy="1088173"/>
            </a:xfrm>
            <a:prstGeom prst="round2SameRect">
              <a:avLst>
                <a:gd name="adj1" fmla="val 16179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9" name="円/楕円 978"/>
            <p:cNvSpPr/>
            <p:nvPr/>
          </p:nvSpPr>
          <p:spPr bwMode="auto">
            <a:xfrm>
              <a:off x="2824204" y="3853940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0" name="円/楕円 979"/>
            <p:cNvSpPr/>
            <p:nvPr/>
          </p:nvSpPr>
          <p:spPr bwMode="auto">
            <a:xfrm>
              <a:off x="2824204" y="403055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1" name="円/楕円 980"/>
            <p:cNvSpPr/>
            <p:nvPr/>
          </p:nvSpPr>
          <p:spPr bwMode="auto">
            <a:xfrm>
              <a:off x="2824204" y="4197626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2" name="円/楕円 981"/>
            <p:cNvSpPr/>
            <p:nvPr/>
          </p:nvSpPr>
          <p:spPr bwMode="auto">
            <a:xfrm rot="20543917">
              <a:off x="2560974" y="3370591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3" name="円/楕円 982"/>
            <p:cNvSpPr/>
            <p:nvPr/>
          </p:nvSpPr>
          <p:spPr bwMode="auto">
            <a:xfrm rot="1056083" flipH="1">
              <a:off x="3044545" y="3370593"/>
              <a:ext cx="125207" cy="174474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4" name="片側の 2 つの角を丸めた四角形 983"/>
            <p:cNvSpPr/>
            <p:nvPr/>
          </p:nvSpPr>
          <p:spPr bwMode="auto">
            <a:xfrm rot="10800000">
              <a:off x="2570017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5" name="片側の 2 つの角を丸めた四角形 984"/>
            <p:cNvSpPr/>
            <p:nvPr/>
          </p:nvSpPr>
          <p:spPr bwMode="auto">
            <a:xfrm rot="10800000">
              <a:off x="2985306" y="3943907"/>
              <a:ext cx="182584" cy="161361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6" name="円/楕円 985"/>
            <p:cNvSpPr/>
            <p:nvPr/>
          </p:nvSpPr>
          <p:spPr bwMode="auto">
            <a:xfrm>
              <a:off x="2824204" y="4365889"/>
              <a:ext cx="85926" cy="8592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7" name="円/楕円 986"/>
            <p:cNvSpPr/>
            <p:nvPr/>
          </p:nvSpPr>
          <p:spPr bwMode="auto">
            <a:xfrm rot="20543917">
              <a:off x="2589471" y="3395500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8" name="円/楕円 987"/>
            <p:cNvSpPr/>
            <p:nvPr/>
          </p:nvSpPr>
          <p:spPr bwMode="auto">
            <a:xfrm rot="1056083" flipH="1">
              <a:off x="3047868" y="3395499"/>
              <a:ext cx="95412" cy="123162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9" name="円/楕円 988"/>
            <p:cNvSpPr/>
            <p:nvPr/>
          </p:nvSpPr>
          <p:spPr bwMode="auto">
            <a:xfrm>
              <a:off x="2623720" y="3130328"/>
              <a:ext cx="486890" cy="5930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0" name="台形 989"/>
            <p:cNvSpPr/>
            <p:nvPr/>
          </p:nvSpPr>
          <p:spPr bwMode="auto">
            <a:xfrm>
              <a:off x="2652360" y="3055030"/>
              <a:ext cx="429609" cy="14969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1" name="円/楕円 990"/>
            <p:cNvSpPr/>
            <p:nvPr/>
          </p:nvSpPr>
          <p:spPr bwMode="auto">
            <a:xfrm>
              <a:off x="2726612" y="3055030"/>
              <a:ext cx="258694" cy="149692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92" name="二等辺三角形 98"/>
            <p:cNvSpPr/>
            <p:nvPr/>
          </p:nvSpPr>
          <p:spPr bwMode="auto">
            <a:xfrm rot="10800000">
              <a:off x="2764392" y="3604286"/>
              <a:ext cx="205550" cy="72116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3" name="二等辺三角形 98"/>
            <p:cNvSpPr/>
            <p:nvPr/>
          </p:nvSpPr>
          <p:spPr bwMode="auto">
            <a:xfrm rot="10800000" flipV="1">
              <a:off x="2844307" y="3557021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4" name="円/楕円 993"/>
            <p:cNvSpPr/>
            <p:nvPr/>
          </p:nvSpPr>
          <p:spPr bwMode="auto">
            <a:xfrm>
              <a:off x="2701271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5" name="円/楕円 994"/>
            <p:cNvSpPr/>
            <p:nvPr/>
          </p:nvSpPr>
          <p:spPr bwMode="auto">
            <a:xfrm>
              <a:off x="2969876" y="3383957"/>
              <a:ext cx="51329" cy="88584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6" name="円/楕円 99"/>
            <p:cNvSpPr/>
            <p:nvPr/>
          </p:nvSpPr>
          <p:spPr bwMode="auto">
            <a:xfrm>
              <a:off x="2668382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7" name="円/楕円 99"/>
            <p:cNvSpPr/>
            <p:nvPr/>
          </p:nvSpPr>
          <p:spPr bwMode="auto">
            <a:xfrm>
              <a:off x="2934138" y="3292837"/>
              <a:ext cx="118192" cy="45719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8" name="グループ化 1007"/>
          <p:cNvGrpSpPr/>
          <p:nvPr/>
        </p:nvGrpSpPr>
        <p:grpSpPr>
          <a:xfrm>
            <a:off x="2882770" y="761974"/>
            <a:ext cx="532145" cy="1650790"/>
            <a:chOff x="5720931" y="3289600"/>
            <a:chExt cx="886785" cy="2750933"/>
          </a:xfrm>
        </p:grpSpPr>
        <p:grpSp>
          <p:nvGrpSpPr>
            <p:cNvPr id="1009" name="グループ化 1008"/>
            <p:cNvGrpSpPr/>
            <p:nvPr/>
          </p:nvGrpSpPr>
          <p:grpSpPr>
            <a:xfrm rot="20996001" flipH="1">
              <a:off x="6434950" y="3958344"/>
              <a:ext cx="172766" cy="1168374"/>
              <a:chOff x="661100" y="3800962"/>
              <a:chExt cx="188678" cy="1275984"/>
            </a:xfrm>
          </p:grpSpPr>
          <p:grpSp>
            <p:nvGrpSpPr>
              <p:cNvPr id="1048" name="グループ化 1047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51" name="フリーフォーム 1050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9" name="片側の 2 つの角を丸めた四角形 1048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片側の 2 つの角を丸めた四角形 1049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0" name="グループ化 1009"/>
            <p:cNvGrpSpPr/>
            <p:nvPr/>
          </p:nvGrpSpPr>
          <p:grpSpPr>
            <a:xfrm rot="603999">
              <a:off x="5720931" y="3955563"/>
              <a:ext cx="172766" cy="1168374"/>
              <a:chOff x="661100" y="3800962"/>
              <a:chExt cx="188678" cy="1275984"/>
            </a:xfrm>
          </p:grpSpPr>
          <p:grpSp>
            <p:nvGrpSpPr>
              <p:cNvPr id="1043" name="グループ化 1042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046" name="フリーフォーム 1045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4" name="片側の 2 つの角を丸めた四角形 1043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片側の 2 つの角を丸めた四角形 1044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1" name="円/楕円 1010"/>
            <p:cNvSpPr/>
            <p:nvPr/>
          </p:nvSpPr>
          <p:spPr bwMode="auto">
            <a:xfrm>
              <a:off x="5886967" y="3370137"/>
              <a:ext cx="554116" cy="33127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2" name="片側の 2 つの角を丸めた四角形 1011"/>
            <p:cNvSpPr/>
            <p:nvPr/>
          </p:nvSpPr>
          <p:spPr bwMode="auto">
            <a:xfrm>
              <a:off x="5895676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3" name="片側の 2 つの角を丸めた四角形 1012"/>
            <p:cNvSpPr/>
            <p:nvPr/>
          </p:nvSpPr>
          <p:spPr bwMode="auto">
            <a:xfrm>
              <a:off x="5895676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4" name="片側の 2 つの角を丸めた四角形 1013"/>
            <p:cNvSpPr/>
            <p:nvPr/>
          </p:nvSpPr>
          <p:spPr bwMode="auto">
            <a:xfrm>
              <a:off x="5951151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5" name="台形 1014"/>
            <p:cNvSpPr/>
            <p:nvPr/>
          </p:nvSpPr>
          <p:spPr bwMode="auto">
            <a:xfrm rot="10800000">
              <a:off x="5856525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6" name="台形 1015"/>
            <p:cNvSpPr/>
            <p:nvPr/>
          </p:nvSpPr>
          <p:spPr bwMode="auto">
            <a:xfrm rot="10800000">
              <a:off x="5886968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7" name="片側の 2 つの角を丸めた四角形 1016"/>
            <p:cNvSpPr/>
            <p:nvPr/>
          </p:nvSpPr>
          <p:spPr bwMode="auto">
            <a:xfrm>
              <a:off x="6200129" y="5848435"/>
              <a:ext cx="225214" cy="19209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8" name="片側の 2 つの角を丸めた四角形 1017"/>
            <p:cNvSpPr/>
            <p:nvPr/>
          </p:nvSpPr>
          <p:spPr bwMode="auto">
            <a:xfrm>
              <a:off x="6200129" y="5840351"/>
              <a:ext cx="225214" cy="17201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9" name="片側の 2 つの角を丸めた四角形 1018"/>
            <p:cNvSpPr/>
            <p:nvPr/>
          </p:nvSpPr>
          <p:spPr bwMode="auto">
            <a:xfrm>
              <a:off x="6255604" y="5849706"/>
              <a:ext cx="114264" cy="82726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0" name="台形 1019"/>
            <p:cNvSpPr/>
            <p:nvPr/>
          </p:nvSpPr>
          <p:spPr bwMode="auto">
            <a:xfrm rot="10800000">
              <a:off x="6160978" y="4894699"/>
              <a:ext cx="309113" cy="976388"/>
            </a:xfrm>
            <a:prstGeom prst="trapezoid">
              <a:avLst>
                <a:gd name="adj" fmla="val 16792"/>
              </a:avLst>
            </a:pr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1" name="台形 1020"/>
            <p:cNvSpPr/>
            <p:nvPr/>
          </p:nvSpPr>
          <p:spPr bwMode="auto">
            <a:xfrm rot="10800000">
              <a:off x="6191421" y="5804913"/>
              <a:ext cx="243142" cy="77890"/>
            </a:xfrm>
            <a:prstGeom prst="trapezoid">
              <a:avLst>
                <a:gd name="adj" fmla="val 16792"/>
              </a:avLst>
            </a:prstGeom>
            <a:solidFill>
              <a:schemeClr val="accent2">
                <a:lumMod val="20000"/>
                <a:lumOff val="8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2" name="台形 1021"/>
            <p:cNvSpPr/>
            <p:nvPr/>
          </p:nvSpPr>
          <p:spPr bwMode="auto">
            <a:xfrm>
              <a:off x="6022915" y="3850473"/>
              <a:ext cx="280786" cy="98274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3" name="片側の 2 つの角を丸めた四角形 1022"/>
            <p:cNvSpPr/>
            <p:nvPr/>
          </p:nvSpPr>
          <p:spPr bwMode="auto">
            <a:xfrm>
              <a:off x="5813778" y="3946031"/>
              <a:ext cx="699060" cy="1002676"/>
            </a:xfrm>
            <a:prstGeom prst="round2SameRect">
              <a:avLst>
                <a:gd name="adj1" fmla="val 159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4" name="円/楕円 1023"/>
            <p:cNvSpPr/>
            <p:nvPr/>
          </p:nvSpPr>
          <p:spPr bwMode="auto">
            <a:xfrm>
              <a:off x="6120396" y="4025740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5" name="円/楕円 1024"/>
            <p:cNvSpPr/>
            <p:nvPr/>
          </p:nvSpPr>
          <p:spPr bwMode="auto">
            <a:xfrm>
              <a:off x="6120396" y="4188479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6" name="円/楕円 1025"/>
            <p:cNvSpPr/>
            <p:nvPr/>
          </p:nvSpPr>
          <p:spPr bwMode="auto">
            <a:xfrm>
              <a:off x="6120396" y="4342423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7" name="円/楕円 1026"/>
            <p:cNvSpPr/>
            <p:nvPr/>
          </p:nvSpPr>
          <p:spPr bwMode="auto">
            <a:xfrm rot="20543917">
              <a:off x="5857465" y="3580367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8" name="円/楕円 1027"/>
            <p:cNvSpPr/>
            <p:nvPr/>
          </p:nvSpPr>
          <p:spPr bwMode="auto">
            <a:xfrm rot="1056083" flipH="1">
              <a:off x="6340486" y="3580369"/>
              <a:ext cx="125064" cy="160766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9" name="片側の 2 つの角を丸めた四角形 1028"/>
            <p:cNvSpPr/>
            <p:nvPr/>
          </p:nvSpPr>
          <p:spPr bwMode="auto">
            <a:xfrm rot="10800000">
              <a:off x="5866498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0" name="片側の 2 つの角を丸めた四角形 1029"/>
            <p:cNvSpPr/>
            <p:nvPr/>
          </p:nvSpPr>
          <p:spPr bwMode="auto">
            <a:xfrm rot="10800000">
              <a:off x="6281314" y="4108638"/>
              <a:ext cx="182376" cy="14868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1" name="円/楕円 1030"/>
            <p:cNvSpPr/>
            <p:nvPr/>
          </p:nvSpPr>
          <p:spPr bwMode="auto">
            <a:xfrm>
              <a:off x="6120396" y="4497465"/>
              <a:ext cx="85828" cy="7917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2" name="円/楕円 1031"/>
            <p:cNvSpPr/>
            <p:nvPr/>
          </p:nvSpPr>
          <p:spPr bwMode="auto">
            <a:xfrm rot="20543917">
              <a:off x="5885930" y="3603319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3" name="円/楕円 1032"/>
            <p:cNvSpPr/>
            <p:nvPr/>
          </p:nvSpPr>
          <p:spPr bwMode="auto">
            <a:xfrm rot="1056083" flipH="1">
              <a:off x="6343805" y="3603318"/>
              <a:ext cx="95303" cy="11348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4" name="円/楕円 1033"/>
            <p:cNvSpPr/>
            <p:nvPr/>
          </p:nvSpPr>
          <p:spPr bwMode="auto">
            <a:xfrm>
              <a:off x="5920140" y="3358982"/>
              <a:ext cx="486336" cy="5464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5" name="台形 1034"/>
            <p:cNvSpPr/>
            <p:nvPr/>
          </p:nvSpPr>
          <p:spPr bwMode="auto">
            <a:xfrm>
              <a:off x="5948747" y="3289600"/>
              <a:ext cx="429120" cy="13793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6" name="円/楕円 1035"/>
            <p:cNvSpPr/>
            <p:nvPr/>
          </p:nvSpPr>
          <p:spPr bwMode="auto">
            <a:xfrm>
              <a:off x="6022915" y="3289600"/>
              <a:ext cx="258399" cy="137931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37" name="二等辺三角形 98"/>
            <p:cNvSpPr/>
            <p:nvPr/>
          </p:nvSpPr>
          <p:spPr bwMode="auto">
            <a:xfrm rot="10800000">
              <a:off x="6106517" y="3781454"/>
              <a:ext cx="113586" cy="4571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8" name="二等辺三角形 98"/>
            <p:cNvSpPr/>
            <p:nvPr/>
          </p:nvSpPr>
          <p:spPr bwMode="auto">
            <a:xfrm rot="10800000" flipV="1">
              <a:off x="6140476" y="3712723"/>
              <a:ext cx="45668" cy="21350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9" name="円/楕円 1038"/>
            <p:cNvSpPr/>
            <p:nvPr/>
          </p:nvSpPr>
          <p:spPr bwMode="auto">
            <a:xfrm>
              <a:off x="5997603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0" name="円/楕円 1039"/>
            <p:cNvSpPr/>
            <p:nvPr/>
          </p:nvSpPr>
          <p:spPr bwMode="auto">
            <a:xfrm>
              <a:off x="6265902" y="3592683"/>
              <a:ext cx="51271" cy="47661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1" name="円/楕円 99"/>
            <p:cNvSpPr/>
            <p:nvPr/>
          </p:nvSpPr>
          <p:spPr bwMode="auto">
            <a:xfrm>
              <a:off x="5941756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2" name="円/楕円 99"/>
            <p:cNvSpPr/>
            <p:nvPr/>
          </p:nvSpPr>
          <p:spPr bwMode="auto">
            <a:xfrm>
              <a:off x="6217981" y="3506927"/>
              <a:ext cx="164048" cy="45720"/>
            </a:xfrm>
            <a:custGeom>
              <a:avLst/>
              <a:gdLst>
                <a:gd name="connsiteX0" fmla="*/ 0 w 258420"/>
                <a:gd name="connsiteY0" fmla="*/ 22860 h 45719"/>
                <a:gd name="connsiteX1" fmla="*/ 129210 w 258420"/>
                <a:gd name="connsiteY1" fmla="*/ 0 h 45719"/>
                <a:gd name="connsiteX2" fmla="*/ 258420 w 258420"/>
                <a:gd name="connsiteY2" fmla="*/ 22860 h 45719"/>
                <a:gd name="connsiteX3" fmla="*/ 129210 w 258420"/>
                <a:gd name="connsiteY3" fmla="*/ 45720 h 45719"/>
                <a:gd name="connsiteX4" fmla="*/ 0 w 258420"/>
                <a:gd name="connsiteY4" fmla="*/ 22860 h 45719"/>
                <a:gd name="connsiteX0" fmla="*/ 0 w 258420"/>
                <a:gd name="connsiteY0" fmla="*/ 45720 h 68580"/>
                <a:gd name="connsiteX1" fmla="*/ 129210 w 258420"/>
                <a:gd name="connsiteY1" fmla="*/ 0 h 68580"/>
                <a:gd name="connsiteX2" fmla="*/ 258420 w 258420"/>
                <a:gd name="connsiteY2" fmla="*/ 45720 h 68580"/>
                <a:gd name="connsiteX3" fmla="*/ 129210 w 258420"/>
                <a:gd name="connsiteY3" fmla="*/ 68580 h 68580"/>
                <a:gd name="connsiteX4" fmla="*/ 0 w 258420"/>
                <a:gd name="connsiteY4" fmla="*/ 45720 h 68580"/>
                <a:gd name="connsiteX0" fmla="*/ 0 w 258420"/>
                <a:gd name="connsiteY0" fmla="*/ 45720 h 50155"/>
                <a:gd name="connsiteX1" fmla="*/ 129210 w 258420"/>
                <a:gd name="connsiteY1" fmla="*/ 0 h 50155"/>
                <a:gd name="connsiteX2" fmla="*/ 258420 w 258420"/>
                <a:gd name="connsiteY2" fmla="*/ 45720 h 50155"/>
                <a:gd name="connsiteX3" fmla="*/ 129210 w 258420"/>
                <a:gd name="connsiteY3" fmla="*/ 40005 h 50155"/>
                <a:gd name="connsiteX4" fmla="*/ 0 w 258420"/>
                <a:gd name="connsiteY4" fmla="*/ 45720 h 501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420" h="50155">
                  <a:moveTo>
                    <a:pt x="0" y="45720"/>
                  </a:moveTo>
                  <a:cubicBezTo>
                    <a:pt x="0" y="39053"/>
                    <a:pt x="57849" y="0"/>
                    <a:pt x="129210" y="0"/>
                  </a:cubicBezTo>
                  <a:cubicBezTo>
                    <a:pt x="200571" y="0"/>
                    <a:pt x="258420" y="33095"/>
                    <a:pt x="258420" y="45720"/>
                  </a:cubicBezTo>
                  <a:cubicBezTo>
                    <a:pt x="258420" y="58345"/>
                    <a:pt x="200571" y="40005"/>
                    <a:pt x="129210" y="40005"/>
                  </a:cubicBezTo>
                  <a:cubicBezTo>
                    <a:pt x="57849" y="40005"/>
                    <a:pt x="0" y="52387"/>
                    <a:pt x="0" y="4572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53" name="グループ化 1052"/>
          <p:cNvGrpSpPr/>
          <p:nvPr/>
        </p:nvGrpSpPr>
        <p:grpSpPr>
          <a:xfrm>
            <a:off x="4727975" y="773000"/>
            <a:ext cx="391474" cy="1667331"/>
            <a:chOff x="3524200" y="3289600"/>
            <a:chExt cx="652367" cy="2778501"/>
          </a:xfrm>
        </p:grpSpPr>
        <p:sp>
          <p:nvSpPr>
            <p:cNvPr id="1054" name="台形 1053"/>
            <p:cNvSpPr/>
            <p:nvPr/>
          </p:nvSpPr>
          <p:spPr bwMode="auto">
            <a:xfrm rot="10800000">
              <a:off x="384762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5" name="台形 1054"/>
            <p:cNvSpPr/>
            <p:nvPr/>
          </p:nvSpPr>
          <p:spPr bwMode="auto">
            <a:xfrm rot="10800000">
              <a:off x="389191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6" name="台形 1055"/>
            <p:cNvSpPr/>
            <p:nvPr/>
          </p:nvSpPr>
          <p:spPr bwMode="auto">
            <a:xfrm rot="10800000">
              <a:off x="388239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7" name="片側の 2 つの角を丸めた四角形 1056"/>
            <p:cNvSpPr/>
            <p:nvPr/>
          </p:nvSpPr>
          <p:spPr bwMode="auto">
            <a:xfrm>
              <a:off x="386524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8" name="片側の 2 つの角を丸めた四角形 1057"/>
            <p:cNvSpPr/>
            <p:nvPr/>
          </p:nvSpPr>
          <p:spPr bwMode="auto">
            <a:xfrm>
              <a:off x="386524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9" name="片側の 2 つの角を丸めた四角形 1058"/>
            <p:cNvSpPr/>
            <p:nvPr/>
          </p:nvSpPr>
          <p:spPr bwMode="auto">
            <a:xfrm rot="10800000">
              <a:off x="392679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0" name="角丸四角形 1059"/>
            <p:cNvSpPr/>
            <p:nvPr/>
          </p:nvSpPr>
          <p:spPr bwMode="auto">
            <a:xfrm>
              <a:off x="391497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1" name="角丸四角形 1060"/>
            <p:cNvSpPr/>
            <p:nvPr/>
          </p:nvSpPr>
          <p:spPr bwMode="auto">
            <a:xfrm>
              <a:off x="391497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2" name="角丸四角形 1061"/>
            <p:cNvSpPr/>
            <p:nvPr/>
          </p:nvSpPr>
          <p:spPr bwMode="auto">
            <a:xfrm>
              <a:off x="391497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3" name="角丸四角形 1062"/>
            <p:cNvSpPr/>
            <p:nvPr/>
          </p:nvSpPr>
          <p:spPr bwMode="auto">
            <a:xfrm>
              <a:off x="391497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4" name="台形 1063"/>
            <p:cNvSpPr/>
            <p:nvPr/>
          </p:nvSpPr>
          <p:spPr bwMode="auto">
            <a:xfrm rot="10800000">
              <a:off x="3629187" y="4895368"/>
              <a:ext cx="236576" cy="1031666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5" name="台形 1064"/>
            <p:cNvSpPr/>
            <p:nvPr/>
          </p:nvSpPr>
          <p:spPr bwMode="auto">
            <a:xfrm rot="10800000">
              <a:off x="3673479" y="5714615"/>
              <a:ext cx="147992" cy="189101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6" name="台形 1065"/>
            <p:cNvSpPr/>
            <p:nvPr/>
          </p:nvSpPr>
          <p:spPr bwMode="auto">
            <a:xfrm rot="10800000">
              <a:off x="3663954" y="5876162"/>
              <a:ext cx="167042" cy="50872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7" name="片側の 2 つの角を丸めた四角形 1066"/>
            <p:cNvSpPr/>
            <p:nvPr/>
          </p:nvSpPr>
          <p:spPr bwMode="auto">
            <a:xfrm>
              <a:off x="3646800" y="5905976"/>
              <a:ext cx="201342" cy="162125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8" name="片側の 2 つの角を丸めた四角形 1067"/>
            <p:cNvSpPr/>
            <p:nvPr/>
          </p:nvSpPr>
          <p:spPr bwMode="auto">
            <a:xfrm>
              <a:off x="3646800" y="5908590"/>
              <a:ext cx="201342" cy="140190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9" name="片側の 2 つの角を丸めた四角形 1068"/>
            <p:cNvSpPr/>
            <p:nvPr/>
          </p:nvSpPr>
          <p:spPr bwMode="auto">
            <a:xfrm rot="10800000">
              <a:off x="3708352" y="5906811"/>
              <a:ext cx="79261" cy="100932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0" name="角丸四角形 1069"/>
            <p:cNvSpPr/>
            <p:nvPr/>
          </p:nvSpPr>
          <p:spPr bwMode="auto">
            <a:xfrm>
              <a:off x="3696534" y="5901598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1" name="角丸四角形 1070"/>
            <p:cNvSpPr/>
            <p:nvPr/>
          </p:nvSpPr>
          <p:spPr bwMode="auto">
            <a:xfrm>
              <a:off x="3696534" y="5922107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2" name="角丸四角形 1071"/>
            <p:cNvSpPr/>
            <p:nvPr/>
          </p:nvSpPr>
          <p:spPr bwMode="auto">
            <a:xfrm>
              <a:off x="3696534" y="594210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3" name="角丸四角形 1072"/>
            <p:cNvSpPr/>
            <p:nvPr/>
          </p:nvSpPr>
          <p:spPr bwMode="auto">
            <a:xfrm>
              <a:off x="3696534" y="5962611"/>
              <a:ext cx="101873" cy="12305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4" name="台形 1073"/>
            <p:cNvSpPr/>
            <p:nvPr/>
          </p:nvSpPr>
          <p:spPr bwMode="auto">
            <a:xfrm>
              <a:off x="3524200" y="4718091"/>
              <a:ext cx="652367" cy="664802"/>
            </a:xfrm>
            <a:prstGeom prst="trapezoid">
              <a:avLst>
                <a:gd name="adj" fmla="val 11300"/>
              </a:avLst>
            </a:prstGeom>
            <a:pattFill prst="solidDmnd">
              <a:fgClr>
                <a:srgbClr val="FF0066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5" name="円/楕円 1074"/>
            <p:cNvSpPr/>
            <p:nvPr/>
          </p:nvSpPr>
          <p:spPr bwMode="auto">
            <a:xfrm>
              <a:off x="3585892" y="3317158"/>
              <a:ext cx="528960" cy="811070"/>
            </a:xfrm>
            <a:prstGeom prst="ellipse">
              <a:avLst/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6" name="台形 1075"/>
            <p:cNvSpPr/>
            <p:nvPr/>
          </p:nvSpPr>
          <p:spPr bwMode="auto">
            <a:xfrm>
              <a:off x="3753151" y="3830035"/>
              <a:ext cx="194443" cy="12935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7" name="片側の 2 つの角を丸めた四角形 1076"/>
            <p:cNvSpPr/>
            <p:nvPr/>
          </p:nvSpPr>
          <p:spPr bwMode="auto">
            <a:xfrm>
              <a:off x="3568799" y="3929287"/>
              <a:ext cx="563146" cy="873592"/>
            </a:xfrm>
            <a:prstGeom prst="round2SameRect">
              <a:avLst>
                <a:gd name="adj1" fmla="val 25448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8" name="円/楕円 1077"/>
            <p:cNvSpPr/>
            <p:nvPr/>
          </p:nvSpPr>
          <p:spPr bwMode="auto">
            <a:xfrm>
              <a:off x="3811796" y="4006963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9" name="円/楕円 1078"/>
            <p:cNvSpPr/>
            <p:nvPr/>
          </p:nvSpPr>
          <p:spPr bwMode="auto">
            <a:xfrm>
              <a:off x="3811796" y="4165551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0" name="円/楕円 1079"/>
            <p:cNvSpPr/>
            <p:nvPr/>
          </p:nvSpPr>
          <p:spPr bwMode="auto">
            <a:xfrm>
              <a:off x="3811796" y="4315568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1" name="円/楕円 1080"/>
            <p:cNvSpPr/>
            <p:nvPr/>
          </p:nvSpPr>
          <p:spPr bwMode="auto">
            <a:xfrm>
              <a:off x="3631776" y="3357214"/>
              <a:ext cx="437191" cy="53253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2" name="片側の 2 つの角を丸めた四角形 1081"/>
            <p:cNvSpPr/>
            <p:nvPr/>
          </p:nvSpPr>
          <p:spPr bwMode="auto">
            <a:xfrm rot="10800000">
              <a:off x="3583555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3" name="片側の 2 つの角を丸めた四角形 1082"/>
            <p:cNvSpPr/>
            <p:nvPr/>
          </p:nvSpPr>
          <p:spPr bwMode="auto">
            <a:xfrm rot="10800000">
              <a:off x="3956454" y="4087747"/>
              <a:ext cx="163947" cy="144890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4" name="円/楕円 1083"/>
            <p:cNvSpPr/>
            <p:nvPr/>
          </p:nvSpPr>
          <p:spPr bwMode="auto">
            <a:xfrm>
              <a:off x="3811796" y="4466655"/>
              <a:ext cx="77155" cy="7715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85" name="グループ化 1084"/>
            <p:cNvGrpSpPr/>
            <p:nvPr/>
          </p:nvGrpSpPr>
          <p:grpSpPr>
            <a:xfrm>
              <a:off x="3641206" y="3332777"/>
              <a:ext cx="418350" cy="311430"/>
              <a:chOff x="3702203" y="3332777"/>
              <a:chExt cx="296366" cy="311430"/>
            </a:xfrm>
          </p:grpSpPr>
          <p:sp>
            <p:nvSpPr>
              <p:cNvPr id="1106" name="円/楕円 423"/>
              <p:cNvSpPr/>
              <p:nvPr/>
            </p:nvSpPr>
            <p:spPr bwMode="auto">
              <a:xfrm rot="1749119">
                <a:off x="3702203" y="3332777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円/楕円 423"/>
              <p:cNvSpPr/>
              <p:nvPr/>
            </p:nvSpPr>
            <p:spPr bwMode="auto">
              <a:xfrm rot="19850881" flipH="1">
                <a:off x="3847463" y="3332779"/>
                <a:ext cx="151106" cy="311428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86" name="台形 1085"/>
            <p:cNvSpPr/>
            <p:nvPr/>
          </p:nvSpPr>
          <p:spPr bwMode="auto">
            <a:xfrm>
              <a:off x="3657503" y="3289600"/>
              <a:ext cx="385757" cy="134412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7" name="円/楕円 1086"/>
            <p:cNvSpPr/>
            <p:nvPr/>
          </p:nvSpPr>
          <p:spPr bwMode="auto">
            <a:xfrm>
              <a:off x="3724174" y="3289600"/>
              <a:ext cx="232287" cy="134412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88" name="円/楕円 1087"/>
            <p:cNvSpPr/>
            <p:nvPr/>
          </p:nvSpPr>
          <p:spPr bwMode="auto">
            <a:xfrm>
              <a:off x="3714387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9" name="円/楕円 1088"/>
            <p:cNvSpPr/>
            <p:nvPr/>
          </p:nvSpPr>
          <p:spPr bwMode="auto">
            <a:xfrm>
              <a:off x="3937601" y="3595582"/>
              <a:ext cx="56617" cy="98217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0" name="二等辺三角形 98"/>
            <p:cNvSpPr/>
            <p:nvPr/>
          </p:nvSpPr>
          <p:spPr bwMode="auto">
            <a:xfrm rot="10800000">
              <a:off x="3781895" y="3790851"/>
              <a:ext cx="136976" cy="53328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1" name="二等辺三角形 98"/>
            <p:cNvSpPr/>
            <p:nvPr/>
          </p:nvSpPr>
          <p:spPr bwMode="auto">
            <a:xfrm rot="10800000" flipV="1">
              <a:off x="3827523" y="3748848"/>
              <a:ext cx="45720" cy="23171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2" name="円/楕円 1091"/>
            <p:cNvSpPr/>
            <p:nvPr/>
          </p:nvSpPr>
          <p:spPr bwMode="auto">
            <a:xfrm>
              <a:off x="3719834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3" name="円/楕円 1092"/>
            <p:cNvSpPr/>
            <p:nvPr/>
          </p:nvSpPr>
          <p:spPr bwMode="auto">
            <a:xfrm>
              <a:off x="3942719" y="3604285"/>
              <a:ext cx="45719" cy="45719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4" name="月 1093"/>
            <p:cNvSpPr/>
            <p:nvPr/>
          </p:nvSpPr>
          <p:spPr bwMode="auto">
            <a:xfrm rot="5400000">
              <a:off x="3730698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5" name="月 1094"/>
            <p:cNvSpPr/>
            <p:nvPr/>
          </p:nvSpPr>
          <p:spPr bwMode="auto">
            <a:xfrm rot="5400000">
              <a:off x="3945963" y="3495445"/>
              <a:ext cx="23992" cy="130622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96" name="グループ化 1095"/>
            <p:cNvGrpSpPr/>
            <p:nvPr/>
          </p:nvGrpSpPr>
          <p:grpSpPr>
            <a:xfrm>
              <a:off x="3566968" y="3942972"/>
              <a:ext cx="370633" cy="1076088"/>
              <a:chOff x="1716607" y="4011059"/>
              <a:chExt cx="370633" cy="1076088"/>
            </a:xfrm>
          </p:grpSpPr>
          <p:sp>
            <p:nvSpPr>
              <p:cNvPr id="1102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3" name="フリーフォーム 1102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4" name="片側の 2 つの角を丸めた四角形 1103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5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 flipH="1">
              <a:off x="3760080" y="3942972"/>
              <a:ext cx="370633" cy="1076088"/>
              <a:chOff x="1716607" y="4011059"/>
              <a:chExt cx="370633" cy="1076088"/>
            </a:xfrm>
          </p:grpSpPr>
          <p:sp>
            <p:nvSpPr>
              <p:cNvPr id="1098" name="片側の 2 つの角を丸めた四角形 752"/>
              <p:cNvSpPr/>
              <p:nvPr/>
            </p:nvSpPr>
            <p:spPr bwMode="auto">
              <a:xfrm>
                <a:off x="1716607" y="4011059"/>
                <a:ext cx="178102" cy="466985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52198 w 178102"/>
                  <a:gd name="connsiteY2" fmla="*/ 27541 h 466985"/>
                  <a:gd name="connsiteX3" fmla="*/ 178102 w 178102"/>
                  <a:gd name="connsiteY3" fmla="*/ 89051 h 466985"/>
                  <a:gd name="connsiteX4" fmla="*/ 178102 w 178102"/>
                  <a:gd name="connsiteY4" fmla="*/ 466985 h 466985"/>
                  <a:gd name="connsiteX5" fmla="*/ 178102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466985 h 466985"/>
                  <a:gd name="connsiteX8" fmla="*/ 0 w 178102"/>
                  <a:gd name="connsiteY8" fmla="*/ 89051 h 466985"/>
                  <a:gd name="connsiteX9" fmla="*/ 89051 w 178102"/>
                  <a:gd name="connsiteY9" fmla="*/ 0 h 466985"/>
                  <a:gd name="connsiteX0" fmla="*/ 152198 w 243638"/>
                  <a:gd name="connsiteY0" fmla="*/ 27541 h 466985"/>
                  <a:gd name="connsiteX1" fmla="*/ 178102 w 243638"/>
                  <a:gd name="connsiteY1" fmla="*/ 89051 h 466985"/>
                  <a:gd name="connsiteX2" fmla="*/ 178102 w 243638"/>
                  <a:gd name="connsiteY2" fmla="*/ 466985 h 466985"/>
                  <a:gd name="connsiteX3" fmla="*/ 178102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466985 h 466985"/>
                  <a:gd name="connsiteX6" fmla="*/ 0 w 243638"/>
                  <a:gd name="connsiteY6" fmla="*/ 89051 h 466985"/>
                  <a:gd name="connsiteX7" fmla="*/ 89051 w 243638"/>
                  <a:gd name="connsiteY7" fmla="*/ 0 h 466985"/>
                  <a:gd name="connsiteX8" fmla="*/ 89051 w 243638"/>
                  <a:gd name="connsiteY8" fmla="*/ 0 h 466985"/>
                  <a:gd name="connsiteX9" fmla="*/ 243638 w 243638"/>
                  <a:gd name="connsiteY9" fmla="*/ 118981 h 466985"/>
                  <a:gd name="connsiteX0" fmla="*/ 178102 w 243638"/>
                  <a:gd name="connsiteY0" fmla="*/ 89051 h 466985"/>
                  <a:gd name="connsiteX1" fmla="*/ 178102 w 243638"/>
                  <a:gd name="connsiteY1" fmla="*/ 466985 h 466985"/>
                  <a:gd name="connsiteX2" fmla="*/ 178102 w 243638"/>
                  <a:gd name="connsiteY2" fmla="*/ 466985 h 466985"/>
                  <a:gd name="connsiteX3" fmla="*/ 0 w 243638"/>
                  <a:gd name="connsiteY3" fmla="*/ 466985 h 466985"/>
                  <a:gd name="connsiteX4" fmla="*/ 0 w 243638"/>
                  <a:gd name="connsiteY4" fmla="*/ 466985 h 466985"/>
                  <a:gd name="connsiteX5" fmla="*/ 0 w 243638"/>
                  <a:gd name="connsiteY5" fmla="*/ 89051 h 466985"/>
                  <a:gd name="connsiteX6" fmla="*/ 89051 w 243638"/>
                  <a:gd name="connsiteY6" fmla="*/ 0 h 466985"/>
                  <a:gd name="connsiteX7" fmla="*/ 89051 w 243638"/>
                  <a:gd name="connsiteY7" fmla="*/ 0 h 466985"/>
                  <a:gd name="connsiteX8" fmla="*/ 243638 w 243638"/>
                  <a:gd name="connsiteY8" fmla="*/ 118981 h 466985"/>
                  <a:gd name="connsiteX0" fmla="*/ 178102 w 178102"/>
                  <a:gd name="connsiteY0" fmla="*/ 89051 h 466985"/>
                  <a:gd name="connsiteX1" fmla="*/ 178102 w 178102"/>
                  <a:gd name="connsiteY1" fmla="*/ 466985 h 466985"/>
                  <a:gd name="connsiteX2" fmla="*/ 178102 w 178102"/>
                  <a:gd name="connsiteY2" fmla="*/ 466985 h 466985"/>
                  <a:gd name="connsiteX3" fmla="*/ 0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89051 h 466985"/>
                  <a:gd name="connsiteX6" fmla="*/ 89051 w 178102"/>
                  <a:gd name="connsiteY6" fmla="*/ 0 h 466985"/>
                  <a:gd name="connsiteX7" fmla="*/ 89051 w 178102"/>
                  <a:gd name="connsiteY7" fmla="*/ 0 h 466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8102" h="466985">
                    <a:moveTo>
                      <a:pt x="178102" y="89051"/>
                    </a:moveTo>
                    <a:lnTo>
                      <a:pt x="178102" y="466985"/>
                    </a:lnTo>
                    <a:lnTo>
                      <a:pt x="178102" y="466985"/>
                    </a:lnTo>
                    <a:lnTo>
                      <a:pt x="0" y="466985"/>
                    </a:lnTo>
                    <a:lnTo>
                      <a:pt x="0" y="466985"/>
                    </a:lnTo>
                    <a:lnTo>
                      <a:pt x="0" y="89051"/>
                    </a:lnTo>
                    <a:cubicBezTo>
                      <a:pt x="0" y="39869"/>
                      <a:pt x="39869" y="0"/>
                      <a:pt x="89051" y="0"/>
                    </a:cubicBezTo>
                    <a:lnTo>
                      <a:pt x="89051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9" name="フリーフォーム 1098"/>
              <p:cNvSpPr/>
              <p:nvPr/>
            </p:nvSpPr>
            <p:spPr bwMode="auto">
              <a:xfrm rot="20612810">
                <a:off x="1874726" y="4796928"/>
                <a:ext cx="212514" cy="290219"/>
              </a:xfrm>
              <a:custGeom>
                <a:avLst/>
                <a:gdLst>
                  <a:gd name="connsiteX0" fmla="*/ 147744 w 239374"/>
                  <a:gd name="connsiteY0" fmla="*/ 17231 h 302549"/>
                  <a:gd name="connsiteX1" fmla="*/ 237279 w 239374"/>
                  <a:gd name="connsiteY1" fmla="*/ 137246 h 302549"/>
                  <a:gd name="connsiteX2" fmla="*/ 206799 w 239374"/>
                  <a:gd name="connsiteY2" fmla="*/ 158201 h 302549"/>
                  <a:gd name="connsiteX3" fmla="*/ 159174 w 239374"/>
                  <a:gd name="connsiteY3" fmla="*/ 116291 h 302549"/>
                  <a:gd name="connsiteX4" fmla="*/ 183939 w 239374"/>
                  <a:gd name="connsiteY4" fmla="*/ 251546 h 302549"/>
                  <a:gd name="connsiteX5" fmla="*/ 157269 w 239374"/>
                  <a:gd name="connsiteY5" fmla="*/ 251546 h 302549"/>
                  <a:gd name="connsiteX6" fmla="*/ 122979 w 239374"/>
                  <a:gd name="connsiteY6" fmla="*/ 162011 h 302549"/>
                  <a:gd name="connsiteX7" fmla="*/ 142029 w 239374"/>
                  <a:gd name="connsiteY7" fmla="*/ 268691 h 302549"/>
                  <a:gd name="connsiteX8" fmla="*/ 126789 w 239374"/>
                  <a:gd name="connsiteY8" fmla="*/ 297266 h 302549"/>
                  <a:gd name="connsiteX9" fmla="*/ 79164 w 239374"/>
                  <a:gd name="connsiteY9" fmla="*/ 175346 h 302549"/>
                  <a:gd name="connsiteX10" fmla="*/ 96309 w 239374"/>
                  <a:gd name="connsiteY10" fmla="*/ 285836 h 302549"/>
                  <a:gd name="connsiteX11" fmla="*/ 67734 w 239374"/>
                  <a:gd name="connsiteY11" fmla="*/ 285836 h 302549"/>
                  <a:gd name="connsiteX12" fmla="*/ 41064 w 239374"/>
                  <a:gd name="connsiteY12" fmla="*/ 194396 h 302549"/>
                  <a:gd name="connsiteX13" fmla="*/ 44874 w 239374"/>
                  <a:gd name="connsiteY13" fmla="*/ 276311 h 302549"/>
                  <a:gd name="connsiteX14" fmla="*/ 23919 w 239374"/>
                  <a:gd name="connsiteY14" fmla="*/ 274406 h 302549"/>
                  <a:gd name="connsiteX15" fmla="*/ 1059 w 239374"/>
                  <a:gd name="connsiteY15" fmla="*/ 158201 h 302549"/>
                  <a:gd name="connsiteX16" fmla="*/ 20109 w 239374"/>
                  <a:gd name="connsiteY16" fmla="*/ 15326 h 302549"/>
                  <a:gd name="connsiteX17" fmla="*/ 147744 w 239374"/>
                  <a:gd name="connsiteY17" fmla="*/ 17231 h 302549"/>
                  <a:gd name="connsiteX0" fmla="*/ 147744 w 239374"/>
                  <a:gd name="connsiteY0" fmla="*/ 17231 h 300995"/>
                  <a:gd name="connsiteX1" fmla="*/ 237279 w 239374"/>
                  <a:gd name="connsiteY1" fmla="*/ 137246 h 300995"/>
                  <a:gd name="connsiteX2" fmla="*/ 206799 w 239374"/>
                  <a:gd name="connsiteY2" fmla="*/ 158201 h 300995"/>
                  <a:gd name="connsiteX3" fmla="*/ 159174 w 239374"/>
                  <a:gd name="connsiteY3" fmla="*/ 116291 h 300995"/>
                  <a:gd name="connsiteX4" fmla="*/ 183939 w 239374"/>
                  <a:gd name="connsiteY4" fmla="*/ 251546 h 300995"/>
                  <a:gd name="connsiteX5" fmla="*/ 157269 w 239374"/>
                  <a:gd name="connsiteY5" fmla="*/ 251546 h 300995"/>
                  <a:gd name="connsiteX6" fmla="*/ 122979 w 239374"/>
                  <a:gd name="connsiteY6" fmla="*/ 162011 h 300995"/>
                  <a:gd name="connsiteX7" fmla="*/ 142029 w 239374"/>
                  <a:gd name="connsiteY7" fmla="*/ 268691 h 300995"/>
                  <a:gd name="connsiteX8" fmla="*/ 126789 w 239374"/>
                  <a:gd name="connsiteY8" fmla="*/ 297266 h 300995"/>
                  <a:gd name="connsiteX9" fmla="*/ 79164 w 239374"/>
                  <a:gd name="connsiteY9" fmla="*/ 175346 h 300995"/>
                  <a:gd name="connsiteX10" fmla="*/ 96309 w 239374"/>
                  <a:gd name="connsiteY10" fmla="*/ 285836 h 300995"/>
                  <a:gd name="connsiteX11" fmla="*/ 67734 w 239374"/>
                  <a:gd name="connsiteY11" fmla="*/ 285836 h 300995"/>
                  <a:gd name="connsiteX12" fmla="*/ 41064 w 239374"/>
                  <a:gd name="connsiteY12" fmla="*/ 194396 h 300995"/>
                  <a:gd name="connsiteX13" fmla="*/ 44874 w 239374"/>
                  <a:gd name="connsiteY13" fmla="*/ 276311 h 300995"/>
                  <a:gd name="connsiteX14" fmla="*/ 23919 w 239374"/>
                  <a:gd name="connsiteY14" fmla="*/ 274406 h 300995"/>
                  <a:gd name="connsiteX15" fmla="*/ 1059 w 239374"/>
                  <a:gd name="connsiteY15" fmla="*/ 158201 h 300995"/>
                  <a:gd name="connsiteX16" fmla="*/ 20109 w 239374"/>
                  <a:gd name="connsiteY16" fmla="*/ 15326 h 300995"/>
                  <a:gd name="connsiteX17" fmla="*/ 147744 w 239374"/>
                  <a:gd name="connsiteY17" fmla="*/ 17231 h 300995"/>
                  <a:gd name="connsiteX0" fmla="*/ 147744 w 239374"/>
                  <a:gd name="connsiteY0" fmla="*/ 17231 h 306244"/>
                  <a:gd name="connsiteX1" fmla="*/ 237279 w 239374"/>
                  <a:gd name="connsiteY1" fmla="*/ 137246 h 306244"/>
                  <a:gd name="connsiteX2" fmla="*/ 206799 w 239374"/>
                  <a:gd name="connsiteY2" fmla="*/ 158201 h 306244"/>
                  <a:gd name="connsiteX3" fmla="*/ 159174 w 239374"/>
                  <a:gd name="connsiteY3" fmla="*/ 116291 h 306244"/>
                  <a:gd name="connsiteX4" fmla="*/ 183939 w 239374"/>
                  <a:gd name="connsiteY4" fmla="*/ 251546 h 306244"/>
                  <a:gd name="connsiteX5" fmla="*/ 157269 w 239374"/>
                  <a:gd name="connsiteY5" fmla="*/ 251546 h 306244"/>
                  <a:gd name="connsiteX6" fmla="*/ 122979 w 239374"/>
                  <a:gd name="connsiteY6" fmla="*/ 162011 h 306244"/>
                  <a:gd name="connsiteX7" fmla="*/ 147744 w 239374"/>
                  <a:gd name="connsiteY7" fmla="*/ 282026 h 306244"/>
                  <a:gd name="connsiteX8" fmla="*/ 126789 w 239374"/>
                  <a:gd name="connsiteY8" fmla="*/ 297266 h 306244"/>
                  <a:gd name="connsiteX9" fmla="*/ 79164 w 239374"/>
                  <a:gd name="connsiteY9" fmla="*/ 175346 h 306244"/>
                  <a:gd name="connsiteX10" fmla="*/ 96309 w 239374"/>
                  <a:gd name="connsiteY10" fmla="*/ 285836 h 306244"/>
                  <a:gd name="connsiteX11" fmla="*/ 67734 w 239374"/>
                  <a:gd name="connsiteY11" fmla="*/ 285836 h 306244"/>
                  <a:gd name="connsiteX12" fmla="*/ 41064 w 239374"/>
                  <a:gd name="connsiteY12" fmla="*/ 194396 h 306244"/>
                  <a:gd name="connsiteX13" fmla="*/ 44874 w 239374"/>
                  <a:gd name="connsiteY13" fmla="*/ 276311 h 306244"/>
                  <a:gd name="connsiteX14" fmla="*/ 23919 w 239374"/>
                  <a:gd name="connsiteY14" fmla="*/ 274406 h 306244"/>
                  <a:gd name="connsiteX15" fmla="*/ 1059 w 239374"/>
                  <a:gd name="connsiteY15" fmla="*/ 158201 h 306244"/>
                  <a:gd name="connsiteX16" fmla="*/ 20109 w 239374"/>
                  <a:gd name="connsiteY16" fmla="*/ 15326 h 306244"/>
                  <a:gd name="connsiteX17" fmla="*/ 147744 w 239374"/>
                  <a:gd name="connsiteY17" fmla="*/ 17231 h 306244"/>
                  <a:gd name="connsiteX0" fmla="*/ 147744 w 240118"/>
                  <a:gd name="connsiteY0" fmla="*/ 17231 h 306244"/>
                  <a:gd name="connsiteX1" fmla="*/ 237279 w 240118"/>
                  <a:gd name="connsiteY1" fmla="*/ 137246 h 306244"/>
                  <a:gd name="connsiteX2" fmla="*/ 212514 w 240118"/>
                  <a:gd name="connsiteY2" fmla="*/ 156296 h 306244"/>
                  <a:gd name="connsiteX3" fmla="*/ 159174 w 240118"/>
                  <a:gd name="connsiteY3" fmla="*/ 116291 h 306244"/>
                  <a:gd name="connsiteX4" fmla="*/ 183939 w 240118"/>
                  <a:gd name="connsiteY4" fmla="*/ 251546 h 306244"/>
                  <a:gd name="connsiteX5" fmla="*/ 157269 w 240118"/>
                  <a:gd name="connsiteY5" fmla="*/ 251546 h 306244"/>
                  <a:gd name="connsiteX6" fmla="*/ 122979 w 240118"/>
                  <a:gd name="connsiteY6" fmla="*/ 162011 h 306244"/>
                  <a:gd name="connsiteX7" fmla="*/ 147744 w 240118"/>
                  <a:gd name="connsiteY7" fmla="*/ 282026 h 306244"/>
                  <a:gd name="connsiteX8" fmla="*/ 126789 w 240118"/>
                  <a:gd name="connsiteY8" fmla="*/ 297266 h 306244"/>
                  <a:gd name="connsiteX9" fmla="*/ 79164 w 240118"/>
                  <a:gd name="connsiteY9" fmla="*/ 175346 h 306244"/>
                  <a:gd name="connsiteX10" fmla="*/ 96309 w 240118"/>
                  <a:gd name="connsiteY10" fmla="*/ 285836 h 306244"/>
                  <a:gd name="connsiteX11" fmla="*/ 67734 w 240118"/>
                  <a:gd name="connsiteY11" fmla="*/ 285836 h 306244"/>
                  <a:gd name="connsiteX12" fmla="*/ 41064 w 240118"/>
                  <a:gd name="connsiteY12" fmla="*/ 194396 h 306244"/>
                  <a:gd name="connsiteX13" fmla="*/ 44874 w 240118"/>
                  <a:gd name="connsiteY13" fmla="*/ 276311 h 306244"/>
                  <a:gd name="connsiteX14" fmla="*/ 23919 w 240118"/>
                  <a:gd name="connsiteY14" fmla="*/ 274406 h 306244"/>
                  <a:gd name="connsiteX15" fmla="*/ 1059 w 240118"/>
                  <a:gd name="connsiteY15" fmla="*/ 158201 h 306244"/>
                  <a:gd name="connsiteX16" fmla="*/ 20109 w 240118"/>
                  <a:gd name="connsiteY16" fmla="*/ 15326 h 306244"/>
                  <a:gd name="connsiteX17" fmla="*/ 147744 w 240118"/>
                  <a:gd name="connsiteY17" fmla="*/ 17231 h 306244"/>
                  <a:gd name="connsiteX0" fmla="*/ 146705 w 239079"/>
                  <a:gd name="connsiteY0" fmla="*/ 27940 h 316953"/>
                  <a:gd name="connsiteX1" fmla="*/ 236240 w 239079"/>
                  <a:gd name="connsiteY1" fmla="*/ 147955 h 316953"/>
                  <a:gd name="connsiteX2" fmla="*/ 211475 w 239079"/>
                  <a:gd name="connsiteY2" fmla="*/ 167005 h 316953"/>
                  <a:gd name="connsiteX3" fmla="*/ 158135 w 239079"/>
                  <a:gd name="connsiteY3" fmla="*/ 127000 h 316953"/>
                  <a:gd name="connsiteX4" fmla="*/ 182900 w 239079"/>
                  <a:gd name="connsiteY4" fmla="*/ 262255 h 316953"/>
                  <a:gd name="connsiteX5" fmla="*/ 156230 w 239079"/>
                  <a:gd name="connsiteY5" fmla="*/ 262255 h 316953"/>
                  <a:gd name="connsiteX6" fmla="*/ 121940 w 239079"/>
                  <a:gd name="connsiteY6" fmla="*/ 172720 h 316953"/>
                  <a:gd name="connsiteX7" fmla="*/ 146705 w 239079"/>
                  <a:gd name="connsiteY7" fmla="*/ 292735 h 316953"/>
                  <a:gd name="connsiteX8" fmla="*/ 125750 w 239079"/>
                  <a:gd name="connsiteY8" fmla="*/ 307975 h 316953"/>
                  <a:gd name="connsiteX9" fmla="*/ 78125 w 239079"/>
                  <a:gd name="connsiteY9" fmla="*/ 186055 h 316953"/>
                  <a:gd name="connsiteX10" fmla="*/ 95270 w 239079"/>
                  <a:gd name="connsiteY10" fmla="*/ 296545 h 316953"/>
                  <a:gd name="connsiteX11" fmla="*/ 66695 w 239079"/>
                  <a:gd name="connsiteY11" fmla="*/ 296545 h 316953"/>
                  <a:gd name="connsiteX12" fmla="*/ 40025 w 239079"/>
                  <a:gd name="connsiteY12" fmla="*/ 205105 h 316953"/>
                  <a:gd name="connsiteX13" fmla="*/ 43835 w 239079"/>
                  <a:gd name="connsiteY13" fmla="*/ 287020 h 316953"/>
                  <a:gd name="connsiteX14" fmla="*/ 22880 w 239079"/>
                  <a:gd name="connsiteY14" fmla="*/ 285115 h 316953"/>
                  <a:gd name="connsiteX15" fmla="*/ 20 w 239079"/>
                  <a:gd name="connsiteY15" fmla="*/ 168910 h 316953"/>
                  <a:gd name="connsiteX16" fmla="*/ 40025 w 239079"/>
                  <a:gd name="connsiteY16" fmla="*/ 10795 h 316953"/>
                  <a:gd name="connsiteX17" fmla="*/ 146705 w 239079"/>
                  <a:gd name="connsiteY17" fmla="*/ 27940 h 316953"/>
                  <a:gd name="connsiteX0" fmla="*/ 146937 w 239311"/>
                  <a:gd name="connsiteY0" fmla="*/ 27940 h 316953"/>
                  <a:gd name="connsiteX1" fmla="*/ 236472 w 239311"/>
                  <a:gd name="connsiteY1" fmla="*/ 147955 h 316953"/>
                  <a:gd name="connsiteX2" fmla="*/ 211707 w 239311"/>
                  <a:gd name="connsiteY2" fmla="*/ 167005 h 316953"/>
                  <a:gd name="connsiteX3" fmla="*/ 158367 w 239311"/>
                  <a:gd name="connsiteY3" fmla="*/ 127000 h 316953"/>
                  <a:gd name="connsiteX4" fmla="*/ 183132 w 239311"/>
                  <a:gd name="connsiteY4" fmla="*/ 262255 h 316953"/>
                  <a:gd name="connsiteX5" fmla="*/ 156462 w 239311"/>
                  <a:gd name="connsiteY5" fmla="*/ 262255 h 316953"/>
                  <a:gd name="connsiteX6" fmla="*/ 122172 w 239311"/>
                  <a:gd name="connsiteY6" fmla="*/ 172720 h 316953"/>
                  <a:gd name="connsiteX7" fmla="*/ 146937 w 239311"/>
                  <a:gd name="connsiteY7" fmla="*/ 292735 h 316953"/>
                  <a:gd name="connsiteX8" fmla="*/ 125982 w 239311"/>
                  <a:gd name="connsiteY8" fmla="*/ 307975 h 316953"/>
                  <a:gd name="connsiteX9" fmla="*/ 78357 w 239311"/>
                  <a:gd name="connsiteY9" fmla="*/ 186055 h 316953"/>
                  <a:gd name="connsiteX10" fmla="*/ 95502 w 239311"/>
                  <a:gd name="connsiteY10" fmla="*/ 296545 h 316953"/>
                  <a:gd name="connsiteX11" fmla="*/ 66927 w 239311"/>
                  <a:gd name="connsiteY11" fmla="*/ 296545 h 316953"/>
                  <a:gd name="connsiteX12" fmla="*/ 40257 w 239311"/>
                  <a:gd name="connsiteY12" fmla="*/ 205105 h 316953"/>
                  <a:gd name="connsiteX13" fmla="*/ 44067 w 239311"/>
                  <a:gd name="connsiteY13" fmla="*/ 287020 h 316953"/>
                  <a:gd name="connsiteX14" fmla="*/ 23112 w 239311"/>
                  <a:gd name="connsiteY14" fmla="*/ 285115 h 316953"/>
                  <a:gd name="connsiteX15" fmla="*/ 252 w 239311"/>
                  <a:gd name="connsiteY15" fmla="*/ 168910 h 316953"/>
                  <a:gd name="connsiteX16" fmla="*/ 40257 w 239311"/>
                  <a:gd name="connsiteY16" fmla="*/ 10795 h 316953"/>
                  <a:gd name="connsiteX17" fmla="*/ 146937 w 239311"/>
                  <a:gd name="connsiteY17" fmla="*/ 27940 h 316953"/>
                  <a:gd name="connsiteX0" fmla="*/ 139406 w 231780"/>
                  <a:gd name="connsiteY0" fmla="*/ 27517 h 316530"/>
                  <a:gd name="connsiteX1" fmla="*/ 228941 w 231780"/>
                  <a:gd name="connsiteY1" fmla="*/ 147532 h 316530"/>
                  <a:gd name="connsiteX2" fmla="*/ 204176 w 231780"/>
                  <a:gd name="connsiteY2" fmla="*/ 166582 h 316530"/>
                  <a:gd name="connsiteX3" fmla="*/ 150836 w 231780"/>
                  <a:gd name="connsiteY3" fmla="*/ 126577 h 316530"/>
                  <a:gd name="connsiteX4" fmla="*/ 175601 w 231780"/>
                  <a:gd name="connsiteY4" fmla="*/ 261832 h 316530"/>
                  <a:gd name="connsiteX5" fmla="*/ 148931 w 231780"/>
                  <a:gd name="connsiteY5" fmla="*/ 261832 h 316530"/>
                  <a:gd name="connsiteX6" fmla="*/ 114641 w 231780"/>
                  <a:gd name="connsiteY6" fmla="*/ 172297 h 316530"/>
                  <a:gd name="connsiteX7" fmla="*/ 139406 w 231780"/>
                  <a:gd name="connsiteY7" fmla="*/ 292312 h 316530"/>
                  <a:gd name="connsiteX8" fmla="*/ 118451 w 231780"/>
                  <a:gd name="connsiteY8" fmla="*/ 307552 h 316530"/>
                  <a:gd name="connsiteX9" fmla="*/ 70826 w 231780"/>
                  <a:gd name="connsiteY9" fmla="*/ 185632 h 316530"/>
                  <a:gd name="connsiteX10" fmla="*/ 87971 w 231780"/>
                  <a:gd name="connsiteY10" fmla="*/ 296122 h 316530"/>
                  <a:gd name="connsiteX11" fmla="*/ 59396 w 231780"/>
                  <a:gd name="connsiteY11" fmla="*/ 296122 h 316530"/>
                  <a:gd name="connsiteX12" fmla="*/ 32726 w 231780"/>
                  <a:gd name="connsiteY12" fmla="*/ 204682 h 316530"/>
                  <a:gd name="connsiteX13" fmla="*/ 36536 w 231780"/>
                  <a:gd name="connsiteY13" fmla="*/ 286597 h 316530"/>
                  <a:gd name="connsiteX14" fmla="*/ 15581 w 231780"/>
                  <a:gd name="connsiteY14" fmla="*/ 284692 h 316530"/>
                  <a:gd name="connsiteX15" fmla="*/ 341 w 231780"/>
                  <a:gd name="connsiteY15" fmla="*/ 158962 h 316530"/>
                  <a:gd name="connsiteX16" fmla="*/ 32726 w 231780"/>
                  <a:gd name="connsiteY16" fmla="*/ 10372 h 316530"/>
                  <a:gd name="connsiteX17" fmla="*/ 139406 w 231780"/>
                  <a:gd name="connsiteY17" fmla="*/ 27517 h 3165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1780" h="316530">
                    <a:moveTo>
                      <a:pt x="139406" y="27517"/>
                    </a:moveTo>
                    <a:cubicBezTo>
                      <a:pt x="172108" y="50377"/>
                      <a:pt x="218146" y="124355"/>
                      <a:pt x="228941" y="147532"/>
                    </a:cubicBezTo>
                    <a:cubicBezTo>
                      <a:pt x="239736" y="170709"/>
                      <a:pt x="217193" y="170074"/>
                      <a:pt x="204176" y="166582"/>
                    </a:cubicBezTo>
                    <a:cubicBezTo>
                      <a:pt x="191159" y="163090"/>
                      <a:pt x="155598" y="110702"/>
                      <a:pt x="150836" y="126577"/>
                    </a:cubicBezTo>
                    <a:cubicBezTo>
                      <a:pt x="146074" y="142452"/>
                      <a:pt x="175918" y="239290"/>
                      <a:pt x="175601" y="261832"/>
                    </a:cubicBezTo>
                    <a:cubicBezTo>
                      <a:pt x="175284" y="284374"/>
                      <a:pt x="159091" y="276754"/>
                      <a:pt x="148931" y="261832"/>
                    </a:cubicBezTo>
                    <a:cubicBezTo>
                      <a:pt x="138771" y="246910"/>
                      <a:pt x="116228" y="167217"/>
                      <a:pt x="114641" y="172297"/>
                    </a:cubicBezTo>
                    <a:cubicBezTo>
                      <a:pt x="113054" y="177377"/>
                      <a:pt x="138771" y="269770"/>
                      <a:pt x="139406" y="292312"/>
                    </a:cubicBezTo>
                    <a:cubicBezTo>
                      <a:pt x="140041" y="314854"/>
                      <a:pt x="129881" y="325332"/>
                      <a:pt x="118451" y="307552"/>
                    </a:cubicBezTo>
                    <a:cubicBezTo>
                      <a:pt x="107021" y="289772"/>
                      <a:pt x="75906" y="187537"/>
                      <a:pt x="70826" y="185632"/>
                    </a:cubicBezTo>
                    <a:cubicBezTo>
                      <a:pt x="65746" y="183727"/>
                      <a:pt x="89876" y="277707"/>
                      <a:pt x="87971" y="296122"/>
                    </a:cubicBezTo>
                    <a:cubicBezTo>
                      <a:pt x="86066" y="314537"/>
                      <a:pt x="68604" y="311362"/>
                      <a:pt x="59396" y="296122"/>
                    </a:cubicBezTo>
                    <a:cubicBezTo>
                      <a:pt x="50188" y="280882"/>
                      <a:pt x="36536" y="206270"/>
                      <a:pt x="32726" y="204682"/>
                    </a:cubicBezTo>
                    <a:cubicBezTo>
                      <a:pt x="28916" y="203094"/>
                      <a:pt x="39393" y="273262"/>
                      <a:pt x="36536" y="286597"/>
                    </a:cubicBezTo>
                    <a:cubicBezTo>
                      <a:pt x="33679" y="299932"/>
                      <a:pt x="21614" y="305965"/>
                      <a:pt x="15581" y="284692"/>
                    </a:cubicBezTo>
                    <a:cubicBezTo>
                      <a:pt x="9548" y="263419"/>
                      <a:pt x="976" y="202142"/>
                      <a:pt x="341" y="158962"/>
                    </a:cubicBezTo>
                    <a:cubicBezTo>
                      <a:pt x="-2199" y="79587"/>
                      <a:pt x="9549" y="32280"/>
                      <a:pt x="32726" y="10372"/>
                    </a:cubicBezTo>
                    <a:cubicBezTo>
                      <a:pt x="55904" y="-11536"/>
                      <a:pt x="106704" y="4657"/>
                      <a:pt x="139406" y="2751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00" name="片側の 2 つの角を丸めた四角形 1099"/>
              <p:cNvSpPr/>
              <p:nvPr/>
            </p:nvSpPr>
            <p:spPr bwMode="auto">
              <a:xfrm rot="20612810">
                <a:off x="1819440" y="4686952"/>
                <a:ext cx="143090" cy="159931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rgbClr val="FF99CC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1" name="片側の 2 つの角を丸めた四角形 749"/>
              <p:cNvSpPr/>
              <p:nvPr/>
            </p:nvSpPr>
            <p:spPr bwMode="auto">
              <a:xfrm rot="20612810">
                <a:off x="1765493" y="4441930"/>
                <a:ext cx="178102" cy="377934"/>
              </a:xfrm>
              <a:custGeom>
                <a:avLst/>
                <a:gdLst>
                  <a:gd name="connsiteX0" fmla="*/ 89051 w 178102"/>
                  <a:gd name="connsiteY0" fmla="*/ 0 h 466985"/>
                  <a:gd name="connsiteX1" fmla="*/ 89051 w 178102"/>
                  <a:gd name="connsiteY1" fmla="*/ 0 h 466985"/>
                  <a:gd name="connsiteX2" fmla="*/ 178102 w 178102"/>
                  <a:gd name="connsiteY2" fmla="*/ 89051 h 466985"/>
                  <a:gd name="connsiteX3" fmla="*/ 178102 w 178102"/>
                  <a:gd name="connsiteY3" fmla="*/ 466985 h 466985"/>
                  <a:gd name="connsiteX4" fmla="*/ 178102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466985 h 466985"/>
                  <a:gd name="connsiteX7" fmla="*/ 0 w 178102"/>
                  <a:gd name="connsiteY7" fmla="*/ 89051 h 466985"/>
                  <a:gd name="connsiteX8" fmla="*/ 89051 w 178102"/>
                  <a:gd name="connsiteY8" fmla="*/ 0 h 466985"/>
                  <a:gd name="connsiteX0" fmla="*/ 89051 w 180491"/>
                  <a:gd name="connsiteY0" fmla="*/ 0 h 466985"/>
                  <a:gd name="connsiteX1" fmla="*/ 89051 w 180491"/>
                  <a:gd name="connsiteY1" fmla="*/ 0 h 466985"/>
                  <a:gd name="connsiteX2" fmla="*/ 178102 w 180491"/>
                  <a:gd name="connsiteY2" fmla="*/ 89051 h 466985"/>
                  <a:gd name="connsiteX3" fmla="*/ 178102 w 180491"/>
                  <a:gd name="connsiteY3" fmla="*/ 466985 h 466985"/>
                  <a:gd name="connsiteX4" fmla="*/ 178102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466985 h 466985"/>
                  <a:gd name="connsiteX7" fmla="*/ 0 w 180491"/>
                  <a:gd name="connsiteY7" fmla="*/ 89051 h 466985"/>
                  <a:gd name="connsiteX8" fmla="*/ 180491 w 180491"/>
                  <a:gd name="connsiteY8" fmla="*/ 91440 h 466985"/>
                  <a:gd name="connsiteX0" fmla="*/ 89051 w 180491"/>
                  <a:gd name="connsiteY0" fmla="*/ 0 h 466985"/>
                  <a:gd name="connsiteX1" fmla="*/ 178102 w 180491"/>
                  <a:gd name="connsiteY1" fmla="*/ 89051 h 466985"/>
                  <a:gd name="connsiteX2" fmla="*/ 178102 w 180491"/>
                  <a:gd name="connsiteY2" fmla="*/ 466985 h 466985"/>
                  <a:gd name="connsiteX3" fmla="*/ 178102 w 180491"/>
                  <a:gd name="connsiteY3" fmla="*/ 466985 h 466985"/>
                  <a:gd name="connsiteX4" fmla="*/ 0 w 180491"/>
                  <a:gd name="connsiteY4" fmla="*/ 466985 h 466985"/>
                  <a:gd name="connsiteX5" fmla="*/ 0 w 180491"/>
                  <a:gd name="connsiteY5" fmla="*/ 466985 h 466985"/>
                  <a:gd name="connsiteX6" fmla="*/ 0 w 180491"/>
                  <a:gd name="connsiteY6" fmla="*/ 89051 h 466985"/>
                  <a:gd name="connsiteX7" fmla="*/ 180491 w 180491"/>
                  <a:gd name="connsiteY7" fmla="*/ 91440 h 466985"/>
                  <a:gd name="connsiteX0" fmla="*/ 89051 w 178102"/>
                  <a:gd name="connsiteY0" fmla="*/ 0 h 466985"/>
                  <a:gd name="connsiteX1" fmla="*/ 178102 w 178102"/>
                  <a:gd name="connsiteY1" fmla="*/ 89051 h 466985"/>
                  <a:gd name="connsiteX2" fmla="*/ 178102 w 178102"/>
                  <a:gd name="connsiteY2" fmla="*/ 466985 h 466985"/>
                  <a:gd name="connsiteX3" fmla="*/ 178102 w 178102"/>
                  <a:gd name="connsiteY3" fmla="*/ 466985 h 466985"/>
                  <a:gd name="connsiteX4" fmla="*/ 0 w 178102"/>
                  <a:gd name="connsiteY4" fmla="*/ 466985 h 466985"/>
                  <a:gd name="connsiteX5" fmla="*/ 0 w 178102"/>
                  <a:gd name="connsiteY5" fmla="*/ 466985 h 466985"/>
                  <a:gd name="connsiteX6" fmla="*/ 0 w 178102"/>
                  <a:gd name="connsiteY6" fmla="*/ 89051 h 466985"/>
                  <a:gd name="connsiteX0" fmla="*/ 178102 w 178102"/>
                  <a:gd name="connsiteY0" fmla="*/ 0 h 377934"/>
                  <a:gd name="connsiteX1" fmla="*/ 178102 w 178102"/>
                  <a:gd name="connsiteY1" fmla="*/ 377934 h 377934"/>
                  <a:gd name="connsiteX2" fmla="*/ 178102 w 178102"/>
                  <a:gd name="connsiteY2" fmla="*/ 377934 h 377934"/>
                  <a:gd name="connsiteX3" fmla="*/ 0 w 178102"/>
                  <a:gd name="connsiteY3" fmla="*/ 377934 h 377934"/>
                  <a:gd name="connsiteX4" fmla="*/ 0 w 178102"/>
                  <a:gd name="connsiteY4" fmla="*/ 377934 h 377934"/>
                  <a:gd name="connsiteX5" fmla="*/ 0 w 178102"/>
                  <a:gd name="connsiteY5" fmla="*/ 0 h 377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8102" h="377934">
                    <a:moveTo>
                      <a:pt x="178102" y="0"/>
                    </a:moveTo>
                    <a:lnTo>
                      <a:pt x="178102" y="377934"/>
                    </a:lnTo>
                    <a:lnTo>
                      <a:pt x="178102" y="377934"/>
                    </a:lnTo>
                    <a:lnTo>
                      <a:pt x="0" y="377934"/>
                    </a:lnTo>
                    <a:lnTo>
                      <a:pt x="0" y="377934"/>
                    </a:lnTo>
                    <a:lnTo>
                      <a:pt x="0" y="0"/>
                    </a:lnTo>
                  </a:path>
                </a:pathLst>
              </a:cu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08" name="グループ化 1107"/>
          <p:cNvGrpSpPr/>
          <p:nvPr/>
        </p:nvGrpSpPr>
        <p:grpSpPr>
          <a:xfrm>
            <a:off x="8463390" y="903922"/>
            <a:ext cx="347137" cy="1505693"/>
            <a:chOff x="6932298" y="3528244"/>
            <a:chExt cx="578482" cy="2509142"/>
          </a:xfrm>
        </p:grpSpPr>
        <p:sp>
          <p:nvSpPr>
            <p:cNvPr id="1109" name="円/楕円 1108"/>
            <p:cNvSpPr/>
            <p:nvPr/>
          </p:nvSpPr>
          <p:spPr bwMode="auto">
            <a:xfrm>
              <a:off x="6966541" y="3553130"/>
              <a:ext cx="502966" cy="52158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円/楕円 1109"/>
            <p:cNvSpPr/>
            <p:nvPr/>
          </p:nvSpPr>
          <p:spPr bwMode="auto">
            <a:xfrm rot="20543917">
              <a:off x="6971676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1" name="円/楕円 1110"/>
            <p:cNvSpPr/>
            <p:nvPr/>
          </p:nvSpPr>
          <p:spPr bwMode="auto">
            <a:xfrm rot="20543917">
              <a:off x="6994525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2" name="円/楕円 1111"/>
            <p:cNvSpPr/>
            <p:nvPr/>
          </p:nvSpPr>
          <p:spPr bwMode="auto">
            <a:xfrm rot="1056083" flipH="1">
              <a:off x="7365872" y="3812424"/>
              <a:ext cx="100389" cy="129047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3" name="円/楕円 1112"/>
            <p:cNvSpPr/>
            <p:nvPr/>
          </p:nvSpPr>
          <p:spPr bwMode="auto">
            <a:xfrm rot="1056083" flipH="1">
              <a:off x="7366912" y="3830848"/>
              <a:ext cx="76500" cy="91095"/>
            </a:xfrm>
            <a:prstGeom prst="ellipse">
              <a:avLst/>
            </a:pr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4" name="台形 1113"/>
            <p:cNvSpPr/>
            <p:nvPr/>
          </p:nvSpPr>
          <p:spPr bwMode="auto">
            <a:xfrm rot="10800000">
              <a:off x="7215488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5" name="片側の 2 つの角を丸めた四角形 1114"/>
            <p:cNvSpPr/>
            <p:nvPr/>
          </p:nvSpPr>
          <p:spPr bwMode="auto">
            <a:xfrm>
              <a:off x="7231750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6" name="片側の 2 つの角を丸めた四角形 1115"/>
            <p:cNvSpPr/>
            <p:nvPr/>
          </p:nvSpPr>
          <p:spPr bwMode="auto">
            <a:xfrm>
              <a:off x="7231750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7" name="角丸四角形 1116"/>
            <p:cNvSpPr/>
            <p:nvPr/>
          </p:nvSpPr>
          <p:spPr bwMode="auto">
            <a:xfrm>
              <a:off x="7277668" y="5887036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8" name="角丸四角形 1117"/>
            <p:cNvSpPr/>
            <p:nvPr/>
          </p:nvSpPr>
          <p:spPr bwMode="auto">
            <a:xfrm>
              <a:off x="7277668" y="5905557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角丸四角形 1118"/>
            <p:cNvSpPr/>
            <p:nvPr/>
          </p:nvSpPr>
          <p:spPr bwMode="auto">
            <a:xfrm>
              <a:off x="7277668" y="592361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台形 1119"/>
            <p:cNvSpPr/>
            <p:nvPr/>
          </p:nvSpPr>
          <p:spPr bwMode="auto">
            <a:xfrm rot="10800000">
              <a:off x="7013807" y="4978343"/>
              <a:ext cx="218425" cy="931652"/>
            </a:xfrm>
            <a:prstGeom prst="trapezoid">
              <a:avLst>
                <a:gd name="adj" fmla="val 28221"/>
              </a:avLst>
            </a:prstGeom>
            <a:solidFill>
              <a:srgbClr val="5F5F5F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1" name="片側の 2 つの角を丸めた四角形 1120"/>
            <p:cNvSpPr/>
            <p:nvPr/>
          </p:nvSpPr>
          <p:spPr bwMode="auto">
            <a:xfrm>
              <a:off x="7030069" y="5890978"/>
              <a:ext cx="185894" cy="146408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2" name="片側の 2 つの角を丸めた四角形 1121"/>
            <p:cNvSpPr/>
            <p:nvPr/>
          </p:nvSpPr>
          <p:spPr bwMode="auto">
            <a:xfrm>
              <a:off x="7030069" y="5893339"/>
              <a:ext cx="185894" cy="12659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C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3" name="角丸四角形 1122"/>
            <p:cNvSpPr/>
            <p:nvPr/>
          </p:nvSpPr>
          <p:spPr bwMode="auto">
            <a:xfrm>
              <a:off x="7075987" y="588702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4" name="角丸四角形 1123"/>
            <p:cNvSpPr/>
            <p:nvPr/>
          </p:nvSpPr>
          <p:spPr bwMode="auto">
            <a:xfrm>
              <a:off x="7075987" y="5905543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5" name="角丸四角形 1124"/>
            <p:cNvSpPr/>
            <p:nvPr/>
          </p:nvSpPr>
          <p:spPr bwMode="auto">
            <a:xfrm>
              <a:off x="7075987" y="5923599"/>
              <a:ext cx="94057" cy="11112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6" name="台形 1125"/>
            <p:cNvSpPr/>
            <p:nvPr/>
          </p:nvSpPr>
          <p:spPr bwMode="auto">
            <a:xfrm rot="10800000">
              <a:off x="6962117" y="4818250"/>
              <a:ext cx="511832" cy="758960"/>
            </a:xfrm>
            <a:prstGeom prst="trapezoid">
              <a:avLst>
                <a:gd name="adj" fmla="val 11300"/>
              </a:avLst>
            </a:prstGeom>
            <a:pattFill prst="plaid">
              <a:fgClr>
                <a:srgbClr val="002060"/>
              </a:fgClr>
              <a:bgClr>
                <a:schemeClr val="accent2">
                  <a:lumMod val="40000"/>
                  <a:lumOff val="60000"/>
                </a:schemeClr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7" name="台形 1126"/>
            <p:cNvSpPr/>
            <p:nvPr/>
          </p:nvSpPr>
          <p:spPr bwMode="auto">
            <a:xfrm>
              <a:off x="7128262" y="4016286"/>
              <a:ext cx="179524" cy="116818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8" name="片側の 2 つの角を丸めた四角形 1127"/>
            <p:cNvSpPr/>
            <p:nvPr/>
          </p:nvSpPr>
          <p:spPr bwMode="auto">
            <a:xfrm>
              <a:off x="6948126" y="4105916"/>
              <a:ext cx="539794" cy="814556"/>
            </a:xfrm>
            <a:prstGeom prst="round2SameRect">
              <a:avLst>
                <a:gd name="adj1" fmla="val 2929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9" name="円/楕円 1128"/>
            <p:cNvSpPr/>
            <p:nvPr/>
          </p:nvSpPr>
          <p:spPr bwMode="auto">
            <a:xfrm>
              <a:off x="7182407" y="4176062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円/楕円 1129"/>
            <p:cNvSpPr/>
            <p:nvPr/>
          </p:nvSpPr>
          <p:spPr bwMode="auto">
            <a:xfrm>
              <a:off x="7182407" y="4319276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円/楕円 1130"/>
            <p:cNvSpPr/>
            <p:nvPr/>
          </p:nvSpPr>
          <p:spPr bwMode="auto">
            <a:xfrm>
              <a:off x="7182407" y="4454749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2" name="円/楕円 1131"/>
            <p:cNvSpPr/>
            <p:nvPr/>
          </p:nvSpPr>
          <p:spPr bwMode="auto">
            <a:xfrm>
              <a:off x="7002736" y="3589301"/>
              <a:ext cx="430573" cy="48549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3" name="片側の 2 つの角を丸めた四角形 1132"/>
            <p:cNvSpPr/>
            <p:nvPr/>
          </p:nvSpPr>
          <p:spPr bwMode="auto">
            <a:xfrm rot="10800000">
              <a:off x="6971677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4" name="片側の 2 つの角を丸めた四角形 1133"/>
            <p:cNvSpPr/>
            <p:nvPr/>
          </p:nvSpPr>
          <p:spPr bwMode="auto">
            <a:xfrm rot="10800000">
              <a:off x="7315965" y="4249014"/>
              <a:ext cx="151368" cy="130843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5" name="円/楕円 1134"/>
            <p:cNvSpPr/>
            <p:nvPr/>
          </p:nvSpPr>
          <p:spPr bwMode="auto">
            <a:xfrm>
              <a:off x="7182407" y="4591190"/>
              <a:ext cx="71235" cy="69672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36" name="グループ化 1135"/>
            <p:cNvGrpSpPr/>
            <p:nvPr/>
          </p:nvGrpSpPr>
          <p:grpSpPr>
            <a:xfrm>
              <a:off x="7014184" y="3567235"/>
              <a:ext cx="407696" cy="281239"/>
              <a:chOff x="7048851" y="3567235"/>
              <a:chExt cx="338362" cy="281239"/>
            </a:xfrm>
          </p:grpSpPr>
          <p:sp>
            <p:nvSpPr>
              <p:cNvPr id="1158" name="円/楕円 423"/>
              <p:cNvSpPr/>
              <p:nvPr/>
            </p:nvSpPr>
            <p:spPr bwMode="auto">
              <a:xfrm rot="1749119">
                <a:off x="7048851" y="3567235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円/楕円 423"/>
              <p:cNvSpPr/>
              <p:nvPr/>
            </p:nvSpPr>
            <p:spPr bwMode="auto">
              <a:xfrm rot="19850881" flipH="1">
                <a:off x="7247701" y="3567237"/>
                <a:ext cx="139512" cy="281237"/>
              </a:xfrm>
              <a:custGeom>
                <a:avLst/>
                <a:gdLst>
                  <a:gd name="connsiteX0" fmla="*/ 0 w 64103"/>
                  <a:gd name="connsiteY0" fmla="*/ 57937 h 115873"/>
                  <a:gd name="connsiteX1" fmla="*/ 32052 w 64103"/>
                  <a:gd name="connsiteY1" fmla="*/ 0 h 115873"/>
                  <a:gd name="connsiteX2" fmla="*/ 64104 w 64103"/>
                  <a:gd name="connsiteY2" fmla="*/ 57937 h 115873"/>
                  <a:gd name="connsiteX3" fmla="*/ 32052 w 64103"/>
                  <a:gd name="connsiteY3" fmla="*/ 115874 h 115873"/>
                  <a:gd name="connsiteX4" fmla="*/ 0 w 64103"/>
                  <a:gd name="connsiteY4" fmla="*/ 57937 h 115873"/>
                  <a:gd name="connsiteX0" fmla="*/ 3236 w 67340"/>
                  <a:gd name="connsiteY0" fmla="*/ 57937 h 134785"/>
                  <a:gd name="connsiteX1" fmla="*/ 35288 w 67340"/>
                  <a:gd name="connsiteY1" fmla="*/ 0 h 134785"/>
                  <a:gd name="connsiteX2" fmla="*/ 67340 w 67340"/>
                  <a:gd name="connsiteY2" fmla="*/ 57937 h 134785"/>
                  <a:gd name="connsiteX3" fmla="*/ 13117 w 67340"/>
                  <a:gd name="connsiteY3" fmla="*/ 134785 h 134785"/>
                  <a:gd name="connsiteX4" fmla="*/ 3236 w 67340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  <a:gd name="connsiteX0" fmla="*/ 1294 w 65398"/>
                  <a:gd name="connsiteY0" fmla="*/ 57937 h 134785"/>
                  <a:gd name="connsiteX1" fmla="*/ 33346 w 65398"/>
                  <a:gd name="connsiteY1" fmla="*/ 0 h 134785"/>
                  <a:gd name="connsiteX2" fmla="*/ 65398 w 65398"/>
                  <a:gd name="connsiteY2" fmla="*/ 57937 h 134785"/>
                  <a:gd name="connsiteX3" fmla="*/ 11175 w 65398"/>
                  <a:gd name="connsiteY3" fmla="*/ 134785 h 134785"/>
                  <a:gd name="connsiteX4" fmla="*/ 1294 w 65398"/>
                  <a:gd name="connsiteY4" fmla="*/ 57937 h 13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5398" h="134785">
                    <a:moveTo>
                      <a:pt x="1294" y="57937"/>
                    </a:moveTo>
                    <a:cubicBezTo>
                      <a:pt x="4989" y="35473"/>
                      <a:pt x="15644" y="0"/>
                      <a:pt x="33346" y="0"/>
                    </a:cubicBezTo>
                    <a:cubicBezTo>
                      <a:pt x="51048" y="0"/>
                      <a:pt x="65398" y="25939"/>
                      <a:pt x="65398" y="57937"/>
                    </a:cubicBezTo>
                    <a:cubicBezTo>
                      <a:pt x="65398" y="89935"/>
                      <a:pt x="47529" y="113475"/>
                      <a:pt x="11175" y="134785"/>
                    </a:cubicBezTo>
                    <a:cubicBezTo>
                      <a:pt x="2109" y="99431"/>
                      <a:pt x="-2401" y="80401"/>
                      <a:pt x="1294" y="57937"/>
                    </a:cubicBezTo>
                    <a:close/>
                  </a:path>
                </a:pathLst>
              </a:cu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37" name="台形 1136"/>
            <p:cNvSpPr/>
            <p:nvPr/>
          </p:nvSpPr>
          <p:spPr bwMode="auto">
            <a:xfrm>
              <a:off x="7039951" y="3528244"/>
              <a:ext cx="356160" cy="121381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8" name="円/楕円 1137"/>
            <p:cNvSpPr/>
            <p:nvPr/>
          </p:nvSpPr>
          <p:spPr bwMode="auto">
            <a:xfrm>
              <a:off x="7101507" y="3528244"/>
              <a:ext cx="214465" cy="121381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39" name="円/楕円 1138"/>
            <p:cNvSpPr/>
            <p:nvPr/>
          </p:nvSpPr>
          <p:spPr bwMode="auto">
            <a:xfrm>
              <a:off x="7092471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0" name="円/楕円 1139"/>
            <p:cNvSpPr/>
            <p:nvPr/>
          </p:nvSpPr>
          <p:spPr bwMode="auto">
            <a:xfrm>
              <a:off x="7298559" y="3804564"/>
              <a:ext cx="52273" cy="88696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1" name="二等辺三角形 98"/>
            <p:cNvSpPr/>
            <p:nvPr/>
          </p:nvSpPr>
          <p:spPr bwMode="auto">
            <a:xfrm rot="10800000">
              <a:off x="7154799" y="3980903"/>
              <a:ext cx="126467" cy="48159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2" name="二等辺三角形 98"/>
            <p:cNvSpPr/>
            <p:nvPr/>
          </p:nvSpPr>
          <p:spPr bwMode="auto">
            <a:xfrm rot="10800000" flipV="1">
              <a:off x="7196927" y="3942972"/>
              <a:ext cx="42212" cy="2092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3" name="円/楕円 1142"/>
            <p:cNvSpPr/>
            <p:nvPr/>
          </p:nvSpPr>
          <p:spPr bwMode="auto">
            <a:xfrm>
              <a:off x="7097500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4" name="円/楕円 1143"/>
            <p:cNvSpPr/>
            <p:nvPr/>
          </p:nvSpPr>
          <p:spPr bwMode="auto">
            <a:xfrm>
              <a:off x="7303284" y="3812424"/>
              <a:ext cx="42211" cy="41287"/>
            </a:xfrm>
            <a:prstGeom prst="ellipse">
              <a:avLst/>
            </a:prstGeom>
            <a:solidFill>
              <a:schemeClr val="bg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5" name="月 1144"/>
            <p:cNvSpPr/>
            <p:nvPr/>
          </p:nvSpPr>
          <p:spPr bwMode="auto">
            <a:xfrm rot="5400000">
              <a:off x="7107773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6" name="月 1145"/>
            <p:cNvSpPr/>
            <p:nvPr/>
          </p:nvSpPr>
          <p:spPr bwMode="auto">
            <a:xfrm rot="5400000">
              <a:off x="7306522" y="3712815"/>
              <a:ext cx="21667" cy="120600"/>
            </a:xfrm>
            <a:prstGeom prst="moon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47" name="グループ化 1146"/>
            <p:cNvGrpSpPr/>
            <p:nvPr/>
          </p:nvGrpSpPr>
          <p:grpSpPr>
            <a:xfrm>
              <a:off x="6932298" y="4134439"/>
              <a:ext cx="578482" cy="1017535"/>
              <a:chOff x="7273336" y="3942972"/>
              <a:chExt cx="563745" cy="1076088"/>
            </a:xfrm>
          </p:grpSpPr>
          <p:grpSp>
            <p:nvGrpSpPr>
              <p:cNvPr id="1148" name="グループ化 1147"/>
              <p:cNvGrpSpPr/>
              <p:nvPr/>
            </p:nvGrpSpPr>
            <p:grpSpPr>
              <a:xfrm>
                <a:off x="7273336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4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5" name="フリーフォーム 1154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6" name="片側の 2 つの角を丸めた四角形 1155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7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49" name="グループ化 1148"/>
              <p:cNvGrpSpPr/>
              <p:nvPr/>
            </p:nvGrpSpPr>
            <p:grpSpPr>
              <a:xfrm flipH="1">
                <a:off x="7466448" y="3942972"/>
                <a:ext cx="370633" cy="1076088"/>
                <a:chOff x="1716607" y="4011059"/>
                <a:chExt cx="370633" cy="1076088"/>
              </a:xfrm>
            </p:grpSpPr>
            <p:sp>
              <p:nvSpPr>
                <p:cNvPr id="1150" name="片側の 2 つの角を丸めた四角形 752"/>
                <p:cNvSpPr/>
                <p:nvPr/>
              </p:nvSpPr>
              <p:spPr bwMode="auto">
                <a:xfrm>
                  <a:off x="1716607" y="4011059"/>
                  <a:ext cx="178102" cy="466985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52198 w 178102"/>
                    <a:gd name="connsiteY2" fmla="*/ 27541 h 466985"/>
                    <a:gd name="connsiteX3" fmla="*/ 178102 w 178102"/>
                    <a:gd name="connsiteY3" fmla="*/ 89051 h 466985"/>
                    <a:gd name="connsiteX4" fmla="*/ 178102 w 178102"/>
                    <a:gd name="connsiteY4" fmla="*/ 466985 h 466985"/>
                    <a:gd name="connsiteX5" fmla="*/ 178102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466985 h 466985"/>
                    <a:gd name="connsiteX8" fmla="*/ 0 w 178102"/>
                    <a:gd name="connsiteY8" fmla="*/ 89051 h 466985"/>
                    <a:gd name="connsiteX9" fmla="*/ 89051 w 178102"/>
                    <a:gd name="connsiteY9" fmla="*/ 0 h 466985"/>
                    <a:gd name="connsiteX0" fmla="*/ 152198 w 243638"/>
                    <a:gd name="connsiteY0" fmla="*/ 27541 h 466985"/>
                    <a:gd name="connsiteX1" fmla="*/ 178102 w 243638"/>
                    <a:gd name="connsiteY1" fmla="*/ 89051 h 466985"/>
                    <a:gd name="connsiteX2" fmla="*/ 178102 w 243638"/>
                    <a:gd name="connsiteY2" fmla="*/ 466985 h 466985"/>
                    <a:gd name="connsiteX3" fmla="*/ 178102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466985 h 466985"/>
                    <a:gd name="connsiteX6" fmla="*/ 0 w 243638"/>
                    <a:gd name="connsiteY6" fmla="*/ 89051 h 466985"/>
                    <a:gd name="connsiteX7" fmla="*/ 89051 w 243638"/>
                    <a:gd name="connsiteY7" fmla="*/ 0 h 466985"/>
                    <a:gd name="connsiteX8" fmla="*/ 89051 w 243638"/>
                    <a:gd name="connsiteY8" fmla="*/ 0 h 466985"/>
                    <a:gd name="connsiteX9" fmla="*/ 243638 w 243638"/>
                    <a:gd name="connsiteY9" fmla="*/ 118981 h 466985"/>
                    <a:gd name="connsiteX0" fmla="*/ 178102 w 243638"/>
                    <a:gd name="connsiteY0" fmla="*/ 89051 h 466985"/>
                    <a:gd name="connsiteX1" fmla="*/ 178102 w 243638"/>
                    <a:gd name="connsiteY1" fmla="*/ 466985 h 466985"/>
                    <a:gd name="connsiteX2" fmla="*/ 178102 w 243638"/>
                    <a:gd name="connsiteY2" fmla="*/ 466985 h 466985"/>
                    <a:gd name="connsiteX3" fmla="*/ 0 w 243638"/>
                    <a:gd name="connsiteY3" fmla="*/ 466985 h 466985"/>
                    <a:gd name="connsiteX4" fmla="*/ 0 w 243638"/>
                    <a:gd name="connsiteY4" fmla="*/ 466985 h 466985"/>
                    <a:gd name="connsiteX5" fmla="*/ 0 w 243638"/>
                    <a:gd name="connsiteY5" fmla="*/ 89051 h 466985"/>
                    <a:gd name="connsiteX6" fmla="*/ 89051 w 243638"/>
                    <a:gd name="connsiteY6" fmla="*/ 0 h 466985"/>
                    <a:gd name="connsiteX7" fmla="*/ 89051 w 243638"/>
                    <a:gd name="connsiteY7" fmla="*/ 0 h 466985"/>
                    <a:gd name="connsiteX8" fmla="*/ 243638 w 243638"/>
                    <a:gd name="connsiteY8" fmla="*/ 118981 h 466985"/>
                    <a:gd name="connsiteX0" fmla="*/ 178102 w 178102"/>
                    <a:gd name="connsiteY0" fmla="*/ 89051 h 466985"/>
                    <a:gd name="connsiteX1" fmla="*/ 178102 w 178102"/>
                    <a:gd name="connsiteY1" fmla="*/ 466985 h 466985"/>
                    <a:gd name="connsiteX2" fmla="*/ 178102 w 178102"/>
                    <a:gd name="connsiteY2" fmla="*/ 466985 h 466985"/>
                    <a:gd name="connsiteX3" fmla="*/ 0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89051 h 466985"/>
                    <a:gd name="connsiteX6" fmla="*/ 89051 w 178102"/>
                    <a:gd name="connsiteY6" fmla="*/ 0 h 466985"/>
                    <a:gd name="connsiteX7" fmla="*/ 89051 w 178102"/>
                    <a:gd name="connsiteY7" fmla="*/ 0 h 4669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8102" h="466985">
                      <a:moveTo>
                        <a:pt x="178102" y="89051"/>
                      </a:moveTo>
                      <a:lnTo>
                        <a:pt x="178102" y="466985"/>
                      </a:lnTo>
                      <a:lnTo>
                        <a:pt x="178102" y="466985"/>
                      </a:lnTo>
                      <a:lnTo>
                        <a:pt x="0" y="466985"/>
                      </a:lnTo>
                      <a:lnTo>
                        <a:pt x="0" y="466985"/>
                      </a:lnTo>
                      <a:lnTo>
                        <a:pt x="0" y="89051"/>
                      </a:lnTo>
                      <a:cubicBezTo>
                        <a:pt x="0" y="39869"/>
                        <a:pt x="39869" y="0"/>
                        <a:pt x="89051" y="0"/>
                      </a:cubicBezTo>
                      <a:lnTo>
                        <a:pt x="89051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 bwMode="auto">
                <a:xfrm rot="20612810">
                  <a:off x="1874726" y="4796928"/>
                  <a:ext cx="212514" cy="290219"/>
                </a:xfrm>
                <a:custGeom>
                  <a:avLst/>
                  <a:gdLst>
                    <a:gd name="connsiteX0" fmla="*/ 147744 w 239374"/>
                    <a:gd name="connsiteY0" fmla="*/ 17231 h 302549"/>
                    <a:gd name="connsiteX1" fmla="*/ 237279 w 239374"/>
                    <a:gd name="connsiteY1" fmla="*/ 137246 h 302549"/>
                    <a:gd name="connsiteX2" fmla="*/ 206799 w 239374"/>
                    <a:gd name="connsiteY2" fmla="*/ 158201 h 302549"/>
                    <a:gd name="connsiteX3" fmla="*/ 159174 w 239374"/>
                    <a:gd name="connsiteY3" fmla="*/ 116291 h 302549"/>
                    <a:gd name="connsiteX4" fmla="*/ 183939 w 239374"/>
                    <a:gd name="connsiteY4" fmla="*/ 251546 h 302549"/>
                    <a:gd name="connsiteX5" fmla="*/ 157269 w 239374"/>
                    <a:gd name="connsiteY5" fmla="*/ 251546 h 302549"/>
                    <a:gd name="connsiteX6" fmla="*/ 122979 w 239374"/>
                    <a:gd name="connsiteY6" fmla="*/ 162011 h 302549"/>
                    <a:gd name="connsiteX7" fmla="*/ 142029 w 239374"/>
                    <a:gd name="connsiteY7" fmla="*/ 268691 h 302549"/>
                    <a:gd name="connsiteX8" fmla="*/ 126789 w 239374"/>
                    <a:gd name="connsiteY8" fmla="*/ 297266 h 302549"/>
                    <a:gd name="connsiteX9" fmla="*/ 79164 w 239374"/>
                    <a:gd name="connsiteY9" fmla="*/ 175346 h 302549"/>
                    <a:gd name="connsiteX10" fmla="*/ 96309 w 239374"/>
                    <a:gd name="connsiteY10" fmla="*/ 285836 h 302549"/>
                    <a:gd name="connsiteX11" fmla="*/ 67734 w 239374"/>
                    <a:gd name="connsiteY11" fmla="*/ 285836 h 302549"/>
                    <a:gd name="connsiteX12" fmla="*/ 41064 w 239374"/>
                    <a:gd name="connsiteY12" fmla="*/ 194396 h 302549"/>
                    <a:gd name="connsiteX13" fmla="*/ 44874 w 239374"/>
                    <a:gd name="connsiteY13" fmla="*/ 276311 h 302549"/>
                    <a:gd name="connsiteX14" fmla="*/ 23919 w 239374"/>
                    <a:gd name="connsiteY14" fmla="*/ 274406 h 302549"/>
                    <a:gd name="connsiteX15" fmla="*/ 1059 w 239374"/>
                    <a:gd name="connsiteY15" fmla="*/ 158201 h 302549"/>
                    <a:gd name="connsiteX16" fmla="*/ 20109 w 239374"/>
                    <a:gd name="connsiteY16" fmla="*/ 15326 h 302549"/>
                    <a:gd name="connsiteX17" fmla="*/ 147744 w 239374"/>
                    <a:gd name="connsiteY17" fmla="*/ 17231 h 302549"/>
                    <a:gd name="connsiteX0" fmla="*/ 147744 w 239374"/>
                    <a:gd name="connsiteY0" fmla="*/ 17231 h 300995"/>
                    <a:gd name="connsiteX1" fmla="*/ 237279 w 239374"/>
                    <a:gd name="connsiteY1" fmla="*/ 137246 h 300995"/>
                    <a:gd name="connsiteX2" fmla="*/ 206799 w 239374"/>
                    <a:gd name="connsiteY2" fmla="*/ 158201 h 300995"/>
                    <a:gd name="connsiteX3" fmla="*/ 159174 w 239374"/>
                    <a:gd name="connsiteY3" fmla="*/ 116291 h 300995"/>
                    <a:gd name="connsiteX4" fmla="*/ 183939 w 239374"/>
                    <a:gd name="connsiteY4" fmla="*/ 251546 h 300995"/>
                    <a:gd name="connsiteX5" fmla="*/ 157269 w 239374"/>
                    <a:gd name="connsiteY5" fmla="*/ 251546 h 300995"/>
                    <a:gd name="connsiteX6" fmla="*/ 122979 w 239374"/>
                    <a:gd name="connsiteY6" fmla="*/ 162011 h 300995"/>
                    <a:gd name="connsiteX7" fmla="*/ 142029 w 239374"/>
                    <a:gd name="connsiteY7" fmla="*/ 268691 h 300995"/>
                    <a:gd name="connsiteX8" fmla="*/ 126789 w 239374"/>
                    <a:gd name="connsiteY8" fmla="*/ 297266 h 300995"/>
                    <a:gd name="connsiteX9" fmla="*/ 79164 w 239374"/>
                    <a:gd name="connsiteY9" fmla="*/ 175346 h 300995"/>
                    <a:gd name="connsiteX10" fmla="*/ 96309 w 239374"/>
                    <a:gd name="connsiteY10" fmla="*/ 285836 h 300995"/>
                    <a:gd name="connsiteX11" fmla="*/ 67734 w 239374"/>
                    <a:gd name="connsiteY11" fmla="*/ 285836 h 300995"/>
                    <a:gd name="connsiteX12" fmla="*/ 41064 w 239374"/>
                    <a:gd name="connsiteY12" fmla="*/ 194396 h 300995"/>
                    <a:gd name="connsiteX13" fmla="*/ 44874 w 239374"/>
                    <a:gd name="connsiteY13" fmla="*/ 276311 h 300995"/>
                    <a:gd name="connsiteX14" fmla="*/ 23919 w 239374"/>
                    <a:gd name="connsiteY14" fmla="*/ 274406 h 300995"/>
                    <a:gd name="connsiteX15" fmla="*/ 1059 w 239374"/>
                    <a:gd name="connsiteY15" fmla="*/ 158201 h 300995"/>
                    <a:gd name="connsiteX16" fmla="*/ 20109 w 239374"/>
                    <a:gd name="connsiteY16" fmla="*/ 15326 h 300995"/>
                    <a:gd name="connsiteX17" fmla="*/ 147744 w 239374"/>
                    <a:gd name="connsiteY17" fmla="*/ 17231 h 300995"/>
                    <a:gd name="connsiteX0" fmla="*/ 147744 w 239374"/>
                    <a:gd name="connsiteY0" fmla="*/ 17231 h 306244"/>
                    <a:gd name="connsiteX1" fmla="*/ 237279 w 239374"/>
                    <a:gd name="connsiteY1" fmla="*/ 137246 h 306244"/>
                    <a:gd name="connsiteX2" fmla="*/ 206799 w 239374"/>
                    <a:gd name="connsiteY2" fmla="*/ 158201 h 306244"/>
                    <a:gd name="connsiteX3" fmla="*/ 159174 w 239374"/>
                    <a:gd name="connsiteY3" fmla="*/ 116291 h 306244"/>
                    <a:gd name="connsiteX4" fmla="*/ 183939 w 239374"/>
                    <a:gd name="connsiteY4" fmla="*/ 251546 h 306244"/>
                    <a:gd name="connsiteX5" fmla="*/ 157269 w 239374"/>
                    <a:gd name="connsiteY5" fmla="*/ 251546 h 306244"/>
                    <a:gd name="connsiteX6" fmla="*/ 122979 w 239374"/>
                    <a:gd name="connsiteY6" fmla="*/ 162011 h 306244"/>
                    <a:gd name="connsiteX7" fmla="*/ 147744 w 239374"/>
                    <a:gd name="connsiteY7" fmla="*/ 282026 h 306244"/>
                    <a:gd name="connsiteX8" fmla="*/ 126789 w 239374"/>
                    <a:gd name="connsiteY8" fmla="*/ 297266 h 306244"/>
                    <a:gd name="connsiteX9" fmla="*/ 79164 w 239374"/>
                    <a:gd name="connsiteY9" fmla="*/ 175346 h 306244"/>
                    <a:gd name="connsiteX10" fmla="*/ 96309 w 239374"/>
                    <a:gd name="connsiteY10" fmla="*/ 285836 h 306244"/>
                    <a:gd name="connsiteX11" fmla="*/ 67734 w 239374"/>
                    <a:gd name="connsiteY11" fmla="*/ 285836 h 306244"/>
                    <a:gd name="connsiteX12" fmla="*/ 41064 w 239374"/>
                    <a:gd name="connsiteY12" fmla="*/ 194396 h 306244"/>
                    <a:gd name="connsiteX13" fmla="*/ 44874 w 239374"/>
                    <a:gd name="connsiteY13" fmla="*/ 276311 h 306244"/>
                    <a:gd name="connsiteX14" fmla="*/ 23919 w 239374"/>
                    <a:gd name="connsiteY14" fmla="*/ 274406 h 306244"/>
                    <a:gd name="connsiteX15" fmla="*/ 1059 w 239374"/>
                    <a:gd name="connsiteY15" fmla="*/ 158201 h 306244"/>
                    <a:gd name="connsiteX16" fmla="*/ 20109 w 239374"/>
                    <a:gd name="connsiteY16" fmla="*/ 15326 h 306244"/>
                    <a:gd name="connsiteX17" fmla="*/ 147744 w 239374"/>
                    <a:gd name="connsiteY17" fmla="*/ 17231 h 306244"/>
                    <a:gd name="connsiteX0" fmla="*/ 147744 w 240118"/>
                    <a:gd name="connsiteY0" fmla="*/ 17231 h 306244"/>
                    <a:gd name="connsiteX1" fmla="*/ 237279 w 240118"/>
                    <a:gd name="connsiteY1" fmla="*/ 137246 h 306244"/>
                    <a:gd name="connsiteX2" fmla="*/ 212514 w 240118"/>
                    <a:gd name="connsiteY2" fmla="*/ 156296 h 306244"/>
                    <a:gd name="connsiteX3" fmla="*/ 159174 w 240118"/>
                    <a:gd name="connsiteY3" fmla="*/ 116291 h 306244"/>
                    <a:gd name="connsiteX4" fmla="*/ 183939 w 240118"/>
                    <a:gd name="connsiteY4" fmla="*/ 251546 h 306244"/>
                    <a:gd name="connsiteX5" fmla="*/ 157269 w 240118"/>
                    <a:gd name="connsiteY5" fmla="*/ 251546 h 306244"/>
                    <a:gd name="connsiteX6" fmla="*/ 122979 w 240118"/>
                    <a:gd name="connsiteY6" fmla="*/ 162011 h 306244"/>
                    <a:gd name="connsiteX7" fmla="*/ 147744 w 240118"/>
                    <a:gd name="connsiteY7" fmla="*/ 282026 h 306244"/>
                    <a:gd name="connsiteX8" fmla="*/ 126789 w 240118"/>
                    <a:gd name="connsiteY8" fmla="*/ 297266 h 306244"/>
                    <a:gd name="connsiteX9" fmla="*/ 79164 w 240118"/>
                    <a:gd name="connsiteY9" fmla="*/ 175346 h 306244"/>
                    <a:gd name="connsiteX10" fmla="*/ 96309 w 240118"/>
                    <a:gd name="connsiteY10" fmla="*/ 285836 h 306244"/>
                    <a:gd name="connsiteX11" fmla="*/ 67734 w 240118"/>
                    <a:gd name="connsiteY11" fmla="*/ 285836 h 306244"/>
                    <a:gd name="connsiteX12" fmla="*/ 41064 w 240118"/>
                    <a:gd name="connsiteY12" fmla="*/ 194396 h 306244"/>
                    <a:gd name="connsiteX13" fmla="*/ 44874 w 240118"/>
                    <a:gd name="connsiteY13" fmla="*/ 276311 h 306244"/>
                    <a:gd name="connsiteX14" fmla="*/ 23919 w 240118"/>
                    <a:gd name="connsiteY14" fmla="*/ 274406 h 306244"/>
                    <a:gd name="connsiteX15" fmla="*/ 1059 w 240118"/>
                    <a:gd name="connsiteY15" fmla="*/ 158201 h 306244"/>
                    <a:gd name="connsiteX16" fmla="*/ 20109 w 240118"/>
                    <a:gd name="connsiteY16" fmla="*/ 15326 h 306244"/>
                    <a:gd name="connsiteX17" fmla="*/ 147744 w 240118"/>
                    <a:gd name="connsiteY17" fmla="*/ 17231 h 306244"/>
                    <a:gd name="connsiteX0" fmla="*/ 146705 w 239079"/>
                    <a:gd name="connsiteY0" fmla="*/ 27940 h 316953"/>
                    <a:gd name="connsiteX1" fmla="*/ 236240 w 239079"/>
                    <a:gd name="connsiteY1" fmla="*/ 147955 h 316953"/>
                    <a:gd name="connsiteX2" fmla="*/ 211475 w 239079"/>
                    <a:gd name="connsiteY2" fmla="*/ 167005 h 316953"/>
                    <a:gd name="connsiteX3" fmla="*/ 158135 w 239079"/>
                    <a:gd name="connsiteY3" fmla="*/ 127000 h 316953"/>
                    <a:gd name="connsiteX4" fmla="*/ 182900 w 239079"/>
                    <a:gd name="connsiteY4" fmla="*/ 262255 h 316953"/>
                    <a:gd name="connsiteX5" fmla="*/ 156230 w 239079"/>
                    <a:gd name="connsiteY5" fmla="*/ 262255 h 316953"/>
                    <a:gd name="connsiteX6" fmla="*/ 121940 w 239079"/>
                    <a:gd name="connsiteY6" fmla="*/ 172720 h 316953"/>
                    <a:gd name="connsiteX7" fmla="*/ 146705 w 239079"/>
                    <a:gd name="connsiteY7" fmla="*/ 292735 h 316953"/>
                    <a:gd name="connsiteX8" fmla="*/ 125750 w 239079"/>
                    <a:gd name="connsiteY8" fmla="*/ 307975 h 316953"/>
                    <a:gd name="connsiteX9" fmla="*/ 78125 w 239079"/>
                    <a:gd name="connsiteY9" fmla="*/ 186055 h 316953"/>
                    <a:gd name="connsiteX10" fmla="*/ 95270 w 239079"/>
                    <a:gd name="connsiteY10" fmla="*/ 296545 h 316953"/>
                    <a:gd name="connsiteX11" fmla="*/ 66695 w 239079"/>
                    <a:gd name="connsiteY11" fmla="*/ 296545 h 316953"/>
                    <a:gd name="connsiteX12" fmla="*/ 40025 w 239079"/>
                    <a:gd name="connsiteY12" fmla="*/ 205105 h 316953"/>
                    <a:gd name="connsiteX13" fmla="*/ 43835 w 239079"/>
                    <a:gd name="connsiteY13" fmla="*/ 287020 h 316953"/>
                    <a:gd name="connsiteX14" fmla="*/ 22880 w 239079"/>
                    <a:gd name="connsiteY14" fmla="*/ 285115 h 316953"/>
                    <a:gd name="connsiteX15" fmla="*/ 20 w 239079"/>
                    <a:gd name="connsiteY15" fmla="*/ 168910 h 316953"/>
                    <a:gd name="connsiteX16" fmla="*/ 40025 w 239079"/>
                    <a:gd name="connsiteY16" fmla="*/ 10795 h 316953"/>
                    <a:gd name="connsiteX17" fmla="*/ 146705 w 239079"/>
                    <a:gd name="connsiteY17" fmla="*/ 27940 h 316953"/>
                    <a:gd name="connsiteX0" fmla="*/ 146937 w 239311"/>
                    <a:gd name="connsiteY0" fmla="*/ 27940 h 316953"/>
                    <a:gd name="connsiteX1" fmla="*/ 236472 w 239311"/>
                    <a:gd name="connsiteY1" fmla="*/ 147955 h 316953"/>
                    <a:gd name="connsiteX2" fmla="*/ 211707 w 239311"/>
                    <a:gd name="connsiteY2" fmla="*/ 167005 h 316953"/>
                    <a:gd name="connsiteX3" fmla="*/ 158367 w 239311"/>
                    <a:gd name="connsiteY3" fmla="*/ 127000 h 316953"/>
                    <a:gd name="connsiteX4" fmla="*/ 183132 w 239311"/>
                    <a:gd name="connsiteY4" fmla="*/ 262255 h 316953"/>
                    <a:gd name="connsiteX5" fmla="*/ 156462 w 239311"/>
                    <a:gd name="connsiteY5" fmla="*/ 262255 h 316953"/>
                    <a:gd name="connsiteX6" fmla="*/ 122172 w 239311"/>
                    <a:gd name="connsiteY6" fmla="*/ 172720 h 316953"/>
                    <a:gd name="connsiteX7" fmla="*/ 146937 w 239311"/>
                    <a:gd name="connsiteY7" fmla="*/ 292735 h 316953"/>
                    <a:gd name="connsiteX8" fmla="*/ 125982 w 239311"/>
                    <a:gd name="connsiteY8" fmla="*/ 307975 h 316953"/>
                    <a:gd name="connsiteX9" fmla="*/ 78357 w 239311"/>
                    <a:gd name="connsiteY9" fmla="*/ 186055 h 316953"/>
                    <a:gd name="connsiteX10" fmla="*/ 95502 w 239311"/>
                    <a:gd name="connsiteY10" fmla="*/ 296545 h 316953"/>
                    <a:gd name="connsiteX11" fmla="*/ 66927 w 239311"/>
                    <a:gd name="connsiteY11" fmla="*/ 296545 h 316953"/>
                    <a:gd name="connsiteX12" fmla="*/ 40257 w 239311"/>
                    <a:gd name="connsiteY12" fmla="*/ 205105 h 316953"/>
                    <a:gd name="connsiteX13" fmla="*/ 44067 w 239311"/>
                    <a:gd name="connsiteY13" fmla="*/ 287020 h 316953"/>
                    <a:gd name="connsiteX14" fmla="*/ 23112 w 239311"/>
                    <a:gd name="connsiteY14" fmla="*/ 285115 h 316953"/>
                    <a:gd name="connsiteX15" fmla="*/ 252 w 239311"/>
                    <a:gd name="connsiteY15" fmla="*/ 168910 h 316953"/>
                    <a:gd name="connsiteX16" fmla="*/ 40257 w 239311"/>
                    <a:gd name="connsiteY16" fmla="*/ 10795 h 316953"/>
                    <a:gd name="connsiteX17" fmla="*/ 146937 w 239311"/>
                    <a:gd name="connsiteY17" fmla="*/ 27940 h 316953"/>
                    <a:gd name="connsiteX0" fmla="*/ 139406 w 231780"/>
                    <a:gd name="connsiteY0" fmla="*/ 27517 h 316530"/>
                    <a:gd name="connsiteX1" fmla="*/ 228941 w 231780"/>
                    <a:gd name="connsiteY1" fmla="*/ 147532 h 316530"/>
                    <a:gd name="connsiteX2" fmla="*/ 204176 w 231780"/>
                    <a:gd name="connsiteY2" fmla="*/ 166582 h 316530"/>
                    <a:gd name="connsiteX3" fmla="*/ 150836 w 231780"/>
                    <a:gd name="connsiteY3" fmla="*/ 126577 h 316530"/>
                    <a:gd name="connsiteX4" fmla="*/ 175601 w 231780"/>
                    <a:gd name="connsiteY4" fmla="*/ 261832 h 316530"/>
                    <a:gd name="connsiteX5" fmla="*/ 148931 w 231780"/>
                    <a:gd name="connsiteY5" fmla="*/ 261832 h 316530"/>
                    <a:gd name="connsiteX6" fmla="*/ 114641 w 231780"/>
                    <a:gd name="connsiteY6" fmla="*/ 172297 h 316530"/>
                    <a:gd name="connsiteX7" fmla="*/ 139406 w 231780"/>
                    <a:gd name="connsiteY7" fmla="*/ 292312 h 316530"/>
                    <a:gd name="connsiteX8" fmla="*/ 118451 w 231780"/>
                    <a:gd name="connsiteY8" fmla="*/ 307552 h 316530"/>
                    <a:gd name="connsiteX9" fmla="*/ 70826 w 231780"/>
                    <a:gd name="connsiteY9" fmla="*/ 185632 h 316530"/>
                    <a:gd name="connsiteX10" fmla="*/ 87971 w 231780"/>
                    <a:gd name="connsiteY10" fmla="*/ 296122 h 316530"/>
                    <a:gd name="connsiteX11" fmla="*/ 59396 w 231780"/>
                    <a:gd name="connsiteY11" fmla="*/ 296122 h 316530"/>
                    <a:gd name="connsiteX12" fmla="*/ 32726 w 231780"/>
                    <a:gd name="connsiteY12" fmla="*/ 204682 h 316530"/>
                    <a:gd name="connsiteX13" fmla="*/ 36536 w 231780"/>
                    <a:gd name="connsiteY13" fmla="*/ 286597 h 316530"/>
                    <a:gd name="connsiteX14" fmla="*/ 15581 w 231780"/>
                    <a:gd name="connsiteY14" fmla="*/ 284692 h 316530"/>
                    <a:gd name="connsiteX15" fmla="*/ 341 w 231780"/>
                    <a:gd name="connsiteY15" fmla="*/ 158962 h 316530"/>
                    <a:gd name="connsiteX16" fmla="*/ 32726 w 231780"/>
                    <a:gd name="connsiteY16" fmla="*/ 10372 h 316530"/>
                    <a:gd name="connsiteX17" fmla="*/ 139406 w 231780"/>
                    <a:gd name="connsiteY17" fmla="*/ 27517 h 3165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231780" h="316530">
                      <a:moveTo>
                        <a:pt x="139406" y="27517"/>
                      </a:moveTo>
                      <a:cubicBezTo>
                        <a:pt x="172108" y="50377"/>
                        <a:pt x="218146" y="124355"/>
                        <a:pt x="228941" y="147532"/>
                      </a:cubicBezTo>
                      <a:cubicBezTo>
                        <a:pt x="239736" y="170709"/>
                        <a:pt x="217193" y="170074"/>
                        <a:pt x="204176" y="166582"/>
                      </a:cubicBezTo>
                      <a:cubicBezTo>
                        <a:pt x="191159" y="163090"/>
                        <a:pt x="155598" y="110702"/>
                        <a:pt x="150836" y="126577"/>
                      </a:cubicBezTo>
                      <a:cubicBezTo>
                        <a:pt x="146074" y="142452"/>
                        <a:pt x="175918" y="239290"/>
                        <a:pt x="175601" y="261832"/>
                      </a:cubicBezTo>
                      <a:cubicBezTo>
                        <a:pt x="175284" y="284374"/>
                        <a:pt x="159091" y="276754"/>
                        <a:pt x="148931" y="261832"/>
                      </a:cubicBezTo>
                      <a:cubicBezTo>
                        <a:pt x="138771" y="246910"/>
                        <a:pt x="116228" y="167217"/>
                        <a:pt x="114641" y="172297"/>
                      </a:cubicBezTo>
                      <a:cubicBezTo>
                        <a:pt x="113054" y="177377"/>
                        <a:pt x="138771" y="269770"/>
                        <a:pt x="139406" y="292312"/>
                      </a:cubicBezTo>
                      <a:cubicBezTo>
                        <a:pt x="140041" y="314854"/>
                        <a:pt x="129881" y="325332"/>
                        <a:pt x="118451" y="307552"/>
                      </a:cubicBezTo>
                      <a:cubicBezTo>
                        <a:pt x="107021" y="289772"/>
                        <a:pt x="75906" y="187537"/>
                        <a:pt x="70826" y="185632"/>
                      </a:cubicBezTo>
                      <a:cubicBezTo>
                        <a:pt x="65746" y="183727"/>
                        <a:pt x="89876" y="277707"/>
                        <a:pt x="87971" y="296122"/>
                      </a:cubicBezTo>
                      <a:cubicBezTo>
                        <a:pt x="86066" y="314537"/>
                        <a:pt x="68604" y="311362"/>
                        <a:pt x="59396" y="296122"/>
                      </a:cubicBezTo>
                      <a:cubicBezTo>
                        <a:pt x="50188" y="280882"/>
                        <a:pt x="36536" y="206270"/>
                        <a:pt x="32726" y="204682"/>
                      </a:cubicBezTo>
                      <a:cubicBezTo>
                        <a:pt x="28916" y="203094"/>
                        <a:pt x="39393" y="273262"/>
                        <a:pt x="36536" y="286597"/>
                      </a:cubicBezTo>
                      <a:cubicBezTo>
                        <a:pt x="33679" y="299932"/>
                        <a:pt x="21614" y="305965"/>
                        <a:pt x="15581" y="284692"/>
                      </a:cubicBezTo>
                      <a:cubicBezTo>
                        <a:pt x="9548" y="263419"/>
                        <a:pt x="976" y="202142"/>
                        <a:pt x="341" y="158962"/>
                      </a:cubicBezTo>
                      <a:cubicBezTo>
                        <a:pt x="-2199" y="79587"/>
                        <a:pt x="9549" y="32280"/>
                        <a:pt x="32726" y="10372"/>
                      </a:cubicBezTo>
                      <a:cubicBezTo>
                        <a:pt x="55904" y="-11536"/>
                        <a:pt x="106704" y="4657"/>
                        <a:pt x="139406" y="2751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2" name="片側の 2 つの角を丸めた四角形 1151"/>
                <p:cNvSpPr/>
                <p:nvPr/>
              </p:nvSpPr>
              <p:spPr bwMode="auto">
                <a:xfrm rot="20612810">
                  <a:off x="1819440" y="4686952"/>
                  <a:ext cx="143090" cy="159931"/>
                </a:xfrm>
                <a:prstGeom prst="round2SameRect">
                  <a:avLst>
                    <a:gd name="adj1" fmla="val 31387"/>
                    <a:gd name="adj2" fmla="val 0"/>
                  </a:avLst>
                </a:prstGeom>
                <a:solidFill>
                  <a:srgbClr val="FF99CC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3" name="片側の 2 つの角を丸めた四角形 749"/>
                <p:cNvSpPr/>
                <p:nvPr/>
              </p:nvSpPr>
              <p:spPr bwMode="auto">
                <a:xfrm rot="20612810">
                  <a:off x="1765493" y="4441930"/>
                  <a:ext cx="178102" cy="377934"/>
                </a:xfrm>
                <a:custGeom>
                  <a:avLst/>
                  <a:gdLst>
                    <a:gd name="connsiteX0" fmla="*/ 89051 w 178102"/>
                    <a:gd name="connsiteY0" fmla="*/ 0 h 466985"/>
                    <a:gd name="connsiteX1" fmla="*/ 89051 w 178102"/>
                    <a:gd name="connsiteY1" fmla="*/ 0 h 466985"/>
                    <a:gd name="connsiteX2" fmla="*/ 178102 w 178102"/>
                    <a:gd name="connsiteY2" fmla="*/ 89051 h 466985"/>
                    <a:gd name="connsiteX3" fmla="*/ 178102 w 178102"/>
                    <a:gd name="connsiteY3" fmla="*/ 466985 h 466985"/>
                    <a:gd name="connsiteX4" fmla="*/ 178102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466985 h 466985"/>
                    <a:gd name="connsiteX7" fmla="*/ 0 w 178102"/>
                    <a:gd name="connsiteY7" fmla="*/ 89051 h 466985"/>
                    <a:gd name="connsiteX8" fmla="*/ 89051 w 178102"/>
                    <a:gd name="connsiteY8" fmla="*/ 0 h 466985"/>
                    <a:gd name="connsiteX0" fmla="*/ 89051 w 180491"/>
                    <a:gd name="connsiteY0" fmla="*/ 0 h 466985"/>
                    <a:gd name="connsiteX1" fmla="*/ 89051 w 180491"/>
                    <a:gd name="connsiteY1" fmla="*/ 0 h 466985"/>
                    <a:gd name="connsiteX2" fmla="*/ 178102 w 180491"/>
                    <a:gd name="connsiteY2" fmla="*/ 89051 h 466985"/>
                    <a:gd name="connsiteX3" fmla="*/ 178102 w 180491"/>
                    <a:gd name="connsiteY3" fmla="*/ 466985 h 466985"/>
                    <a:gd name="connsiteX4" fmla="*/ 178102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466985 h 466985"/>
                    <a:gd name="connsiteX7" fmla="*/ 0 w 180491"/>
                    <a:gd name="connsiteY7" fmla="*/ 89051 h 466985"/>
                    <a:gd name="connsiteX8" fmla="*/ 180491 w 180491"/>
                    <a:gd name="connsiteY8" fmla="*/ 91440 h 466985"/>
                    <a:gd name="connsiteX0" fmla="*/ 89051 w 180491"/>
                    <a:gd name="connsiteY0" fmla="*/ 0 h 466985"/>
                    <a:gd name="connsiteX1" fmla="*/ 178102 w 180491"/>
                    <a:gd name="connsiteY1" fmla="*/ 89051 h 466985"/>
                    <a:gd name="connsiteX2" fmla="*/ 178102 w 180491"/>
                    <a:gd name="connsiteY2" fmla="*/ 466985 h 466985"/>
                    <a:gd name="connsiteX3" fmla="*/ 178102 w 180491"/>
                    <a:gd name="connsiteY3" fmla="*/ 466985 h 466985"/>
                    <a:gd name="connsiteX4" fmla="*/ 0 w 180491"/>
                    <a:gd name="connsiteY4" fmla="*/ 466985 h 466985"/>
                    <a:gd name="connsiteX5" fmla="*/ 0 w 180491"/>
                    <a:gd name="connsiteY5" fmla="*/ 466985 h 466985"/>
                    <a:gd name="connsiteX6" fmla="*/ 0 w 180491"/>
                    <a:gd name="connsiteY6" fmla="*/ 89051 h 466985"/>
                    <a:gd name="connsiteX7" fmla="*/ 180491 w 180491"/>
                    <a:gd name="connsiteY7" fmla="*/ 91440 h 466985"/>
                    <a:gd name="connsiteX0" fmla="*/ 89051 w 178102"/>
                    <a:gd name="connsiteY0" fmla="*/ 0 h 466985"/>
                    <a:gd name="connsiteX1" fmla="*/ 178102 w 178102"/>
                    <a:gd name="connsiteY1" fmla="*/ 89051 h 466985"/>
                    <a:gd name="connsiteX2" fmla="*/ 178102 w 178102"/>
                    <a:gd name="connsiteY2" fmla="*/ 466985 h 466985"/>
                    <a:gd name="connsiteX3" fmla="*/ 178102 w 178102"/>
                    <a:gd name="connsiteY3" fmla="*/ 466985 h 466985"/>
                    <a:gd name="connsiteX4" fmla="*/ 0 w 178102"/>
                    <a:gd name="connsiteY4" fmla="*/ 466985 h 466985"/>
                    <a:gd name="connsiteX5" fmla="*/ 0 w 178102"/>
                    <a:gd name="connsiteY5" fmla="*/ 466985 h 466985"/>
                    <a:gd name="connsiteX6" fmla="*/ 0 w 178102"/>
                    <a:gd name="connsiteY6" fmla="*/ 89051 h 466985"/>
                    <a:gd name="connsiteX0" fmla="*/ 178102 w 178102"/>
                    <a:gd name="connsiteY0" fmla="*/ 0 h 377934"/>
                    <a:gd name="connsiteX1" fmla="*/ 178102 w 178102"/>
                    <a:gd name="connsiteY1" fmla="*/ 377934 h 377934"/>
                    <a:gd name="connsiteX2" fmla="*/ 178102 w 178102"/>
                    <a:gd name="connsiteY2" fmla="*/ 377934 h 377934"/>
                    <a:gd name="connsiteX3" fmla="*/ 0 w 178102"/>
                    <a:gd name="connsiteY3" fmla="*/ 377934 h 377934"/>
                    <a:gd name="connsiteX4" fmla="*/ 0 w 178102"/>
                    <a:gd name="connsiteY4" fmla="*/ 377934 h 377934"/>
                    <a:gd name="connsiteX5" fmla="*/ 0 w 178102"/>
                    <a:gd name="connsiteY5" fmla="*/ 0 h 3779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8102" h="377934">
                      <a:moveTo>
                        <a:pt x="178102" y="0"/>
                      </a:moveTo>
                      <a:lnTo>
                        <a:pt x="178102" y="377934"/>
                      </a:lnTo>
                      <a:lnTo>
                        <a:pt x="178102" y="377934"/>
                      </a:lnTo>
                      <a:lnTo>
                        <a:pt x="0" y="377934"/>
                      </a:lnTo>
                      <a:lnTo>
                        <a:pt x="0" y="377934"/>
                      </a:lnTo>
                      <a:lnTo>
                        <a:pt x="0" y="0"/>
                      </a:lnTo>
                    </a:path>
                  </a:pathLst>
                </a:custGeom>
                <a:pattFill prst="dkVert">
                  <a:fgClr>
                    <a:srgbClr val="FF0000"/>
                  </a:fgClr>
                  <a:bgClr>
                    <a:srgbClr val="FF99CC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60" name="グループ化 1159"/>
          <p:cNvGrpSpPr/>
          <p:nvPr/>
        </p:nvGrpSpPr>
        <p:grpSpPr>
          <a:xfrm>
            <a:off x="6528175" y="829622"/>
            <a:ext cx="465616" cy="1610709"/>
            <a:chOff x="4635892" y="3383956"/>
            <a:chExt cx="775920" cy="2684145"/>
          </a:xfrm>
        </p:grpSpPr>
        <p:sp>
          <p:nvSpPr>
            <p:cNvPr id="1161" name="台形 1160"/>
            <p:cNvSpPr/>
            <p:nvPr/>
          </p:nvSpPr>
          <p:spPr bwMode="auto">
            <a:xfrm rot="10800000">
              <a:off x="506539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2" name="台形 1161"/>
            <p:cNvSpPr/>
            <p:nvPr/>
          </p:nvSpPr>
          <p:spPr bwMode="auto">
            <a:xfrm rot="10800000">
              <a:off x="5003058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3" name="涙形 1162"/>
            <p:cNvSpPr/>
            <p:nvPr/>
          </p:nvSpPr>
          <p:spPr bwMode="auto">
            <a:xfrm rot="11700000">
              <a:off x="4762589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4" name="涙形 1163"/>
            <p:cNvSpPr/>
            <p:nvPr/>
          </p:nvSpPr>
          <p:spPr bwMode="auto">
            <a:xfrm rot="9900000" flipH="1">
              <a:off x="5148345" y="3865845"/>
              <a:ext cx="136790" cy="136790"/>
            </a:xfrm>
            <a:prstGeom prst="teardrop">
              <a:avLst>
                <a:gd name="adj" fmla="val 123211"/>
              </a:avLst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5" name="円/楕円 631"/>
            <p:cNvSpPr/>
            <p:nvPr/>
          </p:nvSpPr>
          <p:spPr bwMode="auto">
            <a:xfrm>
              <a:off x="4767690" y="3386452"/>
              <a:ext cx="512324" cy="572941"/>
            </a:xfrm>
            <a:custGeom>
              <a:avLst/>
              <a:gdLst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246584 h 493168"/>
                <a:gd name="connsiteX1" fmla="*/ 246648 w 493296"/>
                <a:gd name="connsiteY1" fmla="*/ 0 h 493168"/>
                <a:gd name="connsiteX2" fmla="*/ 493296 w 493296"/>
                <a:gd name="connsiteY2" fmla="*/ 246584 h 493168"/>
                <a:gd name="connsiteX3" fmla="*/ 246648 w 493296"/>
                <a:gd name="connsiteY3" fmla="*/ 493168 h 493168"/>
                <a:gd name="connsiteX4" fmla="*/ 0 w 493296"/>
                <a:gd name="connsiteY4" fmla="*/ 246584 h 493168"/>
                <a:gd name="connsiteX0" fmla="*/ 0 w 493296"/>
                <a:gd name="connsiteY0" fmla="*/ 335484 h 582068"/>
                <a:gd name="connsiteX1" fmla="*/ 246648 w 493296"/>
                <a:gd name="connsiteY1" fmla="*/ 0 h 582068"/>
                <a:gd name="connsiteX2" fmla="*/ 493296 w 493296"/>
                <a:gd name="connsiteY2" fmla="*/ 335484 h 582068"/>
                <a:gd name="connsiteX3" fmla="*/ 246648 w 493296"/>
                <a:gd name="connsiteY3" fmla="*/ 582068 h 582068"/>
                <a:gd name="connsiteX4" fmla="*/ 0 w 493296"/>
                <a:gd name="connsiteY4" fmla="*/ 335484 h 5820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93296" h="582068">
                  <a:moveTo>
                    <a:pt x="0" y="335484"/>
                  </a:moveTo>
                  <a:cubicBezTo>
                    <a:pt x="0" y="199299"/>
                    <a:pt x="110428" y="0"/>
                    <a:pt x="246648" y="0"/>
                  </a:cubicBezTo>
                  <a:cubicBezTo>
                    <a:pt x="382868" y="0"/>
                    <a:pt x="493296" y="199299"/>
                    <a:pt x="493296" y="335484"/>
                  </a:cubicBezTo>
                  <a:cubicBezTo>
                    <a:pt x="493296" y="471669"/>
                    <a:pt x="382868" y="582068"/>
                    <a:pt x="246648" y="582068"/>
                  </a:cubicBezTo>
                  <a:cubicBezTo>
                    <a:pt x="110428" y="582068"/>
                    <a:pt x="0" y="471669"/>
                    <a:pt x="0" y="335484"/>
                  </a:cubicBezTo>
                  <a:close/>
                </a:path>
              </a:pathLst>
            </a:cu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6" name="円/楕円 1165"/>
            <p:cNvSpPr/>
            <p:nvPr/>
          </p:nvSpPr>
          <p:spPr bwMode="auto">
            <a:xfrm rot="20768916">
              <a:off x="4782911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67" name="円/楕円 1166"/>
            <p:cNvSpPr/>
            <p:nvPr/>
          </p:nvSpPr>
          <p:spPr bwMode="auto">
            <a:xfrm rot="831084" flipH="1">
              <a:off x="5159176" y="3683570"/>
              <a:ext cx="105947" cy="16061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68" name="グループ化 1167"/>
            <p:cNvGrpSpPr/>
            <p:nvPr/>
          </p:nvGrpSpPr>
          <p:grpSpPr>
            <a:xfrm rot="20996001" flipH="1">
              <a:off x="5246673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5" name="グループ化 1234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8" name="フリーフォーム 1237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6" name="片側の 2 つの角を丸めた四角形 1235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7" name="片側の 2 つの角を丸めた四角形 1236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9" name="グループ化 1168"/>
            <p:cNvGrpSpPr/>
            <p:nvPr/>
          </p:nvGrpSpPr>
          <p:grpSpPr>
            <a:xfrm rot="603999">
              <a:off x="4635892" y="4065061"/>
              <a:ext cx="165139" cy="1116795"/>
              <a:chOff x="661100" y="3800962"/>
              <a:chExt cx="188678" cy="1275984"/>
            </a:xfrm>
          </p:grpSpPr>
          <p:grpSp>
            <p:nvGrpSpPr>
              <p:cNvPr id="1230" name="グループ化 1229"/>
              <p:cNvGrpSpPr/>
              <p:nvPr/>
            </p:nvGrpSpPr>
            <p:grpSpPr>
              <a:xfrm>
                <a:off x="681990" y="4751577"/>
                <a:ext cx="158761" cy="325369"/>
                <a:chOff x="677524" y="4748955"/>
                <a:chExt cx="181695" cy="372369"/>
              </a:xfrm>
            </p:grpSpPr>
            <p:sp>
              <p:nvSpPr>
                <p:cNvPr id="1233" name="フリーフォーム 1232"/>
                <p:cNvSpPr/>
                <p:nvPr/>
              </p:nvSpPr>
              <p:spPr bwMode="auto">
                <a:xfrm>
                  <a:off x="718125" y="4906951"/>
                  <a:ext cx="118178" cy="130963"/>
                </a:xfrm>
                <a:custGeom>
                  <a:avLst/>
                  <a:gdLst>
                    <a:gd name="connsiteX0" fmla="*/ 13395 w 118178"/>
                    <a:gd name="connsiteY0" fmla="*/ 329 h 130963"/>
                    <a:gd name="connsiteX1" fmla="*/ 89595 w 118178"/>
                    <a:gd name="connsiteY1" fmla="*/ 84149 h 130963"/>
                    <a:gd name="connsiteX2" fmla="*/ 118170 w 118178"/>
                    <a:gd name="connsiteY2" fmla="*/ 114629 h 130963"/>
                    <a:gd name="connsiteX3" fmla="*/ 91500 w 118178"/>
                    <a:gd name="connsiteY3" fmla="*/ 127964 h 130963"/>
                    <a:gd name="connsiteX4" fmla="*/ 7680 w 118178"/>
                    <a:gd name="connsiteY4" fmla="*/ 57479 h 130963"/>
                    <a:gd name="connsiteX5" fmla="*/ 13395 w 118178"/>
                    <a:gd name="connsiteY5" fmla="*/ 329 h 13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8178" h="130963">
                      <a:moveTo>
                        <a:pt x="13395" y="329"/>
                      </a:moveTo>
                      <a:cubicBezTo>
                        <a:pt x="27047" y="4774"/>
                        <a:pt x="72133" y="65099"/>
                        <a:pt x="89595" y="84149"/>
                      </a:cubicBezTo>
                      <a:cubicBezTo>
                        <a:pt x="107057" y="103199"/>
                        <a:pt x="117853" y="107327"/>
                        <a:pt x="118170" y="114629"/>
                      </a:cubicBezTo>
                      <a:cubicBezTo>
                        <a:pt x="118487" y="121931"/>
                        <a:pt x="109915" y="137489"/>
                        <a:pt x="91500" y="127964"/>
                      </a:cubicBezTo>
                      <a:cubicBezTo>
                        <a:pt x="73085" y="118439"/>
                        <a:pt x="21015" y="77481"/>
                        <a:pt x="7680" y="57479"/>
                      </a:cubicBezTo>
                      <a:cubicBezTo>
                        <a:pt x="-5655" y="37477"/>
                        <a:pt x="-257" y="-4116"/>
                        <a:pt x="13395" y="329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 bwMode="auto">
                <a:xfrm>
                  <a:off x="677524" y="4748955"/>
                  <a:ext cx="181695" cy="372369"/>
                </a:xfrm>
                <a:custGeom>
                  <a:avLst/>
                  <a:gdLst>
                    <a:gd name="connsiteX0" fmla="*/ 150495 w 200090"/>
                    <a:gd name="connsiteY0" fmla="*/ 11641 h 396294"/>
                    <a:gd name="connsiteX1" fmla="*/ 200025 w 200090"/>
                    <a:gd name="connsiteY1" fmla="*/ 179281 h 396294"/>
                    <a:gd name="connsiteX2" fmla="*/ 160020 w 200090"/>
                    <a:gd name="connsiteY2" fmla="*/ 200236 h 396294"/>
                    <a:gd name="connsiteX3" fmla="*/ 116205 w 200090"/>
                    <a:gd name="connsiteY3" fmla="*/ 116416 h 396294"/>
                    <a:gd name="connsiteX4" fmla="*/ 80010 w 200090"/>
                    <a:gd name="connsiteY4" fmla="*/ 190711 h 396294"/>
                    <a:gd name="connsiteX5" fmla="*/ 112395 w 200090"/>
                    <a:gd name="connsiteY5" fmla="*/ 285961 h 396294"/>
                    <a:gd name="connsiteX6" fmla="*/ 158115 w 200090"/>
                    <a:gd name="connsiteY6" fmla="*/ 337396 h 396294"/>
                    <a:gd name="connsiteX7" fmla="*/ 140970 w 200090"/>
                    <a:gd name="connsiteY7" fmla="*/ 360256 h 396294"/>
                    <a:gd name="connsiteX8" fmla="*/ 81915 w 200090"/>
                    <a:gd name="connsiteY8" fmla="*/ 310726 h 396294"/>
                    <a:gd name="connsiteX9" fmla="*/ 47625 w 200090"/>
                    <a:gd name="connsiteY9" fmla="*/ 257386 h 396294"/>
                    <a:gd name="connsiteX10" fmla="*/ 91440 w 200090"/>
                    <a:gd name="connsiteY10" fmla="*/ 329776 h 396294"/>
                    <a:gd name="connsiteX11" fmla="*/ 154305 w 200090"/>
                    <a:gd name="connsiteY11" fmla="*/ 377401 h 396294"/>
                    <a:gd name="connsiteX12" fmla="*/ 127635 w 200090"/>
                    <a:gd name="connsiteY12" fmla="*/ 392641 h 396294"/>
                    <a:gd name="connsiteX13" fmla="*/ 28575 w 200090"/>
                    <a:gd name="connsiteY13" fmla="*/ 312631 h 396294"/>
                    <a:gd name="connsiteX14" fmla="*/ 0 w 200090"/>
                    <a:gd name="connsiteY14" fmla="*/ 181186 h 396294"/>
                    <a:gd name="connsiteX15" fmla="*/ 28575 w 200090"/>
                    <a:gd name="connsiteY15" fmla="*/ 32596 h 396294"/>
                    <a:gd name="connsiteX16" fmla="*/ 150495 w 200090"/>
                    <a:gd name="connsiteY16" fmla="*/ 11641 h 396294"/>
                    <a:gd name="connsiteX0" fmla="*/ 150495 w 200090"/>
                    <a:gd name="connsiteY0" fmla="*/ 11641 h 407788"/>
                    <a:gd name="connsiteX1" fmla="*/ 200025 w 200090"/>
                    <a:gd name="connsiteY1" fmla="*/ 179281 h 407788"/>
                    <a:gd name="connsiteX2" fmla="*/ 160020 w 200090"/>
                    <a:gd name="connsiteY2" fmla="*/ 200236 h 407788"/>
                    <a:gd name="connsiteX3" fmla="*/ 116205 w 200090"/>
                    <a:gd name="connsiteY3" fmla="*/ 116416 h 407788"/>
                    <a:gd name="connsiteX4" fmla="*/ 80010 w 200090"/>
                    <a:gd name="connsiteY4" fmla="*/ 190711 h 407788"/>
                    <a:gd name="connsiteX5" fmla="*/ 112395 w 200090"/>
                    <a:gd name="connsiteY5" fmla="*/ 285961 h 407788"/>
                    <a:gd name="connsiteX6" fmla="*/ 158115 w 200090"/>
                    <a:gd name="connsiteY6" fmla="*/ 337396 h 407788"/>
                    <a:gd name="connsiteX7" fmla="*/ 140970 w 200090"/>
                    <a:gd name="connsiteY7" fmla="*/ 360256 h 407788"/>
                    <a:gd name="connsiteX8" fmla="*/ 81915 w 200090"/>
                    <a:gd name="connsiteY8" fmla="*/ 310726 h 407788"/>
                    <a:gd name="connsiteX9" fmla="*/ 47625 w 200090"/>
                    <a:gd name="connsiteY9" fmla="*/ 257386 h 407788"/>
                    <a:gd name="connsiteX10" fmla="*/ 91440 w 200090"/>
                    <a:gd name="connsiteY10" fmla="*/ 329776 h 407788"/>
                    <a:gd name="connsiteX11" fmla="*/ 154305 w 200090"/>
                    <a:gd name="connsiteY11" fmla="*/ 377401 h 407788"/>
                    <a:gd name="connsiteX12" fmla="*/ 121341 w 200090"/>
                    <a:gd name="connsiteY12" fmla="*/ 405228 h 407788"/>
                    <a:gd name="connsiteX13" fmla="*/ 28575 w 200090"/>
                    <a:gd name="connsiteY13" fmla="*/ 312631 h 407788"/>
                    <a:gd name="connsiteX14" fmla="*/ 0 w 200090"/>
                    <a:gd name="connsiteY14" fmla="*/ 181186 h 407788"/>
                    <a:gd name="connsiteX15" fmla="*/ 28575 w 200090"/>
                    <a:gd name="connsiteY15" fmla="*/ 32596 h 407788"/>
                    <a:gd name="connsiteX16" fmla="*/ 150495 w 200090"/>
                    <a:gd name="connsiteY16" fmla="*/ 11641 h 407788"/>
                    <a:gd name="connsiteX0" fmla="*/ 150495 w 200090"/>
                    <a:gd name="connsiteY0" fmla="*/ 11641 h 410069"/>
                    <a:gd name="connsiteX1" fmla="*/ 200025 w 200090"/>
                    <a:gd name="connsiteY1" fmla="*/ 179281 h 410069"/>
                    <a:gd name="connsiteX2" fmla="*/ 160020 w 200090"/>
                    <a:gd name="connsiteY2" fmla="*/ 200236 h 410069"/>
                    <a:gd name="connsiteX3" fmla="*/ 116205 w 200090"/>
                    <a:gd name="connsiteY3" fmla="*/ 116416 h 410069"/>
                    <a:gd name="connsiteX4" fmla="*/ 80010 w 200090"/>
                    <a:gd name="connsiteY4" fmla="*/ 190711 h 410069"/>
                    <a:gd name="connsiteX5" fmla="*/ 112395 w 200090"/>
                    <a:gd name="connsiteY5" fmla="*/ 285961 h 410069"/>
                    <a:gd name="connsiteX6" fmla="*/ 158115 w 200090"/>
                    <a:gd name="connsiteY6" fmla="*/ 337396 h 410069"/>
                    <a:gd name="connsiteX7" fmla="*/ 140970 w 200090"/>
                    <a:gd name="connsiteY7" fmla="*/ 360256 h 410069"/>
                    <a:gd name="connsiteX8" fmla="*/ 81915 w 200090"/>
                    <a:gd name="connsiteY8" fmla="*/ 310726 h 410069"/>
                    <a:gd name="connsiteX9" fmla="*/ 47625 w 200090"/>
                    <a:gd name="connsiteY9" fmla="*/ 257386 h 410069"/>
                    <a:gd name="connsiteX10" fmla="*/ 91440 w 200090"/>
                    <a:gd name="connsiteY10" fmla="*/ 329776 h 410069"/>
                    <a:gd name="connsiteX11" fmla="*/ 143815 w 200090"/>
                    <a:gd name="connsiteY11" fmla="*/ 389989 h 410069"/>
                    <a:gd name="connsiteX12" fmla="*/ 121341 w 200090"/>
                    <a:gd name="connsiteY12" fmla="*/ 405228 h 410069"/>
                    <a:gd name="connsiteX13" fmla="*/ 28575 w 200090"/>
                    <a:gd name="connsiteY13" fmla="*/ 312631 h 410069"/>
                    <a:gd name="connsiteX14" fmla="*/ 0 w 200090"/>
                    <a:gd name="connsiteY14" fmla="*/ 181186 h 410069"/>
                    <a:gd name="connsiteX15" fmla="*/ 28575 w 200090"/>
                    <a:gd name="connsiteY15" fmla="*/ 32596 h 410069"/>
                    <a:gd name="connsiteX16" fmla="*/ 150495 w 200090"/>
                    <a:gd name="connsiteY16" fmla="*/ 11641 h 410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200090" h="410069">
                      <a:moveTo>
                        <a:pt x="150495" y="11641"/>
                      </a:moveTo>
                      <a:cubicBezTo>
                        <a:pt x="179070" y="36089"/>
                        <a:pt x="198438" y="147849"/>
                        <a:pt x="200025" y="179281"/>
                      </a:cubicBezTo>
                      <a:cubicBezTo>
                        <a:pt x="201612" y="210713"/>
                        <a:pt x="173990" y="210713"/>
                        <a:pt x="160020" y="200236"/>
                      </a:cubicBezTo>
                      <a:cubicBezTo>
                        <a:pt x="146050" y="189759"/>
                        <a:pt x="129540" y="118003"/>
                        <a:pt x="116205" y="116416"/>
                      </a:cubicBezTo>
                      <a:cubicBezTo>
                        <a:pt x="102870" y="114829"/>
                        <a:pt x="80645" y="162454"/>
                        <a:pt x="80010" y="190711"/>
                      </a:cubicBezTo>
                      <a:cubicBezTo>
                        <a:pt x="79375" y="218969"/>
                        <a:pt x="99378" y="261514"/>
                        <a:pt x="112395" y="285961"/>
                      </a:cubicBezTo>
                      <a:cubicBezTo>
                        <a:pt x="125412" y="310408"/>
                        <a:pt x="153353" y="325014"/>
                        <a:pt x="158115" y="337396"/>
                      </a:cubicBezTo>
                      <a:cubicBezTo>
                        <a:pt x="162877" y="349778"/>
                        <a:pt x="153670" y="364701"/>
                        <a:pt x="140970" y="360256"/>
                      </a:cubicBezTo>
                      <a:cubicBezTo>
                        <a:pt x="128270" y="355811"/>
                        <a:pt x="97472" y="327871"/>
                        <a:pt x="81915" y="310726"/>
                      </a:cubicBezTo>
                      <a:cubicBezTo>
                        <a:pt x="66358" y="293581"/>
                        <a:pt x="46038" y="254211"/>
                        <a:pt x="47625" y="257386"/>
                      </a:cubicBezTo>
                      <a:cubicBezTo>
                        <a:pt x="49212" y="260561"/>
                        <a:pt x="75408" y="307676"/>
                        <a:pt x="91440" y="329776"/>
                      </a:cubicBezTo>
                      <a:cubicBezTo>
                        <a:pt x="107472" y="351876"/>
                        <a:pt x="138832" y="377414"/>
                        <a:pt x="143815" y="389989"/>
                      </a:cubicBezTo>
                      <a:cubicBezTo>
                        <a:pt x="148798" y="402564"/>
                        <a:pt x="140548" y="418121"/>
                        <a:pt x="121341" y="405228"/>
                      </a:cubicBezTo>
                      <a:cubicBezTo>
                        <a:pt x="102134" y="392335"/>
                        <a:pt x="48798" y="349971"/>
                        <a:pt x="28575" y="312631"/>
                      </a:cubicBezTo>
                      <a:cubicBezTo>
                        <a:pt x="8352" y="275291"/>
                        <a:pt x="0" y="227858"/>
                        <a:pt x="0" y="181186"/>
                      </a:cubicBezTo>
                      <a:cubicBezTo>
                        <a:pt x="0" y="134514"/>
                        <a:pt x="4127" y="60536"/>
                        <a:pt x="28575" y="32596"/>
                      </a:cubicBezTo>
                      <a:cubicBezTo>
                        <a:pt x="53023" y="4656"/>
                        <a:pt x="121920" y="-12807"/>
                        <a:pt x="150495" y="1164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231" name="片側の 2 つの角を丸めた四角形 1230"/>
              <p:cNvSpPr/>
              <p:nvPr/>
            </p:nvSpPr>
            <p:spPr bwMode="auto">
              <a:xfrm>
                <a:off x="676292" y="4595570"/>
                <a:ext cx="156062" cy="187250"/>
              </a:xfrm>
              <a:prstGeom prst="round2SameRect">
                <a:avLst>
                  <a:gd name="adj1" fmla="val 31387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2" name="片側の 2 つの角を丸めた四角形 1231"/>
              <p:cNvSpPr/>
              <p:nvPr/>
            </p:nvSpPr>
            <p:spPr bwMode="auto">
              <a:xfrm>
                <a:off x="661100" y="3800962"/>
                <a:ext cx="188678" cy="94466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dkVert">
                <a:fgClr>
                  <a:srgbClr val="FF0000"/>
                </a:fgClr>
                <a:bgClr>
                  <a:srgbClr val="FF99CC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70" name="台形 1169"/>
            <p:cNvSpPr/>
            <p:nvPr/>
          </p:nvSpPr>
          <p:spPr bwMode="auto">
            <a:xfrm rot="10800000">
              <a:off x="505587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71" name="片側の 2 つの角を丸めた四角形 1170"/>
            <p:cNvSpPr/>
            <p:nvPr/>
          </p:nvSpPr>
          <p:spPr bwMode="auto">
            <a:xfrm>
              <a:off x="503872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2" name="片側の 2 つの角を丸めた四角形 1171"/>
            <p:cNvSpPr/>
            <p:nvPr/>
          </p:nvSpPr>
          <p:spPr bwMode="auto">
            <a:xfrm>
              <a:off x="503872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3" name="片側の 2 つの角を丸めた四角形 1172"/>
            <p:cNvSpPr/>
            <p:nvPr/>
          </p:nvSpPr>
          <p:spPr bwMode="auto">
            <a:xfrm rot="10800000">
              <a:off x="510027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4" name="角丸四角形 1173"/>
            <p:cNvSpPr/>
            <p:nvPr/>
          </p:nvSpPr>
          <p:spPr bwMode="auto">
            <a:xfrm>
              <a:off x="508845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5" name="角丸四角形 1174"/>
            <p:cNvSpPr/>
            <p:nvPr/>
          </p:nvSpPr>
          <p:spPr bwMode="auto">
            <a:xfrm>
              <a:off x="508845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6" name="角丸四角形 1175"/>
            <p:cNvSpPr/>
            <p:nvPr/>
          </p:nvSpPr>
          <p:spPr bwMode="auto">
            <a:xfrm>
              <a:off x="508845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7" name="角丸四角形 1176"/>
            <p:cNvSpPr/>
            <p:nvPr/>
          </p:nvSpPr>
          <p:spPr bwMode="auto">
            <a:xfrm>
              <a:off x="508845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8" name="台形 1177"/>
            <p:cNvSpPr/>
            <p:nvPr/>
          </p:nvSpPr>
          <p:spPr bwMode="auto">
            <a:xfrm rot="10800000">
              <a:off x="4802667" y="4935193"/>
              <a:ext cx="236576" cy="996632"/>
            </a:xfrm>
            <a:prstGeom prst="trapezoid">
              <a:avLst>
                <a:gd name="adj" fmla="val 28221"/>
              </a:avLst>
            </a:prstGeom>
            <a:solidFill>
              <a:srgbClr val="FFCC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9" name="台形 1178"/>
            <p:cNvSpPr/>
            <p:nvPr/>
          </p:nvSpPr>
          <p:spPr bwMode="auto">
            <a:xfrm rot="10800000">
              <a:off x="4846959" y="5726619"/>
              <a:ext cx="147992" cy="182679"/>
            </a:xfrm>
            <a:prstGeom prst="trapezoid">
              <a:avLst>
                <a:gd name="adj" fmla="val 14062"/>
              </a:avLst>
            </a:prstGeom>
            <a:solidFill>
              <a:schemeClr val="tx1">
                <a:lumMod val="85000"/>
                <a:lumOff val="1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0" name="台形 1179"/>
            <p:cNvSpPr/>
            <p:nvPr/>
          </p:nvSpPr>
          <p:spPr bwMode="auto">
            <a:xfrm rot="10800000">
              <a:off x="4837434" y="5882681"/>
              <a:ext cx="167042" cy="49144"/>
            </a:xfrm>
            <a:prstGeom prst="trapezoid">
              <a:avLst>
                <a:gd name="adj" fmla="val 67534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81" name="片側の 2 つの角を丸めた四角形 1180"/>
            <p:cNvSpPr/>
            <p:nvPr/>
          </p:nvSpPr>
          <p:spPr bwMode="auto">
            <a:xfrm>
              <a:off x="4820280" y="5911481"/>
              <a:ext cx="201342" cy="156620"/>
            </a:xfrm>
            <a:prstGeom prst="round2SameRect">
              <a:avLst>
                <a:gd name="adj1" fmla="val 50000"/>
                <a:gd name="adj2" fmla="val 36053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2" name="片側の 2 つの角を丸めた四角形 1181"/>
            <p:cNvSpPr/>
            <p:nvPr/>
          </p:nvSpPr>
          <p:spPr bwMode="auto">
            <a:xfrm>
              <a:off x="4820280" y="5914007"/>
              <a:ext cx="201342" cy="135429"/>
            </a:xfrm>
            <a:prstGeom prst="round2SameRect">
              <a:avLst>
                <a:gd name="adj1" fmla="val 50000"/>
                <a:gd name="adj2" fmla="val 42197"/>
              </a:avLst>
            </a:prstGeom>
            <a:solidFill>
              <a:srgbClr val="6633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3" name="片側の 2 つの角を丸めた四角形 1182"/>
            <p:cNvSpPr/>
            <p:nvPr/>
          </p:nvSpPr>
          <p:spPr bwMode="auto">
            <a:xfrm rot="10800000">
              <a:off x="4881832" y="5912289"/>
              <a:ext cx="79261" cy="97505"/>
            </a:xfrm>
            <a:prstGeom prst="round2SameRect">
              <a:avLst>
                <a:gd name="adj1" fmla="val 50000"/>
                <a:gd name="adj2" fmla="val 14929"/>
              </a:avLst>
            </a:prstGeom>
            <a:solidFill>
              <a:srgbClr val="CC66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4" name="角丸四角形 1183"/>
            <p:cNvSpPr/>
            <p:nvPr/>
          </p:nvSpPr>
          <p:spPr bwMode="auto">
            <a:xfrm>
              <a:off x="4870014" y="5907253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5" name="角丸四角形 1184"/>
            <p:cNvSpPr/>
            <p:nvPr/>
          </p:nvSpPr>
          <p:spPr bwMode="auto">
            <a:xfrm>
              <a:off x="4870014" y="5927065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6" name="角丸四角形 1185"/>
            <p:cNvSpPr/>
            <p:nvPr/>
          </p:nvSpPr>
          <p:spPr bwMode="auto">
            <a:xfrm>
              <a:off x="4870014" y="5946380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7" name="角丸四角形 1186"/>
            <p:cNvSpPr/>
            <p:nvPr/>
          </p:nvSpPr>
          <p:spPr bwMode="auto">
            <a:xfrm>
              <a:off x="4870014" y="5966194"/>
              <a:ext cx="101873" cy="11887"/>
            </a:xfrm>
            <a:prstGeom prst="roundRect">
              <a:avLst>
                <a:gd name="adj" fmla="val 50000"/>
              </a:avLst>
            </a:pr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8" name="台形 1187"/>
            <p:cNvSpPr/>
            <p:nvPr/>
          </p:nvSpPr>
          <p:spPr bwMode="auto">
            <a:xfrm rot="10800000">
              <a:off x="4774051" y="4763936"/>
              <a:ext cx="272671" cy="1084499"/>
            </a:xfrm>
            <a:prstGeom prst="trapezoid">
              <a:avLst>
                <a:gd name="adj" fmla="val 11300"/>
              </a:avLst>
            </a:prstGeom>
            <a:pattFill prst="lgCheck">
              <a:fgClr>
                <a:srgbClr val="FF5050"/>
              </a:fgClr>
              <a:bgClr>
                <a:srgbClr val="C000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9" name="台形 1188"/>
            <p:cNvSpPr/>
            <p:nvPr/>
          </p:nvSpPr>
          <p:spPr bwMode="auto">
            <a:xfrm>
              <a:off x="4926631" y="3906038"/>
              <a:ext cx="194443" cy="124965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0" name="片側の 2 つの角を丸めた四角形 1189"/>
            <p:cNvSpPr/>
            <p:nvPr/>
          </p:nvSpPr>
          <p:spPr bwMode="auto">
            <a:xfrm>
              <a:off x="4718461" y="4001919"/>
              <a:ext cx="610782" cy="843926"/>
            </a:xfrm>
            <a:prstGeom prst="round2SameRect">
              <a:avLst>
                <a:gd name="adj1" fmla="val 30506"/>
                <a:gd name="adj2" fmla="val 0"/>
              </a:avLst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1" name="円/楕円 1190"/>
            <p:cNvSpPr/>
            <p:nvPr/>
          </p:nvSpPr>
          <p:spPr bwMode="auto">
            <a:xfrm>
              <a:off x="4985276" y="4076957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2" name="円/楕円 1191"/>
            <p:cNvSpPr/>
            <p:nvPr/>
          </p:nvSpPr>
          <p:spPr bwMode="auto">
            <a:xfrm>
              <a:off x="4985276" y="4230160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3" name="円/楕円 1192"/>
            <p:cNvSpPr/>
            <p:nvPr/>
          </p:nvSpPr>
          <p:spPr bwMode="auto">
            <a:xfrm>
              <a:off x="4985276" y="4375082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4" name="円/楕円 1193"/>
            <p:cNvSpPr/>
            <p:nvPr/>
          </p:nvSpPr>
          <p:spPr bwMode="auto">
            <a:xfrm>
              <a:off x="4808953" y="3428249"/>
              <a:ext cx="429798" cy="535472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5" name="片側の 2 つの角を丸めた四角形 1194"/>
            <p:cNvSpPr/>
            <p:nvPr/>
          </p:nvSpPr>
          <p:spPr bwMode="auto">
            <a:xfrm rot="10800000">
              <a:off x="4757035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6" name="片側の 2 つの角を丸めた四角形 1195"/>
            <p:cNvSpPr/>
            <p:nvPr/>
          </p:nvSpPr>
          <p:spPr bwMode="auto">
            <a:xfrm rot="10800000">
              <a:off x="5129934" y="4154998"/>
              <a:ext cx="163947" cy="139969"/>
            </a:xfrm>
            <a:prstGeom prst="round2SameRect">
              <a:avLst>
                <a:gd name="adj1" fmla="val 25380"/>
                <a:gd name="adj2" fmla="val 0"/>
              </a:avLst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7" name="円/楕円 1196"/>
            <p:cNvSpPr/>
            <p:nvPr/>
          </p:nvSpPr>
          <p:spPr bwMode="auto">
            <a:xfrm>
              <a:off x="4985276" y="4521039"/>
              <a:ext cx="77155" cy="74531"/>
            </a:xfrm>
            <a:prstGeom prst="ellipse">
              <a:avLst/>
            </a:prstGeom>
            <a:solidFill>
              <a:srgbClr val="FFFF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8" name="二等辺三角形 98"/>
            <p:cNvSpPr/>
            <p:nvPr/>
          </p:nvSpPr>
          <p:spPr bwMode="auto">
            <a:xfrm rot="10800000">
              <a:off x="4980426" y="3867311"/>
              <a:ext cx="86874" cy="4746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9" name="二等辺三角形 98"/>
            <p:cNvSpPr/>
            <p:nvPr/>
          </p:nvSpPr>
          <p:spPr bwMode="auto">
            <a:xfrm rot="10800000" flipV="1">
              <a:off x="5001003" y="3817740"/>
              <a:ext cx="45720" cy="22384"/>
            </a:xfrm>
            <a:custGeom>
              <a:avLst/>
              <a:gdLst>
                <a:gd name="connsiteX0" fmla="*/ 0 w 180020"/>
                <a:gd name="connsiteY0" fmla="*/ 78639 h 78639"/>
                <a:gd name="connsiteX1" fmla="*/ 90010 w 180020"/>
                <a:gd name="connsiteY1" fmla="*/ 0 h 78639"/>
                <a:gd name="connsiteX2" fmla="*/ 180020 w 180020"/>
                <a:gd name="connsiteY2" fmla="*/ 78639 h 78639"/>
                <a:gd name="connsiteX3" fmla="*/ 0 w 180020"/>
                <a:gd name="connsiteY3" fmla="*/ 78639 h 78639"/>
                <a:gd name="connsiteX0" fmla="*/ 1961 w 183942"/>
                <a:gd name="connsiteY0" fmla="*/ 78639 h 78639"/>
                <a:gd name="connsiteX1" fmla="*/ 91971 w 183942"/>
                <a:gd name="connsiteY1" fmla="*/ 0 h 78639"/>
                <a:gd name="connsiteX2" fmla="*/ 181981 w 183942"/>
                <a:gd name="connsiteY2" fmla="*/ 78639 h 78639"/>
                <a:gd name="connsiteX3" fmla="*/ 1961 w 183942"/>
                <a:gd name="connsiteY3" fmla="*/ 78639 h 78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3942" h="78639">
                  <a:moveTo>
                    <a:pt x="1961" y="78639"/>
                  </a:moveTo>
                  <a:cubicBezTo>
                    <a:pt x="-13041" y="65533"/>
                    <a:pt x="61968" y="0"/>
                    <a:pt x="91971" y="0"/>
                  </a:cubicBezTo>
                  <a:cubicBezTo>
                    <a:pt x="121974" y="0"/>
                    <a:pt x="196983" y="65533"/>
                    <a:pt x="181981" y="78639"/>
                  </a:cubicBezTo>
                  <a:lnTo>
                    <a:pt x="1961" y="78639"/>
                  </a:lnTo>
                  <a:close/>
                </a:path>
              </a:pathLst>
            </a:custGeom>
            <a:solidFill>
              <a:srgbClr val="FFC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00" name="グループ化 1199"/>
            <p:cNvGrpSpPr/>
            <p:nvPr/>
          </p:nvGrpSpPr>
          <p:grpSpPr>
            <a:xfrm>
              <a:off x="4802666" y="3464977"/>
              <a:ext cx="431205" cy="184088"/>
              <a:chOff x="4834199" y="3464977"/>
              <a:chExt cx="399672" cy="184088"/>
            </a:xfrm>
          </p:grpSpPr>
          <p:grpSp>
            <p:nvGrpSpPr>
              <p:cNvPr id="1220" name="グループ化 1219"/>
              <p:cNvGrpSpPr/>
              <p:nvPr/>
            </p:nvGrpSpPr>
            <p:grpSpPr>
              <a:xfrm>
                <a:off x="5060370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6" name="月 1225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7" name="月 1226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8" name="月 1227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9" name="月 1228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221" name="グループ化 1220"/>
              <p:cNvGrpSpPr/>
              <p:nvPr/>
            </p:nvGrpSpPr>
            <p:grpSpPr>
              <a:xfrm flipH="1">
                <a:off x="4834199" y="3464977"/>
                <a:ext cx="173501" cy="184088"/>
                <a:chOff x="5164022" y="3309592"/>
                <a:chExt cx="173501" cy="184088"/>
              </a:xfrm>
            </p:grpSpPr>
            <p:sp>
              <p:nvSpPr>
                <p:cNvPr id="1222" name="月 1221"/>
                <p:cNvSpPr/>
                <p:nvPr/>
              </p:nvSpPr>
              <p:spPr bwMode="auto">
                <a:xfrm rot="18900000">
                  <a:off x="5275944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3" name="月 1222"/>
                <p:cNvSpPr/>
                <p:nvPr/>
              </p:nvSpPr>
              <p:spPr bwMode="auto">
                <a:xfrm rot="18900000">
                  <a:off x="52426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4" name="月 1223"/>
                <p:cNvSpPr/>
                <p:nvPr/>
              </p:nvSpPr>
              <p:spPr bwMode="auto">
                <a:xfrm rot="18900000">
                  <a:off x="5204505" y="3309593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99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25" name="月 1224"/>
                <p:cNvSpPr/>
                <p:nvPr/>
              </p:nvSpPr>
              <p:spPr bwMode="auto">
                <a:xfrm rot="18900000">
                  <a:off x="5164022" y="3309592"/>
                  <a:ext cx="61579" cy="184087"/>
                </a:xfrm>
                <a:prstGeom prst="moon">
                  <a:avLst>
                    <a:gd name="adj" fmla="val 74189"/>
                  </a:avLst>
                </a:prstGeom>
                <a:solidFill>
                  <a:srgbClr val="80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201" name="台形 1200"/>
            <p:cNvSpPr/>
            <p:nvPr/>
          </p:nvSpPr>
          <p:spPr bwMode="auto">
            <a:xfrm>
              <a:off x="4830983" y="3383956"/>
              <a:ext cx="385757" cy="129847"/>
            </a:xfrm>
            <a:prstGeom prst="trapezoid">
              <a:avLst/>
            </a:prstGeom>
            <a:pattFill prst="dkVert">
              <a:fgClr>
                <a:srgbClr val="FF0000"/>
              </a:fgClr>
              <a:bgClr>
                <a:srgbClr val="FF99CC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2" name="円/楕円 1201"/>
            <p:cNvSpPr/>
            <p:nvPr/>
          </p:nvSpPr>
          <p:spPr bwMode="auto">
            <a:xfrm>
              <a:off x="4897654" y="3383956"/>
              <a:ext cx="232287" cy="129847"/>
            </a:xfrm>
            <a:prstGeom prst="ellipse">
              <a:avLst/>
            </a:pr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203" name="グループ化 1202"/>
            <p:cNvGrpSpPr/>
            <p:nvPr/>
          </p:nvGrpSpPr>
          <p:grpSpPr>
            <a:xfrm>
              <a:off x="4862508" y="3645596"/>
              <a:ext cx="322688" cy="145413"/>
              <a:chOff x="4861577" y="3645596"/>
              <a:chExt cx="322688" cy="145413"/>
            </a:xfrm>
          </p:grpSpPr>
          <p:grpSp>
            <p:nvGrpSpPr>
              <p:cNvPr id="1206" name="グループ化 1205"/>
              <p:cNvGrpSpPr/>
              <p:nvPr/>
            </p:nvGrpSpPr>
            <p:grpSpPr>
              <a:xfrm>
                <a:off x="4861577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14" name="円/楕円 1213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5" name="アーチ 1214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6" name="円/楕円 1215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7" name="円/楕円 1216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8" name="円/楕円 1217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9" name="円/楕円 1218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07" name="グループ化 1206"/>
              <p:cNvGrpSpPr/>
              <p:nvPr/>
            </p:nvGrpSpPr>
            <p:grpSpPr>
              <a:xfrm>
                <a:off x="5073955" y="3645596"/>
                <a:ext cx="110310" cy="145413"/>
                <a:chOff x="5386338" y="3462008"/>
                <a:chExt cx="286840" cy="378117"/>
              </a:xfrm>
            </p:grpSpPr>
            <p:sp>
              <p:nvSpPr>
                <p:cNvPr id="1208" name="円/楕円 1207"/>
                <p:cNvSpPr/>
                <p:nvPr/>
              </p:nvSpPr>
              <p:spPr bwMode="auto">
                <a:xfrm>
                  <a:off x="5388587" y="3474244"/>
                  <a:ext cx="284591" cy="365881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アーチ 1208"/>
                <p:cNvSpPr/>
                <p:nvPr/>
              </p:nvSpPr>
              <p:spPr bwMode="auto">
                <a:xfrm>
                  <a:off x="5386338" y="3462008"/>
                  <a:ext cx="286840" cy="286839"/>
                </a:xfrm>
                <a:prstGeom prst="blockArc">
                  <a:avLst>
                    <a:gd name="adj1" fmla="val 11411354"/>
                    <a:gd name="adj2" fmla="val 21047550"/>
                    <a:gd name="adj3" fmla="val 9924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円/楕円 1209"/>
                <p:cNvSpPr/>
                <p:nvPr/>
              </p:nvSpPr>
              <p:spPr bwMode="auto">
                <a:xfrm>
                  <a:off x="5436798" y="3544756"/>
                  <a:ext cx="185919" cy="217525"/>
                </a:xfrm>
                <a:prstGeom prst="ellipse">
                  <a:avLst/>
                </a:prstGeom>
                <a:solidFill>
                  <a:srgbClr val="99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1" name="円/楕円 1210"/>
                <p:cNvSpPr/>
                <p:nvPr/>
              </p:nvSpPr>
              <p:spPr bwMode="auto">
                <a:xfrm>
                  <a:off x="5483040" y="3602688"/>
                  <a:ext cx="93434" cy="10931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円/楕円 1211"/>
                <p:cNvSpPr/>
                <p:nvPr/>
              </p:nvSpPr>
              <p:spPr bwMode="auto">
                <a:xfrm>
                  <a:off x="5490143" y="3576256"/>
                  <a:ext cx="77765" cy="73748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円/楕円 1212"/>
                <p:cNvSpPr/>
                <p:nvPr/>
              </p:nvSpPr>
              <p:spPr bwMode="auto">
                <a:xfrm>
                  <a:off x="5502595" y="3687901"/>
                  <a:ext cx="52862" cy="45720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04" name="月 1203"/>
            <p:cNvSpPr/>
            <p:nvPr/>
          </p:nvSpPr>
          <p:spPr bwMode="auto">
            <a:xfrm rot="5400000">
              <a:off x="4892090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05" name="月 1204"/>
            <p:cNvSpPr/>
            <p:nvPr/>
          </p:nvSpPr>
          <p:spPr bwMode="auto">
            <a:xfrm rot="5400000">
              <a:off x="5104021" y="3542066"/>
              <a:ext cx="45719" cy="152753"/>
            </a:xfrm>
            <a:prstGeom prst="moon">
              <a:avLst/>
            </a:prstGeom>
            <a:solidFill>
              <a:srgbClr val="80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925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PPTX279_コンビニの店員2</dc:title>
  <dc:subject>PPTX279_コンビニの店員2</dc:subject>
  <dc:creator>http://www.digipot.net</dc:creator>
  <cp:lastModifiedBy/>
  <cp:revision>1</cp:revision>
  <dcterms:created xsi:type="dcterms:W3CDTF">2014-01-30T05:12:09Z</dcterms:created>
  <dcterms:modified xsi:type="dcterms:W3CDTF">2015-03-03T05:06:29Z</dcterms:modified>
  <cp:category/>
  <cp:version>1</cp:version>
</cp:coreProperties>
</file>