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6600"/>
    <a:srgbClr val="00CC00"/>
    <a:srgbClr val="FF5050"/>
    <a:srgbClr val="990000"/>
    <a:srgbClr val="800000"/>
    <a:srgbClr val="FFCC00"/>
    <a:srgbClr val="CCFFFF"/>
    <a:srgbClr val="FFCC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1143043" y="4959170"/>
            <a:ext cx="374798" cy="1265958"/>
            <a:chOff x="2426726" y="3055030"/>
            <a:chExt cx="883888" cy="2985503"/>
          </a:xfrm>
        </p:grpSpPr>
        <p:grpSp>
          <p:nvGrpSpPr>
            <p:cNvPr id="760" name="グループ化 759"/>
            <p:cNvGrpSpPr/>
            <p:nvPr/>
          </p:nvGrpSpPr>
          <p:grpSpPr>
            <a:xfrm rot="20996001" flipH="1">
              <a:off x="312193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761" name="グループ化 760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64" name="フリーフォーム 763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フリーフォーム 764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62" name="片側の 2 つの角を丸めた四角形 761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片側の 2 つの角を丸めた四角形 76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8" name="グループ化 737"/>
            <p:cNvGrpSpPr/>
            <p:nvPr/>
          </p:nvGrpSpPr>
          <p:grpSpPr>
            <a:xfrm rot="603999">
              <a:off x="242672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737" name="グループ化 736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35" name="フリーフォーム 734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フリーフォーム 735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31" name="片側の 2 つの角を丸めた四角形 730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片側の 2 つの角を丸めた四角形 731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6" name="片側の 2 つの角を丸めた四角形 355"/>
            <p:cNvSpPr/>
            <p:nvPr/>
          </p:nvSpPr>
          <p:spPr bwMode="auto">
            <a:xfrm>
              <a:off x="25992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片側の 2 つの角を丸めた四角形 356"/>
            <p:cNvSpPr/>
            <p:nvPr/>
          </p:nvSpPr>
          <p:spPr bwMode="auto">
            <a:xfrm>
              <a:off x="25992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台形 357"/>
            <p:cNvSpPr/>
            <p:nvPr/>
          </p:nvSpPr>
          <p:spPr bwMode="auto">
            <a:xfrm>
              <a:off x="26679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片側の 2 つの角を丸めた四角形 358"/>
            <p:cNvSpPr/>
            <p:nvPr/>
          </p:nvSpPr>
          <p:spPr bwMode="auto">
            <a:xfrm>
              <a:off x="26547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台形 359"/>
            <p:cNvSpPr/>
            <p:nvPr/>
          </p:nvSpPr>
          <p:spPr bwMode="auto">
            <a:xfrm rot="10800000">
              <a:off x="25600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台形 360"/>
            <p:cNvSpPr/>
            <p:nvPr/>
          </p:nvSpPr>
          <p:spPr bwMode="auto">
            <a:xfrm rot="10800000">
              <a:off x="25905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片側の 2 つの角を丸めた四角形 349"/>
            <p:cNvSpPr/>
            <p:nvPr/>
          </p:nvSpPr>
          <p:spPr bwMode="auto">
            <a:xfrm>
              <a:off x="29040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片側の 2 つの角を丸めた四角形 350"/>
            <p:cNvSpPr/>
            <p:nvPr/>
          </p:nvSpPr>
          <p:spPr bwMode="auto">
            <a:xfrm>
              <a:off x="29040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台形 351"/>
            <p:cNvSpPr/>
            <p:nvPr/>
          </p:nvSpPr>
          <p:spPr bwMode="auto">
            <a:xfrm>
              <a:off x="29727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片側の 2 つの角を丸めた四角形 352"/>
            <p:cNvSpPr/>
            <p:nvPr/>
          </p:nvSpPr>
          <p:spPr bwMode="auto">
            <a:xfrm>
              <a:off x="29595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台形 353"/>
            <p:cNvSpPr/>
            <p:nvPr/>
          </p:nvSpPr>
          <p:spPr bwMode="auto">
            <a:xfrm rot="10800000">
              <a:off x="28648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台形 354"/>
            <p:cNvSpPr/>
            <p:nvPr/>
          </p:nvSpPr>
          <p:spPr bwMode="auto">
            <a:xfrm rot="10800000">
              <a:off x="28953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円/楕円 323"/>
            <p:cNvSpPr/>
            <p:nvPr/>
          </p:nvSpPr>
          <p:spPr bwMode="auto">
            <a:xfrm>
              <a:off x="2583191" y="3108848"/>
              <a:ext cx="567948" cy="58495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台形 324"/>
            <p:cNvSpPr/>
            <p:nvPr/>
          </p:nvSpPr>
          <p:spPr bwMode="auto">
            <a:xfrm>
              <a:off x="2726612" y="3663728"/>
              <a:ext cx="281106" cy="106654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片側の 2 つの角を丸めた四角形 325"/>
            <p:cNvSpPr/>
            <p:nvPr/>
          </p:nvSpPr>
          <p:spPr bwMode="auto">
            <a:xfrm>
              <a:off x="2527058" y="3767434"/>
              <a:ext cx="680214" cy="1088173"/>
            </a:xfrm>
            <a:prstGeom prst="round2SameRect">
              <a:avLst>
                <a:gd name="adj1" fmla="val 16179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円/楕円 326"/>
            <p:cNvSpPr/>
            <p:nvPr/>
          </p:nvSpPr>
          <p:spPr bwMode="auto">
            <a:xfrm>
              <a:off x="2824204" y="3853940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円/楕円 327"/>
            <p:cNvSpPr/>
            <p:nvPr/>
          </p:nvSpPr>
          <p:spPr bwMode="auto">
            <a:xfrm>
              <a:off x="2824204" y="403055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円/楕円 328"/>
            <p:cNvSpPr/>
            <p:nvPr/>
          </p:nvSpPr>
          <p:spPr bwMode="auto">
            <a:xfrm>
              <a:off x="2824204" y="419762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円/楕円 329"/>
            <p:cNvSpPr/>
            <p:nvPr/>
          </p:nvSpPr>
          <p:spPr bwMode="auto">
            <a:xfrm rot="20543917">
              <a:off x="2560974" y="3370591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円/楕円 330"/>
            <p:cNvSpPr/>
            <p:nvPr/>
          </p:nvSpPr>
          <p:spPr bwMode="auto">
            <a:xfrm rot="1056083" flipH="1">
              <a:off x="3044545" y="3370593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片側の 2 つの角を丸めた四角形 331"/>
            <p:cNvSpPr/>
            <p:nvPr/>
          </p:nvSpPr>
          <p:spPr bwMode="auto">
            <a:xfrm rot="10800000">
              <a:off x="2570016" y="3943908"/>
              <a:ext cx="182585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片側の 2 つの角を丸めた四角形 332"/>
            <p:cNvSpPr/>
            <p:nvPr/>
          </p:nvSpPr>
          <p:spPr bwMode="auto">
            <a:xfrm rot="10800000">
              <a:off x="2985306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円/楕円 333"/>
            <p:cNvSpPr/>
            <p:nvPr/>
          </p:nvSpPr>
          <p:spPr bwMode="auto">
            <a:xfrm>
              <a:off x="2824204" y="4365889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円/楕円 338"/>
            <p:cNvSpPr/>
            <p:nvPr/>
          </p:nvSpPr>
          <p:spPr bwMode="auto">
            <a:xfrm rot="20543917">
              <a:off x="2589471" y="3395500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円/楕円 339"/>
            <p:cNvSpPr/>
            <p:nvPr/>
          </p:nvSpPr>
          <p:spPr bwMode="auto">
            <a:xfrm rot="1056083" flipH="1">
              <a:off x="3047868" y="3395499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円/楕円 340"/>
            <p:cNvSpPr/>
            <p:nvPr/>
          </p:nvSpPr>
          <p:spPr bwMode="auto">
            <a:xfrm>
              <a:off x="2623720" y="3130328"/>
              <a:ext cx="486890" cy="59307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台形 341"/>
            <p:cNvSpPr/>
            <p:nvPr/>
          </p:nvSpPr>
          <p:spPr bwMode="auto">
            <a:xfrm>
              <a:off x="2652360" y="3055030"/>
              <a:ext cx="429609" cy="149692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円/楕円 342"/>
            <p:cNvSpPr/>
            <p:nvPr/>
          </p:nvSpPr>
          <p:spPr bwMode="auto">
            <a:xfrm>
              <a:off x="2726612" y="3055030"/>
              <a:ext cx="258694" cy="149692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4" name="二等辺三角形 98"/>
            <p:cNvSpPr/>
            <p:nvPr/>
          </p:nvSpPr>
          <p:spPr bwMode="auto">
            <a:xfrm rot="10800000">
              <a:off x="2764392" y="3604286"/>
              <a:ext cx="205550" cy="72116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二等辺三角形 98"/>
            <p:cNvSpPr/>
            <p:nvPr/>
          </p:nvSpPr>
          <p:spPr bwMode="auto">
            <a:xfrm rot="10800000" flipV="1">
              <a:off x="2844307" y="3557021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円/楕円 345"/>
            <p:cNvSpPr/>
            <p:nvPr/>
          </p:nvSpPr>
          <p:spPr bwMode="auto">
            <a:xfrm>
              <a:off x="2701271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円/楕円 346"/>
            <p:cNvSpPr/>
            <p:nvPr/>
          </p:nvSpPr>
          <p:spPr bwMode="auto">
            <a:xfrm>
              <a:off x="2969876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円/楕円 99"/>
            <p:cNvSpPr/>
            <p:nvPr/>
          </p:nvSpPr>
          <p:spPr bwMode="auto">
            <a:xfrm>
              <a:off x="2668382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円/楕円 99"/>
            <p:cNvSpPr/>
            <p:nvPr/>
          </p:nvSpPr>
          <p:spPr bwMode="auto">
            <a:xfrm>
              <a:off x="2934138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3061519" y="5079283"/>
            <a:ext cx="376026" cy="1166490"/>
            <a:chOff x="5720931" y="3289600"/>
            <a:chExt cx="886785" cy="2750933"/>
          </a:xfrm>
        </p:grpSpPr>
        <p:grpSp>
          <p:nvGrpSpPr>
            <p:cNvPr id="790" name="グループ化 789"/>
            <p:cNvGrpSpPr/>
            <p:nvPr/>
          </p:nvGrpSpPr>
          <p:grpSpPr>
            <a:xfrm rot="20996001" flipH="1">
              <a:off x="6434950" y="3958344"/>
              <a:ext cx="172766" cy="1168374"/>
              <a:chOff x="661100" y="3800962"/>
              <a:chExt cx="188678" cy="1275984"/>
            </a:xfrm>
          </p:grpSpPr>
          <p:grpSp>
            <p:nvGrpSpPr>
              <p:cNvPr id="791" name="グループ化 790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94" name="フリーフォーム 793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フリーフォーム 794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92" name="片側の 2 つの角を丸めた四角形 791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片側の 2 つの角を丸めた四角形 79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6" name="グループ化 795"/>
            <p:cNvGrpSpPr/>
            <p:nvPr/>
          </p:nvGrpSpPr>
          <p:grpSpPr>
            <a:xfrm rot="603999">
              <a:off x="5720931" y="3955563"/>
              <a:ext cx="172766" cy="1168374"/>
              <a:chOff x="661100" y="3800962"/>
              <a:chExt cx="188678" cy="1275984"/>
            </a:xfrm>
          </p:grpSpPr>
          <p:grpSp>
            <p:nvGrpSpPr>
              <p:cNvPr id="797" name="グループ化 796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800" name="フリーフォーム 799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1" name="フリーフォーム 800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98" name="片側の 2 つの角を丸めた四角形 797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片側の 2 つの角を丸めた四角形 798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2" name="円/楕円 601"/>
            <p:cNvSpPr/>
            <p:nvPr/>
          </p:nvSpPr>
          <p:spPr bwMode="auto">
            <a:xfrm>
              <a:off x="5886967" y="3370137"/>
              <a:ext cx="554116" cy="3312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片側の 2 つの角を丸めた四角形 595"/>
            <p:cNvSpPr/>
            <p:nvPr/>
          </p:nvSpPr>
          <p:spPr bwMode="auto">
            <a:xfrm>
              <a:off x="5895676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片側の 2 つの角を丸めた四角形 596"/>
            <p:cNvSpPr/>
            <p:nvPr/>
          </p:nvSpPr>
          <p:spPr bwMode="auto">
            <a:xfrm>
              <a:off x="5895676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片側の 2 つの角を丸めた四角形 598"/>
            <p:cNvSpPr/>
            <p:nvPr/>
          </p:nvSpPr>
          <p:spPr bwMode="auto">
            <a:xfrm>
              <a:off x="5951151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台形 599"/>
            <p:cNvSpPr/>
            <p:nvPr/>
          </p:nvSpPr>
          <p:spPr bwMode="auto">
            <a:xfrm rot="10800000">
              <a:off x="5856525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台形 600"/>
            <p:cNvSpPr/>
            <p:nvPr/>
          </p:nvSpPr>
          <p:spPr bwMode="auto">
            <a:xfrm rot="10800000">
              <a:off x="5886968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片側の 2 つの角を丸めた四角形 589"/>
            <p:cNvSpPr/>
            <p:nvPr/>
          </p:nvSpPr>
          <p:spPr bwMode="auto">
            <a:xfrm>
              <a:off x="6200129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片側の 2 つの角を丸めた四角形 590"/>
            <p:cNvSpPr/>
            <p:nvPr/>
          </p:nvSpPr>
          <p:spPr bwMode="auto">
            <a:xfrm>
              <a:off x="6200129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片側の 2 つの角を丸めた四角形 592"/>
            <p:cNvSpPr/>
            <p:nvPr/>
          </p:nvSpPr>
          <p:spPr bwMode="auto">
            <a:xfrm>
              <a:off x="6255604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台形 593"/>
            <p:cNvSpPr/>
            <p:nvPr/>
          </p:nvSpPr>
          <p:spPr bwMode="auto">
            <a:xfrm rot="10800000">
              <a:off x="6160978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5" name="台形 594"/>
            <p:cNvSpPr/>
            <p:nvPr/>
          </p:nvSpPr>
          <p:spPr bwMode="auto">
            <a:xfrm rot="10800000">
              <a:off x="6191421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台形 564"/>
            <p:cNvSpPr/>
            <p:nvPr/>
          </p:nvSpPr>
          <p:spPr bwMode="auto">
            <a:xfrm>
              <a:off x="6022915" y="3850473"/>
              <a:ext cx="280786" cy="98274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片側の 2 つの角を丸めた四角形 565"/>
            <p:cNvSpPr/>
            <p:nvPr/>
          </p:nvSpPr>
          <p:spPr bwMode="auto">
            <a:xfrm>
              <a:off x="5813778" y="3946031"/>
              <a:ext cx="699060" cy="1002676"/>
            </a:xfrm>
            <a:prstGeom prst="round2SameRect">
              <a:avLst>
                <a:gd name="adj1" fmla="val 15906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円/楕円 566"/>
            <p:cNvSpPr/>
            <p:nvPr/>
          </p:nvSpPr>
          <p:spPr bwMode="auto">
            <a:xfrm>
              <a:off x="6120396" y="4025740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円/楕円 567"/>
            <p:cNvSpPr/>
            <p:nvPr/>
          </p:nvSpPr>
          <p:spPr bwMode="auto">
            <a:xfrm>
              <a:off x="6120396" y="4188479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円/楕円 568"/>
            <p:cNvSpPr/>
            <p:nvPr/>
          </p:nvSpPr>
          <p:spPr bwMode="auto">
            <a:xfrm>
              <a:off x="6120396" y="4342423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円/楕円 569"/>
            <p:cNvSpPr/>
            <p:nvPr/>
          </p:nvSpPr>
          <p:spPr bwMode="auto">
            <a:xfrm rot="20543917">
              <a:off x="5857465" y="3580367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円/楕円 570"/>
            <p:cNvSpPr/>
            <p:nvPr/>
          </p:nvSpPr>
          <p:spPr bwMode="auto">
            <a:xfrm rot="1056083" flipH="1">
              <a:off x="6340486" y="3580369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片側の 2 つの角を丸めた四角形 571"/>
            <p:cNvSpPr/>
            <p:nvPr/>
          </p:nvSpPr>
          <p:spPr bwMode="auto">
            <a:xfrm rot="10800000">
              <a:off x="5866497" y="4108637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片側の 2 つの角を丸めた四角形 572"/>
            <p:cNvSpPr/>
            <p:nvPr/>
          </p:nvSpPr>
          <p:spPr bwMode="auto">
            <a:xfrm rot="10800000">
              <a:off x="6281315" y="4108637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円/楕円 573"/>
            <p:cNvSpPr/>
            <p:nvPr/>
          </p:nvSpPr>
          <p:spPr bwMode="auto">
            <a:xfrm>
              <a:off x="6120396" y="4497465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円/楕円 578"/>
            <p:cNvSpPr/>
            <p:nvPr/>
          </p:nvSpPr>
          <p:spPr bwMode="auto">
            <a:xfrm rot="20543917">
              <a:off x="5885930" y="3603319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円/楕円 579"/>
            <p:cNvSpPr/>
            <p:nvPr/>
          </p:nvSpPr>
          <p:spPr bwMode="auto">
            <a:xfrm rot="1056083" flipH="1">
              <a:off x="6343805" y="3603318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円/楕円 580"/>
            <p:cNvSpPr/>
            <p:nvPr/>
          </p:nvSpPr>
          <p:spPr bwMode="auto">
            <a:xfrm>
              <a:off x="5920140" y="3358982"/>
              <a:ext cx="486336" cy="546473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2" name="台形 581"/>
            <p:cNvSpPr/>
            <p:nvPr/>
          </p:nvSpPr>
          <p:spPr bwMode="auto">
            <a:xfrm>
              <a:off x="5948747" y="3289600"/>
              <a:ext cx="429120" cy="137931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円/楕円 582"/>
            <p:cNvSpPr/>
            <p:nvPr/>
          </p:nvSpPr>
          <p:spPr bwMode="auto">
            <a:xfrm>
              <a:off x="6022916" y="3289600"/>
              <a:ext cx="258399" cy="137931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4" name="二等辺三角形 98"/>
            <p:cNvSpPr/>
            <p:nvPr/>
          </p:nvSpPr>
          <p:spPr bwMode="auto">
            <a:xfrm rot="10800000">
              <a:off x="6106517" y="3781454"/>
              <a:ext cx="113586" cy="4571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二等辺三角形 98"/>
            <p:cNvSpPr/>
            <p:nvPr/>
          </p:nvSpPr>
          <p:spPr bwMode="auto">
            <a:xfrm rot="10800000" flipV="1">
              <a:off x="6140476" y="3712723"/>
              <a:ext cx="45668" cy="21350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円/楕円 585"/>
            <p:cNvSpPr/>
            <p:nvPr/>
          </p:nvSpPr>
          <p:spPr bwMode="auto">
            <a:xfrm>
              <a:off x="5997603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円/楕円 586"/>
            <p:cNvSpPr/>
            <p:nvPr/>
          </p:nvSpPr>
          <p:spPr bwMode="auto">
            <a:xfrm>
              <a:off x="6265902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円/楕円 99"/>
            <p:cNvSpPr/>
            <p:nvPr/>
          </p:nvSpPr>
          <p:spPr bwMode="auto">
            <a:xfrm>
              <a:off x="5941756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円/楕円 99"/>
            <p:cNvSpPr/>
            <p:nvPr/>
          </p:nvSpPr>
          <p:spPr bwMode="auto">
            <a:xfrm>
              <a:off x="6217981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4886087" y="5092730"/>
            <a:ext cx="276628" cy="1178190"/>
            <a:chOff x="3524200" y="3289600"/>
            <a:chExt cx="652367" cy="2778501"/>
          </a:xfrm>
        </p:grpSpPr>
        <p:sp>
          <p:nvSpPr>
            <p:cNvPr id="288" name="台形 287"/>
            <p:cNvSpPr/>
            <p:nvPr/>
          </p:nvSpPr>
          <p:spPr bwMode="auto">
            <a:xfrm rot="10800000">
              <a:off x="384762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台形 288"/>
            <p:cNvSpPr/>
            <p:nvPr/>
          </p:nvSpPr>
          <p:spPr bwMode="auto">
            <a:xfrm rot="10800000">
              <a:off x="389191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台形 289"/>
            <p:cNvSpPr/>
            <p:nvPr/>
          </p:nvSpPr>
          <p:spPr bwMode="auto">
            <a:xfrm rot="10800000">
              <a:off x="388239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1" name="片側の 2 つの角を丸めた四角形 290"/>
            <p:cNvSpPr/>
            <p:nvPr/>
          </p:nvSpPr>
          <p:spPr bwMode="auto">
            <a:xfrm>
              <a:off x="386524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片側の 2 つの角を丸めた四角形 291"/>
            <p:cNvSpPr/>
            <p:nvPr/>
          </p:nvSpPr>
          <p:spPr bwMode="auto">
            <a:xfrm>
              <a:off x="386524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片側の 2 つの角を丸めた四角形 292"/>
            <p:cNvSpPr/>
            <p:nvPr/>
          </p:nvSpPr>
          <p:spPr bwMode="auto">
            <a:xfrm rot="10800000">
              <a:off x="392679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角丸四角形 294"/>
            <p:cNvSpPr/>
            <p:nvPr/>
          </p:nvSpPr>
          <p:spPr bwMode="auto">
            <a:xfrm>
              <a:off x="391497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角丸四角形 295"/>
            <p:cNvSpPr/>
            <p:nvPr/>
          </p:nvSpPr>
          <p:spPr bwMode="auto">
            <a:xfrm>
              <a:off x="391497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角丸四角形 296"/>
            <p:cNvSpPr/>
            <p:nvPr/>
          </p:nvSpPr>
          <p:spPr bwMode="auto">
            <a:xfrm>
              <a:off x="391497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角丸四角形 297"/>
            <p:cNvSpPr/>
            <p:nvPr/>
          </p:nvSpPr>
          <p:spPr bwMode="auto">
            <a:xfrm>
              <a:off x="391497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台形 276"/>
            <p:cNvSpPr/>
            <p:nvPr/>
          </p:nvSpPr>
          <p:spPr bwMode="auto">
            <a:xfrm rot="10800000">
              <a:off x="362918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台形 277"/>
            <p:cNvSpPr/>
            <p:nvPr/>
          </p:nvSpPr>
          <p:spPr bwMode="auto">
            <a:xfrm rot="10800000">
              <a:off x="367347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台形 278"/>
            <p:cNvSpPr/>
            <p:nvPr/>
          </p:nvSpPr>
          <p:spPr bwMode="auto">
            <a:xfrm rot="10800000">
              <a:off x="366395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0" name="片側の 2 つの角を丸めた四角形 279"/>
            <p:cNvSpPr/>
            <p:nvPr/>
          </p:nvSpPr>
          <p:spPr bwMode="auto">
            <a:xfrm>
              <a:off x="364680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片側の 2 つの角を丸めた四角形 280"/>
            <p:cNvSpPr/>
            <p:nvPr/>
          </p:nvSpPr>
          <p:spPr bwMode="auto">
            <a:xfrm>
              <a:off x="364680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片側の 2 つの角を丸めた四角形 281"/>
            <p:cNvSpPr/>
            <p:nvPr/>
          </p:nvSpPr>
          <p:spPr bwMode="auto">
            <a:xfrm rot="10800000">
              <a:off x="370835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角丸四角形 283"/>
            <p:cNvSpPr/>
            <p:nvPr/>
          </p:nvSpPr>
          <p:spPr bwMode="auto">
            <a:xfrm>
              <a:off x="369653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角丸四角形 284"/>
            <p:cNvSpPr/>
            <p:nvPr/>
          </p:nvSpPr>
          <p:spPr bwMode="auto">
            <a:xfrm>
              <a:off x="369653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角丸四角形 285"/>
            <p:cNvSpPr/>
            <p:nvPr/>
          </p:nvSpPr>
          <p:spPr bwMode="auto">
            <a:xfrm>
              <a:off x="369653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角丸四角形 286"/>
            <p:cNvSpPr/>
            <p:nvPr/>
          </p:nvSpPr>
          <p:spPr bwMode="auto">
            <a:xfrm>
              <a:off x="369653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台形 259"/>
            <p:cNvSpPr/>
            <p:nvPr/>
          </p:nvSpPr>
          <p:spPr bwMode="auto">
            <a:xfrm>
              <a:off x="3524200" y="4718091"/>
              <a:ext cx="652367" cy="664802"/>
            </a:xfrm>
            <a:prstGeom prst="trapezoid">
              <a:avLst>
                <a:gd name="adj" fmla="val 11300"/>
              </a:avLst>
            </a:prstGeom>
            <a:pattFill prst="solidDmnd">
              <a:fgClr>
                <a:srgbClr val="FF0066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円/楕円 266"/>
            <p:cNvSpPr/>
            <p:nvPr/>
          </p:nvSpPr>
          <p:spPr bwMode="auto">
            <a:xfrm>
              <a:off x="3585892" y="3317158"/>
              <a:ext cx="528960" cy="811070"/>
            </a:xfrm>
            <a:prstGeom prst="ellipse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台形 267"/>
            <p:cNvSpPr/>
            <p:nvPr/>
          </p:nvSpPr>
          <p:spPr bwMode="auto">
            <a:xfrm>
              <a:off x="3753151" y="3830035"/>
              <a:ext cx="194443" cy="129358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片側の 2 つの角を丸めた四角形 268"/>
            <p:cNvSpPr/>
            <p:nvPr/>
          </p:nvSpPr>
          <p:spPr bwMode="auto">
            <a:xfrm>
              <a:off x="3568799" y="3929287"/>
              <a:ext cx="563146" cy="873592"/>
            </a:xfrm>
            <a:prstGeom prst="round2SameRect">
              <a:avLst>
                <a:gd name="adj1" fmla="val 25448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269"/>
            <p:cNvSpPr/>
            <p:nvPr/>
          </p:nvSpPr>
          <p:spPr bwMode="auto">
            <a:xfrm>
              <a:off x="3811796" y="4006963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円/楕円 270"/>
            <p:cNvSpPr/>
            <p:nvPr/>
          </p:nvSpPr>
          <p:spPr bwMode="auto">
            <a:xfrm>
              <a:off x="3811796" y="4165551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円/楕円 271"/>
            <p:cNvSpPr/>
            <p:nvPr/>
          </p:nvSpPr>
          <p:spPr bwMode="auto">
            <a:xfrm>
              <a:off x="3811796" y="4315568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/楕円 272"/>
            <p:cNvSpPr/>
            <p:nvPr/>
          </p:nvSpPr>
          <p:spPr bwMode="auto">
            <a:xfrm>
              <a:off x="3631776" y="3357214"/>
              <a:ext cx="437191" cy="532532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片側の 2 つの角を丸めた四角形 273"/>
            <p:cNvSpPr/>
            <p:nvPr/>
          </p:nvSpPr>
          <p:spPr bwMode="auto">
            <a:xfrm rot="10800000">
              <a:off x="3583555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片側の 2 つの角を丸めた四角形 274"/>
            <p:cNvSpPr/>
            <p:nvPr/>
          </p:nvSpPr>
          <p:spPr bwMode="auto">
            <a:xfrm rot="10800000">
              <a:off x="3956454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円/楕円 275"/>
            <p:cNvSpPr/>
            <p:nvPr/>
          </p:nvSpPr>
          <p:spPr bwMode="auto">
            <a:xfrm>
              <a:off x="3811796" y="4466655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9" name="グループ化 788"/>
            <p:cNvGrpSpPr/>
            <p:nvPr/>
          </p:nvGrpSpPr>
          <p:grpSpPr>
            <a:xfrm>
              <a:off x="3641206" y="3332777"/>
              <a:ext cx="418350" cy="311430"/>
              <a:chOff x="3702203" y="3332777"/>
              <a:chExt cx="296366" cy="311430"/>
            </a:xfrm>
          </p:grpSpPr>
          <p:sp>
            <p:nvSpPr>
              <p:cNvPr id="265" name="円/楕円 423"/>
              <p:cNvSpPr/>
              <p:nvPr/>
            </p:nvSpPr>
            <p:spPr bwMode="auto">
              <a:xfrm rot="1749119">
                <a:off x="3702203" y="3332777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円/楕円 423"/>
              <p:cNvSpPr/>
              <p:nvPr/>
            </p:nvSpPr>
            <p:spPr bwMode="auto">
              <a:xfrm rot="19850881" flipH="1">
                <a:off x="3847463" y="3332779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3" name="台形 262"/>
            <p:cNvSpPr/>
            <p:nvPr/>
          </p:nvSpPr>
          <p:spPr bwMode="auto">
            <a:xfrm>
              <a:off x="3657503" y="3289600"/>
              <a:ext cx="385757" cy="134412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円/楕円 263"/>
            <p:cNvSpPr/>
            <p:nvPr/>
          </p:nvSpPr>
          <p:spPr bwMode="auto">
            <a:xfrm>
              <a:off x="3724174" y="3289600"/>
              <a:ext cx="232286" cy="134411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4" name="円/楕円 243"/>
            <p:cNvSpPr/>
            <p:nvPr/>
          </p:nvSpPr>
          <p:spPr bwMode="auto">
            <a:xfrm>
              <a:off x="3714387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/楕円 244"/>
            <p:cNvSpPr/>
            <p:nvPr/>
          </p:nvSpPr>
          <p:spPr bwMode="auto">
            <a:xfrm>
              <a:off x="3937601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二等辺三角形 98"/>
            <p:cNvSpPr/>
            <p:nvPr/>
          </p:nvSpPr>
          <p:spPr bwMode="auto">
            <a:xfrm rot="10800000">
              <a:off x="3781895" y="3790851"/>
              <a:ext cx="136976" cy="53328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二等辺三角形 98"/>
            <p:cNvSpPr/>
            <p:nvPr/>
          </p:nvSpPr>
          <p:spPr bwMode="auto">
            <a:xfrm rot="10800000" flipV="1">
              <a:off x="3827523" y="3748848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円/楕円 247"/>
            <p:cNvSpPr/>
            <p:nvPr/>
          </p:nvSpPr>
          <p:spPr bwMode="auto">
            <a:xfrm>
              <a:off x="3719834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/楕円 248"/>
            <p:cNvSpPr/>
            <p:nvPr/>
          </p:nvSpPr>
          <p:spPr bwMode="auto">
            <a:xfrm>
              <a:off x="3942719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月 250"/>
            <p:cNvSpPr/>
            <p:nvPr/>
          </p:nvSpPr>
          <p:spPr bwMode="auto">
            <a:xfrm rot="5400000">
              <a:off x="3730698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月 251"/>
            <p:cNvSpPr/>
            <p:nvPr/>
          </p:nvSpPr>
          <p:spPr bwMode="auto">
            <a:xfrm rot="5400000">
              <a:off x="3945963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4" name="グループ化 753"/>
            <p:cNvGrpSpPr/>
            <p:nvPr/>
          </p:nvGrpSpPr>
          <p:grpSpPr>
            <a:xfrm>
              <a:off x="3566968" y="3942972"/>
              <a:ext cx="370633" cy="1076088"/>
              <a:chOff x="1716607" y="4011059"/>
              <a:chExt cx="370633" cy="1076088"/>
            </a:xfrm>
          </p:grpSpPr>
          <p:sp>
            <p:nvSpPr>
              <p:cNvPr id="753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 746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9" name="片側の 2 つの角を丸めた四角形 748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5" name="グループ化 754"/>
            <p:cNvGrpSpPr/>
            <p:nvPr/>
          </p:nvGrpSpPr>
          <p:grpSpPr>
            <a:xfrm flipH="1">
              <a:off x="3760080" y="3942972"/>
              <a:ext cx="370633" cy="1076088"/>
              <a:chOff x="1716607" y="4011059"/>
              <a:chExt cx="370633" cy="1076088"/>
            </a:xfrm>
          </p:grpSpPr>
          <p:sp>
            <p:nvSpPr>
              <p:cNvPr id="756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 756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8" name="片側の 2 つの角を丸めた四角形 757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8615000" y="5199946"/>
            <a:ext cx="245296" cy="1063964"/>
            <a:chOff x="6932298" y="3528244"/>
            <a:chExt cx="578482" cy="2509142"/>
          </a:xfrm>
        </p:grpSpPr>
        <p:sp>
          <p:nvSpPr>
            <p:cNvPr id="682" name="円/楕円 681"/>
            <p:cNvSpPr/>
            <p:nvPr/>
          </p:nvSpPr>
          <p:spPr bwMode="auto">
            <a:xfrm>
              <a:off x="6966541" y="3553130"/>
              <a:ext cx="502966" cy="52158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6" name="円/楕円 675"/>
            <p:cNvSpPr/>
            <p:nvPr/>
          </p:nvSpPr>
          <p:spPr bwMode="auto">
            <a:xfrm rot="20543917">
              <a:off x="6971676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円/楕円 676"/>
            <p:cNvSpPr/>
            <p:nvPr/>
          </p:nvSpPr>
          <p:spPr bwMode="auto">
            <a:xfrm rot="20543917">
              <a:off x="6994525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0" name="円/楕円 679"/>
            <p:cNvSpPr/>
            <p:nvPr/>
          </p:nvSpPr>
          <p:spPr bwMode="auto">
            <a:xfrm rot="1056083" flipH="1">
              <a:off x="7365872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1" name="円/楕円 680"/>
            <p:cNvSpPr/>
            <p:nvPr/>
          </p:nvSpPr>
          <p:spPr bwMode="auto">
            <a:xfrm rot="1056083" flipH="1">
              <a:off x="7366912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台形 527"/>
            <p:cNvSpPr/>
            <p:nvPr/>
          </p:nvSpPr>
          <p:spPr bwMode="auto">
            <a:xfrm rot="10800000">
              <a:off x="7215488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片側の 2 つの角を丸めた四角形 530"/>
            <p:cNvSpPr/>
            <p:nvPr/>
          </p:nvSpPr>
          <p:spPr bwMode="auto">
            <a:xfrm>
              <a:off x="7231750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片側の 2 つの角を丸めた四角形 531"/>
            <p:cNvSpPr/>
            <p:nvPr/>
          </p:nvSpPr>
          <p:spPr bwMode="auto">
            <a:xfrm>
              <a:off x="7231750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角丸四角形 534"/>
            <p:cNvSpPr/>
            <p:nvPr/>
          </p:nvSpPr>
          <p:spPr bwMode="auto">
            <a:xfrm>
              <a:off x="7277668" y="5887036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角丸四角形 535"/>
            <p:cNvSpPr/>
            <p:nvPr/>
          </p:nvSpPr>
          <p:spPr bwMode="auto">
            <a:xfrm>
              <a:off x="7277668" y="5905557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角丸四角形 536"/>
            <p:cNvSpPr/>
            <p:nvPr/>
          </p:nvSpPr>
          <p:spPr bwMode="auto">
            <a:xfrm>
              <a:off x="7277668" y="592361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台形 516"/>
            <p:cNvSpPr/>
            <p:nvPr/>
          </p:nvSpPr>
          <p:spPr bwMode="auto">
            <a:xfrm rot="10800000">
              <a:off x="7013807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0" name="片側の 2 つの角を丸めた四角形 519"/>
            <p:cNvSpPr/>
            <p:nvPr/>
          </p:nvSpPr>
          <p:spPr bwMode="auto">
            <a:xfrm>
              <a:off x="7030069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片側の 2 つの角を丸めた四角形 520"/>
            <p:cNvSpPr/>
            <p:nvPr/>
          </p:nvSpPr>
          <p:spPr bwMode="auto">
            <a:xfrm>
              <a:off x="7030069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角丸四角形 523"/>
            <p:cNvSpPr/>
            <p:nvPr/>
          </p:nvSpPr>
          <p:spPr bwMode="auto">
            <a:xfrm>
              <a:off x="7075987" y="588702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角丸四角形 524"/>
            <p:cNvSpPr/>
            <p:nvPr/>
          </p:nvSpPr>
          <p:spPr bwMode="auto">
            <a:xfrm>
              <a:off x="7075987" y="590554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角丸四角形 525"/>
            <p:cNvSpPr/>
            <p:nvPr/>
          </p:nvSpPr>
          <p:spPr bwMode="auto">
            <a:xfrm>
              <a:off x="7075987" y="5923599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台形 499"/>
            <p:cNvSpPr/>
            <p:nvPr/>
          </p:nvSpPr>
          <p:spPr bwMode="auto">
            <a:xfrm rot="10800000">
              <a:off x="6962117" y="4818250"/>
              <a:ext cx="511832" cy="758960"/>
            </a:xfrm>
            <a:prstGeom prst="trapezoid">
              <a:avLst>
                <a:gd name="adj" fmla="val 11300"/>
              </a:avLst>
            </a:prstGeom>
            <a:pattFill prst="plaid">
              <a:fgClr>
                <a:srgbClr val="002060"/>
              </a:fgClr>
              <a:bgClr>
                <a:schemeClr val="accent2">
                  <a:lumMod val="40000"/>
                  <a:lumOff val="60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台形 507"/>
            <p:cNvSpPr/>
            <p:nvPr/>
          </p:nvSpPr>
          <p:spPr bwMode="auto">
            <a:xfrm>
              <a:off x="7128262" y="4016286"/>
              <a:ext cx="179524" cy="116818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片側の 2 つの角を丸めた四角形 508"/>
            <p:cNvSpPr/>
            <p:nvPr/>
          </p:nvSpPr>
          <p:spPr bwMode="auto">
            <a:xfrm>
              <a:off x="6948126" y="4105916"/>
              <a:ext cx="539794" cy="814556"/>
            </a:xfrm>
            <a:prstGeom prst="round2SameRect">
              <a:avLst>
                <a:gd name="adj1" fmla="val 29296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円/楕円 509"/>
            <p:cNvSpPr/>
            <p:nvPr/>
          </p:nvSpPr>
          <p:spPr bwMode="auto">
            <a:xfrm>
              <a:off x="7182407" y="4176062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円/楕円 510"/>
            <p:cNvSpPr/>
            <p:nvPr/>
          </p:nvSpPr>
          <p:spPr bwMode="auto">
            <a:xfrm>
              <a:off x="7182407" y="4319276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円/楕円 511"/>
            <p:cNvSpPr/>
            <p:nvPr/>
          </p:nvSpPr>
          <p:spPr bwMode="auto">
            <a:xfrm>
              <a:off x="7182407" y="4454749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円/楕円 512"/>
            <p:cNvSpPr/>
            <p:nvPr/>
          </p:nvSpPr>
          <p:spPr bwMode="auto">
            <a:xfrm>
              <a:off x="7002736" y="3589301"/>
              <a:ext cx="430573" cy="485493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片側の 2 つの角を丸めた四角形 513"/>
            <p:cNvSpPr/>
            <p:nvPr/>
          </p:nvSpPr>
          <p:spPr bwMode="auto">
            <a:xfrm rot="10800000">
              <a:off x="6971677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片側の 2 つの角を丸めた四角形 514"/>
            <p:cNvSpPr/>
            <p:nvPr/>
          </p:nvSpPr>
          <p:spPr bwMode="auto">
            <a:xfrm rot="10800000">
              <a:off x="7315965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円/楕円 515"/>
            <p:cNvSpPr/>
            <p:nvPr/>
          </p:nvSpPr>
          <p:spPr bwMode="auto">
            <a:xfrm>
              <a:off x="7182407" y="4591190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8" name="グループ化 787"/>
            <p:cNvGrpSpPr/>
            <p:nvPr/>
          </p:nvGrpSpPr>
          <p:grpSpPr>
            <a:xfrm>
              <a:off x="7014184" y="3567235"/>
              <a:ext cx="407696" cy="281239"/>
              <a:chOff x="7048851" y="3567235"/>
              <a:chExt cx="338362" cy="281239"/>
            </a:xfrm>
          </p:grpSpPr>
          <p:sp>
            <p:nvSpPr>
              <p:cNvPr id="505" name="円/楕円 423"/>
              <p:cNvSpPr/>
              <p:nvPr/>
            </p:nvSpPr>
            <p:spPr bwMode="auto">
              <a:xfrm rot="1749119">
                <a:off x="7048851" y="3567235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円/楕円 423"/>
              <p:cNvSpPr/>
              <p:nvPr/>
            </p:nvSpPr>
            <p:spPr bwMode="auto">
              <a:xfrm rot="19850881" flipH="1">
                <a:off x="7247701" y="3567237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3" name="台形 502"/>
            <p:cNvSpPr/>
            <p:nvPr/>
          </p:nvSpPr>
          <p:spPr bwMode="auto">
            <a:xfrm>
              <a:off x="7039951" y="3528244"/>
              <a:ext cx="356160" cy="121381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円/楕円 503"/>
            <p:cNvSpPr/>
            <p:nvPr/>
          </p:nvSpPr>
          <p:spPr bwMode="auto">
            <a:xfrm>
              <a:off x="7101506" y="3528244"/>
              <a:ext cx="214465" cy="121382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4" name="円/楕円 483"/>
            <p:cNvSpPr/>
            <p:nvPr/>
          </p:nvSpPr>
          <p:spPr bwMode="auto">
            <a:xfrm>
              <a:off x="7092471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円/楕円 484"/>
            <p:cNvSpPr/>
            <p:nvPr/>
          </p:nvSpPr>
          <p:spPr bwMode="auto">
            <a:xfrm>
              <a:off x="7298559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二等辺三角形 98"/>
            <p:cNvSpPr/>
            <p:nvPr/>
          </p:nvSpPr>
          <p:spPr bwMode="auto">
            <a:xfrm rot="10800000">
              <a:off x="7154799" y="3980903"/>
              <a:ext cx="126467" cy="4815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二等辺三角形 98"/>
            <p:cNvSpPr/>
            <p:nvPr/>
          </p:nvSpPr>
          <p:spPr bwMode="auto">
            <a:xfrm rot="10800000" flipV="1">
              <a:off x="7196927" y="3942972"/>
              <a:ext cx="42212" cy="2092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円/楕円 487"/>
            <p:cNvSpPr/>
            <p:nvPr/>
          </p:nvSpPr>
          <p:spPr bwMode="auto">
            <a:xfrm>
              <a:off x="7097500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円/楕円 488"/>
            <p:cNvSpPr/>
            <p:nvPr/>
          </p:nvSpPr>
          <p:spPr bwMode="auto">
            <a:xfrm>
              <a:off x="7303284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月 490"/>
            <p:cNvSpPr/>
            <p:nvPr/>
          </p:nvSpPr>
          <p:spPr bwMode="auto">
            <a:xfrm rot="5400000">
              <a:off x="7107773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月 491"/>
            <p:cNvSpPr/>
            <p:nvPr/>
          </p:nvSpPr>
          <p:spPr bwMode="auto">
            <a:xfrm rot="5400000">
              <a:off x="7306522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6" name="グループ化 775"/>
            <p:cNvGrpSpPr/>
            <p:nvPr/>
          </p:nvGrpSpPr>
          <p:grpSpPr>
            <a:xfrm>
              <a:off x="6932298" y="4134439"/>
              <a:ext cx="578482" cy="1017535"/>
              <a:chOff x="7273336" y="3942972"/>
              <a:chExt cx="563745" cy="1076088"/>
            </a:xfrm>
          </p:grpSpPr>
          <p:grpSp>
            <p:nvGrpSpPr>
              <p:cNvPr id="766" name="グループ化 765"/>
              <p:cNvGrpSpPr/>
              <p:nvPr/>
            </p:nvGrpSpPr>
            <p:grpSpPr>
              <a:xfrm>
                <a:off x="7273336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767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006600"/>
                  </a:fgClr>
                  <a:bgClr>
                    <a:srgbClr val="00B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フリーフォーム 767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9" name="片側の 2 つの角を丸めた四角形 768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6600"/>
                  </a:fgClr>
                  <a:bgClr>
                    <a:srgbClr val="00B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1" name="グループ化 770"/>
              <p:cNvGrpSpPr/>
              <p:nvPr/>
            </p:nvGrpSpPr>
            <p:grpSpPr>
              <a:xfrm flipH="1">
                <a:off x="7466448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772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006600"/>
                  </a:fgClr>
                  <a:bgClr>
                    <a:srgbClr val="00B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フリーフォーム 772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4" name="片側の 2 つの角を丸めた四角形 773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6600"/>
                  </a:fgClr>
                  <a:bgClr>
                    <a:srgbClr val="00B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" name="グループ化 7"/>
          <p:cNvGrpSpPr/>
          <p:nvPr/>
        </p:nvGrpSpPr>
        <p:grpSpPr>
          <a:xfrm>
            <a:off x="6697163" y="5141053"/>
            <a:ext cx="329018" cy="1138166"/>
            <a:chOff x="4635892" y="3383956"/>
            <a:chExt cx="775920" cy="2684145"/>
          </a:xfrm>
        </p:grpSpPr>
        <p:sp>
          <p:nvSpPr>
            <p:cNvPr id="654" name="台形 653"/>
            <p:cNvSpPr/>
            <p:nvPr/>
          </p:nvSpPr>
          <p:spPr bwMode="auto">
            <a:xfrm rot="10800000">
              <a:off x="506539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台形 551"/>
            <p:cNvSpPr/>
            <p:nvPr/>
          </p:nvSpPr>
          <p:spPr bwMode="auto">
            <a:xfrm rot="10800000">
              <a:off x="5003058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涙形 1"/>
            <p:cNvSpPr/>
            <p:nvPr/>
          </p:nvSpPr>
          <p:spPr bwMode="auto">
            <a:xfrm rot="11700000">
              <a:off x="4762589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涙形 481"/>
            <p:cNvSpPr/>
            <p:nvPr/>
          </p:nvSpPr>
          <p:spPr bwMode="auto">
            <a:xfrm rot="9900000" flipH="1">
              <a:off x="5148345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円/楕円 631"/>
            <p:cNvSpPr/>
            <p:nvPr/>
          </p:nvSpPr>
          <p:spPr bwMode="auto">
            <a:xfrm>
              <a:off x="4767690" y="3386452"/>
              <a:ext cx="512324" cy="572941"/>
            </a:xfrm>
            <a:custGeom>
              <a:avLst/>
              <a:gdLst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335484 h 582068"/>
                <a:gd name="connsiteX1" fmla="*/ 246648 w 493296"/>
                <a:gd name="connsiteY1" fmla="*/ 0 h 582068"/>
                <a:gd name="connsiteX2" fmla="*/ 493296 w 493296"/>
                <a:gd name="connsiteY2" fmla="*/ 335484 h 582068"/>
                <a:gd name="connsiteX3" fmla="*/ 246648 w 493296"/>
                <a:gd name="connsiteY3" fmla="*/ 582068 h 582068"/>
                <a:gd name="connsiteX4" fmla="*/ 0 w 493296"/>
                <a:gd name="connsiteY4" fmla="*/ 335484 h 58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296" h="582068">
                  <a:moveTo>
                    <a:pt x="0" y="335484"/>
                  </a:moveTo>
                  <a:cubicBezTo>
                    <a:pt x="0" y="199299"/>
                    <a:pt x="110428" y="0"/>
                    <a:pt x="246648" y="0"/>
                  </a:cubicBezTo>
                  <a:cubicBezTo>
                    <a:pt x="382868" y="0"/>
                    <a:pt x="493296" y="199299"/>
                    <a:pt x="493296" y="335484"/>
                  </a:cubicBezTo>
                  <a:cubicBezTo>
                    <a:pt x="493296" y="471669"/>
                    <a:pt x="382868" y="582068"/>
                    <a:pt x="246648" y="582068"/>
                  </a:cubicBezTo>
                  <a:cubicBezTo>
                    <a:pt x="110428" y="582068"/>
                    <a:pt x="0" y="471669"/>
                    <a:pt x="0" y="335484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"/>
            <p:cNvSpPr/>
            <p:nvPr/>
          </p:nvSpPr>
          <p:spPr bwMode="auto">
            <a:xfrm rot="20768916">
              <a:off x="4782911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9" name="円/楕円 538"/>
            <p:cNvSpPr/>
            <p:nvPr/>
          </p:nvSpPr>
          <p:spPr bwMode="auto">
            <a:xfrm rot="831084" flipH="1">
              <a:off x="5159176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27" name="グループ化 526"/>
            <p:cNvGrpSpPr/>
            <p:nvPr/>
          </p:nvGrpSpPr>
          <p:grpSpPr>
            <a:xfrm rot="20996001" flipH="1">
              <a:off x="5246673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529" name="グループ化 528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534" name="フリーフォーム 533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 537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0" name="片側の 2 つの角を丸めた四角形 529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片側の 2 つの角を丸めた四角形 53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2" name="グループ化 501"/>
            <p:cNvGrpSpPr/>
            <p:nvPr/>
          </p:nvGrpSpPr>
          <p:grpSpPr>
            <a:xfrm rot="603999">
              <a:off x="4635892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507" name="グループ化 506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522" name="フリーフォーム 521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フリーフォーム 522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18" name="片側の 2 つの角を丸めた四角形 517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片側の 2 つの角を丸めた四角形 518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5" name="台形 654"/>
            <p:cNvSpPr/>
            <p:nvPr/>
          </p:nvSpPr>
          <p:spPr bwMode="auto">
            <a:xfrm rot="10800000">
              <a:off x="505587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6" name="片側の 2 つの角を丸めた四角形 655"/>
            <p:cNvSpPr/>
            <p:nvPr/>
          </p:nvSpPr>
          <p:spPr bwMode="auto">
            <a:xfrm>
              <a:off x="503872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7" name="片側の 2 つの角を丸めた四角形 656"/>
            <p:cNvSpPr/>
            <p:nvPr/>
          </p:nvSpPr>
          <p:spPr bwMode="auto">
            <a:xfrm>
              <a:off x="503872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8" name="片側の 2 つの角を丸めた四角形 657"/>
            <p:cNvSpPr/>
            <p:nvPr/>
          </p:nvSpPr>
          <p:spPr bwMode="auto">
            <a:xfrm rot="10800000">
              <a:off x="510027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0" name="角丸四角形 659"/>
            <p:cNvSpPr/>
            <p:nvPr/>
          </p:nvSpPr>
          <p:spPr bwMode="auto">
            <a:xfrm>
              <a:off x="508845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1" name="角丸四角形 660"/>
            <p:cNvSpPr/>
            <p:nvPr/>
          </p:nvSpPr>
          <p:spPr bwMode="auto">
            <a:xfrm>
              <a:off x="508845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2" name="角丸四角形 661"/>
            <p:cNvSpPr/>
            <p:nvPr/>
          </p:nvSpPr>
          <p:spPr bwMode="auto">
            <a:xfrm>
              <a:off x="508845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3" name="角丸四角形 662"/>
            <p:cNvSpPr/>
            <p:nvPr/>
          </p:nvSpPr>
          <p:spPr bwMode="auto">
            <a:xfrm>
              <a:off x="508845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台形 641"/>
            <p:cNvSpPr/>
            <p:nvPr/>
          </p:nvSpPr>
          <p:spPr bwMode="auto">
            <a:xfrm rot="10800000">
              <a:off x="4802667" y="4935193"/>
              <a:ext cx="236576" cy="996632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台形 642"/>
            <p:cNvSpPr/>
            <p:nvPr/>
          </p:nvSpPr>
          <p:spPr bwMode="auto">
            <a:xfrm rot="10800000">
              <a:off x="484695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4" name="台形 643"/>
            <p:cNvSpPr/>
            <p:nvPr/>
          </p:nvSpPr>
          <p:spPr bwMode="auto">
            <a:xfrm rot="10800000">
              <a:off x="483743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5" name="片側の 2 つの角を丸めた四角形 644"/>
            <p:cNvSpPr/>
            <p:nvPr/>
          </p:nvSpPr>
          <p:spPr bwMode="auto">
            <a:xfrm>
              <a:off x="482028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片側の 2 つの角を丸めた四角形 645"/>
            <p:cNvSpPr/>
            <p:nvPr/>
          </p:nvSpPr>
          <p:spPr bwMode="auto">
            <a:xfrm>
              <a:off x="482028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片側の 2 つの角を丸めた四角形 646"/>
            <p:cNvSpPr/>
            <p:nvPr/>
          </p:nvSpPr>
          <p:spPr bwMode="auto">
            <a:xfrm rot="10800000">
              <a:off x="488183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角丸四角形 648"/>
            <p:cNvSpPr/>
            <p:nvPr/>
          </p:nvSpPr>
          <p:spPr bwMode="auto">
            <a:xfrm>
              <a:off x="487001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0" name="角丸四角形 649"/>
            <p:cNvSpPr/>
            <p:nvPr/>
          </p:nvSpPr>
          <p:spPr bwMode="auto">
            <a:xfrm>
              <a:off x="487001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角丸四角形 650"/>
            <p:cNvSpPr/>
            <p:nvPr/>
          </p:nvSpPr>
          <p:spPr bwMode="auto">
            <a:xfrm>
              <a:off x="487001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2" name="角丸四角形 651"/>
            <p:cNvSpPr/>
            <p:nvPr/>
          </p:nvSpPr>
          <p:spPr bwMode="auto">
            <a:xfrm>
              <a:off x="487001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台形 624"/>
            <p:cNvSpPr/>
            <p:nvPr/>
          </p:nvSpPr>
          <p:spPr bwMode="auto">
            <a:xfrm rot="10800000">
              <a:off x="4774051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台形 632"/>
            <p:cNvSpPr/>
            <p:nvPr/>
          </p:nvSpPr>
          <p:spPr bwMode="auto">
            <a:xfrm>
              <a:off x="4926631" y="3906038"/>
              <a:ext cx="194443" cy="124965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片側の 2 つの角を丸めた四角形 633"/>
            <p:cNvSpPr/>
            <p:nvPr/>
          </p:nvSpPr>
          <p:spPr bwMode="auto">
            <a:xfrm>
              <a:off x="4718461" y="4001919"/>
              <a:ext cx="610782" cy="843926"/>
            </a:xfrm>
            <a:prstGeom prst="round2SameRect">
              <a:avLst>
                <a:gd name="adj1" fmla="val 30506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5" name="円/楕円 634"/>
            <p:cNvSpPr/>
            <p:nvPr/>
          </p:nvSpPr>
          <p:spPr bwMode="auto">
            <a:xfrm>
              <a:off x="4985276" y="4076957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6" name="円/楕円 635"/>
            <p:cNvSpPr/>
            <p:nvPr/>
          </p:nvSpPr>
          <p:spPr bwMode="auto">
            <a:xfrm>
              <a:off x="4985276" y="4230160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7" name="円/楕円 636"/>
            <p:cNvSpPr/>
            <p:nvPr/>
          </p:nvSpPr>
          <p:spPr bwMode="auto">
            <a:xfrm>
              <a:off x="4985276" y="4375082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8" name="円/楕円 637"/>
            <p:cNvSpPr/>
            <p:nvPr/>
          </p:nvSpPr>
          <p:spPr bwMode="auto">
            <a:xfrm>
              <a:off x="4808953" y="3428249"/>
              <a:ext cx="429798" cy="535472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9" name="片側の 2 つの角を丸めた四角形 638"/>
            <p:cNvSpPr/>
            <p:nvPr/>
          </p:nvSpPr>
          <p:spPr bwMode="auto">
            <a:xfrm rot="10800000">
              <a:off x="4757035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片側の 2 つの角を丸めた四角形 639"/>
            <p:cNvSpPr/>
            <p:nvPr/>
          </p:nvSpPr>
          <p:spPr bwMode="auto">
            <a:xfrm rot="10800000">
              <a:off x="5129934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円/楕円 640"/>
            <p:cNvSpPr/>
            <p:nvPr/>
          </p:nvSpPr>
          <p:spPr bwMode="auto">
            <a:xfrm>
              <a:off x="4985276" y="4521039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1" name="二等辺三角形 98"/>
            <p:cNvSpPr/>
            <p:nvPr/>
          </p:nvSpPr>
          <p:spPr bwMode="auto">
            <a:xfrm rot="10800000">
              <a:off x="4980426" y="3867311"/>
              <a:ext cx="86874" cy="4746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二等辺三角形 98"/>
            <p:cNvSpPr/>
            <p:nvPr/>
          </p:nvSpPr>
          <p:spPr bwMode="auto">
            <a:xfrm rot="10800000" flipV="1">
              <a:off x="5001003" y="3817740"/>
              <a:ext cx="45720" cy="2238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4802666" y="3464977"/>
              <a:ext cx="431205" cy="184088"/>
              <a:chOff x="4834199" y="3464977"/>
              <a:chExt cx="399672" cy="184088"/>
            </a:xfrm>
          </p:grpSpPr>
          <p:grpSp>
            <p:nvGrpSpPr>
              <p:cNvPr id="4" name="グループ化 3"/>
              <p:cNvGrpSpPr/>
              <p:nvPr/>
            </p:nvGrpSpPr>
            <p:grpSpPr>
              <a:xfrm>
                <a:off x="5060370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3" name="月 2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3" name="月 482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0" name="月 489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3" name="月 492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94" name="グループ化 493"/>
              <p:cNvGrpSpPr/>
              <p:nvPr/>
            </p:nvGrpSpPr>
            <p:grpSpPr>
              <a:xfrm flipH="1">
                <a:off x="4834199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495" name="月 494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6" name="月 495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7" name="月 496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8" name="月 497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99" name="台形 498"/>
            <p:cNvSpPr/>
            <p:nvPr/>
          </p:nvSpPr>
          <p:spPr bwMode="auto">
            <a:xfrm>
              <a:off x="4830983" y="3383956"/>
              <a:ext cx="385757" cy="129847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円/楕円 500"/>
            <p:cNvSpPr/>
            <p:nvPr/>
          </p:nvSpPr>
          <p:spPr bwMode="auto">
            <a:xfrm>
              <a:off x="4897654" y="3383956"/>
              <a:ext cx="232286" cy="129847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4862508" y="3645596"/>
              <a:ext cx="322688" cy="145413"/>
              <a:chOff x="4861577" y="3645596"/>
              <a:chExt cx="322688" cy="145413"/>
            </a:xfrm>
          </p:grpSpPr>
          <p:grpSp>
            <p:nvGrpSpPr>
              <p:cNvPr id="12" name="グループ化 11"/>
              <p:cNvGrpSpPr/>
              <p:nvPr/>
            </p:nvGrpSpPr>
            <p:grpSpPr>
              <a:xfrm>
                <a:off x="4861577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10" name="円/楕円 9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アーチ 10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円/楕円 539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円/楕円 540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円/楕円 541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円/楕円 542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4" name="グループ化 543"/>
              <p:cNvGrpSpPr/>
              <p:nvPr/>
            </p:nvGrpSpPr>
            <p:grpSpPr>
              <a:xfrm>
                <a:off x="5073955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545" name="円/楕円 544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アーチ 545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円/楕円 546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円/楕円 547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円/楕円 548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円/楕円 549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" name="月 13"/>
            <p:cNvSpPr/>
            <p:nvPr/>
          </p:nvSpPr>
          <p:spPr bwMode="auto">
            <a:xfrm rot="5400000">
              <a:off x="4892090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1" name="月 550"/>
            <p:cNvSpPr/>
            <p:nvPr/>
          </p:nvSpPr>
          <p:spPr bwMode="auto">
            <a:xfrm rot="5400000">
              <a:off x="5104021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53" name="グループ化 552"/>
          <p:cNvGrpSpPr/>
          <p:nvPr/>
        </p:nvGrpSpPr>
        <p:grpSpPr>
          <a:xfrm>
            <a:off x="1143043" y="3068960"/>
            <a:ext cx="374798" cy="1265958"/>
            <a:chOff x="2426726" y="3055030"/>
            <a:chExt cx="883888" cy="2985503"/>
          </a:xfrm>
        </p:grpSpPr>
        <p:grpSp>
          <p:nvGrpSpPr>
            <p:cNvPr id="554" name="グループ化 553"/>
            <p:cNvGrpSpPr/>
            <p:nvPr/>
          </p:nvGrpSpPr>
          <p:grpSpPr>
            <a:xfrm rot="20996001" flipH="1">
              <a:off x="312193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630" name="グループ化 629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653" name="フリーフォーム 652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フリーフォーム 658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31" name="片側の 2 つの角を丸めた四角形 630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片側の 2 つの角を丸めた四角形 647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5" name="グループ化 554"/>
            <p:cNvGrpSpPr/>
            <p:nvPr/>
          </p:nvGrpSpPr>
          <p:grpSpPr>
            <a:xfrm rot="603999">
              <a:off x="242672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624" name="グループ化 623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628" name="フリーフォーム 627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フリーフォーム 628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6" name="片側の 2 つの角を丸めた四角形 625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片側の 2 つの角を丸めた四角形 626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6" name="片側の 2 つの角を丸めた四角形 555"/>
            <p:cNvSpPr/>
            <p:nvPr/>
          </p:nvSpPr>
          <p:spPr bwMode="auto">
            <a:xfrm>
              <a:off x="25992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片側の 2 つの角を丸めた四角形 556"/>
            <p:cNvSpPr/>
            <p:nvPr/>
          </p:nvSpPr>
          <p:spPr bwMode="auto">
            <a:xfrm>
              <a:off x="25992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台形 557"/>
            <p:cNvSpPr/>
            <p:nvPr/>
          </p:nvSpPr>
          <p:spPr bwMode="auto">
            <a:xfrm>
              <a:off x="26679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片側の 2 つの角を丸めた四角形 558"/>
            <p:cNvSpPr/>
            <p:nvPr/>
          </p:nvSpPr>
          <p:spPr bwMode="auto">
            <a:xfrm>
              <a:off x="26547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台形 559"/>
            <p:cNvSpPr/>
            <p:nvPr/>
          </p:nvSpPr>
          <p:spPr bwMode="auto">
            <a:xfrm rot="10800000">
              <a:off x="25600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台形 560"/>
            <p:cNvSpPr/>
            <p:nvPr/>
          </p:nvSpPr>
          <p:spPr bwMode="auto">
            <a:xfrm rot="10800000">
              <a:off x="25905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片側の 2 つの角を丸めた四角形 561"/>
            <p:cNvSpPr/>
            <p:nvPr/>
          </p:nvSpPr>
          <p:spPr bwMode="auto">
            <a:xfrm>
              <a:off x="29040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片側の 2 つの角を丸めた四角形 562"/>
            <p:cNvSpPr/>
            <p:nvPr/>
          </p:nvSpPr>
          <p:spPr bwMode="auto">
            <a:xfrm>
              <a:off x="29040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台形 563"/>
            <p:cNvSpPr/>
            <p:nvPr/>
          </p:nvSpPr>
          <p:spPr bwMode="auto">
            <a:xfrm>
              <a:off x="29727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片側の 2 つの角を丸めた四角形 574"/>
            <p:cNvSpPr/>
            <p:nvPr/>
          </p:nvSpPr>
          <p:spPr bwMode="auto">
            <a:xfrm>
              <a:off x="29595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台形 575"/>
            <p:cNvSpPr/>
            <p:nvPr/>
          </p:nvSpPr>
          <p:spPr bwMode="auto">
            <a:xfrm rot="10800000">
              <a:off x="28648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台形 576"/>
            <p:cNvSpPr/>
            <p:nvPr/>
          </p:nvSpPr>
          <p:spPr bwMode="auto">
            <a:xfrm rot="10800000">
              <a:off x="28953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円/楕円 577"/>
            <p:cNvSpPr/>
            <p:nvPr/>
          </p:nvSpPr>
          <p:spPr bwMode="auto">
            <a:xfrm>
              <a:off x="2583191" y="3108848"/>
              <a:ext cx="567948" cy="58495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台形 588"/>
            <p:cNvSpPr/>
            <p:nvPr/>
          </p:nvSpPr>
          <p:spPr bwMode="auto">
            <a:xfrm>
              <a:off x="2726612" y="3663728"/>
              <a:ext cx="281106" cy="106654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片側の 2 つの角を丸めた四角形 591"/>
            <p:cNvSpPr/>
            <p:nvPr/>
          </p:nvSpPr>
          <p:spPr bwMode="auto">
            <a:xfrm>
              <a:off x="2527058" y="3767434"/>
              <a:ext cx="680214" cy="1088173"/>
            </a:xfrm>
            <a:prstGeom prst="round2SameRect">
              <a:avLst>
                <a:gd name="adj1" fmla="val 16179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円/楕円 597"/>
            <p:cNvSpPr/>
            <p:nvPr/>
          </p:nvSpPr>
          <p:spPr bwMode="auto">
            <a:xfrm>
              <a:off x="2824204" y="3853940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円/楕円 602"/>
            <p:cNvSpPr/>
            <p:nvPr/>
          </p:nvSpPr>
          <p:spPr bwMode="auto">
            <a:xfrm>
              <a:off x="2824204" y="403055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円/楕円 604"/>
            <p:cNvSpPr/>
            <p:nvPr/>
          </p:nvSpPr>
          <p:spPr bwMode="auto">
            <a:xfrm>
              <a:off x="2824204" y="419762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円/楕円 605"/>
            <p:cNvSpPr/>
            <p:nvPr/>
          </p:nvSpPr>
          <p:spPr bwMode="auto">
            <a:xfrm rot="20543917">
              <a:off x="2560974" y="3370591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円/楕円 606"/>
            <p:cNvSpPr/>
            <p:nvPr/>
          </p:nvSpPr>
          <p:spPr bwMode="auto">
            <a:xfrm rot="1056083" flipH="1">
              <a:off x="3044545" y="3370593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片側の 2 つの角を丸めた四角形 607"/>
            <p:cNvSpPr/>
            <p:nvPr/>
          </p:nvSpPr>
          <p:spPr bwMode="auto">
            <a:xfrm rot="10800000">
              <a:off x="2570017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片側の 2 つの角を丸めた四角形 608"/>
            <p:cNvSpPr/>
            <p:nvPr/>
          </p:nvSpPr>
          <p:spPr bwMode="auto">
            <a:xfrm rot="10800000">
              <a:off x="2985306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円/楕円 609"/>
            <p:cNvSpPr/>
            <p:nvPr/>
          </p:nvSpPr>
          <p:spPr bwMode="auto">
            <a:xfrm>
              <a:off x="2824204" y="4365889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円/楕円 612"/>
            <p:cNvSpPr/>
            <p:nvPr/>
          </p:nvSpPr>
          <p:spPr bwMode="auto">
            <a:xfrm rot="20543917">
              <a:off x="2589471" y="3395500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円/楕円 613"/>
            <p:cNvSpPr/>
            <p:nvPr/>
          </p:nvSpPr>
          <p:spPr bwMode="auto">
            <a:xfrm rot="1056083" flipH="1">
              <a:off x="3047868" y="3395499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円/楕円 614"/>
            <p:cNvSpPr/>
            <p:nvPr/>
          </p:nvSpPr>
          <p:spPr bwMode="auto">
            <a:xfrm>
              <a:off x="2623720" y="3130328"/>
              <a:ext cx="486890" cy="59307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台形 615"/>
            <p:cNvSpPr/>
            <p:nvPr/>
          </p:nvSpPr>
          <p:spPr bwMode="auto">
            <a:xfrm>
              <a:off x="2652360" y="3055030"/>
              <a:ext cx="429609" cy="149692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円/楕円 616"/>
            <p:cNvSpPr/>
            <p:nvPr/>
          </p:nvSpPr>
          <p:spPr bwMode="auto">
            <a:xfrm>
              <a:off x="2726612" y="3055030"/>
              <a:ext cx="258694" cy="149692"/>
            </a:xfrm>
            <a:prstGeom prst="ellipse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8" name="二等辺三角形 98"/>
            <p:cNvSpPr/>
            <p:nvPr/>
          </p:nvSpPr>
          <p:spPr bwMode="auto">
            <a:xfrm rot="10800000">
              <a:off x="2764392" y="3604286"/>
              <a:ext cx="205550" cy="72116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二等辺三角形 98"/>
            <p:cNvSpPr/>
            <p:nvPr/>
          </p:nvSpPr>
          <p:spPr bwMode="auto">
            <a:xfrm rot="10800000" flipV="1">
              <a:off x="2844307" y="3557021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0" name="円/楕円 619"/>
            <p:cNvSpPr/>
            <p:nvPr/>
          </p:nvSpPr>
          <p:spPr bwMode="auto">
            <a:xfrm>
              <a:off x="2701271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1" name="円/楕円 620"/>
            <p:cNvSpPr/>
            <p:nvPr/>
          </p:nvSpPr>
          <p:spPr bwMode="auto">
            <a:xfrm>
              <a:off x="2969876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円/楕円 99"/>
            <p:cNvSpPr/>
            <p:nvPr/>
          </p:nvSpPr>
          <p:spPr bwMode="auto">
            <a:xfrm>
              <a:off x="2668382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円/楕円 99"/>
            <p:cNvSpPr/>
            <p:nvPr/>
          </p:nvSpPr>
          <p:spPr bwMode="auto">
            <a:xfrm>
              <a:off x="2934138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4" name="グループ化 663"/>
          <p:cNvGrpSpPr/>
          <p:nvPr/>
        </p:nvGrpSpPr>
        <p:grpSpPr>
          <a:xfrm>
            <a:off x="3061519" y="3189073"/>
            <a:ext cx="376026" cy="1166490"/>
            <a:chOff x="5720931" y="3289600"/>
            <a:chExt cx="886785" cy="2750933"/>
          </a:xfrm>
        </p:grpSpPr>
        <p:grpSp>
          <p:nvGrpSpPr>
            <p:cNvPr id="665" name="グループ化 664"/>
            <p:cNvGrpSpPr/>
            <p:nvPr/>
          </p:nvGrpSpPr>
          <p:grpSpPr>
            <a:xfrm rot="20996001" flipH="1">
              <a:off x="6434950" y="3958344"/>
              <a:ext cx="172766" cy="1168374"/>
              <a:chOff x="661100" y="3800962"/>
              <a:chExt cx="188678" cy="1275984"/>
            </a:xfrm>
          </p:grpSpPr>
          <p:grpSp>
            <p:nvGrpSpPr>
              <p:cNvPr id="717" name="グループ化 716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20" name="フリーフォーム 719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フリーフォーム 725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18" name="片側の 2 つの角を丸めた四角形 717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片側の 2 つの角を丸めた四角形 718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6" name="グループ化 665"/>
            <p:cNvGrpSpPr/>
            <p:nvPr/>
          </p:nvGrpSpPr>
          <p:grpSpPr>
            <a:xfrm rot="603999">
              <a:off x="5720931" y="3955563"/>
              <a:ext cx="172766" cy="1168374"/>
              <a:chOff x="661100" y="3800962"/>
              <a:chExt cx="188678" cy="1275984"/>
            </a:xfrm>
          </p:grpSpPr>
          <p:grpSp>
            <p:nvGrpSpPr>
              <p:cNvPr id="711" name="グループ化 710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15" name="フリーフォーム 714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フリーフォーム 715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12" name="片側の 2 つの角を丸めた四角形 711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片側の 2 つの角を丸めた四角形 71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7" name="円/楕円 666"/>
            <p:cNvSpPr/>
            <p:nvPr/>
          </p:nvSpPr>
          <p:spPr bwMode="auto">
            <a:xfrm>
              <a:off x="5886967" y="3370137"/>
              <a:ext cx="554116" cy="3312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8" name="片側の 2 つの角を丸めた四角形 667"/>
            <p:cNvSpPr/>
            <p:nvPr/>
          </p:nvSpPr>
          <p:spPr bwMode="auto">
            <a:xfrm>
              <a:off x="5895676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9" name="片側の 2 つの角を丸めた四角形 668"/>
            <p:cNvSpPr/>
            <p:nvPr/>
          </p:nvSpPr>
          <p:spPr bwMode="auto">
            <a:xfrm>
              <a:off x="5895676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0" name="片側の 2 つの角を丸めた四角形 669"/>
            <p:cNvSpPr/>
            <p:nvPr/>
          </p:nvSpPr>
          <p:spPr bwMode="auto">
            <a:xfrm>
              <a:off x="5951151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1" name="台形 670"/>
            <p:cNvSpPr/>
            <p:nvPr/>
          </p:nvSpPr>
          <p:spPr bwMode="auto">
            <a:xfrm rot="10800000">
              <a:off x="5856525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2" name="台形 671"/>
            <p:cNvSpPr/>
            <p:nvPr/>
          </p:nvSpPr>
          <p:spPr bwMode="auto">
            <a:xfrm rot="10800000">
              <a:off x="5886968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3" name="片側の 2 つの角を丸めた四角形 672"/>
            <p:cNvSpPr/>
            <p:nvPr/>
          </p:nvSpPr>
          <p:spPr bwMode="auto">
            <a:xfrm>
              <a:off x="6200129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4" name="片側の 2 つの角を丸めた四角形 673"/>
            <p:cNvSpPr/>
            <p:nvPr/>
          </p:nvSpPr>
          <p:spPr bwMode="auto">
            <a:xfrm>
              <a:off x="6200129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5" name="片側の 2 つの角を丸めた四角形 674"/>
            <p:cNvSpPr/>
            <p:nvPr/>
          </p:nvSpPr>
          <p:spPr bwMode="auto">
            <a:xfrm>
              <a:off x="6255604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8" name="台形 677"/>
            <p:cNvSpPr/>
            <p:nvPr/>
          </p:nvSpPr>
          <p:spPr bwMode="auto">
            <a:xfrm rot="10800000">
              <a:off x="6160978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9" name="台形 678"/>
            <p:cNvSpPr/>
            <p:nvPr/>
          </p:nvSpPr>
          <p:spPr bwMode="auto">
            <a:xfrm rot="10800000">
              <a:off x="6191421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3" name="台形 682"/>
            <p:cNvSpPr/>
            <p:nvPr/>
          </p:nvSpPr>
          <p:spPr bwMode="auto">
            <a:xfrm>
              <a:off x="6022915" y="3850473"/>
              <a:ext cx="280786" cy="98274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4" name="片側の 2 つの角を丸めた四角形 683"/>
            <p:cNvSpPr/>
            <p:nvPr/>
          </p:nvSpPr>
          <p:spPr bwMode="auto">
            <a:xfrm>
              <a:off x="5813778" y="3946031"/>
              <a:ext cx="699060" cy="1002676"/>
            </a:xfrm>
            <a:prstGeom prst="round2SameRect">
              <a:avLst>
                <a:gd name="adj1" fmla="val 15906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5" name="円/楕円 684"/>
            <p:cNvSpPr/>
            <p:nvPr/>
          </p:nvSpPr>
          <p:spPr bwMode="auto">
            <a:xfrm>
              <a:off x="6120396" y="4025740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6" name="円/楕円 685"/>
            <p:cNvSpPr/>
            <p:nvPr/>
          </p:nvSpPr>
          <p:spPr bwMode="auto">
            <a:xfrm>
              <a:off x="6120396" y="4188479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7" name="円/楕円 686"/>
            <p:cNvSpPr/>
            <p:nvPr/>
          </p:nvSpPr>
          <p:spPr bwMode="auto">
            <a:xfrm>
              <a:off x="6120396" y="4342423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8" name="円/楕円 687"/>
            <p:cNvSpPr/>
            <p:nvPr/>
          </p:nvSpPr>
          <p:spPr bwMode="auto">
            <a:xfrm rot="20543917">
              <a:off x="5857465" y="3580367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9" name="円/楕円 688"/>
            <p:cNvSpPr/>
            <p:nvPr/>
          </p:nvSpPr>
          <p:spPr bwMode="auto">
            <a:xfrm rot="1056083" flipH="1">
              <a:off x="6340486" y="3580369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0" name="片側の 2 つの角を丸めた四角形 689"/>
            <p:cNvSpPr/>
            <p:nvPr/>
          </p:nvSpPr>
          <p:spPr bwMode="auto">
            <a:xfrm rot="10800000">
              <a:off x="5866498" y="4108638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片側の 2 つの角を丸めた四角形 690"/>
            <p:cNvSpPr/>
            <p:nvPr/>
          </p:nvSpPr>
          <p:spPr bwMode="auto">
            <a:xfrm rot="10800000">
              <a:off x="6281314" y="4108638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円/楕円 691"/>
            <p:cNvSpPr/>
            <p:nvPr/>
          </p:nvSpPr>
          <p:spPr bwMode="auto">
            <a:xfrm>
              <a:off x="6120396" y="4497465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円/楕円 692"/>
            <p:cNvSpPr/>
            <p:nvPr/>
          </p:nvSpPr>
          <p:spPr bwMode="auto">
            <a:xfrm rot="20543917">
              <a:off x="5885930" y="3603319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円/楕円 693"/>
            <p:cNvSpPr/>
            <p:nvPr/>
          </p:nvSpPr>
          <p:spPr bwMode="auto">
            <a:xfrm rot="1056083" flipH="1">
              <a:off x="6343805" y="3603318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円/楕円 694"/>
            <p:cNvSpPr/>
            <p:nvPr/>
          </p:nvSpPr>
          <p:spPr bwMode="auto">
            <a:xfrm>
              <a:off x="5920140" y="3358982"/>
              <a:ext cx="486336" cy="546473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台形 702"/>
            <p:cNvSpPr/>
            <p:nvPr/>
          </p:nvSpPr>
          <p:spPr bwMode="auto">
            <a:xfrm>
              <a:off x="5948747" y="3289600"/>
              <a:ext cx="429120" cy="137931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円/楕円 703"/>
            <p:cNvSpPr/>
            <p:nvPr/>
          </p:nvSpPr>
          <p:spPr bwMode="auto">
            <a:xfrm>
              <a:off x="6022915" y="3289600"/>
              <a:ext cx="258399" cy="137931"/>
            </a:xfrm>
            <a:prstGeom prst="ellipse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5" name="二等辺三角形 98"/>
            <p:cNvSpPr/>
            <p:nvPr/>
          </p:nvSpPr>
          <p:spPr bwMode="auto">
            <a:xfrm rot="10800000">
              <a:off x="6106517" y="3781454"/>
              <a:ext cx="113586" cy="4571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二等辺三角形 98"/>
            <p:cNvSpPr/>
            <p:nvPr/>
          </p:nvSpPr>
          <p:spPr bwMode="auto">
            <a:xfrm rot="10800000" flipV="1">
              <a:off x="6140476" y="3712723"/>
              <a:ext cx="45668" cy="21350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円/楕円 706"/>
            <p:cNvSpPr/>
            <p:nvPr/>
          </p:nvSpPr>
          <p:spPr bwMode="auto">
            <a:xfrm>
              <a:off x="5997603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円/楕円 707"/>
            <p:cNvSpPr/>
            <p:nvPr/>
          </p:nvSpPr>
          <p:spPr bwMode="auto">
            <a:xfrm>
              <a:off x="6265902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円/楕円 99"/>
            <p:cNvSpPr/>
            <p:nvPr/>
          </p:nvSpPr>
          <p:spPr bwMode="auto">
            <a:xfrm>
              <a:off x="5941756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円/楕円 99"/>
            <p:cNvSpPr/>
            <p:nvPr/>
          </p:nvSpPr>
          <p:spPr bwMode="auto">
            <a:xfrm>
              <a:off x="6217981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7" name="グループ化 726"/>
          <p:cNvGrpSpPr/>
          <p:nvPr/>
        </p:nvGrpSpPr>
        <p:grpSpPr>
          <a:xfrm>
            <a:off x="4886087" y="3202520"/>
            <a:ext cx="276628" cy="1178190"/>
            <a:chOff x="3524200" y="3289600"/>
            <a:chExt cx="652367" cy="2778501"/>
          </a:xfrm>
        </p:grpSpPr>
        <p:sp>
          <p:nvSpPr>
            <p:cNvPr id="728" name="台形 727"/>
            <p:cNvSpPr/>
            <p:nvPr/>
          </p:nvSpPr>
          <p:spPr bwMode="auto">
            <a:xfrm rot="10800000">
              <a:off x="384762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9" name="台形 728"/>
            <p:cNvSpPr/>
            <p:nvPr/>
          </p:nvSpPr>
          <p:spPr bwMode="auto">
            <a:xfrm rot="10800000">
              <a:off x="389191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0" name="台形 729"/>
            <p:cNvSpPr/>
            <p:nvPr/>
          </p:nvSpPr>
          <p:spPr bwMode="auto">
            <a:xfrm rot="10800000">
              <a:off x="388239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3" name="片側の 2 つの角を丸めた四角形 732"/>
            <p:cNvSpPr/>
            <p:nvPr/>
          </p:nvSpPr>
          <p:spPr bwMode="auto">
            <a:xfrm>
              <a:off x="386524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4" name="片側の 2 つの角を丸めた四角形 733"/>
            <p:cNvSpPr/>
            <p:nvPr/>
          </p:nvSpPr>
          <p:spPr bwMode="auto">
            <a:xfrm>
              <a:off x="386524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9" name="片側の 2 つの角を丸めた四角形 738"/>
            <p:cNvSpPr/>
            <p:nvPr/>
          </p:nvSpPr>
          <p:spPr bwMode="auto">
            <a:xfrm rot="10800000">
              <a:off x="392679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0" name="角丸四角形 739"/>
            <p:cNvSpPr/>
            <p:nvPr/>
          </p:nvSpPr>
          <p:spPr bwMode="auto">
            <a:xfrm>
              <a:off x="391497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1" name="角丸四角形 740"/>
            <p:cNvSpPr/>
            <p:nvPr/>
          </p:nvSpPr>
          <p:spPr bwMode="auto">
            <a:xfrm>
              <a:off x="391497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2" name="角丸四角形 741"/>
            <p:cNvSpPr/>
            <p:nvPr/>
          </p:nvSpPr>
          <p:spPr bwMode="auto">
            <a:xfrm>
              <a:off x="391497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3" name="角丸四角形 742"/>
            <p:cNvSpPr/>
            <p:nvPr/>
          </p:nvSpPr>
          <p:spPr bwMode="auto">
            <a:xfrm>
              <a:off x="391497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4" name="台形 743"/>
            <p:cNvSpPr/>
            <p:nvPr/>
          </p:nvSpPr>
          <p:spPr bwMode="auto">
            <a:xfrm rot="10800000">
              <a:off x="362918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台形 744"/>
            <p:cNvSpPr/>
            <p:nvPr/>
          </p:nvSpPr>
          <p:spPr bwMode="auto">
            <a:xfrm rot="10800000">
              <a:off x="367347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台形 745"/>
            <p:cNvSpPr/>
            <p:nvPr/>
          </p:nvSpPr>
          <p:spPr bwMode="auto">
            <a:xfrm rot="10800000">
              <a:off x="366395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8" name="片側の 2 つの角を丸めた四角形 747"/>
            <p:cNvSpPr/>
            <p:nvPr/>
          </p:nvSpPr>
          <p:spPr bwMode="auto">
            <a:xfrm>
              <a:off x="364680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1" name="片側の 2 つの角を丸めた四角形 750"/>
            <p:cNvSpPr/>
            <p:nvPr/>
          </p:nvSpPr>
          <p:spPr bwMode="auto">
            <a:xfrm>
              <a:off x="364680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2" name="片側の 2 つの角を丸めた四角形 751"/>
            <p:cNvSpPr/>
            <p:nvPr/>
          </p:nvSpPr>
          <p:spPr bwMode="auto">
            <a:xfrm rot="10800000">
              <a:off x="370835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7" name="角丸四角形 776"/>
            <p:cNvSpPr/>
            <p:nvPr/>
          </p:nvSpPr>
          <p:spPr bwMode="auto">
            <a:xfrm>
              <a:off x="369653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8" name="角丸四角形 777"/>
            <p:cNvSpPr/>
            <p:nvPr/>
          </p:nvSpPr>
          <p:spPr bwMode="auto">
            <a:xfrm>
              <a:off x="369653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9" name="角丸四角形 778"/>
            <p:cNvSpPr/>
            <p:nvPr/>
          </p:nvSpPr>
          <p:spPr bwMode="auto">
            <a:xfrm>
              <a:off x="369653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角丸四角形 779"/>
            <p:cNvSpPr/>
            <p:nvPr/>
          </p:nvSpPr>
          <p:spPr bwMode="auto">
            <a:xfrm>
              <a:off x="369653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1" name="台形 780"/>
            <p:cNvSpPr/>
            <p:nvPr/>
          </p:nvSpPr>
          <p:spPr bwMode="auto">
            <a:xfrm>
              <a:off x="3524200" y="4718091"/>
              <a:ext cx="652367" cy="664802"/>
            </a:xfrm>
            <a:prstGeom prst="trapezoid">
              <a:avLst>
                <a:gd name="adj" fmla="val 11300"/>
              </a:avLst>
            </a:prstGeom>
            <a:pattFill prst="solidDmnd">
              <a:fgClr>
                <a:srgbClr val="FF0066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2" name="円/楕円 781"/>
            <p:cNvSpPr/>
            <p:nvPr/>
          </p:nvSpPr>
          <p:spPr bwMode="auto">
            <a:xfrm>
              <a:off x="3585892" y="3317158"/>
              <a:ext cx="528960" cy="811070"/>
            </a:xfrm>
            <a:prstGeom prst="ellipse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3" name="台形 782"/>
            <p:cNvSpPr/>
            <p:nvPr/>
          </p:nvSpPr>
          <p:spPr bwMode="auto">
            <a:xfrm>
              <a:off x="3753151" y="3830035"/>
              <a:ext cx="194443" cy="129358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4" name="片側の 2 つの角を丸めた四角形 783"/>
            <p:cNvSpPr/>
            <p:nvPr/>
          </p:nvSpPr>
          <p:spPr bwMode="auto">
            <a:xfrm>
              <a:off x="3568799" y="3929287"/>
              <a:ext cx="563146" cy="873592"/>
            </a:xfrm>
            <a:prstGeom prst="round2SameRect">
              <a:avLst>
                <a:gd name="adj1" fmla="val 25448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5" name="円/楕円 784"/>
            <p:cNvSpPr/>
            <p:nvPr/>
          </p:nvSpPr>
          <p:spPr bwMode="auto">
            <a:xfrm>
              <a:off x="3811796" y="4006963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6" name="円/楕円 785"/>
            <p:cNvSpPr/>
            <p:nvPr/>
          </p:nvSpPr>
          <p:spPr bwMode="auto">
            <a:xfrm>
              <a:off x="3811796" y="4165551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7" name="円/楕円 786"/>
            <p:cNvSpPr/>
            <p:nvPr/>
          </p:nvSpPr>
          <p:spPr bwMode="auto">
            <a:xfrm>
              <a:off x="3811796" y="4315568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2" name="円/楕円 801"/>
            <p:cNvSpPr/>
            <p:nvPr/>
          </p:nvSpPr>
          <p:spPr bwMode="auto">
            <a:xfrm>
              <a:off x="3631776" y="3357214"/>
              <a:ext cx="437191" cy="532532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片側の 2 つの角を丸めた四角形 802"/>
            <p:cNvSpPr/>
            <p:nvPr/>
          </p:nvSpPr>
          <p:spPr bwMode="auto">
            <a:xfrm rot="10800000">
              <a:off x="3583555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片側の 2 つの角を丸めた四角形 803"/>
            <p:cNvSpPr/>
            <p:nvPr/>
          </p:nvSpPr>
          <p:spPr bwMode="auto">
            <a:xfrm rot="10800000">
              <a:off x="3956454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5" name="円/楕円 804"/>
            <p:cNvSpPr/>
            <p:nvPr/>
          </p:nvSpPr>
          <p:spPr bwMode="auto">
            <a:xfrm>
              <a:off x="3811796" y="4466655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6" name="グループ化 805"/>
            <p:cNvGrpSpPr/>
            <p:nvPr/>
          </p:nvGrpSpPr>
          <p:grpSpPr>
            <a:xfrm>
              <a:off x="3641206" y="3332777"/>
              <a:ext cx="418350" cy="311430"/>
              <a:chOff x="3702203" y="3332777"/>
              <a:chExt cx="296366" cy="311430"/>
            </a:xfrm>
          </p:grpSpPr>
          <p:sp>
            <p:nvSpPr>
              <p:cNvPr id="827" name="円/楕円 423"/>
              <p:cNvSpPr/>
              <p:nvPr/>
            </p:nvSpPr>
            <p:spPr bwMode="auto">
              <a:xfrm rot="1749119">
                <a:off x="3702203" y="3332777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円/楕円 423"/>
              <p:cNvSpPr/>
              <p:nvPr/>
            </p:nvSpPr>
            <p:spPr bwMode="auto">
              <a:xfrm rot="19850881" flipH="1">
                <a:off x="3847463" y="3332779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7" name="台形 806"/>
            <p:cNvSpPr/>
            <p:nvPr/>
          </p:nvSpPr>
          <p:spPr bwMode="auto">
            <a:xfrm>
              <a:off x="3657503" y="3289600"/>
              <a:ext cx="385757" cy="134412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8" name="円/楕円 807"/>
            <p:cNvSpPr/>
            <p:nvPr/>
          </p:nvSpPr>
          <p:spPr bwMode="auto">
            <a:xfrm>
              <a:off x="3724174" y="3289600"/>
              <a:ext cx="232287" cy="134412"/>
            </a:xfrm>
            <a:prstGeom prst="ellipse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9" name="円/楕円 808"/>
            <p:cNvSpPr/>
            <p:nvPr/>
          </p:nvSpPr>
          <p:spPr bwMode="auto">
            <a:xfrm>
              <a:off x="3714387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0" name="円/楕円 809"/>
            <p:cNvSpPr/>
            <p:nvPr/>
          </p:nvSpPr>
          <p:spPr bwMode="auto">
            <a:xfrm>
              <a:off x="3937601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1" name="二等辺三角形 98"/>
            <p:cNvSpPr/>
            <p:nvPr/>
          </p:nvSpPr>
          <p:spPr bwMode="auto">
            <a:xfrm rot="10800000">
              <a:off x="3781895" y="3790851"/>
              <a:ext cx="136976" cy="53328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二等辺三角形 98"/>
            <p:cNvSpPr/>
            <p:nvPr/>
          </p:nvSpPr>
          <p:spPr bwMode="auto">
            <a:xfrm rot="10800000" flipV="1">
              <a:off x="3827523" y="3748848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3" name="円/楕円 812"/>
            <p:cNvSpPr/>
            <p:nvPr/>
          </p:nvSpPr>
          <p:spPr bwMode="auto">
            <a:xfrm>
              <a:off x="3719834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4" name="円/楕円 813"/>
            <p:cNvSpPr/>
            <p:nvPr/>
          </p:nvSpPr>
          <p:spPr bwMode="auto">
            <a:xfrm>
              <a:off x="3942719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5" name="月 814"/>
            <p:cNvSpPr/>
            <p:nvPr/>
          </p:nvSpPr>
          <p:spPr bwMode="auto">
            <a:xfrm rot="5400000">
              <a:off x="3730698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月 815"/>
            <p:cNvSpPr/>
            <p:nvPr/>
          </p:nvSpPr>
          <p:spPr bwMode="auto">
            <a:xfrm rot="5400000">
              <a:off x="3945963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17" name="グループ化 816"/>
            <p:cNvGrpSpPr/>
            <p:nvPr/>
          </p:nvGrpSpPr>
          <p:grpSpPr>
            <a:xfrm>
              <a:off x="3566968" y="3942972"/>
              <a:ext cx="370633" cy="1076088"/>
              <a:chOff x="1716607" y="4011059"/>
              <a:chExt cx="370633" cy="1076088"/>
            </a:xfrm>
          </p:grpSpPr>
          <p:sp>
            <p:nvSpPr>
              <p:cNvPr id="823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 823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5" name="片側の 2 つの角を丸めた四角形 824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8" name="グループ化 817"/>
            <p:cNvGrpSpPr/>
            <p:nvPr/>
          </p:nvGrpSpPr>
          <p:grpSpPr>
            <a:xfrm flipH="1">
              <a:off x="3760080" y="3942972"/>
              <a:ext cx="370633" cy="1076088"/>
              <a:chOff x="1716607" y="4011059"/>
              <a:chExt cx="370633" cy="1076088"/>
            </a:xfrm>
          </p:grpSpPr>
          <p:sp>
            <p:nvSpPr>
              <p:cNvPr id="819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フリーフォーム 819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1" name="片側の 2 つの角を丸めた四角形 820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29" name="グループ化 828"/>
          <p:cNvGrpSpPr/>
          <p:nvPr/>
        </p:nvGrpSpPr>
        <p:grpSpPr>
          <a:xfrm>
            <a:off x="8615000" y="3309736"/>
            <a:ext cx="245296" cy="1063964"/>
            <a:chOff x="6932298" y="3528244"/>
            <a:chExt cx="578482" cy="2509142"/>
          </a:xfrm>
        </p:grpSpPr>
        <p:sp>
          <p:nvSpPr>
            <p:cNvPr id="830" name="円/楕円 829"/>
            <p:cNvSpPr/>
            <p:nvPr/>
          </p:nvSpPr>
          <p:spPr bwMode="auto">
            <a:xfrm>
              <a:off x="6966541" y="3553130"/>
              <a:ext cx="502966" cy="52158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1" name="円/楕円 830"/>
            <p:cNvSpPr/>
            <p:nvPr/>
          </p:nvSpPr>
          <p:spPr bwMode="auto">
            <a:xfrm rot="20543917">
              <a:off x="6971676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円/楕円 831"/>
            <p:cNvSpPr/>
            <p:nvPr/>
          </p:nvSpPr>
          <p:spPr bwMode="auto">
            <a:xfrm rot="20543917">
              <a:off x="6994525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円/楕円 832"/>
            <p:cNvSpPr/>
            <p:nvPr/>
          </p:nvSpPr>
          <p:spPr bwMode="auto">
            <a:xfrm rot="1056083" flipH="1">
              <a:off x="7365872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円/楕円 833"/>
            <p:cNvSpPr/>
            <p:nvPr/>
          </p:nvSpPr>
          <p:spPr bwMode="auto">
            <a:xfrm rot="1056083" flipH="1">
              <a:off x="7366912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台形 834"/>
            <p:cNvSpPr/>
            <p:nvPr/>
          </p:nvSpPr>
          <p:spPr bwMode="auto">
            <a:xfrm rot="10800000">
              <a:off x="7215488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6" name="片側の 2 つの角を丸めた四角形 835"/>
            <p:cNvSpPr/>
            <p:nvPr/>
          </p:nvSpPr>
          <p:spPr bwMode="auto">
            <a:xfrm>
              <a:off x="7231750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7" name="片側の 2 つの角を丸めた四角形 836"/>
            <p:cNvSpPr/>
            <p:nvPr/>
          </p:nvSpPr>
          <p:spPr bwMode="auto">
            <a:xfrm>
              <a:off x="7231750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8" name="角丸四角形 837"/>
            <p:cNvSpPr/>
            <p:nvPr/>
          </p:nvSpPr>
          <p:spPr bwMode="auto">
            <a:xfrm>
              <a:off x="7277668" y="5887036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9" name="角丸四角形 838"/>
            <p:cNvSpPr/>
            <p:nvPr/>
          </p:nvSpPr>
          <p:spPr bwMode="auto">
            <a:xfrm>
              <a:off x="7277668" y="5905557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0" name="角丸四角形 839"/>
            <p:cNvSpPr/>
            <p:nvPr/>
          </p:nvSpPr>
          <p:spPr bwMode="auto">
            <a:xfrm>
              <a:off x="7277668" y="592361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1" name="台形 840"/>
            <p:cNvSpPr/>
            <p:nvPr/>
          </p:nvSpPr>
          <p:spPr bwMode="auto">
            <a:xfrm rot="10800000">
              <a:off x="7013807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片側の 2 つの角を丸めた四角形 841"/>
            <p:cNvSpPr/>
            <p:nvPr/>
          </p:nvSpPr>
          <p:spPr bwMode="auto">
            <a:xfrm>
              <a:off x="7030069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3" name="片側の 2 つの角を丸めた四角形 842"/>
            <p:cNvSpPr/>
            <p:nvPr/>
          </p:nvSpPr>
          <p:spPr bwMode="auto">
            <a:xfrm>
              <a:off x="7030069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4" name="角丸四角形 843"/>
            <p:cNvSpPr/>
            <p:nvPr/>
          </p:nvSpPr>
          <p:spPr bwMode="auto">
            <a:xfrm>
              <a:off x="7075987" y="588702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5" name="角丸四角形 844"/>
            <p:cNvSpPr/>
            <p:nvPr/>
          </p:nvSpPr>
          <p:spPr bwMode="auto">
            <a:xfrm>
              <a:off x="7075987" y="590554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6" name="角丸四角形 845"/>
            <p:cNvSpPr/>
            <p:nvPr/>
          </p:nvSpPr>
          <p:spPr bwMode="auto">
            <a:xfrm>
              <a:off x="7075987" y="5923599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7" name="台形 846"/>
            <p:cNvSpPr/>
            <p:nvPr/>
          </p:nvSpPr>
          <p:spPr bwMode="auto">
            <a:xfrm rot="10800000">
              <a:off x="6962117" y="4818250"/>
              <a:ext cx="511832" cy="758960"/>
            </a:xfrm>
            <a:prstGeom prst="trapezoid">
              <a:avLst>
                <a:gd name="adj" fmla="val 11300"/>
              </a:avLst>
            </a:prstGeom>
            <a:pattFill prst="plaid">
              <a:fgClr>
                <a:srgbClr val="002060"/>
              </a:fgClr>
              <a:bgClr>
                <a:schemeClr val="accent2">
                  <a:lumMod val="40000"/>
                  <a:lumOff val="60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台形 847"/>
            <p:cNvSpPr/>
            <p:nvPr/>
          </p:nvSpPr>
          <p:spPr bwMode="auto">
            <a:xfrm>
              <a:off x="7128262" y="4016286"/>
              <a:ext cx="179524" cy="116818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9" name="片側の 2 つの角を丸めた四角形 848"/>
            <p:cNvSpPr/>
            <p:nvPr/>
          </p:nvSpPr>
          <p:spPr bwMode="auto">
            <a:xfrm>
              <a:off x="6948126" y="4105916"/>
              <a:ext cx="539794" cy="814556"/>
            </a:xfrm>
            <a:prstGeom prst="round2SameRect">
              <a:avLst>
                <a:gd name="adj1" fmla="val 29296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0" name="円/楕円 849"/>
            <p:cNvSpPr/>
            <p:nvPr/>
          </p:nvSpPr>
          <p:spPr bwMode="auto">
            <a:xfrm>
              <a:off x="7182407" y="4176062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1" name="円/楕円 850"/>
            <p:cNvSpPr/>
            <p:nvPr/>
          </p:nvSpPr>
          <p:spPr bwMode="auto">
            <a:xfrm>
              <a:off x="7182407" y="4319276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2" name="円/楕円 851"/>
            <p:cNvSpPr/>
            <p:nvPr/>
          </p:nvSpPr>
          <p:spPr bwMode="auto">
            <a:xfrm>
              <a:off x="7182407" y="4454749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3" name="円/楕円 852"/>
            <p:cNvSpPr/>
            <p:nvPr/>
          </p:nvSpPr>
          <p:spPr bwMode="auto">
            <a:xfrm>
              <a:off x="7002736" y="3589301"/>
              <a:ext cx="430573" cy="485493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4" name="片側の 2 つの角を丸めた四角形 853"/>
            <p:cNvSpPr/>
            <p:nvPr/>
          </p:nvSpPr>
          <p:spPr bwMode="auto">
            <a:xfrm rot="10800000">
              <a:off x="6971677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5" name="片側の 2 つの角を丸めた四角形 854"/>
            <p:cNvSpPr/>
            <p:nvPr/>
          </p:nvSpPr>
          <p:spPr bwMode="auto">
            <a:xfrm rot="10800000">
              <a:off x="7315965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6" name="円/楕円 855"/>
            <p:cNvSpPr/>
            <p:nvPr/>
          </p:nvSpPr>
          <p:spPr bwMode="auto">
            <a:xfrm>
              <a:off x="7182407" y="4591190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57" name="グループ化 856"/>
            <p:cNvGrpSpPr/>
            <p:nvPr/>
          </p:nvGrpSpPr>
          <p:grpSpPr>
            <a:xfrm>
              <a:off x="7014184" y="3567235"/>
              <a:ext cx="407696" cy="281239"/>
              <a:chOff x="7048851" y="3567235"/>
              <a:chExt cx="338362" cy="281239"/>
            </a:xfrm>
          </p:grpSpPr>
          <p:sp>
            <p:nvSpPr>
              <p:cNvPr id="879" name="円/楕円 423"/>
              <p:cNvSpPr/>
              <p:nvPr/>
            </p:nvSpPr>
            <p:spPr bwMode="auto">
              <a:xfrm rot="1749119">
                <a:off x="7048851" y="3567235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円/楕円 423"/>
              <p:cNvSpPr/>
              <p:nvPr/>
            </p:nvSpPr>
            <p:spPr bwMode="auto">
              <a:xfrm rot="19850881" flipH="1">
                <a:off x="7247701" y="3567237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58" name="台形 857"/>
            <p:cNvSpPr/>
            <p:nvPr/>
          </p:nvSpPr>
          <p:spPr bwMode="auto">
            <a:xfrm>
              <a:off x="7039951" y="3528244"/>
              <a:ext cx="356160" cy="121381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9" name="円/楕円 858"/>
            <p:cNvSpPr/>
            <p:nvPr/>
          </p:nvSpPr>
          <p:spPr bwMode="auto">
            <a:xfrm>
              <a:off x="7101507" y="3528244"/>
              <a:ext cx="214465" cy="121381"/>
            </a:xfrm>
            <a:prstGeom prst="ellipse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0" name="円/楕円 859"/>
            <p:cNvSpPr/>
            <p:nvPr/>
          </p:nvSpPr>
          <p:spPr bwMode="auto">
            <a:xfrm>
              <a:off x="7092471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1" name="円/楕円 860"/>
            <p:cNvSpPr/>
            <p:nvPr/>
          </p:nvSpPr>
          <p:spPr bwMode="auto">
            <a:xfrm>
              <a:off x="7298559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2" name="二等辺三角形 98"/>
            <p:cNvSpPr/>
            <p:nvPr/>
          </p:nvSpPr>
          <p:spPr bwMode="auto">
            <a:xfrm rot="10800000">
              <a:off x="7154799" y="3980903"/>
              <a:ext cx="126467" cy="4815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3" name="二等辺三角形 98"/>
            <p:cNvSpPr/>
            <p:nvPr/>
          </p:nvSpPr>
          <p:spPr bwMode="auto">
            <a:xfrm rot="10800000" flipV="1">
              <a:off x="7196927" y="3942972"/>
              <a:ext cx="42212" cy="2092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4" name="円/楕円 863"/>
            <p:cNvSpPr/>
            <p:nvPr/>
          </p:nvSpPr>
          <p:spPr bwMode="auto">
            <a:xfrm>
              <a:off x="7097500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5" name="円/楕円 864"/>
            <p:cNvSpPr/>
            <p:nvPr/>
          </p:nvSpPr>
          <p:spPr bwMode="auto">
            <a:xfrm>
              <a:off x="7303284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6" name="月 865"/>
            <p:cNvSpPr/>
            <p:nvPr/>
          </p:nvSpPr>
          <p:spPr bwMode="auto">
            <a:xfrm rot="5400000">
              <a:off x="7107773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月 866"/>
            <p:cNvSpPr/>
            <p:nvPr/>
          </p:nvSpPr>
          <p:spPr bwMode="auto">
            <a:xfrm rot="5400000">
              <a:off x="7306522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8" name="グループ化 867"/>
            <p:cNvGrpSpPr/>
            <p:nvPr/>
          </p:nvGrpSpPr>
          <p:grpSpPr>
            <a:xfrm>
              <a:off x="6932298" y="4134439"/>
              <a:ext cx="578482" cy="1017535"/>
              <a:chOff x="7273336" y="3942972"/>
              <a:chExt cx="563745" cy="1076088"/>
            </a:xfrm>
          </p:grpSpPr>
          <p:grpSp>
            <p:nvGrpSpPr>
              <p:cNvPr id="869" name="グループ化 868"/>
              <p:cNvGrpSpPr/>
              <p:nvPr/>
            </p:nvGrpSpPr>
            <p:grpSpPr>
              <a:xfrm>
                <a:off x="7273336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875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00B0F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 875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7" name="片側の 2 つの角を丸めた四角形 876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00B0F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0" name="グループ化 869"/>
              <p:cNvGrpSpPr/>
              <p:nvPr/>
            </p:nvGrpSpPr>
            <p:grpSpPr>
              <a:xfrm flipH="1">
                <a:off x="7466448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871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00B0F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 871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3" name="片側の 2 つの角を丸めた四角形 872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00B0F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81" name="グループ化 880"/>
          <p:cNvGrpSpPr/>
          <p:nvPr/>
        </p:nvGrpSpPr>
        <p:grpSpPr>
          <a:xfrm>
            <a:off x="6697163" y="3250843"/>
            <a:ext cx="329018" cy="1138166"/>
            <a:chOff x="4635892" y="3383956"/>
            <a:chExt cx="775920" cy="2684145"/>
          </a:xfrm>
        </p:grpSpPr>
        <p:sp>
          <p:nvSpPr>
            <p:cNvPr id="882" name="台形 881"/>
            <p:cNvSpPr/>
            <p:nvPr/>
          </p:nvSpPr>
          <p:spPr bwMode="auto">
            <a:xfrm rot="10800000">
              <a:off x="506539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3" name="台形 882"/>
            <p:cNvSpPr/>
            <p:nvPr/>
          </p:nvSpPr>
          <p:spPr bwMode="auto">
            <a:xfrm rot="10800000">
              <a:off x="5003058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4" name="涙形 883"/>
            <p:cNvSpPr/>
            <p:nvPr/>
          </p:nvSpPr>
          <p:spPr bwMode="auto">
            <a:xfrm rot="11700000">
              <a:off x="4762589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5" name="涙形 884"/>
            <p:cNvSpPr/>
            <p:nvPr/>
          </p:nvSpPr>
          <p:spPr bwMode="auto">
            <a:xfrm rot="9900000" flipH="1">
              <a:off x="5148345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6" name="円/楕円 631"/>
            <p:cNvSpPr/>
            <p:nvPr/>
          </p:nvSpPr>
          <p:spPr bwMode="auto">
            <a:xfrm>
              <a:off x="4767690" y="3386452"/>
              <a:ext cx="512324" cy="572941"/>
            </a:xfrm>
            <a:custGeom>
              <a:avLst/>
              <a:gdLst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335484 h 582068"/>
                <a:gd name="connsiteX1" fmla="*/ 246648 w 493296"/>
                <a:gd name="connsiteY1" fmla="*/ 0 h 582068"/>
                <a:gd name="connsiteX2" fmla="*/ 493296 w 493296"/>
                <a:gd name="connsiteY2" fmla="*/ 335484 h 582068"/>
                <a:gd name="connsiteX3" fmla="*/ 246648 w 493296"/>
                <a:gd name="connsiteY3" fmla="*/ 582068 h 582068"/>
                <a:gd name="connsiteX4" fmla="*/ 0 w 493296"/>
                <a:gd name="connsiteY4" fmla="*/ 335484 h 58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296" h="582068">
                  <a:moveTo>
                    <a:pt x="0" y="335484"/>
                  </a:moveTo>
                  <a:cubicBezTo>
                    <a:pt x="0" y="199299"/>
                    <a:pt x="110428" y="0"/>
                    <a:pt x="246648" y="0"/>
                  </a:cubicBezTo>
                  <a:cubicBezTo>
                    <a:pt x="382868" y="0"/>
                    <a:pt x="493296" y="199299"/>
                    <a:pt x="493296" y="335484"/>
                  </a:cubicBezTo>
                  <a:cubicBezTo>
                    <a:pt x="493296" y="471669"/>
                    <a:pt x="382868" y="582068"/>
                    <a:pt x="246648" y="582068"/>
                  </a:cubicBezTo>
                  <a:cubicBezTo>
                    <a:pt x="110428" y="582068"/>
                    <a:pt x="0" y="471669"/>
                    <a:pt x="0" y="335484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7" name="円/楕円 886"/>
            <p:cNvSpPr/>
            <p:nvPr/>
          </p:nvSpPr>
          <p:spPr bwMode="auto">
            <a:xfrm rot="20768916">
              <a:off x="4782911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8" name="円/楕円 887"/>
            <p:cNvSpPr/>
            <p:nvPr/>
          </p:nvSpPr>
          <p:spPr bwMode="auto">
            <a:xfrm rot="831084" flipH="1">
              <a:off x="5159176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89" name="グループ化 888"/>
            <p:cNvGrpSpPr/>
            <p:nvPr/>
          </p:nvGrpSpPr>
          <p:grpSpPr>
            <a:xfrm rot="20996001" flipH="1">
              <a:off x="5246673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956" name="グループ化 955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959" name="フリーフォーム 958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フリーフォーム 959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57" name="片側の 2 つの角を丸めた四角形 956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片側の 2 つの角を丸めた四角形 957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0" name="グループ化 889"/>
            <p:cNvGrpSpPr/>
            <p:nvPr/>
          </p:nvGrpSpPr>
          <p:grpSpPr>
            <a:xfrm rot="603999">
              <a:off x="4635892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951" name="グループ化 950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954" name="フリーフォーム 953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フリーフォーム 954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52" name="片側の 2 つの角を丸めた四角形 951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片側の 2 つの角を丸めた四角形 95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91" name="台形 890"/>
            <p:cNvSpPr/>
            <p:nvPr/>
          </p:nvSpPr>
          <p:spPr bwMode="auto">
            <a:xfrm rot="10800000">
              <a:off x="505587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2" name="片側の 2 つの角を丸めた四角形 891"/>
            <p:cNvSpPr/>
            <p:nvPr/>
          </p:nvSpPr>
          <p:spPr bwMode="auto">
            <a:xfrm>
              <a:off x="503872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3" name="片側の 2 つの角を丸めた四角形 892"/>
            <p:cNvSpPr/>
            <p:nvPr/>
          </p:nvSpPr>
          <p:spPr bwMode="auto">
            <a:xfrm>
              <a:off x="503872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4" name="片側の 2 つの角を丸めた四角形 893"/>
            <p:cNvSpPr/>
            <p:nvPr/>
          </p:nvSpPr>
          <p:spPr bwMode="auto">
            <a:xfrm rot="10800000">
              <a:off x="510027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5" name="角丸四角形 894"/>
            <p:cNvSpPr/>
            <p:nvPr/>
          </p:nvSpPr>
          <p:spPr bwMode="auto">
            <a:xfrm>
              <a:off x="508845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6" name="角丸四角形 895"/>
            <p:cNvSpPr/>
            <p:nvPr/>
          </p:nvSpPr>
          <p:spPr bwMode="auto">
            <a:xfrm>
              <a:off x="508845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7" name="角丸四角形 896"/>
            <p:cNvSpPr/>
            <p:nvPr/>
          </p:nvSpPr>
          <p:spPr bwMode="auto">
            <a:xfrm>
              <a:off x="508845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8" name="角丸四角形 897"/>
            <p:cNvSpPr/>
            <p:nvPr/>
          </p:nvSpPr>
          <p:spPr bwMode="auto">
            <a:xfrm>
              <a:off x="508845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9" name="台形 898"/>
            <p:cNvSpPr/>
            <p:nvPr/>
          </p:nvSpPr>
          <p:spPr bwMode="auto">
            <a:xfrm rot="10800000">
              <a:off x="4802667" y="4935193"/>
              <a:ext cx="236576" cy="996632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0" name="台形 899"/>
            <p:cNvSpPr/>
            <p:nvPr/>
          </p:nvSpPr>
          <p:spPr bwMode="auto">
            <a:xfrm rot="10800000">
              <a:off x="484695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1" name="台形 900"/>
            <p:cNvSpPr/>
            <p:nvPr/>
          </p:nvSpPr>
          <p:spPr bwMode="auto">
            <a:xfrm rot="10800000">
              <a:off x="483743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2" name="片側の 2 つの角を丸めた四角形 901"/>
            <p:cNvSpPr/>
            <p:nvPr/>
          </p:nvSpPr>
          <p:spPr bwMode="auto">
            <a:xfrm>
              <a:off x="482028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3" name="片側の 2 つの角を丸めた四角形 902"/>
            <p:cNvSpPr/>
            <p:nvPr/>
          </p:nvSpPr>
          <p:spPr bwMode="auto">
            <a:xfrm>
              <a:off x="482028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片側の 2 つの角を丸めた四角形 903"/>
            <p:cNvSpPr/>
            <p:nvPr/>
          </p:nvSpPr>
          <p:spPr bwMode="auto">
            <a:xfrm rot="10800000">
              <a:off x="488183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5" name="角丸四角形 904"/>
            <p:cNvSpPr/>
            <p:nvPr/>
          </p:nvSpPr>
          <p:spPr bwMode="auto">
            <a:xfrm>
              <a:off x="487001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6" name="角丸四角形 905"/>
            <p:cNvSpPr/>
            <p:nvPr/>
          </p:nvSpPr>
          <p:spPr bwMode="auto">
            <a:xfrm>
              <a:off x="487001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7" name="角丸四角形 906"/>
            <p:cNvSpPr/>
            <p:nvPr/>
          </p:nvSpPr>
          <p:spPr bwMode="auto">
            <a:xfrm>
              <a:off x="487001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8" name="角丸四角形 907"/>
            <p:cNvSpPr/>
            <p:nvPr/>
          </p:nvSpPr>
          <p:spPr bwMode="auto">
            <a:xfrm>
              <a:off x="487001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9" name="台形 908"/>
            <p:cNvSpPr/>
            <p:nvPr/>
          </p:nvSpPr>
          <p:spPr bwMode="auto">
            <a:xfrm rot="10800000">
              <a:off x="4774051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台形 909"/>
            <p:cNvSpPr/>
            <p:nvPr/>
          </p:nvSpPr>
          <p:spPr bwMode="auto">
            <a:xfrm>
              <a:off x="4926631" y="3906038"/>
              <a:ext cx="194443" cy="124965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1" name="片側の 2 つの角を丸めた四角形 910"/>
            <p:cNvSpPr/>
            <p:nvPr/>
          </p:nvSpPr>
          <p:spPr bwMode="auto">
            <a:xfrm>
              <a:off x="4718461" y="4001919"/>
              <a:ext cx="610782" cy="843926"/>
            </a:xfrm>
            <a:prstGeom prst="round2SameRect">
              <a:avLst>
                <a:gd name="adj1" fmla="val 30506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2" name="円/楕円 911"/>
            <p:cNvSpPr/>
            <p:nvPr/>
          </p:nvSpPr>
          <p:spPr bwMode="auto">
            <a:xfrm>
              <a:off x="4985276" y="4076957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3" name="円/楕円 912"/>
            <p:cNvSpPr/>
            <p:nvPr/>
          </p:nvSpPr>
          <p:spPr bwMode="auto">
            <a:xfrm>
              <a:off x="4985276" y="4230160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4" name="円/楕円 913"/>
            <p:cNvSpPr/>
            <p:nvPr/>
          </p:nvSpPr>
          <p:spPr bwMode="auto">
            <a:xfrm>
              <a:off x="4985276" y="4375082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5" name="円/楕円 914"/>
            <p:cNvSpPr/>
            <p:nvPr/>
          </p:nvSpPr>
          <p:spPr bwMode="auto">
            <a:xfrm>
              <a:off x="4808953" y="3428249"/>
              <a:ext cx="429798" cy="535472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6" name="片側の 2 つの角を丸めた四角形 915"/>
            <p:cNvSpPr/>
            <p:nvPr/>
          </p:nvSpPr>
          <p:spPr bwMode="auto">
            <a:xfrm rot="10800000">
              <a:off x="4757035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7" name="片側の 2 つの角を丸めた四角形 916"/>
            <p:cNvSpPr/>
            <p:nvPr/>
          </p:nvSpPr>
          <p:spPr bwMode="auto">
            <a:xfrm rot="10800000">
              <a:off x="5129934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8" name="円/楕円 917"/>
            <p:cNvSpPr/>
            <p:nvPr/>
          </p:nvSpPr>
          <p:spPr bwMode="auto">
            <a:xfrm>
              <a:off x="4985276" y="4521039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9" name="二等辺三角形 98"/>
            <p:cNvSpPr/>
            <p:nvPr/>
          </p:nvSpPr>
          <p:spPr bwMode="auto">
            <a:xfrm rot="10800000">
              <a:off x="4980426" y="3867311"/>
              <a:ext cx="86874" cy="4746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0" name="二等辺三角形 98"/>
            <p:cNvSpPr/>
            <p:nvPr/>
          </p:nvSpPr>
          <p:spPr bwMode="auto">
            <a:xfrm rot="10800000" flipV="1">
              <a:off x="5001003" y="3817740"/>
              <a:ext cx="45720" cy="2238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1" name="グループ化 920"/>
            <p:cNvGrpSpPr/>
            <p:nvPr/>
          </p:nvGrpSpPr>
          <p:grpSpPr>
            <a:xfrm>
              <a:off x="4802666" y="3464977"/>
              <a:ext cx="431205" cy="184088"/>
              <a:chOff x="4834199" y="3464977"/>
              <a:chExt cx="399672" cy="184088"/>
            </a:xfrm>
          </p:grpSpPr>
          <p:grpSp>
            <p:nvGrpSpPr>
              <p:cNvPr id="941" name="グループ化 940"/>
              <p:cNvGrpSpPr/>
              <p:nvPr/>
            </p:nvGrpSpPr>
            <p:grpSpPr>
              <a:xfrm>
                <a:off x="5060370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947" name="月 946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8" name="月 947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9" name="月 948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0" name="月 949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42" name="グループ化 941"/>
              <p:cNvGrpSpPr/>
              <p:nvPr/>
            </p:nvGrpSpPr>
            <p:grpSpPr>
              <a:xfrm flipH="1">
                <a:off x="4834199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943" name="月 942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4" name="月 943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5" name="月 944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6" name="月 945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922" name="台形 921"/>
            <p:cNvSpPr/>
            <p:nvPr/>
          </p:nvSpPr>
          <p:spPr bwMode="auto">
            <a:xfrm>
              <a:off x="4830983" y="3383956"/>
              <a:ext cx="385757" cy="129847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3" name="円/楕円 922"/>
            <p:cNvSpPr/>
            <p:nvPr/>
          </p:nvSpPr>
          <p:spPr bwMode="auto">
            <a:xfrm>
              <a:off x="4897654" y="3383956"/>
              <a:ext cx="232287" cy="129847"/>
            </a:xfrm>
            <a:prstGeom prst="ellipse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24" name="グループ化 923"/>
            <p:cNvGrpSpPr/>
            <p:nvPr/>
          </p:nvGrpSpPr>
          <p:grpSpPr>
            <a:xfrm>
              <a:off x="4862508" y="3645596"/>
              <a:ext cx="322688" cy="145413"/>
              <a:chOff x="4861577" y="3645596"/>
              <a:chExt cx="322688" cy="145413"/>
            </a:xfrm>
          </p:grpSpPr>
          <p:grpSp>
            <p:nvGrpSpPr>
              <p:cNvPr id="927" name="グループ化 926"/>
              <p:cNvGrpSpPr/>
              <p:nvPr/>
            </p:nvGrpSpPr>
            <p:grpSpPr>
              <a:xfrm>
                <a:off x="4861577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935" name="円/楕円 934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アーチ 935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円/楕円 936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円/楕円 937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円/楕円 938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円/楕円 939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8" name="グループ化 927"/>
              <p:cNvGrpSpPr/>
              <p:nvPr/>
            </p:nvGrpSpPr>
            <p:grpSpPr>
              <a:xfrm>
                <a:off x="5073955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929" name="円/楕円 928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アーチ 929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円/楕円 930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円/楕円 931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円/楕円 932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円/楕円 933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25" name="月 924"/>
            <p:cNvSpPr/>
            <p:nvPr/>
          </p:nvSpPr>
          <p:spPr bwMode="auto">
            <a:xfrm rot="5400000">
              <a:off x="4892090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26" name="月 925"/>
            <p:cNvSpPr/>
            <p:nvPr/>
          </p:nvSpPr>
          <p:spPr bwMode="auto">
            <a:xfrm rot="5400000">
              <a:off x="5104021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61" name="グループ化 960"/>
          <p:cNvGrpSpPr/>
          <p:nvPr/>
        </p:nvGrpSpPr>
        <p:grpSpPr>
          <a:xfrm>
            <a:off x="1143043" y="1162689"/>
            <a:ext cx="374798" cy="1265958"/>
            <a:chOff x="2426726" y="3055030"/>
            <a:chExt cx="883888" cy="2985503"/>
          </a:xfrm>
        </p:grpSpPr>
        <p:grpSp>
          <p:nvGrpSpPr>
            <p:cNvPr id="962" name="グループ化 961"/>
            <p:cNvGrpSpPr/>
            <p:nvPr/>
          </p:nvGrpSpPr>
          <p:grpSpPr>
            <a:xfrm rot="20996001" flipH="1">
              <a:off x="312193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1003" name="グループ化 1002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006" name="フリーフォーム 1005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フリーフォーム 1006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04" name="片側の 2 つの角を丸めた四角形 1003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5" name="片側の 2 つの角を丸めた四角形 1004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3" name="グループ化 962"/>
            <p:cNvGrpSpPr/>
            <p:nvPr/>
          </p:nvGrpSpPr>
          <p:grpSpPr>
            <a:xfrm rot="603999">
              <a:off x="242672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998" name="グループ化 997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001" name="フリーフォーム 1000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フリーフォーム 1001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99" name="片側の 2 つの角を丸めた四角形 998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0" name="片側の 2 つの角を丸めた四角形 999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64" name="片側の 2 つの角を丸めた四角形 963"/>
            <p:cNvSpPr/>
            <p:nvPr/>
          </p:nvSpPr>
          <p:spPr bwMode="auto">
            <a:xfrm>
              <a:off x="25992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5" name="片側の 2 つの角を丸めた四角形 964"/>
            <p:cNvSpPr/>
            <p:nvPr/>
          </p:nvSpPr>
          <p:spPr bwMode="auto">
            <a:xfrm>
              <a:off x="25992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6" name="台形 965"/>
            <p:cNvSpPr/>
            <p:nvPr/>
          </p:nvSpPr>
          <p:spPr bwMode="auto">
            <a:xfrm>
              <a:off x="26679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7" name="片側の 2 つの角を丸めた四角形 966"/>
            <p:cNvSpPr/>
            <p:nvPr/>
          </p:nvSpPr>
          <p:spPr bwMode="auto">
            <a:xfrm>
              <a:off x="26547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8" name="台形 967"/>
            <p:cNvSpPr/>
            <p:nvPr/>
          </p:nvSpPr>
          <p:spPr bwMode="auto">
            <a:xfrm rot="10800000">
              <a:off x="25600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9" name="台形 968"/>
            <p:cNvSpPr/>
            <p:nvPr/>
          </p:nvSpPr>
          <p:spPr bwMode="auto">
            <a:xfrm rot="10800000">
              <a:off x="25905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0" name="片側の 2 つの角を丸めた四角形 969"/>
            <p:cNvSpPr/>
            <p:nvPr/>
          </p:nvSpPr>
          <p:spPr bwMode="auto">
            <a:xfrm>
              <a:off x="29040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1" name="片側の 2 つの角を丸めた四角形 970"/>
            <p:cNvSpPr/>
            <p:nvPr/>
          </p:nvSpPr>
          <p:spPr bwMode="auto">
            <a:xfrm>
              <a:off x="29040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2" name="台形 971"/>
            <p:cNvSpPr/>
            <p:nvPr/>
          </p:nvSpPr>
          <p:spPr bwMode="auto">
            <a:xfrm>
              <a:off x="29727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3" name="片側の 2 つの角を丸めた四角形 972"/>
            <p:cNvSpPr/>
            <p:nvPr/>
          </p:nvSpPr>
          <p:spPr bwMode="auto">
            <a:xfrm>
              <a:off x="29595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4" name="台形 973"/>
            <p:cNvSpPr/>
            <p:nvPr/>
          </p:nvSpPr>
          <p:spPr bwMode="auto">
            <a:xfrm rot="10800000">
              <a:off x="28648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5" name="台形 974"/>
            <p:cNvSpPr/>
            <p:nvPr/>
          </p:nvSpPr>
          <p:spPr bwMode="auto">
            <a:xfrm rot="10800000">
              <a:off x="28953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6" name="円/楕円 975"/>
            <p:cNvSpPr/>
            <p:nvPr/>
          </p:nvSpPr>
          <p:spPr bwMode="auto">
            <a:xfrm>
              <a:off x="2583191" y="3108848"/>
              <a:ext cx="567948" cy="58495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台形 976"/>
            <p:cNvSpPr/>
            <p:nvPr/>
          </p:nvSpPr>
          <p:spPr bwMode="auto">
            <a:xfrm>
              <a:off x="2726612" y="3663728"/>
              <a:ext cx="281106" cy="106654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片側の 2 つの角を丸めた四角形 977"/>
            <p:cNvSpPr/>
            <p:nvPr/>
          </p:nvSpPr>
          <p:spPr bwMode="auto">
            <a:xfrm>
              <a:off x="2527058" y="3767434"/>
              <a:ext cx="680214" cy="1088173"/>
            </a:xfrm>
            <a:prstGeom prst="round2SameRect">
              <a:avLst>
                <a:gd name="adj1" fmla="val 16179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9" name="円/楕円 978"/>
            <p:cNvSpPr/>
            <p:nvPr/>
          </p:nvSpPr>
          <p:spPr bwMode="auto">
            <a:xfrm>
              <a:off x="2824204" y="3853940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0" name="円/楕円 979"/>
            <p:cNvSpPr/>
            <p:nvPr/>
          </p:nvSpPr>
          <p:spPr bwMode="auto">
            <a:xfrm>
              <a:off x="2824204" y="403055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1" name="円/楕円 980"/>
            <p:cNvSpPr/>
            <p:nvPr/>
          </p:nvSpPr>
          <p:spPr bwMode="auto">
            <a:xfrm>
              <a:off x="2824204" y="419762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2" name="円/楕円 981"/>
            <p:cNvSpPr/>
            <p:nvPr/>
          </p:nvSpPr>
          <p:spPr bwMode="auto">
            <a:xfrm rot="20543917">
              <a:off x="2560974" y="3370591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3" name="円/楕円 982"/>
            <p:cNvSpPr/>
            <p:nvPr/>
          </p:nvSpPr>
          <p:spPr bwMode="auto">
            <a:xfrm rot="1056083" flipH="1">
              <a:off x="3044545" y="3370593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4" name="片側の 2 つの角を丸めた四角形 983"/>
            <p:cNvSpPr/>
            <p:nvPr/>
          </p:nvSpPr>
          <p:spPr bwMode="auto">
            <a:xfrm rot="10800000">
              <a:off x="2570017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5" name="片側の 2 つの角を丸めた四角形 984"/>
            <p:cNvSpPr/>
            <p:nvPr/>
          </p:nvSpPr>
          <p:spPr bwMode="auto">
            <a:xfrm rot="10800000">
              <a:off x="2985306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6" name="円/楕円 985"/>
            <p:cNvSpPr/>
            <p:nvPr/>
          </p:nvSpPr>
          <p:spPr bwMode="auto">
            <a:xfrm>
              <a:off x="2824204" y="4365889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7" name="円/楕円 986"/>
            <p:cNvSpPr/>
            <p:nvPr/>
          </p:nvSpPr>
          <p:spPr bwMode="auto">
            <a:xfrm rot="20543917">
              <a:off x="2589471" y="3395500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8" name="円/楕円 987"/>
            <p:cNvSpPr/>
            <p:nvPr/>
          </p:nvSpPr>
          <p:spPr bwMode="auto">
            <a:xfrm rot="1056083" flipH="1">
              <a:off x="3047868" y="3395499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9" name="円/楕円 988"/>
            <p:cNvSpPr/>
            <p:nvPr/>
          </p:nvSpPr>
          <p:spPr bwMode="auto">
            <a:xfrm>
              <a:off x="2623720" y="3130328"/>
              <a:ext cx="486890" cy="59307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0" name="台形 989"/>
            <p:cNvSpPr/>
            <p:nvPr/>
          </p:nvSpPr>
          <p:spPr bwMode="auto">
            <a:xfrm>
              <a:off x="2652360" y="3055030"/>
              <a:ext cx="429609" cy="149692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1" name="円/楕円 990"/>
            <p:cNvSpPr/>
            <p:nvPr/>
          </p:nvSpPr>
          <p:spPr bwMode="auto">
            <a:xfrm>
              <a:off x="2726612" y="3055030"/>
              <a:ext cx="258694" cy="149692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2" name="二等辺三角形 98"/>
            <p:cNvSpPr/>
            <p:nvPr/>
          </p:nvSpPr>
          <p:spPr bwMode="auto">
            <a:xfrm rot="10800000">
              <a:off x="2764392" y="3604286"/>
              <a:ext cx="205550" cy="72116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3" name="二等辺三角形 98"/>
            <p:cNvSpPr/>
            <p:nvPr/>
          </p:nvSpPr>
          <p:spPr bwMode="auto">
            <a:xfrm rot="10800000" flipV="1">
              <a:off x="2844307" y="3557021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4" name="円/楕円 993"/>
            <p:cNvSpPr/>
            <p:nvPr/>
          </p:nvSpPr>
          <p:spPr bwMode="auto">
            <a:xfrm>
              <a:off x="2701271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5" name="円/楕円 994"/>
            <p:cNvSpPr/>
            <p:nvPr/>
          </p:nvSpPr>
          <p:spPr bwMode="auto">
            <a:xfrm>
              <a:off x="2969876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6" name="円/楕円 99"/>
            <p:cNvSpPr/>
            <p:nvPr/>
          </p:nvSpPr>
          <p:spPr bwMode="auto">
            <a:xfrm>
              <a:off x="2668382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7" name="円/楕円 99"/>
            <p:cNvSpPr/>
            <p:nvPr/>
          </p:nvSpPr>
          <p:spPr bwMode="auto">
            <a:xfrm>
              <a:off x="2934138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8" name="グループ化 1007"/>
          <p:cNvGrpSpPr/>
          <p:nvPr/>
        </p:nvGrpSpPr>
        <p:grpSpPr>
          <a:xfrm>
            <a:off x="3061519" y="1282802"/>
            <a:ext cx="376026" cy="1166490"/>
            <a:chOff x="5720931" y="3289600"/>
            <a:chExt cx="886785" cy="2750933"/>
          </a:xfrm>
        </p:grpSpPr>
        <p:grpSp>
          <p:nvGrpSpPr>
            <p:cNvPr id="1009" name="グループ化 1008"/>
            <p:cNvGrpSpPr/>
            <p:nvPr/>
          </p:nvGrpSpPr>
          <p:grpSpPr>
            <a:xfrm rot="20996001" flipH="1">
              <a:off x="6434950" y="3958344"/>
              <a:ext cx="172766" cy="1168374"/>
              <a:chOff x="661100" y="3800962"/>
              <a:chExt cx="188678" cy="1275984"/>
            </a:xfrm>
          </p:grpSpPr>
          <p:grpSp>
            <p:nvGrpSpPr>
              <p:cNvPr id="1048" name="グループ化 1047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051" name="フリーフォーム 1050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フリーフォーム 1051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49" name="片側の 2 つの角を丸めた四角形 1048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片側の 2 つの角を丸めた四角形 1049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0" name="グループ化 1009"/>
            <p:cNvGrpSpPr/>
            <p:nvPr/>
          </p:nvGrpSpPr>
          <p:grpSpPr>
            <a:xfrm rot="603999">
              <a:off x="5720931" y="3955563"/>
              <a:ext cx="172766" cy="1168374"/>
              <a:chOff x="661100" y="3800962"/>
              <a:chExt cx="188678" cy="1275984"/>
            </a:xfrm>
          </p:grpSpPr>
          <p:grpSp>
            <p:nvGrpSpPr>
              <p:cNvPr id="1043" name="グループ化 1042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046" name="フリーフォーム 1045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フリーフォーム 1046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44" name="片側の 2 つの角を丸めた四角形 1043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片側の 2 つの角を丸めた四角形 1044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1" name="円/楕円 1010"/>
            <p:cNvSpPr/>
            <p:nvPr/>
          </p:nvSpPr>
          <p:spPr bwMode="auto">
            <a:xfrm>
              <a:off x="5886967" y="3370137"/>
              <a:ext cx="554116" cy="3312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片側の 2 つの角を丸めた四角形 1011"/>
            <p:cNvSpPr/>
            <p:nvPr/>
          </p:nvSpPr>
          <p:spPr bwMode="auto">
            <a:xfrm>
              <a:off x="5895676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片側の 2 つの角を丸めた四角形 1012"/>
            <p:cNvSpPr/>
            <p:nvPr/>
          </p:nvSpPr>
          <p:spPr bwMode="auto">
            <a:xfrm>
              <a:off x="5895676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4" name="片側の 2 つの角を丸めた四角形 1013"/>
            <p:cNvSpPr/>
            <p:nvPr/>
          </p:nvSpPr>
          <p:spPr bwMode="auto">
            <a:xfrm>
              <a:off x="5951151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5" name="台形 1014"/>
            <p:cNvSpPr/>
            <p:nvPr/>
          </p:nvSpPr>
          <p:spPr bwMode="auto">
            <a:xfrm rot="10800000">
              <a:off x="5856525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6" name="台形 1015"/>
            <p:cNvSpPr/>
            <p:nvPr/>
          </p:nvSpPr>
          <p:spPr bwMode="auto">
            <a:xfrm rot="10800000">
              <a:off x="5886968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7" name="片側の 2 つの角を丸めた四角形 1016"/>
            <p:cNvSpPr/>
            <p:nvPr/>
          </p:nvSpPr>
          <p:spPr bwMode="auto">
            <a:xfrm>
              <a:off x="6200129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8" name="片側の 2 つの角を丸めた四角形 1017"/>
            <p:cNvSpPr/>
            <p:nvPr/>
          </p:nvSpPr>
          <p:spPr bwMode="auto">
            <a:xfrm>
              <a:off x="6200129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9" name="片側の 2 つの角を丸めた四角形 1018"/>
            <p:cNvSpPr/>
            <p:nvPr/>
          </p:nvSpPr>
          <p:spPr bwMode="auto">
            <a:xfrm>
              <a:off x="6255604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0" name="台形 1019"/>
            <p:cNvSpPr/>
            <p:nvPr/>
          </p:nvSpPr>
          <p:spPr bwMode="auto">
            <a:xfrm rot="10800000">
              <a:off x="6160978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1" name="台形 1020"/>
            <p:cNvSpPr/>
            <p:nvPr/>
          </p:nvSpPr>
          <p:spPr bwMode="auto">
            <a:xfrm rot="10800000">
              <a:off x="6191421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2" name="台形 1021"/>
            <p:cNvSpPr/>
            <p:nvPr/>
          </p:nvSpPr>
          <p:spPr bwMode="auto">
            <a:xfrm>
              <a:off x="6022915" y="3850473"/>
              <a:ext cx="280786" cy="98274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3" name="片側の 2 つの角を丸めた四角形 1022"/>
            <p:cNvSpPr/>
            <p:nvPr/>
          </p:nvSpPr>
          <p:spPr bwMode="auto">
            <a:xfrm>
              <a:off x="5813778" y="3946031"/>
              <a:ext cx="699060" cy="1002676"/>
            </a:xfrm>
            <a:prstGeom prst="round2SameRect">
              <a:avLst>
                <a:gd name="adj1" fmla="val 15906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円/楕円 1023"/>
            <p:cNvSpPr/>
            <p:nvPr/>
          </p:nvSpPr>
          <p:spPr bwMode="auto">
            <a:xfrm>
              <a:off x="6120396" y="4025740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5" name="円/楕円 1024"/>
            <p:cNvSpPr/>
            <p:nvPr/>
          </p:nvSpPr>
          <p:spPr bwMode="auto">
            <a:xfrm>
              <a:off x="6120396" y="4188479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6" name="円/楕円 1025"/>
            <p:cNvSpPr/>
            <p:nvPr/>
          </p:nvSpPr>
          <p:spPr bwMode="auto">
            <a:xfrm>
              <a:off x="6120396" y="4342423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7" name="円/楕円 1026"/>
            <p:cNvSpPr/>
            <p:nvPr/>
          </p:nvSpPr>
          <p:spPr bwMode="auto">
            <a:xfrm rot="20543917">
              <a:off x="5857465" y="3580367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8" name="円/楕円 1027"/>
            <p:cNvSpPr/>
            <p:nvPr/>
          </p:nvSpPr>
          <p:spPr bwMode="auto">
            <a:xfrm rot="1056083" flipH="1">
              <a:off x="6340486" y="3580369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9" name="片側の 2 つの角を丸めた四角形 1028"/>
            <p:cNvSpPr/>
            <p:nvPr/>
          </p:nvSpPr>
          <p:spPr bwMode="auto">
            <a:xfrm rot="10800000">
              <a:off x="5866498" y="4108638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片側の 2 つの角を丸めた四角形 1029"/>
            <p:cNvSpPr/>
            <p:nvPr/>
          </p:nvSpPr>
          <p:spPr bwMode="auto">
            <a:xfrm rot="10800000">
              <a:off x="6281314" y="4108638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1" name="円/楕円 1030"/>
            <p:cNvSpPr/>
            <p:nvPr/>
          </p:nvSpPr>
          <p:spPr bwMode="auto">
            <a:xfrm>
              <a:off x="6120396" y="4497465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2" name="円/楕円 1031"/>
            <p:cNvSpPr/>
            <p:nvPr/>
          </p:nvSpPr>
          <p:spPr bwMode="auto">
            <a:xfrm rot="20543917">
              <a:off x="5885930" y="3603319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3" name="円/楕円 1032"/>
            <p:cNvSpPr/>
            <p:nvPr/>
          </p:nvSpPr>
          <p:spPr bwMode="auto">
            <a:xfrm rot="1056083" flipH="1">
              <a:off x="6343805" y="3603318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4" name="円/楕円 1033"/>
            <p:cNvSpPr/>
            <p:nvPr/>
          </p:nvSpPr>
          <p:spPr bwMode="auto">
            <a:xfrm>
              <a:off x="5920140" y="3358982"/>
              <a:ext cx="486336" cy="546473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5" name="台形 1034"/>
            <p:cNvSpPr/>
            <p:nvPr/>
          </p:nvSpPr>
          <p:spPr bwMode="auto">
            <a:xfrm>
              <a:off x="5948747" y="3289600"/>
              <a:ext cx="429120" cy="137931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6" name="円/楕円 1035"/>
            <p:cNvSpPr/>
            <p:nvPr/>
          </p:nvSpPr>
          <p:spPr bwMode="auto">
            <a:xfrm>
              <a:off x="6022915" y="3289600"/>
              <a:ext cx="258399" cy="137931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7" name="二等辺三角形 98"/>
            <p:cNvSpPr/>
            <p:nvPr/>
          </p:nvSpPr>
          <p:spPr bwMode="auto">
            <a:xfrm rot="10800000">
              <a:off x="6106517" y="3781454"/>
              <a:ext cx="113586" cy="4571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8" name="二等辺三角形 98"/>
            <p:cNvSpPr/>
            <p:nvPr/>
          </p:nvSpPr>
          <p:spPr bwMode="auto">
            <a:xfrm rot="10800000" flipV="1">
              <a:off x="6140476" y="3712723"/>
              <a:ext cx="45668" cy="21350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9" name="円/楕円 1038"/>
            <p:cNvSpPr/>
            <p:nvPr/>
          </p:nvSpPr>
          <p:spPr bwMode="auto">
            <a:xfrm>
              <a:off x="5997603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0" name="円/楕円 1039"/>
            <p:cNvSpPr/>
            <p:nvPr/>
          </p:nvSpPr>
          <p:spPr bwMode="auto">
            <a:xfrm>
              <a:off x="6265902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1" name="円/楕円 99"/>
            <p:cNvSpPr/>
            <p:nvPr/>
          </p:nvSpPr>
          <p:spPr bwMode="auto">
            <a:xfrm>
              <a:off x="5941756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2" name="円/楕円 99"/>
            <p:cNvSpPr/>
            <p:nvPr/>
          </p:nvSpPr>
          <p:spPr bwMode="auto">
            <a:xfrm>
              <a:off x="6217981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3" name="グループ化 1052"/>
          <p:cNvGrpSpPr/>
          <p:nvPr/>
        </p:nvGrpSpPr>
        <p:grpSpPr>
          <a:xfrm>
            <a:off x="4886087" y="1296249"/>
            <a:ext cx="276628" cy="1178190"/>
            <a:chOff x="3524200" y="3289600"/>
            <a:chExt cx="652367" cy="2778501"/>
          </a:xfrm>
        </p:grpSpPr>
        <p:sp>
          <p:nvSpPr>
            <p:cNvPr id="1054" name="台形 1053"/>
            <p:cNvSpPr/>
            <p:nvPr/>
          </p:nvSpPr>
          <p:spPr bwMode="auto">
            <a:xfrm rot="10800000">
              <a:off x="384762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台形 1054"/>
            <p:cNvSpPr/>
            <p:nvPr/>
          </p:nvSpPr>
          <p:spPr bwMode="auto">
            <a:xfrm rot="10800000">
              <a:off x="389191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6" name="台形 1055"/>
            <p:cNvSpPr/>
            <p:nvPr/>
          </p:nvSpPr>
          <p:spPr bwMode="auto">
            <a:xfrm rot="10800000">
              <a:off x="388239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7" name="片側の 2 つの角を丸めた四角形 1056"/>
            <p:cNvSpPr/>
            <p:nvPr/>
          </p:nvSpPr>
          <p:spPr bwMode="auto">
            <a:xfrm>
              <a:off x="386524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8" name="片側の 2 つの角を丸めた四角形 1057"/>
            <p:cNvSpPr/>
            <p:nvPr/>
          </p:nvSpPr>
          <p:spPr bwMode="auto">
            <a:xfrm>
              <a:off x="386524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9" name="片側の 2 つの角を丸めた四角形 1058"/>
            <p:cNvSpPr/>
            <p:nvPr/>
          </p:nvSpPr>
          <p:spPr bwMode="auto">
            <a:xfrm rot="10800000">
              <a:off x="392679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0" name="角丸四角形 1059"/>
            <p:cNvSpPr/>
            <p:nvPr/>
          </p:nvSpPr>
          <p:spPr bwMode="auto">
            <a:xfrm>
              <a:off x="391497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1" name="角丸四角形 1060"/>
            <p:cNvSpPr/>
            <p:nvPr/>
          </p:nvSpPr>
          <p:spPr bwMode="auto">
            <a:xfrm>
              <a:off x="391497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2" name="角丸四角形 1061"/>
            <p:cNvSpPr/>
            <p:nvPr/>
          </p:nvSpPr>
          <p:spPr bwMode="auto">
            <a:xfrm>
              <a:off x="391497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3" name="角丸四角形 1062"/>
            <p:cNvSpPr/>
            <p:nvPr/>
          </p:nvSpPr>
          <p:spPr bwMode="auto">
            <a:xfrm>
              <a:off x="391497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4" name="台形 1063"/>
            <p:cNvSpPr/>
            <p:nvPr/>
          </p:nvSpPr>
          <p:spPr bwMode="auto">
            <a:xfrm rot="10800000">
              <a:off x="362918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5" name="台形 1064"/>
            <p:cNvSpPr/>
            <p:nvPr/>
          </p:nvSpPr>
          <p:spPr bwMode="auto">
            <a:xfrm rot="10800000">
              <a:off x="367347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台形 1065"/>
            <p:cNvSpPr/>
            <p:nvPr/>
          </p:nvSpPr>
          <p:spPr bwMode="auto">
            <a:xfrm rot="10800000">
              <a:off x="366395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7" name="片側の 2 つの角を丸めた四角形 1066"/>
            <p:cNvSpPr/>
            <p:nvPr/>
          </p:nvSpPr>
          <p:spPr bwMode="auto">
            <a:xfrm>
              <a:off x="364680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8" name="片側の 2 つの角を丸めた四角形 1067"/>
            <p:cNvSpPr/>
            <p:nvPr/>
          </p:nvSpPr>
          <p:spPr bwMode="auto">
            <a:xfrm>
              <a:off x="364680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9" name="片側の 2 つの角を丸めた四角形 1068"/>
            <p:cNvSpPr/>
            <p:nvPr/>
          </p:nvSpPr>
          <p:spPr bwMode="auto">
            <a:xfrm rot="10800000">
              <a:off x="370835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0" name="角丸四角形 1069"/>
            <p:cNvSpPr/>
            <p:nvPr/>
          </p:nvSpPr>
          <p:spPr bwMode="auto">
            <a:xfrm>
              <a:off x="369653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1" name="角丸四角形 1070"/>
            <p:cNvSpPr/>
            <p:nvPr/>
          </p:nvSpPr>
          <p:spPr bwMode="auto">
            <a:xfrm>
              <a:off x="369653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2" name="角丸四角形 1071"/>
            <p:cNvSpPr/>
            <p:nvPr/>
          </p:nvSpPr>
          <p:spPr bwMode="auto">
            <a:xfrm>
              <a:off x="369653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角丸四角形 1072"/>
            <p:cNvSpPr/>
            <p:nvPr/>
          </p:nvSpPr>
          <p:spPr bwMode="auto">
            <a:xfrm>
              <a:off x="369653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台形 1073"/>
            <p:cNvSpPr/>
            <p:nvPr/>
          </p:nvSpPr>
          <p:spPr bwMode="auto">
            <a:xfrm>
              <a:off x="3524200" y="4718091"/>
              <a:ext cx="652367" cy="664802"/>
            </a:xfrm>
            <a:prstGeom prst="trapezoid">
              <a:avLst>
                <a:gd name="adj" fmla="val 11300"/>
              </a:avLst>
            </a:prstGeom>
            <a:pattFill prst="solidDmnd">
              <a:fgClr>
                <a:srgbClr val="FF0066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5" name="円/楕円 1074"/>
            <p:cNvSpPr/>
            <p:nvPr/>
          </p:nvSpPr>
          <p:spPr bwMode="auto">
            <a:xfrm>
              <a:off x="3585892" y="3317158"/>
              <a:ext cx="528960" cy="811070"/>
            </a:xfrm>
            <a:prstGeom prst="ellipse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6" name="台形 1075"/>
            <p:cNvSpPr/>
            <p:nvPr/>
          </p:nvSpPr>
          <p:spPr bwMode="auto">
            <a:xfrm>
              <a:off x="3753151" y="3830035"/>
              <a:ext cx="194443" cy="129358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7" name="片側の 2 つの角を丸めた四角形 1076"/>
            <p:cNvSpPr/>
            <p:nvPr/>
          </p:nvSpPr>
          <p:spPr bwMode="auto">
            <a:xfrm>
              <a:off x="3568799" y="3929287"/>
              <a:ext cx="563146" cy="873592"/>
            </a:xfrm>
            <a:prstGeom prst="round2SameRect">
              <a:avLst>
                <a:gd name="adj1" fmla="val 25448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円/楕円 1077"/>
            <p:cNvSpPr/>
            <p:nvPr/>
          </p:nvSpPr>
          <p:spPr bwMode="auto">
            <a:xfrm>
              <a:off x="3811796" y="4006963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円/楕円 1078"/>
            <p:cNvSpPr/>
            <p:nvPr/>
          </p:nvSpPr>
          <p:spPr bwMode="auto">
            <a:xfrm>
              <a:off x="3811796" y="4165551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0" name="円/楕円 1079"/>
            <p:cNvSpPr/>
            <p:nvPr/>
          </p:nvSpPr>
          <p:spPr bwMode="auto">
            <a:xfrm>
              <a:off x="3811796" y="4315568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円/楕円 1080"/>
            <p:cNvSpPr/>
            <p:nvPr/>
          </p:nvSpPr>
          <p:spPr bwMode="auto">
            <a:xfrm>
              <a:off x="3631776" y="3357214"/>
              <a:ext cx="437191" cy="532532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2" name="片側の 2 つの角を丸めた四角形 1081"/>
            <p:cNvSpPr/>
            <p:nvPr/>
          </p:nvSpPr>
          <p:spPr bwMode="auto">
            <a:xfrm rot="10800000">
              <a:off x="3583555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片側の 2 つの角を丸めた四角形 1082"/>
            <p:cNvSpPr/>
            <p:nvPr/>
          </p:nvSpPr>
          <p:spPr bwMode="auto">
            <a:xfrm rot="10800000">
              <a:off x="3956454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円/楕円 1083"/>
            <p:cNvSpPr/>
            <p:nvPr/>
          </p:nvSpPr>
          <p:spPr bwMode="auto">
            <a:xfrm>
              <a:off x="3811796" y="4466655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85" name="グループ化 1084"/>
            <p:cNvGrpSpPr/>
            <p:nvPr/>
          </p:nvGrpSpPr>
          <p:grpSpPr>
            <a:xfrm>
              <a:off x="3641206" y="3332777"/>
              <a:ext cx="418350" cy="311430"/>
              <a:chOff x="3702203" y="3332777"/>
              <a:chExt cx="296366" cy="311430"/>
            </a:xfrm>
          </p:grpSpPr>
          <p:sp>
            <p:nvSpPr>
              <p:cNvPr id="1106" name="円/楕円 423"/>
              <p:cNvSpPr/>
              <p:nvPr/>
            </p:nvSpPr>
            <p:spPr bwMode="auto">
              <a:xfrm rot="1749119">
                <a:off x="3702203" y="3332777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円/楕円 423"/>
              <p:cNvSpPr/>
              <p:nvPr/>
            </p:nvSpPr>
            <p:spPr bwMode="auto">
              <a:xfrm rot="19850881" flipH="1">
                <a:off x="3847463" y="3332779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86" name="台形 1085"/>
            <p:cNvSpPr/>
            <p:nvPr/>
          </p:nvSpPr>
          <p:spPr bwMode="auto">
            <a:xfrm>
              <a:off x="3657503" y="3289600"/>
              <a:ext cx="385757" cy="134412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7" name="円/楕円 1086"/>
            <p:cNvSpPr/>
            <p:nvPr/>
          </p:nvSpPr>
          <p:spPr bwMode="auto">
            <a:xfrm>
              <a:off x="3724174" y="3289600"/>
              <a:ext cx="232287" cy="134412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8" name="円/楕円 1087"/>
            <p:cNvSpPr/>
            <p:nvPr/>
          </p:nvSpPr>
          <p:spPr bwMode="auto">
            <a:xfrm>
              <a:off x="3714387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円/楕円 1088"/>
            <p:cNvSpPr/>
            <p:nvPr/>
          </p:nvSpPr>
          <p:spPr bwMode="auto">
            <a:xfrm>
              <a:off x="3937601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二等辺三角形 98"/>
            <p:cNvSpPr/>
            <p:nvPr/>
          </p:nvSpPr>
          <p:spPr bwMode="auto">
            <a:xfrm rot="10800000">
              <a:off x="3781895" y="3790851"/>
              <a:ext cx="136976" cy="53328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二等辺三角形 98"/>
            <p:cNvSpPr/>
            <p:nvPr/>
          </p:nvSpPr>
          <p:spPr bwMode="auto">
            <a:xfrm rot="10800000" flipV="1">
              <a:off x="3827523" y="3748848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円/楕円 1091"/>
            <p:cNvSpPr/>
            <p:nvPr/>
          </p:nvSpPr>
          <p:spPr bwMode="auto">
            <a:xfrm>
              <a:off x="3719834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円/楕円 1092"/>
            <p:cNvSpPr/>
            <p:nvPr/>
          </p:nvSpPr>
          <p:spPr bwMode="auto">
            <a:xfrm>
              <a:off x="3942719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月 1093"/>
            <p:cNvSpPr/>
            <p:nvPr/>
          </p:nvSpPr>
          <p:spPr bwMode="auto">
            <a:xfrm rot="5400000">
              <a:off x="3730698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月 1094"/>
            <p:cNvSpPr/>
            <p:nvPr/>
          </p:nvSpPr>
          <p:spPr bwMode="auto">
            <a:xfrm rot="5400000">
              <a:off x="3945963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96" name="グループ化 1095"/>
            <p:cNvGrpSpPr/>
            <p:nvPr/>
          </p:nvGrpSpPr>
          <p:grpSpPr>
            <a:xfrm>
              <a:off x="3566968" y="3942972"/>
              <a:ext cx="370633" cy="1076088"/>
              <a:chOff x="1716607" y="4011059"/>
              <a:chExt cx="370633" cy="1076088"/>
            </a:xfrm>
          </p:grpSpPr>
          <p:sp>
            <p:nvSpPr>
              <p:cNvPr id="1102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3" name="フリーフォーム 1102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4" name="片側の 2 つの角を丸めた四角形 1103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5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7" name="グループ化 1096"/>
            <p:cNvGrpSpPr/>
            <p:nvPr/>
          </p:nvGrpSpPr>
          <p:grpSpPr>
            <a:xfrm flipH="1">
              <a:off x="3760080" y="3942972"/>
              <a:ext cx="370633" cy="1076088"/>
              <a:chOff x="1716607" y="4011059"/>
              <a:chExt cx="370633" cy="1076088"/>
            </a:xfrm>
          </p:grpSpPr>
          <p:sp>
            <p:nvSpPr>
              <p:cNvPr id="1098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9" name="フリーフォーム 1098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0" name="片側の 2 つの角を丸めた四角形 1099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1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08" name="グループ化 1107"/>
          <p:cNvGrpSpPr/>
          <p:nvPr/>
        </p:nvGrpSpPr>
        <p:grpSpPr>
          <a:xfrm>
            <a:off x="8615000" y="1403465"/>
            <a:ext cx="245296" cy="1063964"/>
            <a:chOff x="6932298" y="3528244"/>
            <a:chExt cx="578482" cy="2509142"/>
          </a:xfrm>
        </p:grpSpPr>
        <p:sp>
          <p:nvSpPr>
            <p:cNvPr id="1109" name="円/楕円 1108"/>
            <p:cNvSpPr/>
            <p:nvPr/>
          </p:nvSpPr>
          <p:spPr bwMode="auto">
            <a:xfrm>
              <a:off x="6966541" y="3553130"/>
              <a:ext cx="502966" cy="52158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円/楕円 1109"/>
            <p:cNvSpPr/>
            <p:nvPr/>
          </p:nvSpPr>
          <p:spPr bwMode="auto">
            <a:xfrm rot="20543917">
              <a:off x="6971676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円/楕円 1110"/>
            <p:cNvSpPr/>
            <p:nvPr/>
          </p:nvSpPr>
          <p:spPr bwMode="auto">
            <a:xfrm rot="20543917">
              <a:off x="6994525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円/楕円 1111"/>
            <p:cNvSpPr/>
            <p:nvPr/>
          </p:nvSpPr>
          <p:spPr bwMode="auto">
            <a:xfrm rot="1056083" flipH="1">
              <a:off x="7365872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円/楕円 1112"/>
            <p:cNvSpPr/>
            <p:nvPr/>
          </p:nvSpPr>
          <p:spPr bwMode="auto">
            <a:xfrm rot="1056083" flipH="1">
              <a:off x="7366912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4" name="台形 1113"/>
            <p:cNvSpPr/>
            <p:nvPr/>
          </p:nvSpPr>
          <p:spPr bwMode="auto">
            <a:xfrm rot="10800000">
              <a:off x="7215488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5" name="片側の 2 つの角を丸めた四角形 1114"/>
            <p:cNvSpPr/>
            <p:nvPr/>
          </p:nvSpPr>
          <p:spPr bwMode="auto">
            <a:xfrm>
              <a:off x="7231750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6" name="片側の 2 つの角を丸めた四角形 1115"/>
            <p:cNvSpPr/>
            <p:nvPr/>
          </p:nvSpPr>
          <p:spPr bwMode="auto">
            <a:xfrm>
              <a:off x="7231750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角丸四角形 1116"/>
            <p:cNvSpPr/>
            <p:nvPr/>
          </p:nvSpPr>
          <p:spPr bwMode="auto">
            <a:xfrm>
              <a:off x="7277668" y="5887036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8" name="角丸四角形 1117"/>
            <p:cNvSpPr/>
            <p:nvPr/>
          </p:nvSpPr>
          <p:spPr bwMode="auto">
            <a:xfrm>
              <a:off x="7277668" y="5905557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角丸四角形 1118"/>
            <p:cNvSpPr/>
            <p:nvPr/>
          </p:nvSpPr>
          <p:spPr bwMode="auto">
            <a:xfrm>
              <a:off x="7277668" y="592361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台形 1119"/>
            <p:cNvSpPr/>
            <p:nvPr/>
          </p:nvSpPr>
          <p:spPr bwMode="auto">
            <a:xfrm rot="10800000">
              <a:off x="7013807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片側の 2 つの角を丸めた四角形 1120"/>
            <p:cNvSpPr/>
            <p:nvPr/>
          </p:nvSpPr>
          <p:spPr bwMode="auto">
            <a:xfrm>
              <a:off x="7030069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2" name="片側の 2 つの角を丸めた四角形 1121"/>
            <p:cNvSpPr/>
            <p:nvPr/>
          </p:nvSpPr>
          <p:spPr bwMode="auto">
            <a:xfrm>
              <a:off x="7030069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角丸四角形 1122"/>
            <p:cNvSpPr/>
            <p:nvPr/>
          </p:nvSpPr>
          <p:spPr bwMode="auto">
            <a:xfrm>
              <a:off x="7075987" y="588702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4" name="角丸四角形 1123"/>
            <p:cNvSpPr/>
            <p:nvPr/>
          </p:nvSpPr>
          <p:spPr bwMode="auto">
            <a:xfrm>
              <a:off x="7075987" y="590554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5" name="角丸四角形 1124"/>
            <p:cNvSpPr/>
            <p:nvPr/>
          </p:nvSpPr>
          <p:spPr bwMode="auto">
            <a:xfrm>
              <a:off x="7075987" y="5923599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6" name="台形 1125"/>
            <p:cNvSpPr/>
            <p:nvPr/>
          </p:nvSpPr>
          <p:spPr bwMode="auto">
            <a:xfrm rot="10800000">
              <a:off x="6962117" y="4818250"/>
              <a:ext cx="511832" cy="758960"/>
            </a:xfrm>
            <a:prstGeom prst="trapezoid">
              <a:avLst>
                <a:gd name="adj" fmla="val 11300"/>
              </a:avLst>
            </a:prstGeom>
            <a:pattFill prst="plaid">
              <a:fgClr>
                <a:srgbClr val="002060"/>
              </a:fgClr>
              <a:bgClr>
                <a:schemeClr val="accent2">
                  <a:lumMod val="40000"/>
                  <a:lumOff val="60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7" name="台形 1126"/>
            <p:cNvSpPr/>
            <p:nvPr/>
          </p:nvSpPr>
          <p:spPr bwMode="auto">
            <a:xfrm>
              <a:off x="7128262" y="4016286"/>
              <a:ext cx="179524" cy="116818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8" name="片側の 2 つの角を丸めた四角形 1127"/>
            <p:cNvSpPr/>
            <p:nvPr/>
          </p:nvSpPr>
          <p:spPr bwMode="auto">
            <a:xfrm>
              <a:off x="6948126" y="4105916"/>
              <a:ext cx="539794" cy="814556"/>
            </a:xfrm>
            <a:prstGeom prst="round2SameRect">
              <a:avLst>
                <a:gd name="adj1" fmla="val 29296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9" name="円/楕円 1128"/>
            <p:cNvSpPr/>
            <p:nvPr/>
          </p:nvSpPr>
          <p:spPr bwMode="auto">
            <a:xfrm>
              <a:off x="7182407" y="4176062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0" name="円/楕円 1129"/>
            <p:cNvSpPr/>
            <p:nvPr/>
          </p:nvSpPr>
          <p:spPr bwMode="auto">
            <a:xfrm>
              <a:off x="7182407" y="4319276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1" name="円/楕円 1130"/>
            <p:cNvSpPr/>
            <p:nvPr/>
          </p:nvSpPr>
          <p:spPr bwMode="auto">
            <a:xfrm>
              <a:off x="7182407" y="4454749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2" name="円/楕円 1131"/>
            <p:cNvSpPr/>
            <p:nvPr/>
          </p:nvSpPr>
          <p:spPr bwMode="auto">
            <a:xfrm>
              <a:off x="7002736" y="3589301"/>
              <a:ext cx="430573" cy="485493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3" name="片側の 2 つの角を丸めた四角形 1132"/>
            <p:cNvSpPr/>
            <p:nvPr/>
          </p:nvSpPr>
          <p:spPr bwMode="auto">
            <a:xfrm rot="10800000">
              <a:off x="6971677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4" name="片側の 2 つの角を丸めた四角形 1133"/>
            <p:cNvSpPr/>
            <p:nvPr/>
          </p:nvSpPr>
          <p:spPr bwMode="auto">
            <a:xfrm rot="10800000">
              <a:off x="7315965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5" name="円/楕円 1134"/>
            <p:cNvSpPr/>
            <p:nvPr/>
          </p:nvSpPr>
          <p:spPr bwMode="auto">
            <a:xfrm>
              <a:off x="7182407" y="4591190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36" name="グループ化 1135"/>
            <p:cNvGrpSpPr/>
            <p:nvPr/>
          </p:nvGrpSpPr>
          <p:grpSpPr>
            <a:xfrm>
              <a:off x="7014184" y="3567235"/>
              <a:ext cx="407696" cy="281239"/>
              <a:chOff x="7048851" y="3567235"/>
              <a:chExt cx="338362" cy="281239"/>
            </a:xfrm>
          </p:grpSpPr>
          <p:sp>
            <p:nvSpPr>
              <p:cNvPr id="1158" name="円/楕円 423"/>
              <p:cNvSpPr/>
              <p:nvPr/>
            </p:nvSpPr>
            <p:spPr bwMode="auto">
              <a:xfrm rot="1749119">
                <a:off x="7048851" y="3567235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円/楕円 423"/>
              <p:cNvSpPr/>
              <p:nvPr/>
            </p:nvSpPr>
            <p:spPr bwMode="auto">
              <a:xfrm rot="19850881" flipH="1">
                <a:off x="7247701" y="3567237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37" name="台形 1136"/>
            <p:cNvSpPr/>
            <p:nvPr/>
          </p:nvSpPr>
          <p:spPr bwMode="auto">
            <a:xfrm>
              <a:off x="7039951" y="3528244"/>
              <a:ext cx="356160" cy="121381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8" name="円/楕円 1137"/>
            <p:cNvSpPr/>
            <p:nvPr/>
          </p:nvSpPr>
          <p:spPr bwMode="auto">
            <a:xfrm>
              <a:off x="7101507" y="3528244"/>
              <a:ext cx="214465" cy="121381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9" name="円/楕円 1138"/>
            <p:cNvSpPr/>
            <p:nvPr/>
          </p:nvSpPr>
          <p:spPr bwMode="auto">
            <a:xfrm>
              <a:off x="7092471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0" name="円/楕円 1139"/>
            <p:cNvSpPr/>
            <p:nvPr/>
          </p:nvSpPr>
          <p:spPr bwMode="auto">
            <a:xfrm>
              <a:off x="7298559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1" name="二等辺三角形 98"/>
            <p:cNvSpPr/>
            <p:nvPr/>
          </p:nvSpPr>
          <p:spPr bwMode="auto">
            <a:xfrm rot="10800000">
              <a:off x="7154799" y="3980903"/>
              <a:ext cx="126467" cy="4815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二等辺三角形 98"/>
            <p:cNvSpPr/>
            <p:nvPr/>
          </p:nvSpPr>
          <p:spPr bwMode="auto">
            <a:xfrm rot="10800000" flipV="1">
              <a:off x="7196927" y="3942972"/>
              <a:ext cx="42212" cy="2092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円/楕円 1142"/>
            <p:cNvSpPr/>
            <p:nvPr/>
          </p:nvSpPr>
          <p:spPr bwMode="auto">
            <a:xfrm>
              <a:off x="7097500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4" name="円/楕円 1143"/>
            <p:cNvSpPr/>
            <p:nvPr/>
          </p:nvSpPr>
          <p:spPr bwMode="auto">
            <a:xfrm>
              <a:off x="7303284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5" name="月 1144"/>
            <p:cNvSpPr/>
            <p:nvPr/>
          </p:nvSpPr>
          <p:spPr bwMode="auto">
            <a:xfrm rot="5400000">
              <a:off x="7107773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6" name="月 1145"/>
            <p:cNvSpPr/>
            <p:nvPr/>
          </p:nvSpPr>
          <p:spPr bwMode="auto">
            <a:xfrm rot="5400000">
              <a:off x="7306522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47" name="グループ化 1146"/>
            <p:cNvGrpSpPr/>
            <p:nvPr/>
          </p:nvGrpSpPr>
          <p:grpSpPr>
            <a:xfrm>
              <a:off x="6932298" y="4134439"/>
              <a:ext cx="578482" cy="1017535"/>
              <a:chOff x="7273336" y="3942972"/>
              <a:chExt cx="563745" cy="1076088"/>
            </a:xfrm>
          </p:grpSpPr>
          <p:grpSp>
            <p:nvGrpSpPr>
              <p:cNvPr id="1148" name="グループ化 1147"/>
              <p:cNvGrpSpPr/>
              <p:nvPr/>
            </p:nvGrpSpPr>
            <p:grpSpPr>
              <a:xfrm>
                <a:off x="7273336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1154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FF0000"/>
                  </a:fgClr>
                  <a:bgClr>
                    <a:srgbClr val="FF99CC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5" name="フリーフォーム 1154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6" name="片側の 2 つの角を丸めた四角形 1155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7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FF0000"/>
                  </a:fgClr>
                  <a:bgClr>
                    <a:srgbClr val="FF99CC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9" name="グループ化 1148"/>
              <p:cNvGrpSpPr/>
              <p:nvPr/>
            </p:nvGrpSpPr>
            <p:grpSpPr>
              <a:xfrm flipH="1">
                <a:off x="7466448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1150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FF0000"/>
                  </a:fgClr>
                  <a:bgClr>
                    <a:srgbClr val="FF99CC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1" name="フリーフォーム 1150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2" name="片側の 2 つの角を丸めた四角形 1151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3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FF0000"/>
                  </a:fgClr>
                  <a:bgClr>
                    <a:srgbClr val="FF99CC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60" name="グループ化 1159"/>
          <p:cNvGrpSpPr/>
          <p:nvPr/>
        </p:nvGrpSpPr>
        <p:grpSpPr>
          <a:xfrm>
            <a:off x="6697163" y="1344572"/>
            <a:ext cx="329018" cy="1138166"/>
            <a:chOff x="4635892" y="3383956"/>
            <a:chExt cx="775920" cy="2684145"/>
          </a:xfrm>
        </p:grpSpPr>
        <p:sp>
          <p:nvSpPr>
            <p:cNvPr id="1161" name="台形 1160"/>
            <p:cNvSpPr/>
            <p:nvPr/>
          </p:nvSpPr>
          <p:spPr bwMode="auto">
            <a:xfrm rot="10800000">
              <a:off x="506539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2" name="台形 1161"/>
            <p:cNvSpPr/>
            <p:nvPr/>
          </p:nvSpPr>
          <p:spPr bwMode="auto">
            <a:xfrm rot="10800000">
              <a:off x="5003058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3" name="涙形 1162"/>
            <p:cNvSpPr/>
            <p:nvPr/>
          </p:nvSpPr>
          <p:spPr bwMode="auto">
            <a:xfrm rot="11700000">
              <a:off x="4762589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4" name="涙形 1163"/>
            <p:cNvSpPr/>
            <p:nvPr/>
          </p:nvSpPr>
          <p:spPr bwMode="auto">
            <a:xfrm rot="9900000" flipH="1">
              <a:off x="5148345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5" name="円/楕円 631"/>
            <p:cNvSpPr/>
            <p:nvPr/>
          </p:nvSpPr>
          <p:spPr bwMode="auto">
            <a:xfrm>
              <a:off x="4767690" y="3386452"/>
              <a:ext cx="512324" cy="572941"/>
            </a:xfrm>
            <a:custGeom>
              <a:avLst/>
              <a:gdLst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335484 h 582068"/>
                <a:gd name="connsiteX1" fmla="*/ 246648 w 493296"/>
                <a:gd name="connsiteY1" fmla="*/ 0 h 582068"/>
                <a:gd name="connsiteX2" fmla="*/ 493296 w 493296"/>
                <a:gd name="connsiteY2" fmla="*/ 335484 h 582068"/>
                <a:gd name="connsiteX3" fmla="*/ 246648 w 493296"/>
                <a:gd name="connsiteY3" fmla="*/ 582068 h 582068"/>
                <a:gd name="connsiteX4" fmla="*/ 0 w 493296"/>
                <a:gd name="connsiteY4" fmla="*/ 335484 h 58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296" h="582068">
                  <a:moveTo>
                    <a:pt x="0" y="335484"/>
                  </a:moveTo>
                  <a:cubicBezTo>
                    <a:pt x="0" y="199299"/>
                    <a:pt x="110428" y="0"/>
                    <a:pt x="246648" y="0"/>
                  </a:cubicBezTo>
                  <a:cubicBezTo>
                    <a:pt x="382868" y="0"/>
                    <a:pt x="493296" y="199299"/>
                    <a:pt x="493296" y="335484"/>
                  </a:cubicBezTo>
                  <a:cubicBezTo>
                    <a:pt x="493296" y="471669"/>
                    <a:pt x="382868" y="582068"/>
                    <a:pt x="246648" y="582068"/>
                  </a:cubicBezTo>
                  <a:cubicBezTo>
                    <a:pt x="110428" y="582068"/>
                    <a:pt x="0" y="471669"/>
                    <a:pt x="0" y="335484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6" name="円/楕円 1165"/>
            <p:cNvSpPr/>
            <p:nvPr/>
          </p:nvSpPr>
          <p:spPr bwMode="auto">
            <a:xfrm rot="20768916">
              <a:off x="4782911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67" name="円/楕円 1166"/>
            <p:cNvSpPr/>
            <p:nvPr/>
          </p:nvSpPr>
          <p:spPr bwMode="auto">
            <a:xfrm rot="831084" flipH="1">
              <a:off x="5159176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68" name="グループ化 1167"/>
            <p:cNvGrpSpPr/>
            <p:nvPr/>
          </p:nvGrpSpPr>
          <p:grpSpPr>
            <a:xfrm rot="20996001" flipH="1">
              <a:off x="5246673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1235" name="グループ化 1234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238" name="フリーフォーム 1237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9" name="フリーフォーム 1238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36" name="片側の 2 つの角を丸めた四角形 1235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7" name="片側の 2 つの角を丸めた四角形 1236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9" name="グループ化 1168"/>
            <p:cNvGrpSpPr/>
            <p:nvPr/>
          </p:nvGrpSpPr>
          <p:grpSpPr>
            <a:xfrm rot="603999">
              <a:off x="4635892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1230" name="グループ化 1229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233" name="フリーフォーム 1232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4" name="フリーフォーム 1233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31" name="片側の 2 つの角を丸めた四角形 1230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2" name="片側の 2 つの角を丸めた四角形 1231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0" name="台形 1169"/>
            <p:cNvSpPr/>
            <p:nvPr/>
          </p:nvSpPr>
          <p:spPr bwMode="auto">
            <a:xfrm rot="10800000">
              <a:off x="505587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1" name="片側の 2 つの角を丸めた四角形 1170"/>
            <p:cNvSpPr/>
            <p:nvPr/>
          </p:nvSpPr>
          <p:spPr bwMode="auto">
            <a:xfrm>
              <a:off x="503872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2" name="片側の 2 つの角を丸めた四角形 1171"/>
            <p:cNvSpPr/>
            <p:nvPr/>
          </p:nvSpPr>
          <p:spPr bwMode="auto">
            <a:xfrm>
              <a:off x="503872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3" name="片側の 2 つの角を丸めた四角形 1172"/>
            <p:cNvSpPr/>
            <p:nvPr/>
          </p:nvSpPr>
          <p:spPr bwMode="auto">
            <a:xfrm rot="10800000">
              <a:off x="510027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4" name="角丸四角形 1173"/>
            <p:cNvSpPr/>
            <p:nvPr/>
          </p:nvSpPr>
          <p:spPr bwMode="auto">
            <a:xfrm>
              <a:off x="508845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5" name="角丸四角形 1174"/>
            <p:cNvSpPr/>
            <p:nvPr/>
          </p:nvSpPr>
          <p:spPr bwMode="auto">
            <a:xfrm>
              <a:off x="508845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6" name="角丸四角形 1175"/>
            <p:cNvSpPr/>
            <p:nvPr/>
          </p:nvSpPr>
          <p:spPr bwMode="auto">
            <a:xfrm>
              <a:off x="508845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7" name="角丸四角形 1176"/>
            <p:cNvSpPr/>
            <p:nvPr/>
          </p:nvSpPr>
          <p:spPr bwMode="auto">
            <a:xfrm>
              <a:off x="508845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8" name="台形 1177"/>
            <p:cNvSpPr/>
            <p:nvPr/>
          </p:nvSpPr>
          <p:spPr bwMode="auto">
            <a:xfrm rot="10800000">
              <a:off x="4802667" y="4935193"/>
              <a:ext cx="236576" cy="996632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9" name="台形 1178"/>
            <p:cNvSpPr/>
            <p:nvPr/>
          </p:nvSpPr>
          <p:spPr bwMode="auto">
            <a:xfrm rot="10800000">
              <a:off x="484695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0" name="台形 1179"/>
            <p:cNvSpPr/>
            <p:nvPr/>
          </p:nvSpPr>
          <p:spPr bwMode="auto">
            <a:xfrm rot="10800000">
              <a:off x="483743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1" name="片側の 2 つの角を丸めた四角形 1180"/>
            <p:cNvSpPr/>
            <p:nvPr/>
          </p:nvSpPr>
          <p:spPr bwMode="auto">
            <a:xfrm>
              <a:off x="482028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2" name="片側の 2 つの角を丸めた四角形 1181"/>
            <p:cNvSpPr/>
            <p:nvPr/>
          </p:nvSpPr>
          <p:spPr bwMode="auto">
            <a:xfrm>
              <a:off x="482028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3" name="片側の 2 つの角を丸めた四角形 1182"/>
            <p:cNvSpPr/>
            <p:nvPr/>
          </p:nvSpPr>
          <p:spPr bwMode="auto">
            <a:xfrm rot="10800000">
              <a:off x="488183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4" name="角丸四角形 1183"/>
            <p:cNvSpPr/>
            <p:nvPr/>
          </p:nvSpPr>
          <p:spPr bwMode="auto">
            <a:xfrm>
              <a:off x="487001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5" name="角丸四角形 1184"/>
            <p:cNvSpPr/>
            <p:nvPr/>
          </p:nvSpPr>
          <p:spPr bwMode="auto">
            <a:xfrm>
              <a:off x="487001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6" name="角丸四角形 1185"/>
            <p:cNvSpPr/>
            <p:nvPr/>
          </p:nvSpPr>
          <p:spPr bwMode="auto">
            <a:xfrm>
              <a:off x="487001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7" name="角丸四角形 1186"/>
            <p:cNvSpPr/>
            <p:nvPr/>
          </p:nvSpPr>
          <p:spPr bwMode="auto">
            <a:xfrm>
              <a:off x="487001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8" name="台形 1187"/>
            <p:cNvSpPr/>
            <p:nvPr/>
          </p:nvSpPr>
          <p:spPr bwMode="auto">
            <a:xfrm rot="10800000">
              <a:off x="4774051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9" name="台形 1188"/>
            <p:cNvSpPr/>
            <p:nvPr/>
          </p:nvSpPr>
          <p:spPr bwMode="auto">
            <a:xfrm>
              <a:off x="4926631" y="3906038"/>
              <a:ext cx="194443" cy="124965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0" name="片側の 2 つの角を丸めた四角形 1189"/>
            <p:cNvSpPr/>
            <p:nvPr/>
          </p:nvSpPr>
          <p:spPr bwMode="auto">
            <a:xfrm>
              <a:off x="4718461" y="4001919"/>
              <a:ext cx="610782" cy="843926"/>
            </a:xfrm>
            <a:prstGeom prst="round2SameRect">
              <a:avLst>
                <a:gd name="adj1" fmla="val 30506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円/楕円 1190"/>
            <p:cNvSpPr/>
            <p:nvPr/>
          </p:nvSpPr>
          <p:spPr bwMode="auto">
            <a:xfrm>
              <a:off x="4985276" y="4076957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円/楕円 1191"/>
            <p:cNvSpPr/>
            <p:nvPr/>
          </p:nvSpPr>
          <p:spPr bwMode="auto">
            <a:xfrm>
              <a:off x="4985276" y="4230160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3" name="円/楕円 1192"/>
            <p:cNvSpPr/>
            <p:nvPr/>
          </p:nvSpPr>
          <p:spPr bwMode="auto">
            <a:xfrm>
              <a:off x="4985276" y="4375082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4" name="円/楕円 1193"/>
            <p:cNvSpPr/>
            <p:nvPr/>
          </p:nvSpPr>
          <p:spPr bwMode="auto">
            <a:xfrm>
              <a:off x="4808953" y="3428249"/>
              <a:ext cx="429798" cy="535472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5" name="片側の 2 つの角を丸めた四角形 1194"/>
            <p:cNvSpPr/>
            <p:nvPr/>
          </p:nvSpPr>
          <p:spPr bwMode="auto">
            <a:xfrm rot="10800000">
              <a:off x="4757035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6" name="片側の 2 つの角を丸めた四角形 1195"/>
            <p:cNvSpPr/>
            <p:nvPr/>
          </p:nvSpPr>
          <p:spPr bwMode="auto">
            <a:xfrm rot="10800000">
              <a:off x="5129934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7" name="円/楕円 1196"/>
            <p:cNvSpPr/>
            <p:nvPr/>
          </p:nvSpPr>
          <p:spPr bwMode="auto">
            <a:xfrm>
              <a:off x="4985276" y="4521039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8" name="二等辺三角形 98"/>
            <p:cNvSpPr/>
            <p:nvPr/>
          </p:nvSpPr>
          <p:spPr bwMode="auto">
            <a:xfrm rot="10800000">
              <a:off x="4980426" y="3867311"/>
              <a:ext cx="86874" cy="4746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9" name="二等辺三角形 98"/>
            <p:cNvSpPr/>
            <p:nvPr/>
          </p:nvSpPr>
          <p:spPr bwMode="auto">
            <a:xfrm rot="10800000" flipV="1">
              <a:off x="5001003" y="3817740"/>
              <a:ext cx="45720" cy="2238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00" name="グループ化 1199"/>
            <p:cNvGrpSpPr/>
            <p:nvPr/>
          </p:nvGrpSpPr>
          <p:grpSpPr>
            <a:xfrm>
              <a:off x="4802666" y="3464977"/>
              <a:ext cx="431205" cy="184088"/>
              <a:chOff x="4834199" y="3464977"/>
              <a:chExt cx="399672" cy="184088"/>
            </a:xfrm>
          </p:grpSpPr>
          <p:grpSp>
            <p:nvGrpSpPr>
              <p:cNvPr id="1220" name="グループ化 1219"/>
              <p:cNvGrpSpPr/>
              <p:nvPr/>
            </p:nvGrpSpPr>
            <p:grpSpPr>
              <a:xfrm>
                <a:off x="5060370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1226" name="月 1225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7" name="月 1226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8" name="月 1227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9" name="月 1228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21" name="グループ化 1220"/>
              <p:cNvGrpSpPr/>
              <p:nvPr/>
            </p:nvGrpSpPr>
            <p:grpSpPr>
              <a:xfrm flipH="1">
                <a:off x="4834199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1222" name="月 1221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3" name="月 1222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4" name="月 1223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5" name="月 1224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201" name="台形 1200"/>
            <p:cNvSpPr/>
            <p:nvPr/>
          </p:nvSpPr>
          <p:spPr bwMode="auto">
            <a:xfrm>
              <a:off x="4830983" y="3383956"/>
              <a:ext cx="385757" cy="129847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2" name="円/楕円 1201"/>
            <p:cNvSpPr/>
            <p:nvPr/>
          </p:nvSpPr>
          <p:spPr bwMode="auto">
            <a:xfrm>
              <a:off x="4897654" y="3383956"/>
              <a:ext cx="232287" cy="129847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03" name="グループ化 1202"/>
            <p:cNvGrpSpPr/>
            <p:nvPr/>
          </p:nvGrpSpPr>
          <p:grpSpPr>
            <a:xfrm>
              <a:off x="4862508" y="3645596"/>
              <a:ext cx="322688" cy="145413"/>
              <a:chOff x="4861577" y="3645596"/>
              <a:chExt cx="322688" cy="145413"/>
            </a:xfrm>
          </p:grpSpPr>
          <p:grpSp>
            <p:nvGrpSpPr>
              <p:cNvPr id="1206" name="グループ化 1205"/>
              <p:cNvGrpSpPr/>
              <p:nvPr/>
            </p:nvGrpSpPr>
            <p:grpSpPr>
              <a:xfrm>
                <a:off x="4861577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1214" name="円/楕円 1213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5" name="アーチ 1214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6" name="円/楕円 1215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7" name="円/楕円 1216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8" name="円/楕円 1217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9" name="円/楕円 1218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7" name="グループ化 1206"/>
              <p:cNvGrpSpPr/>
              <p:nvPr/>
            </p:nvGrpSpPr>
            <p:grpSpPr>
              <a:xfrm>
                <a:off x="5073955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1208" name="円/楕円 1207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9" name="アーチ 1208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0" name="円/楕円 1209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円/楕円 1210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2" name="円/楕円 1211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3" name="円/楕円 1212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04" name="月 1203"/>
            <p:cNvSpPr/>
            <p:nvPr/>
          </p:nvSpPr>
          <p:spPr bwMode="auto">
            <a:xfrm rot="5400000">
              <a:off x="4892090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5" name="月 1204"/>
            <p:cNvSpPr/>
            <p:nvPr/>
          </p:nvSpPr>
          <p:spPr bwMode="auto">
            <a:xfrm rot="5400000">
              <a:off x="5104021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07" name="グループ化 1306"/>
          <p:cNvGrpSpPr/>
          <p:nvPr/>
        </p:nvGrpSpPr>
        <p:grpSpPr>
          <a:xfrm>
            <a:off x="436310" y="5337857"/>
            <a:ext cx="1575175" cy="983704"/>
            <a:chOff x="2297705" y="1095146"/>
            <a:chExt cx="1575175" cy="983704"/>
          </a:xfrm>
        </p:grpSpPr>
        <p:sp>
          <p:nvSpPr>
            <p:cNvPr id="1308" name="正方形/長方形 130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9" name="正方形/長方形 130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0" name="正方形/長方形 130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1" name="角丸四角形 131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12" name="グループ化 131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329" name="角丸四角形 132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0" name="正方形/長方形 132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31" name="グループ化 133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34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2" name="グループ化 133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34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3" name="グループ化 133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33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4" name="グループ化 133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335" name="正方形/長方形 133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6" name="正方形/長方形 133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7" name="正方形/長方形 133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313" name="角丸四角形 131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4" name="正方形/長方形 131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5" name="片側の 2 つの角を切り取った四角形 131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6" name="正方形/長方形 131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7" name="角丸四角形 131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8" name="角丸四角形 131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9" name="テキスト ボックス 131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320" name="平行四辺形 131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1" name="テキスト ボックス 132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322" name="片側の 2 つの角を丸めた四角形 132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3" name="片側の 2 つの角を丸めた四角形 132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24" name="グループ化 132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327" name="片側の 2 つの角を丸めた四角形 132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8" name="片側の 2 つの角を丸めた四角形 132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25" name="角丸四角形 132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6" name="角丸四角形 132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7" name="グループ化 1346"/>
          <p:cNvGrpSpPr/>
          <p:nvPr/>
        </p:nvGrpSpPr>
        <p:grpSpPr>
          <a:xfrm>
            <a:off x="2299834" y="5337857"/>
            <a:ext cx="1575175" cy="983704"/>
            <a:chOff x="2297705" y="1095146"/>
            <a:chExt cx="1575175" cy="983704"/>
          </a:xfrm>
        </p:grpSpPr>
        <p:sp>
          <p:nvSpPr>
            <p:cNvPr id="1348" name="正方形/長方形 134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9" name="正方形/長方形 134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0" name="正方形/長方形 134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1" name="角丸四角形 135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52" name="グループ化 135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369" name="角丸四角形 136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0" name="正方形/長方形 136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71" name="グループ化 137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38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2" name="グループ化 137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38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3" name="グループ化 137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37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4" name="グループ化 137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375" name="正方形/長方形 137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6" name="正方形/長方形 137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7" name="正方形/長方形 137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353" name="角丸四角形 135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4" name="正方形/長方形 135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5" name="片側の 2 つの角を切り取った四角形 135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6" name="正方形/長方形 135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7" name="角丸四角形 135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8" name="角丸四角形 135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9" name="テキスト ボックス 135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360" name="平行四辺形 135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1" name="テキスト ボックス 136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362" name="片側の 2 つの角を丸めた四角形 136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3" name="片側の 2 つの角を丸めた四角形 136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64" name="グループ化 136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367" name="片側の 2 つの角を丸めた四角形 136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8" name="片側の 2 つの角を丸めた四角形 136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65" name="角丸四角形 136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6" name="角丸四角形 136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87" name="グループ化 1386"/>
          <p:cNvGrpSpPr/>
          <p:nvPr/>
        </p:nvGrpSpPr>
        <p:grpSpPr>
          <a:xfrm>
            <a:off x="4142921" y="5337857"/>
            <a:ext cx="1575175" cy="983704"/>
            <a:chOff x="2297705" y="1095146"/>
            <a:chExt cx="1575175" cy="983704"/>
          </a:xfrm>
        </p:grpSpPr>
        <p:sp>
          <p:nvSpPr>
            <p:cNvPr id="1388" name="正方形/長方形 138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9" name="正方形/長方形 138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0" name="正方形/長方形 138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1" name="角丸四角形 139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92" name="グループ化 139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409" name="角丸四角形 140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0" name="正方形/長方形 140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11" name="グループ化 141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42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2" name="グループ化 141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42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3" name="グループ化 141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41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4" name="グループ化 141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415" name="正方形/長方形 141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6" name="正方形/長方形 141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7" name="正方形/長方形 141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393" name="角丸四角形 139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4" name="正方形/長方形 139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5" name="片側の 2 つの角を切り取った四角形 139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6" name="正方形/長方形 139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7" name="角丸四角形 139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8" name="角丸四角形 139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9" name="テキスト ボックス 139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400" name="平行四辺形 139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1" name="テキスト ボックス 140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402" name="片側の 2 つの角を丸めた四角形 140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3" name="片側の 2 つの角を丸めた四角形 140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04" name="グループ化 140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407" name="片側の 2 つの角を丸めた四角形 140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8" name="片側の 2 つの角を丸めた四角形 140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05" name="角丸四角形 140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6" name="角丸四角形 140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27" name="グループ化 1426"/>
          <p:cNvGrpSpPr/>
          <p:nvPr/>
        </p:nvGrpSpPr>
        <p:grpSpPr>
          <a:xfrm>
            <a:off x="6043159" y="5337857"/>
            <a:ext cx="1575175" cy="983704"/>
            <a:chOff x="2297705" y="1095146"/>
            <a:chExt cx="1575175" cy="983704"/>
          </a:xfrm>
        </p:grpSpPr>
        <p:sp>
          <p:nvSpPr>
            <p:cNvPr id="1428" name="正方形/長方形 142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9" name="正方形/長方形 142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0" name="正方形/長方形 142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1" name="角丸四角形 143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32" name="グループ化 143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449" name="角丸四角形 144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0" name="正方形/長方形 144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51" name="グループ化 145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46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2" name="グループ化 145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46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3" name="グループ化 145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45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4" name="グループ化 145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455" name="正方形/長方形 145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6" name="正方形/長方形 145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7" name="正方形/長方形 145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33" name="角丸四角形 143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4" name="正方形/長方形 143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5" name="片側の 2 つの角を切り取った四角形 143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6" name="正方形/長方形 143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7" name="角丸四角形 143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8" name="角丸四角形 143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9" name="テキスト ボックス 143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440" name="平行四辺形 143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1" name="テキスト ボックス 144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442" name="片側の 2 つの角を丸めた四角形 144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3" name="片側の 2 つの角を丸めた四角形 144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44" name="グループ化 144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447" name="片側の 2 つの角を丸めた四角形 144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8" name="片側の 2 つの角を丸めた四角形 144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45" name="角丸四角形 144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6" name="角丸四角形 144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67" name="グループ化 1466"/>
          <p:cNvGrpSpPr/>
          <p:nvPr/>
        </p:nvGrpSpPr>
        <p:grpSpPr>
          <a:xfrm>
            <a:off x="7886246" y="5337857"/>
            <a:ext cx="1575175" cy="983704"/>
            <a:chOff x="2297705" y="1095146"/>
            <a:chExt cx="1575175" cy="983704"/>
          </a:xfrm>
        </p:grpSpPr>
        <p:sp>
          <p:nvSpPr>
            <p:cNvPr id="1468" name="正方形/長方形 146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9" name="正方形/長方形 146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0" name="正方形/長方形 146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1" name="角丸四角形 147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72" name="グループ化 147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489" name="角丸四角形 148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0" name="正方形/長方形 148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91" name="グループ化 149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50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2" name="グループ化 149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50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3" name="グループ化 149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49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4" name="グループ化 149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495" name="正方形/長方形 149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6" name="正方形/長方形 149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7" name="正方形/長方形 149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73" name="角丸四角形 147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4" name="正方形/長方形 147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5" name="片側の 2 つの角を切り取った四角形 147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6" name="正方形/長方形 147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7" name="角丸四角形 147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8" name="角丸四角形 147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9" name="テキスト ボックス 147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480" name="平行四辺形 147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1" name="テキスト ボックス 148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482" name="片側の 2 つの角を丸めた四角形 148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3" name="片側の 2 つの角を丸めた四角形 148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84" name="グループ化 148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487" name="片側の 2 つの角を丸めた四角形 148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8" name="片側の 2 つの角を丸めた四角形 148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85" name="角丸四角形 148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6" name="角丸四角形 148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07" name="グループ化 1506"/>
          <p:cNvGrpSpPr/>
          <p:nvPr/>
        </p:nvGrpSpPr>
        <p:grpSpPr>
          <a:xfrm>
            <a:off x="436310" y="3429000"/>
            <a:ext cx="1575175" cy="983704"/>
            <a:chOff x="2297705" y="1095146"/>
            <a:chExt cx="1575175" cy="983704"/>
          </a:xfrm>
        </p:grpSpPr>
        <p:sp>
          <p:nvSpPr>
            <p:cNvPr id="1508" name="正方形/長方形 150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9" name="正方形/長方形 150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0" name="正方形/長方形 150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1" name="角丸四角形 151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12" name="グループ化 151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529" name="角丸四角形 152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0" name="正方形/長方形 152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31" name="グループ化 153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54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2" name="グループ化 153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54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3" name="グループ化 153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53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4" name="グループ化 153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535" name="正方形/長方形 153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6" name="正方形/長方形 153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7" name="正方形/長方形 153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13" name="角丸四角形 151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4" name="正方形/長方形 151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5" name="片側の 2 つの角を切り取った四角形 151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6" name="正方形/長方形 151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7" name="角丸四角形 151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8" name="角丸四角形 151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9" name="テキスト ボックス 151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20" name="平行四辺形 151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1" name="テキスト ボックス 152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522" name="片側の 2 つの角を丸めた四角形 152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3" name="片側の 2 つの角を丸めた四角形 152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24" name="グループ化 152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527" name="片側の 2 つの角を丸めた四角形 152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8" name="片側の 2 つの角を丸めた四角形 152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25" name="角丸四角形 152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6" name="角丸四角形 152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47" name="グループ化 1546"/>
          <p:cNvGrpSpPr/>
          <p:nvPr/>
        </p:nvGrpSpPr>
        <p:grpSpPr>
          <a:xfrm>
            <a:off x="2299834" y="3429000"/>
            <a:ext cx="1575175" cy="983704"/>
            <a:chOff x="2297705" y="1095146"/>
            <a:chExt cx="1575175" cy="983704"/>
          </a:xfrm>
        </p:grpSpPr>
        <p:sp>
          <p:nvSpPr>
            <p:cNvPr id="1548" name="正方形/長方形 154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9" name="正方形/長方形 154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0" name="正方形/長方形 154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1" name="角丸四角形 155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52" name="グループ化 155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569" name="角丸四角形 156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0" name="正方形/長方形 156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71" name="グループ化 157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58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2" name="グループ化 157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58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3" name="グループ化 157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57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4" name="グループ化 157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575" name="正方形/長方形 157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6" name="正方形/長方形 157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7" name="正方形/長方形 157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53" name="角丸四角形 155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4" name="正方形/長方形 155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5" name="片側の 2 つの角を切り取った四角形 155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6" name="正方形/長方形 155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7" name="角丸四角形 155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8" name="角丸四角形 155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9" name="テキスト ボックス 155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60" name="平行四辺形 155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1" name="テキスト ボックス 156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562" name="片側の 2 つの角を丸めた四角形 156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3" name="片側の 2 つの角を丸めた四角形 156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64" name="グループ化 156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567" name="片側の 2 つの角を丸めた四角形 156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8" name="片側の 2 つの角を丸めた四角形 156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65" name="角丸四角形 156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6" name="角丸四角形 156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87" name="グループ化 1586"/>
          <p:cNvGrpSpPr/>
          <p:nvPr/>
        </p:nvGrpSpPr>
        <p:grpSpPr>
          <a:xfrm>
            <a:off x="4142921" y="3429000"/>
            <a:ext cx="1575175" cy="983704"/>
            <a:chOff x="2297705" y="1095146"/>
            <a:chExt cx="1575175" cy="983704"/>
          </a:xfrm>
        </p:grpSpPr>
        <p:sp>
          <p:nvSpPr>
            <p:cNvPr id="1588" name="正方形/長方形 158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9" name="正方形/長方形 158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0" name="正方形/長方形 158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1" name="角丸四角形 159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92" name="グループ化 159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609" name="角丸四角形 160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0" name="正方形/長方形 160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11" name="グループ化 161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62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2" name="グループ化 161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62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3" name="グループ化 161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61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4" name="グループ化 161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615" name="正方形/長方形 161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6" name="正方形/長方形 161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7" name="正方形/長方形 161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93" name="角丸四角形 159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4" name="正方形/長方形 159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5" name="片側の 2 つの角を切り取った四角形 159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6" name="正方形/長方形 159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7" name="角丸四角形 159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8" name="角丸四角形 159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9" name="テキスト ボックス 159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600" name="平行四辺形 159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1" name="テキスト ボックス 160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602" name="片側の 2 つの角を丸めた四角形 160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3" name="片側の 2 つの角を丸めた四角形 160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04" name="グループ化 160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607" name="片側の 2 つの角を丸めた四角形 160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8" name="片側の 2 つの角を丸めた四角形 160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05" name="角丸四角形 160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6" name="角丸四角形 160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27" name="グループ化 1626"/>
          <p:cNvGrpSpPr/>
          <p:nvPr/>
        </p:nvGrpSpPr>
        <p:grpSpPr>
          <a:xfrm>
            <a:off x="6043159" y="3429000"/>
            <a:ext cx="1575175" cy="983704"/>
            <a:chOff x="2297705" y="1095146"/>
            <a:chExt cx="1575175" cy="983704"/>
          </a:xfrm>
        </p:grpSpPr>
        <p:sp>
          <p:nvSpPr>
            <p:cNvPr id="1628" name="正方形/長方形 162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9" name="正方形/長方形 162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0" name="正方形/長方形 162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1" name="角丸四角形 163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32" name="グループ化 163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649" name="角丸四角形 164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0" name="正方形/長方形 164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51" name="グループ化 165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66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2" name="グループ化 165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66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3" name="グループ化 165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65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4" name="グループ化 165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655" name="正方形/長方形 165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6" name="正方形/長方形 165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7" name="正方形/長方形 165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33" name="角丸四角形 163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4" name="正方形/長方形 163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5" name="片側の 2 つの角を切り取った四角形 163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6" name="正方形/長方形 163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7" name="角丸四角形 163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8" name="角丸四角形 163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9" name="テキスト ボックス 163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640" name="平行四辺形 163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1" name="テキスト ボックス 164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642" name="片側の 2 つの角を丸めた四角形 164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3" name="片側の 2 つの角を丸めた四角形 164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44" name="グループ化 164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647" name="片側の 2 つの角を丸めた四角形 164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8" name="片側の 2 つの角を丸めた四角形 164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45" name="角丸四角形 164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6" name="角丸四角形 164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67" name="グループ化 1666"/>
          <p:cNvGrpSpPr/>
          <p:nvPr/>
        </p:nvGrpSpPr>
        <p:grpSpPr>
          <a:xfrm>
            <a:off x="7886246" y="3429000"/>
            <a:ext cx="1575175" cy="983704"/>
            <a:chOff x="2297705" y="1095146"/>
            <a:chExt cx="1575175" cy="983704"/>
          </a:xfrm>
        </p:grpSpPr>
        <p:sp>
          <p:nvSpPr>
            <p:cNvPr id="1668" name="正方形/長方形 166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9" name="正方形/長方形 166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0" name="正方形/長方形 166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1" name="角丸四角形 167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72" name="グループ化 167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689" name="角丸四角形 168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0" name="正方形/長方形 168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91" name="グループ化 169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70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2" name="グループ化 169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70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3" name="グループ化 169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69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4" name="グループ化 169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695" name="正方形/長方形 169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6" name="正方形/長方形 169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7" name="正方形/長方形 169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73" name="角丸四角形 167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4" name="正方形/長方形 167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5" name="片側の 2 つの角を切り取った四角形 167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6" name="正方形/長方形 167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7" name="角丸四角形 167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8" name="角丸四角形 167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9" name="テキスト ボックス 167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680" name="平行四辺形 167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1" name="テキスト ボックス 168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682" name="片側の 2 つの角を丸めた四角形 168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3" name="片側の 2 つの角を丸めた四角形 168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84" name="グループ化 168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687" name="片側の 2 つの角を丸めた四角形 168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8" name="片側の 2 つの角を丸めた四角形 168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85" name="角丸四角形 168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6" name="角丸四角形 168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07" name="グループ化 1706"/>
          <p:cNvGrpSpPr/>
          <p:nvPr/>
        </p:nvGrpSpPr>
        <p:grpSpPr>
          <a:xfrm>
            <a:off x="436310" y="1546158"/>
            <a:ext cx="1575175" cy="983704"/>
            <a:chOff x="2297705" y="1095146"/>
            <a:chExt cx="1575175" cy="983704"/>
          </a:xfrm>
        </p:grpSpPr>
        <p:sp>
          <p:nvSpPr>
            <p:cNvPr id="1708" name="正方形/長方形 170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9" name="正方形/長方形 170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0" name="正方形/長方形 170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1" name="角丸四角形 171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12" name="グループ化 171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729" name="角丸四角形 172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0" name="正方形/長方形 172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31" name="グループ化 173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74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2" name="グループ化 173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74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3" name="グループ化 173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73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4" name="グループ化 173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735" name="正方形/長方形 173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6" name="正方形/長方形 173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7" name="正方形/長方形 173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13" name="角丸四角形 171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4" name="正方形/長方形 171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5" name="片側の 2 つの角を切り取った四角形 171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6" name="正方形/長方形 171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7" name="角丸四角形 171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8" name="角丸四角形 171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9" name="テキスト ボックス 171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720" name="平行四辺形 171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1" name="テキスト ボックス 172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722" name="片側の 2 つの角を丸めた四角形 172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3" name="片側の 2 つの角を丸めた四角形 172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24" name="グループ化 172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727" name="片側の 2 つの角を丸めた四角形 172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8" name="片側の 2 つの角を丸めた四角形 172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25" name="角丸四角形 172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6" name="角丸四角形 172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47" name="グループ化 1746"/>
          <p:cNvGrpSpPr/>
          <p:nvPr/>
        </p:nvGrpSpPr>
        <p:grpSpPr>
          <a:xfrm>
            <a:off x="2299834" y="1546158"/>
            <a:ext cx="1575175" cy="983704"/>
            <a:chOff x="2297705" y="1095146"/>
            <a:chExt cx="1575175" cy="983704"/>
          </a:xfrm>
        </p:grpSpPr>
        <p:sp>
          <p:nvSpPr>
            <p:cNvPr id="1748" name="正方形/長方形 174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9" name="正方形/長方形 174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0" name="正方形/長方形 174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1" name="角丸四角形 175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52" name="グループ化 175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769" name="角丸四角形 176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0" name="正方形/長方形 176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71" name="グループ化 177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78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2" name="グループ化 177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78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3" name="グループ化 177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77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4" name="グループ化 177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775" name="正方形/長方形 177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6" name="正方形/長方形 177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7" name="正方形/長方形 177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53" name="角丸四角形 175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4" name="正方形/長方形 175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5" name="片側の 2 つの角を切り取った四角形 175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6" name="正方形/長方形 175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7" name="角丸四角形 175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8" name="角丸四角形 175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9" name="テキスト ボックス 175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760" name="平行四辺形 175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1" name="テキスト ボックス 176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762" name="片側の 2 つの角を丸めた四角形 176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3" name="片側の 2 つの角を丸めた四角形 176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64" name="グループ化 176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767" name="片側の 2 つの角を丸めた四角形 176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8" name="片側の 2 つの角を丸めた四角形 176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65" name="角丸四角形 176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6" name="角丸四角形 176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87" name="グループ化 1786"/>
          <p:cNvGrpSpPr/>
          <p:nvPr/>
        </p:nvGrpSpPr>
        <p:grpSpPr>
          <a:xfrm>
            <a:off x="4142921" y="1546158"/>
            <a:ext cx="1575175" cy="983704"/>
            <a:chOff x="2297705" y="1095146"/>
            <a:chExt cx="1575175" cy="983704"/>
          </a:xfrm>
        </p:grpSpPr>
        <p:sp>
          <p:nvSpPr>
            <p:cNvPr id="1788" name="正方形/長方形 178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9" name="正方形/長方形 178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0" name="正方形/長方形 178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1" name="角丸四角形 179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92" name="グループ化 179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809" name="角丸四角形 180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0" name="正方形/長方形 180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11" name="グループ化 181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82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12" name="グループ化 181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82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13" name="グループ化 181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81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14" name="グループ化 181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815" name="正方形/長方形 181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6" name="正方形/長方形 181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7" name="正方形/長方形 181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93" name="角丸四角形 179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4" name="正方形/長方形 179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5" name="片側の 2 つの角を切り取った四角形 179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6" name="正方形/長方形 179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7" name="角丸四角形 179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8" name="角丸四角形 179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9" name="テキスト ボックス 179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800" name="平行四辺形 179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1" name="テキスト ボックス 180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802" name="片側の 2 つの角を丸めた四角形 180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3" name="片側の 2 つの角を丸めた四角形 180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04" name="グループ化 180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807" name="片側の 2 つの角を丸めた四角形 180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8" name="片側の 2 つの角を丸めた四角形 180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05" name="角丸四角形 180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6" name="角丸四角形 180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27" name="グループ化 1826"/>
          <p:cNvGrpSpPr/>
          <p:nvPr/>
        </p:nvGrpSpPr>
        <p:grpSpPr>
          <a:xfrm>
            <a:off x="6043159" y="1546158"/>
            <a:ext cx="1575175" cy="983704"/>
            <a:chOff x="2297705" y="1095146"/>
            <a:chExt cx="1575175" cy="983704"/>
          </a:xfrm>
        </p:grpSpPr>
        <p:sp>
          <p:nvSpPr>
            <p:cNvPr id="1828" name="正方形/長方形 182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9" name="正方形/長方形 182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0" name="正方形/長方形 182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1" name="角丸四角形 183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32" name="グループ化 183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849" name="角丸四角形 184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正方形/長方形 184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51" name="グループ化 185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86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52" name="グループ化 185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86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53" name="グループ化 185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85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54" name="グループ化 185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855" name="正方形/長方形 185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6" name="正方形/長方形 185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7" name="正方形/長方形 185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33" name="角丸四角形 183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4" name="正方形/長方形 183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5" name="片側の 2 つの角を切り取った四角形 183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6" name="正方形/長方形 183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7" name="角丸四角形 183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8" name="角丸四角形 183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9" name="テキスト ボックス 183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840" name="平行四辺形 183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1" name="テキスト ボックス 184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842" name="片側の 2 つの角を丸めた四角形 184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3" name="片側の 2 つの角を丸めた四角形 184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44" name="グループ化 184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847" name="片側の 2 つの角を丸めた四角形 184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片側の 2 つの角を丸めた四角形 184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45" name="角丸四角形 184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6" name="角丸四角形 184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67" name="グループ化 1866"/>
          <p:cNvGrpSpPr/>
          <p:nvPr/>
        </p:nvGrpSpPr>
        <p:grpSpPr>
          <a:xfrm>
            <a:off x="7886246" y="1546158"/>
            <a:ext cx="1575175" cy="983704"/>
            <a:chOff x="2297705" y="1095146"/>
            <a:chExt cx="1575175" cy="983704"/>
          </a:xfrm>
        </p:grpSpPr>
        <p:sp>
          <p:nvSpPr>
            <p:cNvPr id="1868" name="正方形/長方形 186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9" name="正方形/長方形 186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0" name="正方形/長方形 186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1" name="角丸四角形 187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72" name="グループ化 187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889" name="角丸四角形 188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正方形/長方形 188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91" name="グループ化 189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90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2" name="グループ化 189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90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3" name="グループ化 189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89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4" name="グループ化 189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895" name="正方形/長方形 189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6" name="正方形/長方形 189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7" name="正方形/長方形 189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73" name="角丸四角形 187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4" name="正方形/長方形 187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5" name="片側の 2 つの角を切り取った四角形 187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6" name="正方形/長方形 187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7" name="角丸四角形 187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8" name="角丸四角形 187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9" name="テキスト ボックス 187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880" name="平行四辺形 187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1" name="テキスト ボックス 188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882" name="片側の 2 つの角を丸めた四角形 188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3" name="片側の 2 つの角を丸めた四角形 188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84" name="グループ化 188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887" name="片側の 2 つの角を丸めた四角形 188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片側の 2 つの角を丸めた四角形 188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85" name="角丸四角形 188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6" name="角丸四角形 188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568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1143043" y="4959170"/>
            <a:ext cx="374798" cy="1265958"/>
            <a:chOff x="2426726" y="3055030"/>
            <a:chExt cx="883888" cy="2985503"/>
          </a:xfrm>
        </p:grpSpPr>
        <p:grpSp>
          <p:nvGrpSpPr>
            <p:cNvPr id="760" name="グループ化 759"/>
            <p:cNvGrpSpPr/>
            <p:nvPr/>
          </p:nvGrpSpPr>
          <p:grpSpPr>
            <a:xfrm rot="20996001" flipH="1">
              <a:off x="312193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761" name="グループ化 760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64" name="フリーフォーム 763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フリーフォーム 764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62" name="片側の 2 つの角を丸めた四角形 761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片側の 2 つの角を丸めた四角形 76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8" name="グループ化 737"/>
            <p:cNvGrpSpPr/>
            <p:nvPr/>
          </p:nvGrpSpPr>
          <p:grpSpPr>
            <a:xfrm rot="603999">
              <a:off x="242672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737" name="グループ化 736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35" name="フリーフォーム 734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フリーフォーム 735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31" name="片側の 2 つの角を丸めた四角形 730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片側の 2 つの角を丸めた四角形 731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6" name="片側の 2 つの角を丸めた四角形 355"/>
            <p:cNvSpPr/>
            <p:nvPr/>
          </p:nvSpPr>
          <p:spPr bwMode="auto">
            <a:xfrm>
              <a:off x="25992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片側の 2 つの角を丸めた四角形 356"/>
            <p:cNvSpPr/>
            <p:nvPr/>
          </p:nvSpPr>
          <p:spPr bwMode="auto">
            <a:xfrm>
              <a:off x="25992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台形 357"/>
            <p:cNvSpPr/>
            <p:nvPr/>
          </p:nvSpPr>
          <p:spPr bwMode="auto">
            <a:xfrm>
              <a:off x="26679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片側の 2 つの角を丸めた四角形 358"/>
            <p:cNvSpPr/>
            <p:nvPr/>
          </p:nvSpPr>
          <p:spPr bwMode="auto">
            <a:xfrm>
              <a:off x="26547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台形 359"/>
            <p:cNvSpPr/>
            <p:nvPr/>
          </p:nvSpPr>
          <p:spPr bwMode="auto">
            <a:xfrm rot="10800000">
              <a:off x="25600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台形 360"/>
            <p:cNvSpPr/>
            <p:nvPr/>
          </p:nvSpPr>
          <p:spPr bwMode="auto">
            <a:xfrm rot="10800000">
              <a:off x="25905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片側の 2 つの角を丸めた四角形 349"/>
            <p:cNvSpPr/>
            <p:nvPr/>
          </p:nvSpPr>
          <p:spPr bwMode="auto">
            <a:xfrm>
              <a:off x="29040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片側の 2 つの角を丸めた四角形 350"/>
            <p:cNvSpPr/>
            <p:nvPr/>
          </p:nvSpPr>
          <p:spPr bwMode="auto">
            <a:xfrm>
              <a:off x="29040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台形 351"/>
            <p:cNvSpPr/>
            <p:nvPr/>
          </p:nvSpPr>
          <p:spPr bwMode="auto">
            <a:xfrm>
              <a:off x="29727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片側の 2 つの角を丸めた四角形 352"/>
            <p:cNvSpPr/>
            <p:nvPr/>
          </p:nvSpPr>
          <p:spPr bwMode="auto">
            <a:xfrm>
              <a:off x="29595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台形 353"/>
            <p:cNvSpPr/>
            <p:nvPr/>
          </p:nvSpPr>
          <p:spPr bwMode="auto">
            <a:xfrm rot="10800000">
              <a:off x="28648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台形 354"/>
            <p:cNvSpPr/>
            <p:nvPr/>
          </p:nvSpPr>
          <p:spPr bwMode="auto">
            <a:xfrm rot="10800000">
              <a:off x="28953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円/楕円 323"/>
            <p:cNvSpPr/>
            <p:nvPr/>
          </p:nvSpPr>
          <p:spPr bwMode="auto">
            <a:xfrm>
              <a:off x="2583191" y="3108848"/>
              <a:ext cx="567948" cy="584952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台形 324"/>
            <p:cNvSpPr/>
            <p:nvPr/>
          </p:nvSpPr>
          <p:spPr bwMode="auto">
            <a:xfrm>
              <a:off x="2726612" y="3663728"/>
              <a:ext cx="281106" cy="106654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片側の 2 つの角を丸めた四角形 325"/>
            <p:cNvSpPr/>
            <p:nvPr/>
          </p:nvSpPr>
          <p:spPr bwMode="auto">
            <a:xfrm>
              <a:off x="2527058" y="3767434"/>
              <a:ext cx="680214" cy="1088173"/>
            </a:xfrm>
            <a:prstGeom prst="round2SameRect">
              <a:avLst>
                <a:gd name="adj1" fmla="val 16179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円/楕円 326"/>
            <p:cNvSpPr/>
            <p:nvPr/>
          </p:nvSpPr>
          <p:spPr bwMode="auto">
            <a:xfrm>
              <a:off x="2824204" y="3853940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円/楕円 327"/>
            <p:cNvSpPr/>
            <p:nvPr/>
          </p:nvSpPr>
          <p:spPr bwMode="auto">
            <a:xfrm>
              <a:off x="2824204" y="403055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円/楕円 328"/>
            <p:cNvSpPr/>
            <p:nvPr/>
          </p:nvSpPr>
          <p:spPr bwMode="auto">
            <a:xfrm>
              <a:off x="2824204" y="419762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円/楕円 329"/>
            <p:cNvSpPr/>
            <p:nvPr/>
          </p:nvSpPr>
          <p:spPr bwMode="auto">
            <a:xfrm rot="20543917">
              <a:off x="2560974" y="3370591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円/楕円 330"/>
            <p:cNvSpPr/>
            <p:nvPr/>
          </p:nvSpPr>
          <p:spPr bwMode="auto">
            <a:xfrm rot="1056083" flipH="1">
              <a:off x="3044545" y="3370593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片側の 2 つの角を丸めた四角形 331"/>
            <p:cNvSpPr/>
            <p:nvPr/>
          </p:nvSpPr>
          <p:spPr bwMode="auto">
            <a:xfrm rot="10800000">
              <a:off x="2570016" y="3943908"/>
              <a:ext cx="182585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片側の 2 つの角を丸めた四角形 332"/>
            <p:cNvSpPr/>
            <p:nvPr/>
          </p:nvSpPr>
          <p:spPr bwMode="auto">
            <a:xfrm rot="10800000">
              <a:off x="2985306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円/楕円 333"/>
            <p:cNvSpPr/>
            <p:nvPr/>
          </p:nvSpPr>
          <p:spPr bwMode="auto">
            <a:xfrm>
              <a:off x="2824204" y="4365889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円/楕円 338"/>
            <p:cNvSpPr/>
            <p:nvPr/>
          </p:nvSpPr>
          <p:spPr bwMode="auto">
            <a:xfrm rot="20543917">
              <a:off x="2589471" y="3395500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円/楕円 339"/>
            <p:cNvSpPr/>
            <p:nvPr/>
          </p:nvSpPr>
          <p:spPr bwMode="auto">
            <a:xfrm rot="1056083" flipH="1">
              <a:off x="3047868" y="3395499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円/楕円 340"/>
            <p:cNvSpPr/>
            <p:nvPr/>
          </p:nvSpPr>
          <p:spPr bwMode="auto">
            <a:xfrm>
              <a:off x="2623720" y="3130328"/>
              <a:ext cx="486890" cy="59307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台形 341"/>
            <p:cNvSpPr/>
            <p:nvPr/>
          </p:nvSpPr>
          <p:spPr bwMode="auto">
            <a:xfrm>
              <a:off x="2652360" y="3055030"/>
              <a:ext cx="429609" cy="149692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円/楕円 342"/>
            <p:cNvSpPr/>
            <p:nvPr/>
          </p:nvSpPr>
          <p:spPr bwMode="auto">
            <a:xfrm>
              <a:off x="2726612" y="3055030"/>
              <a:ext cx="258694" cy="149692"/>
            </a:xfrm>
            <a:prstGeom prst="ellipse">
              <a:avLst/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4" name="二等辺三角形 98"/>
            <p:cNvSpPr/>
            <p:nvPr/>
          </p:nvSpPr>
          <p:spPr bwMode="auto">
            <a:xfrm rot="10800000">
              <a:off x="2764392" y="3604286"/>
              <a:ext cx="205550" cy="72116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二等辺三角形 98"/>
            <p:cNvSpPr/>
            <p:nvPr/>
          </p:nvSpPr>
          <p:spPr bwMode="auto">
            <a:xfrm rot="10800000" flipV="1">
              <a:off x="2844307" y="3557021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円/楕円 345"/>
            <p:cNvSpPr/>
            <p:nvPr/>
          </p:nvSpPr>
          <p:spPr bwMode="auto">
            <a:xfrm>
              <a:off x="2701271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円/楕円 346"/>
            <p:cNvSpPr/>
            <p:nvPr/>
          </p:nvSpPr>
          <p:spPr bwMode="auto">
            <a:xfrm>
              <a:off x="2969876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円/楕円 99"/>
            <p:cNvSpPr/>
            <p:nvPr/>
          </p:nvSpPr>
          <p:spPr bwMode="auto">
            <a:xfrm>
              <a:off x="2668382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円/楕円 99"/>
            <p:cNvSpPr/>
            <p:nvPr/>
          </p:nvSpPr>
          <p:spPr bwMode="auto">
            <a:xfrm>
              <a:off x="2934138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3061519" y="5079283"/>
            <a:ext cx="376026" cy="1166490"/>
            <a:chOff x="5720931" y="3289600"/>
            <a:chExt cx="886785" cy="2750933"/>
          </a:xfrm>
        </p:grpSpPr>
        <p:grpSp>
          <p:nvGrpSpPr>
            <p:cNvPr id="790" name="グループ化 789"/>
            <p:cNvGrpSpPr/>
            <p:nvPr/>
          </p:nvGrpSpPr>
          <p:grpSpPr>
            <a:xfrm rot="20996001" flipH="1">
              <a:off x="6434950" y="3958344"/>
              <a:ext cx="172766" cy="1168374"/>
              <a:chOff x="661100" y="3800962"/>
              <a:chExt cx="188678" cy="1275984"/>
            </a:xfrm>
          </p:grpSpPr>
          <p:grpSp>
            <p:nvGrpSpPr>
              <p:cNvPr id="791" name="グループ化 790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94" name="フリーフォーム 793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フリーフォーム 794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92" name="片側の 2 つの角を丸めた四角形 791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片側の 2 つの角を丸めた四角形 79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6" name="グループ化 795"/>
            <p:cNvGrpSpPr/>
            <p:nvPr/>
          </p:nvGrpSpPr>
          <p:grpSpPr>
            <a:xfrm rot="603999">
              <a:off x="5720931" y="3955563"/>
              <a:ext cx="172766" cy="1168374"/>
              <a:chOff x="661100" y="3800962"/>
              <a:chExt cx="188678" cy="1275984"/>
            </a:xfrm>
          </p:grpSpPr>
          <p:grpSp>
            <p:nvGrpSpPr>
              <p:cNvPr id="797" name="グループ化 796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800" name="フリーフォーム 799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1" name="フリーフォーム 800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98" name="片側の 2 つの角を丸めた四角形 797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片側の 2 つの角を丸めた四角形 798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2" name="円/楕円 601"/>
            <p:cNvSpPr/>
            <p:nvPr/>
          </p:nvSpPr>
          <p:spPr bwMode="auto">
            <a:xfrm>
              <a:off x="5886967" y="3370137"/>
              <a:ext cx="554116" cy="3312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片側の 2 つの角を丸めた四角形 595"/>
            <p:cNvSpPr/>
            <p:nvPr/>
          </p:nvSpPr>
          <p:spPr bwMode="auto">
            <a:xfrm>
              <a:off x="5895676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片側の 2 つの角を丸めた四角形 596"/>
            <p:cNvSpPr/>
            <p:nvPr/>
          </p:nvSpPr>
          <p:spPr bwMode="auto">
            <a:xfrm>
              <a:off x="5895676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片側の 2 つの角を丸めた四角形 598"/>
            <p:cNvSpPr/>
            <p:nvPr/>
          </p:nvSpPr>
          <p:spPr bwMode="auto">
            <a:xfrm>
              <a:off x="5951151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台形 599"/>
            <p:cNvSpPr/>
            <p:nvPr/>
          </p:nvSpPr>
          <p:spPr bwMode="auto">
            <a:xfrm rot="10800000">
              <a:off x="5856525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台形 600"/>
            <p:cNvSpPr/>
            <p:nvPr/>
          </p:nvSpPr>
          <p:spPr bwMode="auto">
            <a:xfrm rot="10800000">
              <a:off x="5886968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片側の 2 つの角を丸めた四角形 589"/>
            <p:cNvSpPr/>
            <p:nvPr/>
          </p:nvSpPr>
          <p:spPr bwMode="auto">
            <a:xfrm>
              <a:off x="6200129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片側の 2 つの角を丸めた四角形 590"/>
            <p:cNvSpPr/>
            <p:nvPr/>
          </p:nvSpPr>
          <p:spPr bwMode="auto">
            <a:xfrm>
              <a:off x="6200129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片側の 2 つの角を丸めた四角形 592"/>
            <p:cNvSpPr/>
            <p:nvPr/>
          </p:nvSpPr>
          <p:spPr bwMode="auto">
            <a:xfrm>
              <a:off x="6255604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台形 593"/>
            <p:cNvSpPr/>
            <p:nvPr/>
          </p:nvSpPr>
          <p:spPr bwMode="auto">
            <a:xfrm rot="10800000">
              <a:off x="6160978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5" name="台形 594"/>
            <p:cNvSpPr/>
            <p:nvPr/>
          </p:nvSpPr>
          <p:spPr bwMode="auto">
            <a:xfrm rot="10800000">
              <a:off x="6191421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台形 564"/>
            <p:cNvSpPr/>
            <p:nvPr/>
          </p:nvSpPr>
          <p:spPr bwMode="auto">
            <a:xfrm>
              <a:off x="6022915" y="3850473"/>
              <a:ext cx="280786" cy="98274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片側の 2 つの角を丸めた四角形 565"/>
            <p:cNvSpPr/>
            <p:nvPr/>
          </p:nvSpPr>
          <p:spPr bwMode="auto">
            <a:xfrm>
              <a:off x="5813778" y="3946031"/>
              <a:ext cx="699060" cy="1002676"/>
            </a:xfrm>
            <a:prstGeom prst="round2SameRect">
              <a:avLst>
                <a:gd name="adj1" fmla="val 15906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円/楕円 566"/>
            <p:cNvSpPr/>
            <p:nvPr/>
          </p:nvSpPr>
          <p:spPr bwMode="auto">
            <a:xfrm>
              <a:off x="6120396" y="4025740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円/楕円 567"/>
            <p:cNvSpPr/>
            <p:nvPr/>
          </p:nvSpPr>
          <p:spPr bwMode="auto">
            <a:xfrm>
              <a:off x="6120396" y="4188479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円/楕円 568"/>
            <p:cNvSpPr/>
            <p:nvPr/>
          </p:nvSpPr>
          <p:spPr bwMode="auto">
            <a:xfrm>
              <a:off x="6120396" y="4342423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円/楕円 569"/>
            <p:cNvSpPr/>
            <p:nvPr/>
          </p:nvSpPr>
          <p:spPr bwMode="auto">
            <a:xfrm rot="20543917">
              <a:off x="5857465" y="3580367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円/楕円 570"/>
            <p:cNvSpPr/>
            <p:nvPr/>
          </p:nvSpPr>
          <p:spPr bwMode="auto">
            <a:xfrm rot="1056083" flipH="1">
              <a:off x="6340486" y="3580369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片側の 2 つの角を丸めた四角形 571"/>
            <p:cNvSpPr/>
            <p:nvPr/>
          </p:nvSpPr>
          <p:spPr bwMode="auto">
            <a:xfrm rot="10800000">
              <a:off x="5866497" y="4108637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片側の 2 つの角を丸めた四角形 572"/>
            <p:cNvSpPr/>
            <p:nvPr/>
          </p:nvSpPr>
          <p:spPr bwMode="auto">
            <a:xfrm rot="10800000">
              <a:off x="6281315" y="4108637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円/楕円 573"/>
            <p:cNvSpPr/>
            <p:nvPr/>
          </p:nvSpPr>
          <p:spPr bwMode="auto">
            <a:xfrm>
              <a:off x="6120396" y="4497465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円/楕円 578"/>
            <p:cNvSpPr/>
            <p:nvPr/>
          </p:nvSpPr>
          <p:spPr bwMode="auto">
            <a:xfrm rot="20543917">
              <a:off x="5885930" y="3603319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円/楕円 579"/>
            <p:cNvSpPr/>
            <p:nvPr/>
          </p:nvSpPr>
          <p:spPr bwMode="auto">
            <a:xfrm rot="1056083" flipH="1">
              <a:off x="6343805" y="3603318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円/楕円 580"/>
            <p:cNvSpPr/>
            <p:nvPr/>
          </p:nvSpPr>
          <p:spPr bwMode="auto">
            <a:xfrm>
              <a:off x="5920140" y="3358982"/>
              <a:ext cx="486336" cy="546473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2" name="台形 581"/>
            <p:cNvSpPr/>
            <p:nvPr/>
          </p:nvSpPr>
          <p:spPr bwMode="auto">
            <a:xfrm>
              <a:off x="5948747" y="3289600"/>
              <a:ext cx="429120" cy="137931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円/楕円 582"/>
            <p:cNvSpPr/>
            <p:nvPr/>
          </p:nvSpPr>
          <p:spPr bwMode="auto">
            <a:xfrm>
              <a:off x="6022916" y="3289600"/>
              <a:ext cx="258399" cy="137931"/>
            </a:xfrm>
            <a:prstGeom prst="ellipse">
              <a:avLst/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4" name="二等辺三角形 98"/>
            <p:cNvSpPr/>
            <p:nvPr/>
          </p:nvSpPr>
          <p:spPr bwMode="auto">
            <a:xfrm rot="10800000">
              <a:off x="6106517" y="3781454"/>
              <a:ext cx="113586" cy="4571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二等辺三角形 98"/>
            <p:cNvSpPr/>
            <p:nvPr/>
          </p:nvSpPr>
          <p:spPr bwMode="auto">
            <a:xfrm rot="10800000" flipV="1">
              <a:off x="6140476" y="3712723"/>
              <a:ext cx="45668" cy="21350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円/楕円 585"/>
            <p:cNvSpPr/>
            <p:nvPr/>
          </p:nvSpPr>
          <p:spPr bwMode="auto">
            <a:xfrm>
              <a:off x="5997603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円/楕円 586"/>
            <p:cNvSpPr/>
            <p:nvPr/>
          </p:nvSpPr>
          <p:spPr bwMode="auto">
            <a:xfrm>
              <a:off x="6265902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円/楕円 99"/>
            <p:cNvSpPr/>
            <p:nvPr/>
          </p:nvSpPr>
          <p:spPr bwMode="auto">
            <a:xfrm>
              <a:off x="5941756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円/楕円 99"/>
            <p:cNvSpPr/>
            <p:nvPr/>
          </p:nvSpPr>
          <p:spPr bwMode="auto">
            <a:xfrm>
              <a:off x="6217981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4886087" y="5092730"/>
            <a:ext cx="276628" cy="1178190"/>
            <a:chOff x="3524200" y="3289600"/>
            <a:chExt cx="652367" cy="2778501"/>
          </a:xfrm>
        </p:grpSpPr>
        <p:sp>
          <p:nvSpPr>
            <p:cNvPr id="288" name="台形 287"/>
            <p:cNvSpPr/>
            <p:nvPr/>
          </p:nvSpPr>
          <p:spPr bwMode="auto">
            <a:xfrm rot="10800000">
              <a:off x="384762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台形 288"/>
            <p:cNvSpPr/>
            <p:nvPr/>
          </p:nvSpPr>
          <p:spPr bwMode="auto">
            <a:xfrm rot="10800000">
              <a:off x="389191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台形 289"/>
            <p:cNvSpPr/>
            <p:nvPr/>
          </p:nvSpPr>
          <p:spPr bwMode="auto">
            <a:xfrm rot="10800000">
              <a:off x="388239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1" name="片側の 2 つの角を丸めた四角形 290"/>
            <p:cNvSpPr/>
            <p:nvPr/>
          </p:nvSpPr>
          <p:spPr bwMode="auto">
            <a:xfrm>
              <a:off x="386524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片側の 2 つの角を丸めた四角形 291"/>
            <p:cNvSpPr/>
            <p:nvPr/>
          </p:nvSpPr>
          <p:spPr bwMode="auto">
            <a:xfrm>
              <a:off x="386524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片側の 2 つの角を丸めた四角形 292"/>
            <p:cNvSpPr/>
            <p:nvPr/>
          </p:nvSpPr>
          <p:spPr bwMode="auto">
            <a:xfrm rot="10800000">
              <a:off x="392679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角丸四角形 294"/>
            <p:cNvSpPr/>
            <p:nvPr/>
          </p:nvSpPr>
          <p:spPr bwMode="auto">
            <a:xfrm>
              <a:off x="391497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角丸四角形 295"/>
            <p:cNvSpPr/>
            <p:nvPr/>
          </p:nvSpPr>
          <p:spPr bwMode="auto">
            <a:xfrm>
              <a:off x="391497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角丸四角形 296"/>
            <p:cNvSpPr/>
            <p:nvPr/>
          </p:nvSpPr>
          <p:spPr bwMode="auto">
            <a:xfrm>
              <a:off x="391497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角丸四角形 297"/>
            <p:cNvSpPr/>
            <p:nvPr/>
          </p:nvSpPr>
          <p:spPr bwMode="auto">
            <a:xfrm>
              <a:off x="391497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台形 276"/>
            <p:cNvSpPr/>
            <p:nvPr/>
          </p:nvSpPr>
          <p:spPr bwMode="auto">
            <a:xfrm rot="10800000">
              <a:off x="362918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台形 277"/>
            <p:cNvSpPr/>
            <p:nvPr/>
          </p:nvSpPr>
          <p:spPr bwMode="auto">
            <a:xfrm rot="10800000">
              <a:off x="367347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台形 278"/>
            <p:cNvSpPr/>
            <p:nvPr/>
          </p:nvSpPr>
          <p:spPr bwMode="auto">
            <a:xfrm rot="10800000">
              <a:off x="366395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0" name="片側の 2 つの角を丸めた四角形 279"/>
            <p:cNvSpPr/>
            <p:nvPr/>
          </p:nvSpPr>
          <p:spPr bwMode="auto">
            <a:xfrm>
              <a:off x="364680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片側の 2 つの角を丸めた四角形 280"/>
            <p:cNvSpPr/>
            <p:nvPr/>
          </p:nvSpPr>
          <p:spPr bwMode="auto">
            <a:xfrm>
              <a:off x="364680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片側の 2 つの角を丸めた四角形 281"/>
            <p:cNvSpPr/>
            <p:nvPr/>
          </p:nvSpPr>
          <p:spPr bwMode="auto">
            <a:xfrm rot="10800000">
              <a:off x="370835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角丸四角形 283"/>
            <p:cNvSpPr/>
            <p:nvPr/>
          </p:nvSpPr>
          <p:spPr bwMode="auto">
            <a:xfrm>
              <a:off x="369653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角丸四角形 284"/>
            <p:cNvSpPr/>
            <p:nvPr/>
          </p:nvSpPr>
          <p:spPr bwMode="auto">
            <a:xfrm>
              <a:off x="369653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角丸四角形 285"/>
            <p:cNvSpPr/>
            <p:nvPr/>
          </p:nvSpPr>
          <p:spPr bwMode="auto">
            <a:xfrm>
              <a:off x="369653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角丸四角形 286"/>
            <p:cNvSpPr/>
            <p:nvPr/>
          </p:nvSpPr>
          <p:spPr bwMode="auto">
            <a:xfrm>
              <a:off x="369653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台形 259"/>
            <p:cNvSpPr/>
            <p:nvPr/>
          </p:nvSpPr>
          <p:spPr bwMode="auto">
            <a:xfrm>
              <a:off x="3524200" y="4718091"/>
              <a:ext cx="652367" cy="664802"/>
            </a:xfrm>
            <a:prstGeom prst="trapezoid">
              <a:avLst>
                <a:gd name="adj" fmla="val 11300"/>
              </a:avLst>
            </a:prstGeom>
            <a:pattFill prst="solidDmnd">
              <a:fgClr>
                <a:srgbClr val="FF0066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円/楕円 266"/>
            <p:cNvSpPr/>
            <p:nvPr/>
          </p:nvSpPr>
          <p:spPr bwMode="auto">
            <a:xfrm>
              <a:off x="3585892" y="3317158"/>
              <a:ext cx="528960" cy="811070"/>
            </a:xfrm>
            <a:prstGeom prst="ellipse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台形 267"/>
            <p:cNvSpPr/>
            <p:nvPr/>
          </p:nvSpPr>
          <p:spPr bwMode="auto">
            <a:xfrm>
              <a:off x="3753151" y="3830035"/>
              <a:ext cx="194443" cy="129358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片側の 2 つの角を丸めた四角形 268"/>
            <p:cNvSpPr/>
            <p:nvPr/>
          </p:nvSpPr>
          <p:spPr bwMode="auto">
            <a:xfrm>
              <a:off x="3568799" y="3929287"/>
              <a:ext cx="563146" cy="873592"/>
            </a:xfrm>
            <a:prstGeom prst="round2SameRect">
              <a:avLst>
                <a:gd name="adj1" fmla="val 25448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269"/>
            <p:cNvSpPr/>
            <p:nvPr/>
          </p:nvSpPr>
          <p:spPr bwMode="auto">
            <a:xfrm>
              <a:off x="3811796" y="4006963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円/楕円 270"/>
            <p:cNvSpPr/>
            <p:nvPr/>
          </p:nvSpPr>
          <p:spPr bwMode="auto">
            <a:xfrm>
              <a:off x="3811796" y="4165551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円/楕円 271"/>
            <p:cNvSpPr/>
            <p:nvPr/>
          </p:nvSpPr>
          <p:spPr bwMode="auto">
            <a:xfrm>
              <a:off x="3811796" y="4315568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/楕円 272"/>
            <p:cNvSpPr/>
            <p:nvPr/>
          </p:nvSpPr>
          <p:spPr bwMode="auto">
            <a:xfrm>
              <a:off x="3631776" y="3357214"/>
              <a:ext cx="437191" cy="532532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片側の 2 つの角を丸めた四角形 273"/>
            <p:cNvSpPr/>
            <p:nvPr/>
          </p:nvSpPr>
          <p:spPr bwMode="auto">
            <a:xfrm rot="10800000">
              <a:off x="3583555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片側の 2 つの角を丸めた四角形 274"/>
            <p:cNvSpPr/>
            <p:nvPr/>
          </p:nvSpPr>
          <p:spPr bwMode="auto">
            <a:xfrm rot="10800000">
              <a:off x="3956454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円/楕円 275"/>
            <p:cNvSpPr/>
            <p:nvPr/>
          </p:nvSpPr>
          <p:spPr bwMode="auto">
            <a:xfrm>
              <a:off x="3811796" y="4466655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9" name="グループ化 788"/>
            <p:cNvGrpSpPr/>
            <p:nvPr/>
          </p:nvGrpSpPr>
          <p:grpSpPr>
            <a:xfrm>
              <a:off x="3641206" y="3332777"/>
              <a:ext cx="418350" cy="311430"/>
              <a:chOff x="3702203" y="3332777"/>
              <a:chExt cx="296366" cy="311430"/>
            </a:xfrm>
          </p:grpSpPr>
          <p:sp>
            <p:nvSpPr>
              <p:cNvPr id="265" name="円/楕円 423"/>
              <p:cNvSpPr/>
              <p:nvPr/>
            </p:nvSpPr>
            <p:spPr bwMode="auto">
              <a:xfrm rot="1749119">
                <a:off x="3702203" y="3332777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円/楕円 423"/>
              <p:cNvSpPr/>
              <p:nvPr/>
            </p:nvSpPr>
            <p:spPr bwMode="auto">
              <a:xfrm rot="19850881" flipH="1">
                <a:off x="3847463" y="3332779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3" name="台形 262"/>
            <p:cNvSpPr/>
            <p:nvPr/>
          </p:nvSpPr>
          <p:spPr bwMode="auto">
            <a:xfrm>
              <a:off x="3657503" y="3289600"/>
              <a:ext cx="385757" cy="134412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円/楕円 263"/>
            <p:cNvSpPr/>
            <p:nvPr/>
          </p:nvSpPr>
          <p:spPr bwMode="auto">
            <a:xfrm>
              <a:off x="3724174" y="3289600"/>
              <a:ext cx="232286" cy="134411"/>
            </a:xfrm>
            <a:prstGeom prst="ellipse">
              <a:avLst/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4" name="円/楕円 243"/>
            <p:cNvSpPr/>
            <p:nvPr/>
          </p:nvSpPr>
          <p:spPr bwMode="auto">
            <a:xfrm>
              <a:off x="3714387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/楕円 244"/>
            <p:cNvSpPr/>
            <p:nvPr/>
          </p:nvSpPr>
          <p:spPr bwMode="auto">
            <a:xfrm>
              <a:off x="3937601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二等辺三角形 98"/>
            <p:cNvSpPr/>
            <p:nvPr/>
          </p:nvSpPr>
          <p:spPr bwMode="auto">
            <a:xfrm rot="10800000">
              <a:off x="3781895" y="3790851"/>
              <a:ext cx="136976" cy="53328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二等辺三角形 98"/>
            <p:cNvSpPr/>
            <p:nvPr/>
          </p:nvSpPr>
          <p:spPr bwMode="auto">
            <a:xfrm rot="10800000" flipV="1">
              <a:off x="3827523" y="3748848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円/楕円 247"/>
            <p:cNvSpPr/>
            <p:nvPr/>
          </p:nvSpPr>
          <p:spPr bwMode="auto">
            <a:xfrm>
              <a:off x="3719834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/楕円 248"/>
            <p:cNvSpPr/>
            <p:nvPr/>
          </p:nvSpPr>
          <p:spPr bwMode="auto">
            <a:xfrm>
              <a:off x="3942719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月 250"/>
            <p:cNvSpPr/>
            <p:nvPr/>
          </p:nvSpPr>
          <p:spPr bwMode="auto">
            <a:xfrm rot="5400000">
              <a:off x="3730698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月 251"/>
            <p:cNvSpPr/>
            <p:nvPr/>
          </p:nvSpPr>
          <p:spPr bwMode="auto">
            <a:xfrm rot="5400000">
              <a:off x="3945963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4" name="グループ化 753"/>
            <p:cNvGrpSpPr/>
            <p:nvPr/>
          </p:nvGrpSpPr>
          <p:grpSpPr>
            <a:xfrm>
              <a:off x="3566968" y="3942972"/>
              <a:ext cx="370633" cy="1076088"/>
              <a:chOff x="1716607" y="4011059"/>
              <a:chExt cx="370633" cy="1076088"/>
            </a:xfrm>
          </p:grpSpPr>
          <p:sp>
            <p:nvSpPr>
              <p:cNvPr id="753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 746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9" name="片側の 2 つの角を丸めた四角形 748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5" name="グループ化 754"/>
            <p:cNvGrpSpPr/>
            <p:nvPr/>
          </p:nvGrpSpPr>
          <p:grpSpPr>
            <a:xfrm flipH="1">
              <a:off x="3760080" y="3942972"/>
              <a:ext cx="370633" cy="1076088"/>
              <a:chOff x="1716607" y="4011059"/>
              <a:chExt cx="370633" cy="1076088"/>
            </a:xfrm>
          </p:grpSpPr>
          <p:sp>
            <p:nvSpPr>
              <p:cNvPr id="756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 756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8" name="片側の 2 つの角を丸めた四角形 757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8615000" y="5199946"/>
            <a:ext cx="245296" cy="1063964"/>
            <a:chOff x="6932298" y="3528244"/>
            <a:chExt cx="578482" cy="2509142"/>
          </a:xfrm>
        </p:grpSpPr>
        <p:sp>
          <p:nvSpPr>
            <p:cNvPr id="682" name="円/楕円 681"/>
            <p:cNvSpPr/>
            <p:nvPr/>
          </p:nvSpPr>
          <p:spPr bwMode="auto">
            <a:xfrm>
              <a:off x="6966541" y="3553130"/>
              <a:ext cx="502966" cy="521588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6" name="円/楕円 675"/>
            <p:cNvSpPr/>
            <p:nvPr/>
          </p:nvSpPr>
          <p:spPr bwMode="auto">
            <a:xfrm rot="20543917">
              <a:off x="6971676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円/楕円 676"/>
            <p:cNvSpPr/>
            <p:nvPr/>
          </p:nvSpPr>
          <p:spPr bwMode="auto">
            <a:xfrm rot="20543917">
              <a:off x="6994525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0" name="円/楕円 679"/>
            <p:cNvSpPr/>
            <p:nvPr/>
          </p:nvSpPr>
          <p:spPr bwMode="auto">
            <a:xfrm rot="1056083" flipH="1">
              <a:off x="7365872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1" name="円/楕円 680"/>
            <p:cNvSpPr/>
            <p:nvPr/>
          </p:nvSpPr>
          <p:spPr bwMode="auto">
            <a:xfrm rot="1056083" flipH="1">
              <a:off x="7366912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台形 527"/>
            <p:cNvSpPr/>
            <p:nvPr/>
          </p:nvSpPr>
          <p:spPr bwMode="auto">
            <a:xfrm rot="10800000">
              <a:off x="7215488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片側の 2 つの角を丸めた四角形 530"/>
            <p:cNvSpPr/>
            <p:nvPr/>
          </p:nvSpPr>
          <p:spPr bwMode="auto">
            <a:xfrm>
              <a:off x="7231750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片側の 2 つの角を丸めた四角形 531"/>
            <p:cNvSpPr/>
            <p:nvPr/>
          </p:nvSpPr>
          <p:spPr bwMode="auto">
            <a:xfrm>
              <a:off x="7231750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角丸四角形 534"/>
            <p:cNvSpPr/>
            <p:nvPr/>
          </p:nvSpPr>
          <p:spPr bwMode="auto">
            <a:xfrm>
              <a:off x="7277668" y="5887036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角丸四角形 535"/>
            <p:cNvSpPr/>
            <p:nvPr/>
          </p:nvSpPr>
          <p:spPr bwMode="auto">
            <a:xfrm>
              <a:off x="7277668" y="5905557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角丸四角形 536"/>
            <p:cNvSpPr/>
            <p:nvPr/>
          </p:nvSpPr>
          <p:spPr bwMode="auto">
            <a:xfrm>
              <a:off x="7277668" y="592361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台形 516"/>
            <p:cNvSpPr/>
            <p:nvPr/>
          </p:nvSpPr>
          <p:spPr bwMode="auto">
            <a:xfrm rot="10800000">
              <a:off x="7013807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0" name="片側の 2 つの角を丸めた四角形 519"/>
            <p:cNvSpPr/>
            <p:nvPr/>
          </p:nvSpPr>
          <p:spPr bwMode="auto">
            <a:xfrm>
              <a:off x="7030069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片側の 2 つの角を丸めた四角形 520"/>
            <p:cNvSpPr/>
            <p:nvPr/>
          </p:nvSpPr>
          <p:spPr bwMode="auto">
            <a:xfrm>
              <a:off x="7030069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角丸四角形 523"/>
            <p:cNvSpPr/>
            <p:nvPr/>
          </p:nvSpPr>
          <p:spPr bwMode="auto">
            <a:xfrm>
              <a:off x="7075987" y="588702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角丸四角形 524"/>
            <p:cNvSpPr/>
            <p:nvPr/>
          </p:nvSpPr>
          <p:spPr bwMode="auto">
            <a:xfrm>
              <a:off x="7075987" y="590554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角丸四角形 525"/>
            <p:cNvSpPr/>
            <p:nvPr/>
          </p:nvSpPr>
          <p:spPr bwMode="auto">
            <a:xfrm>
              <a:off x="7075987" y="5923599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台形 499"/>
            <p:cNvSpPr/>
            <p:nvPr/>
          </p:nvSpPr>
          <p:spPr bwMode="auto">
            <a:xfrm rot="10800000">
              <a:off x="6962117" y="4818250"/>
              <a:ext cx="511832" cy="758960"/>
            </a:xfrm>
            <a:prstGeom prst="trapezoid">
              <a:avLst>
                <a:gd name="adj" fmla="val 11300"/>
              </a:avLst>
            </a:prstGeom>
            <a:pattFill prst="plaid">
              <a:fgClr>
                <a:srgbClr val="002060"/>
              </a:fgClr>
              <a:bgClr>
                <a:schemeClr val="accent2">
                  <a:lumMod val="40000"/>
                  <a:lumOff val="60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台形 507"/>
            <p:cNvSpPr/>
            <p:nvPr/>
          </p:nvSpPr>
          <p:spPr bwMode="auto">
            <a:xfrm>
              <a:off x="7128262" y="4016286"/>
              <a:ext cx="179524" cy="116818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片側の 2 つの角を丸めた四角形 508"/>
            <p:cNvSpPr/>
            <p:nvPr/>
          </p:nvSpPr>
          <p:spPr bwMode="auto">
            <a:xfrm>
              <a:off x="6948126" y="4105916"/>
              <a:ext cx="539794" cy="814556"/>
            </a:xfrm>
            <a:prstGeom prst="round2SameRect">
              <a:avLst>
                <a:gd name="adj1" fmla="val 29296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円/楕円 509"/>
            <p:cNvSpPr/>
            <p:nvPr/>
          </p:nvSpPr>
          <p:spPr bwMode="auto">
            <a:xfrm>
              <a:off x="7182407" y="4176062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円/楕円 510"/>
            <p:cNvSpPr/>
            <p:nvPr/>
          </p:nvSpPr>
          <p:spPr bwMode="auto">
            <a:xfrm>
              <a:off x="7182407" y="4319276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円/楕円 511"/>
            <p:cNvSpPr/>
            <p:nvPr/>
          </p:nvSpPr>
          <p:spPr bwMode="auto">
            <a:xfrm>
              <a:off x="7182407" y="4454749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円/楕円 512"/>
            <p:cNvSpPr/>
            <p:nvPr/>
          </p:nvSpPr>
          <p:spPr bwMode="auto">
            <a:xfrm>
              <a:off x="7002736" y="3589301"/>
              <a:ext cx="430573" cy="485493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片側の 2 つの角を丸めた四角形 513"/>
            <p:cNvSpPr/>
            <p:nvPr/>
          </p:nvSpPr>
          <p:spPr bwMode="auto">
            <a:xfrm rot="10800000">
              <a:off x="6971677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片側の 2 つの角を丸めた四角形 514"/>
            <p:cNvSpPr/>
            <p:nvPr/>
          </p:nvSpPr>
          <p:spPr bwMode="auto">
            <a:xfrm rot="10800000">
              <a:off x="7315965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円/楕円 515"/>
            <p:cNvSpPr/>
            <p:nvPr/>
          </p:nvSpPr>
          <p:spPr bwMode="auto">
            <a:xfrm>
              <a:off x="7182407" y="4591190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8" name="グループ化 787"/>
            <p:cNvGrpSpPr/>
            <p:nvPr/>
          </p:nvGrpSpPr>
          <p:grpSpPr>
            <a:xfrm>
              <a:off x="7014184" y="3567235"/>
              <a:ext cx="407696" cy="281239"/>
              <a:chOff x="7048851" y="3567235"/>
              <a:chExt cx="338362" cy="281239"/>
            </a:xfrm>
          </p:grpSpPr>
          <p:sp>
            <p:nvSpPr>
              <p:cNvPr id="505" name="円/楕円 423"/>
              <p:cNvSpPr/>
              <p:nvPr/>
            </p:nvSpPr>
            <p:spPr bwMode="auto">
              <a:xfrm rot="1749119">
                <a:off x="7048851" y="3567235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円/楕円 423"/>
              <p:cNvSpPr/>
              <p:nvPr/>
            </p:nvSpPr>
            <p:spPr bwMode="auto">
              <a:xfrm rot="19850881" flipH="1">
                <a:off x="7247701" y="3567237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3" name="台形 502"/>
            <p:cNvSpPr/>
            <p:nvPr/>
          </p:nvSpPr>
          <p:spPr bwMode="auto">
            <a:xfrm>
              <a:off x="7039951" y="3528244"/>
              <a:ext cx="356160" cy="121381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円/楕円 503"/>
            <p:cNvSpPr/>
            <p:nvPr/>
          </p:nvSpPr>
          <p:spPr bwMode="auto">
            <a:xfrm>
              <a:off x="7101506" y="3528244"/>
              <a:ext cx="214465" cy="121382"/>
            </a:xfrm>
            <a:prstGeom prst="ellipse">
              <a:avLst/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4" name="円/楕円 483"/>
            <p:cNvSpPr/>
            <p:nvPr/>
          </p:nvSpPr>
          <p:spPr bwMode="auto">
            <a:xfrm>
              <a:off x="7092471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円/楕円 484"/>
            <p:cNvSpPr/>
            <p:nvPr/>
          </p:nvSpPr>
          <p:spPr bwMode="auto">
            <a:xfrm>
              <a:off x="7298559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二等辺三角形 98"/>
            <p:cNvSpPr/>
            <p:nvPr/>
          </p:nvSpPr>
          <p:spPr bwMode="auto">
            <a:xfrm rot="10800000">
              <a:off x="7154799" y="3980903"/>
              <a:ext cx="126467" cy="4815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二等辺三角形 98"/>
            <p:cNvSpPr/>
            <p:nvPr/>
          </p:nvSpPr>
          <p:spPr bwMode="auto">
            <a:xfrm rot="10800000" flipV="1">
              <a:off x="7196927" y="3942972"/>
              <a:ext cx="42212" cy="2092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円/楕円 487"/>
            <p:cNvSpPr/>
            <p:nvPr/>
          </p:nvSpPr>
          <p:spPr bwMode="auto">
            <a:xfrm>
              <a:off x="7097500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円/楕円 488"/>
            <p:cNvSpPr/>
            <p:nvPr/>
          </p:nvSpPr>
          <p:spPr bwMode="auto">
            <a:xfrm>
              <a:off x="7303284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月 490"/>
            <p:cNvSpPr/>
            <p:nvPr/>
          </p:nvSpPr>
          <p:spPr bwMode="auto">
            <a:xfrm rot="5400000">
              <a:off x="7107773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月 491"/>
            <p:cNvSpPr/>
            <p:nvPr/>
          </p:nvSpPr>
          <p:spPr bwMode="auto">
            <a:xfrm rot="5400000">
              <a:off x="7306522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6" name="グループ化 775"/>
            <p:cNvGrpSpPr/>
            <p:nvPr/>
          </p:nvGrpSpPr>
          <p:grpSpPr>
            <a:xfrm>
              <a:off x="6932298" y="4134439"/>
              <a:ext cx="578482" cy="1017535"/>
              <a:chOff x="7273336" y="3942972"/>
              <a:chExt cx="563745" cy="1076088"/>
            </a:xfrm>
          </p:grpSpPr>
          <p:grpSp>
            <p:nvGrpSpPr>
              <p:cNvPr id="766" name="グループ化 765"/>
              <p:cNvGrpSpPr/>
              <p:nvPr/>
            </p:nvGrpSpPr>
            <p:grpSpPr>
              <a:xfrm>
                <a:off x="7273336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767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006600"/>
                  </a:fgClr>
                  <a:bgClr>
                    <a:srgbClr val="00B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フリーフォーム 767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9" name="片側の 2 つの角を丸めた四角形 768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6600"/>
                  </a:fgClr>
                  <a:bgClr>
                    <a:srgbClr val="00B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1" name="グループ化 770"/>
              <p:cNvGrpSpPr/>
              <p:nvPr/>
            </p:nvGrpSpPr>
            <p:grpSpPr>
              <a:xfrm flipH="1">
                <a:off x="7466448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772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006600"/>
                  </a:fgClr>
                  <a:bgClr>
                    <a:srgbClr val="00B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フリーフォーム 772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4" name="片側の 2 つの角を丸めた四角形 773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6600"/>
                  </a:fgClr>
                  <a:bgClr>
                    <a:srgbClr val="00B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" name="グループ化 7"/>
          <p:cNvGrpSpPr/>
          <p:nvPr/>
        </p:nvGrpSpPr>
        <p:grpSpPr>
          <a:xfrm>
            <a:off x="6697163" y="5141053"/>
            <a:ext cx="329018" cy="1138166"/>
            <a:chOff x="4635892" y="3383956"/>
            <a:chExt cx="775920" cy="2684145"/>
          </a:xfrm>
        </p:grpSpPr>
        <p:sp>
          <p:nvSpPr>
            <p:cNvPr id="654" name="台形 653"/>
            <p:cNvSpPr/>
            <p:nvPr/>
          </p:nvSpPr>
          <p:spPr bwMode="auto">
            <a:xfrm rot="10800000">
              <a:off x="506539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台形 551"/>
            <p:cNvSpPr/>
            <p:nvPr/>
          </p:nvSpPr>
          <p:spPr bwMode="auto">
            <a:xfrm rot="10800000">
              <a:off x="5003058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涙形 1"/>
            <p:cNvSpPr/>
            <p:nvPr/>
          </p:nvSpPr>
          <p:spPr bwMode="auto">
            <a:xfrm rot="11700000">
              <a:off x="4762589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涙形 481"/>
            <p:cNvSpPr/>
            <p:nvPr/>
          </p:nvSpPr>
          <p:spPr bwMode="auto">
            <a:xfrm rot="9900000" flipH="1">
              <a:off x="5148345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円/楕円 631"/>
            <p:cNvSpPr/>
            <p:nvPr/>
          </p:nvSpPr>
          <p:spPr bwMode="auto">
            <a:xfrm>
              <a:off x="4767690" y="3386452"/>
              <a:ext cx="512324" cy="572941"/>
            </a:xfrm>
            <a:custGeom>
              <a:avLst/>
              <a:gdLst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335484 h 582068"/>
                <a:gd name="connsiteX1" fmla="*/ 246648 w 493296"/>
                <a:gd name="connsiteY1" fmla="*/ 0 h 582068"/>
                <a:gd name="connsiteX2" fmla="*/ 493296 w 493296"/>
                <a:gd name="connsiteY2" fmla="*/ 335484 h 582068"/>
                <a:gd name="connsiteX3" fmla="*/ 246648 w 493296"/>
                <a:gd name="connsiteY3" fmla="*/ 582068 h 582068"/>
                <a:gd name="connsiteX4" fmla="*/ 0 w 493296"/>
                <a:gd name="connsiteY4" fmla="*/ 335484 h 58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296" h="582068">
                  <a:moveTo>
                    <a:pt x="0" y="335484"/>
                  </a:moveTo>
                  <a:cubicBezTo>
                    <a:pt x="0" y="199299"/>
                    <a:pt x="110428" y="0"/>
                    <a:pt x="246648" y="0"/>
                  </a:cubicBezTo>
                  <a:cubicBezTo>
                    <a:pt x="382868" y="0"/>
                    <a:pt x="493296" y="199299"/>
                    <a:pt x="493296" y="335484"/>
                  </a:cubicBezTo>
                  <a:cubicBezTo>
                    <a:pt x="493296" y="471669"/>
                    <a:pt x="382868" y="582068"/>
                    <a:pt x="246648" y="582068"/>
                  </a:cubicBezTo>
                  <a:cubicBezTo>
                    <a:pt x="110428" y="582068"/>
                    <a:pt x="0" y="471669"/>
                    <a:pt x="0" y="335484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"/>
            <p:cNvSpPr/>
            <p:nvPr/>
          </p:nvSpPr>
          <p:spPr bwMode="auto">
            <a:xfrm rot="20768916">
              <a:off x="4782911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9" name="円/楕円 538"/>
            <p:cNvSpPr/>
            <p:nvPr/>
          </p:nvSpPr>
          <p:spPr bwMode="auto">
            <a:xfrm rot="831084" flipH="1">
              <a:off x="5159176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27" name="グループ化 526"/>
            <p:cNvGrpSpPr/>
            <p:nvPr/>
          </p:nvGrpSpPr>
          <p:grpSpPr>
            <a:xfrm rot="20996001" flipH="1">
              <a:off x="5246673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529" name="グループ化 528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534" name="フリーフォーム 533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 537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0" name="片側の 2 つの角を丸めた四角形 529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片側の 2 つの角を丸めた四角形 53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2" name="グループ化 501"/>
            <p:cNvGrpSpPr/>
            <p:nvPr/>
          </p:nvGrpSpPr>
          <p:grpSpPr>
            <a:xfrm rot="603999">
              <a:off x="4635892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507" name="グループ化 506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522" name="フリーフォーム 521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フリーフォーム 522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18" name="片側の 2 つの角を丸めた四角形 517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片側の 2 つの角を丸めた四角形 518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5" name="台形 654"/>
            <p:cNvSpPr/>
            <p:nvPr/>
          </p:nvSpPr>
          <p:spPr bwMode="auto">
            <a:xfrm rot="10800000">
              <a:off x="505587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6" name="片側の 2 つの角を丸めた四角形 655"/>
            <p:cNvSpPr/>
            <p:nvPr/>
          </p:nvSpPr>
          <p:spPr bwMode="auto">
            <a:xfrm>
              <a:off x="503872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7" name="片側の 2 つの角を丸めた四角形 656"/>
            <p:cNvSpPr/>
            <p:nvPr/>
          </p:nvSpPr>
          <p:spPr bwMode="auto">
            <a:xfrm>
              <a:off x="503872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8" name="片側の 2 つの角を丸めた四角形 657"/>
            <p:cNvSpPr/>
            <p:nvPr/>
          </p:nvSpPr>
          <p:spPr bwMode="auto">
            <a:xfrm rot="10800000">
              <a:off x="510027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0" name="角丸四角形 659"/>
            <p:cNvSpPr/>
            <p:nvPr/>
          </p:nvSpPr>
          <p:spPr bwMode="auto">
            <a:xfrm>
              <a:off x="508845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1" name="角丸四角形 660"/>
            <p:cNvSpPr/>
            <p:nvPr/>
          </p:nvSpPr>
          <p:spPr bwMode="auto">
            <a:xfrm>
              <a:off x="508845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2" name="角丸四角形 661"/>
            <p:cNvSpPr/>
            <p:nvPr/>
          </p:nvSpPr>
          <p:spPr bwMode="auto">
            <a:xfrm>
              <a:off x="508845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3" name="角丸四角形 662"/>
            <p:cNvSpPr/>
            <p:nvPr/>
          </p:nvSpPr>
          <p:spPr bwMode="auto">
            <a:xfrm>
              <a:off x="508845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台形 641"/>
            <p:cNvSpPr/>
            <p:nvPr/>
          </p:nvSpPr>
          <p:spPr bwMode="auto">
            <a:xfrm rot="10800000">
              <a:off x="4802667" y="4935193"/>
              <a:ext cx="236576" cy="996632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台形 642"/>
            <p:cNvSpPr/>
            <p:nvPr/>
          </p:nvSpPr>
          <p:spPr bwMode="auto">
            <a:xfrm rot="10800000">
              <a:off x="484695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4" name="台形 643"/>
            <p:cNvSpPr/>
            <p:nvPr/>
          </p:nvSpPr>
          <p:spPr bwMode="auto">
            <a:xfrm rot="10800000">
              <a:off x="483743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5" name="片側の 2 つの角を丸めた四角形 644"/>
            <p:cNvSpPr/>
            <p:nvPr/>
          </p:nvSpPr>
          <p:spPr bwMode="auto">
            <a:xfrm>
              <a:off x="482028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片側の 2 つの角を丸めた四角形 645"/>
            <p:cNvSpPr/>
            <p:nvPr/>
          </p:nvSpPr>
          <p:spPr bwMode="auto">
            <a:xfrm>
              <a:off x="482028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片側の 2 つの角を丸めた四角形 646"/>
            <p:cNvSpPr/>
            <p:nvPr/>
          </p:nvSpPr>
          <p:spPr bwMode="auto">
            <a:xfrm rot="10800000">
              <a:off x="488183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角丸四角形 648"/>
            <p:cNvSpPr/>
            <p:nvPr/>
          </p:nvSpPr>
          <p:spPr bwMode="auto">
            <a:xfrm>
              <a:off x="487001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0" name="角丸四角形 649"/>
            <p:cNvSpPr/>
            <p:nvPr/>
          </p:nvSpPr>
          <p:spPr bwMode="auto">
            <a:xfrm>
              <a:off x="487001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角丸四角形 650"/>
            <p:cNvSpPr/>
            <p:nvPr/>
          </p:nvSpPr>
          <p:spPr bwMode="auto">
            <a:xfrm>
              <a:off x="487001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2" name="角丸四角形 651"/>
            <p:cNvSpPr/>
            <p:nvPr/>
          </p:nvSpPr>
          <p:spPr bwMode="auto">
            <a:xfrm>
              <a:off x="487001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台形 624"/>
            <p:cNvSpPr/>
            <p:nvPr/>
          </p:nvSpPr>
          <p:spPr bwMode="auto">
            <a:xfrm rot="10800000">
              <a:off x="4774051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台形 632"/>
            <p:cNvSpPr/>
            <p:nvPr/>
          </p:nvSpPr>
          <p:spPr bwMode="auto">
            <a:xfrm>
              <a:off x="4926631" y="3906038"/>
              <a:ext cx="194443" cy="124965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片側の 2 つの角を丸めた四角形 633"/>
            <p:cNvSpPr/>
            <p:nvPr/>
          </p:nvSpPr>
          <p:spPr bwMode="auto">
            <a:xfrm>
              <a:off x="4718461" y="4001919"/>
              <a:ext cx="610782" cy="843926"/>
            </a:xfrm>
            <a:prstGeom prst="round2SameRect">
              <a:avLst>
                <a:gd name="adj1" fmla="val 30506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5" name="円/楕円 634"/>
            <p:cNvSpPr/>
            <p:nvPr/>
          </p:nvSpPr>
          <p:spPr bwMode="auto">
            <a:xfrm>
              <a:off x="4985276" y="4076957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6" name="円/楕円 635"/>
            <p:cNvSpPr/>
            <p:nvPr/>
          </p:nvSpPr>
          <p:spPr bwMode="auto">
            <a:xfrm>
              <a:off x="4985276" y="4230160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7" name="円/楕円 636"/>
            <p:cNvSpPr/>
            <p:nvPr/>
          </p:nvSpPr>
          <p:spPr bwMode="auto">
            <a:xfrm>
              <a:off x="4985276" y="4375082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8" name="円/楕円 637"/>
            <p:cNvSpPr/>
            <p:nvPr/>
          </p:nvSpPr>
          <p:spPr bwMode="auto">
            <a:xfrm>
              <a:off x="4808953" y="3428249"/>
              <a:ext cx="429798" cy="535472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9" name="片側の 2 つの角を丸めた四角形 638"/>
            <p:cNvSpPr/>
            <p:nvPr/>
          </p:nvSpPr>
          <p:spPr bwMode="auto">
            <a:xfrm rot="10800000">
              <a:off x="4757035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片側の 2 つの角を丸めた四角形 639"/>
            <p:cNvSpPr/>
            <p:nvPr/>
          </p:nvSpPr>
          <p:spPr bwMode="auto">
            <a:xfrm rot="10800000">
              <a:off x="5129934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円/楕円 640"/>
            <p:cNvSpPr/>
            <p:nvPr/>
          </p:nvSpPr>
          <p:spPr bwMode="auto">
            <a:xfrm>
              <a:off x="4985276" y="4521039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1" name="二等辺三角形 98"/>
            <p:cNvSpPr/>
            <p:nvPr/>
          </p:nvSpPr>
          <p:spPr bwMode="auto">
            <a:xfrm rot="10800000">
              <a:off x="4980426" y="3867311"/>
              <a:ext cx="86874" cy="4746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二等辺三角形 98"/>
            <p:cNvSpPr/>
            <p:nvPr/>
          </p:nvSpPr>
          <p:spPr bwMode="auto">
            <a:xfrm rot="10800000" flipV="1">
              <a:off x="5001003" y="3817740"/>
              <a:ext cx="45720" cy="2238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4802666" y="3464977"/>
              <a:ext cx="431205" cy="184088"/>
              <a:chOff x="4834199" y="3464977"/>
              <a:chExt cx="399672" cy="184088"/>
            </a:xfrm>
          </p:grpSpPr>
          <p:grpSp>
            <p:nvGrpSpPr>
              <p:cNvPr id="4" name="グループ化 3"/>
              <p:cNvGrpSpPr/>
              <p:nvPr/>
            </p:nvGrpSpPr>
            <p:grpSpPr>
              <a:xfrm>
                <a:off x="5060370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3" name="月 2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3" name="月 482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0" name="月 489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3" name="月 492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94" name="グループ化 493"/>
              <p:cNvGrpSpPr/>
              <p:nvPr/>
            </p:nvGrpSpPr>
            <p:grpSpPr>
              <a:xfrm flipH="1">
                <a:off x="4834199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495" name="月 494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6" name="月 495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7" name="月 496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8" name="月 497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99" name="台形 498"/>
            <p:cNvSpPr/>
            <p:nvPr/>
          </p:nvSpPr>
          <p:spPr bwMode="auto">
            <a:xfrm>
              <a:off x="4830983" y="3383956"/>
              <a:ext cx="385757" cy="129847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円/楕円 500"/>
            <p:cNvSpPr/>
            <p:nvPr/>
          </p:nvSpPr>
          <p:spPr bwMode="auto">
            <a:xfrm>
              <a:off x="4897654" y="3383956"/>
              <a:ext cx="232286" cy="129847"/>
            </a:xfrm>
            <a:prstGeom prst="ellipse">
              <a:avLst/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4862508" y="3645596"/>
              <a:ext cx="322688" cy="145413"/>
              <a:chOff x="4861577" y="3645596"/>
              <a:chExt cx="322688" cy="145413"/>
            </a:xfrm>
          </p:grpSpPr>
          <p:grpSp>
            <p:nvGrpSpPr>
              <p:cNvPr id="12" name="グループ化 11"/>
              <p:cNvGrpSpPr/>
              <p:nvPr/>
            </p:nvGrpSpPr>
            <p:grpSpPr>
              <a:xfrm>
                <a:off x="4861577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10" name="円/楕円 9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アーチ 10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円/楕円 539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円/楕円 540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円/楕円 541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円/楕円 542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4" name="グループ化 543"/>
              <p:cNvGrpSpPr/>
              <p:nvPr/>
            </p:nvGrpSpPr>
            <p:grpSpPr>
              <a:xfrm>
                <a:off x="5073955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545" name="円/楕円 544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アーチ 545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円/楕円 546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円/楕円 547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円/楕円 548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円/楕円 549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" name="月 13"/>
            <p:cNvSpPr/>
            <p:nvPr/>
          </p:nvSpPr>
          <p:spPr bwMode="auto">
            <a:xfrm rot="5400000">
              <a:off x="4892090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1" name="月 550"/>
            <p:cNvSpPr/>
            <p:nvPr/>
          </p:nvSpPr>
          <p:spPr bwMode="auto">
            <a:xfrm rot="5400000">
              <a:off x="5104021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53" name="グループ化 552"/>
          <p:cNvGrpSpPr/>
          <p:nvPr/>
        </p:nvGrpSpPr>
        <p:grpSpPr>
          <a:xfrm>
            <a:off x="1143043" y="3068960"/>
            <a:ext cx="374798" cy="1265958"/>
            <a:chOff x="2426726" y="3055030"/>
            <a:chExt cx="883888" cy="2985503"/>
          </a:xfrm>
        </p:grpSpPr>
        <p:grpSp>
          <p:nvGrpSpPr>
            <p:cNvPr id="554" name="グループ化 553"/>
            <p:cNvGrpSpPr/>
            <p:nvPr/>
          </p:nvGrpSpPr>
          <p:grpSpPr>
            <a:xfrm rot="20996001" flipH="1">
              <a:off x="312193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630" name="グループ化 629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653" name="フリーフォーム 652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フリーフォーム 658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31" name="片側の 2 つの角を丸めた四角形 630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片側の 2 つの角を丸めた四角形 647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5" name="グループ化 554"/>
            <p:cNvGrpSpPr/>
            <p:nvPr/>
          </p:nvGrpSpPr>
          <p:grpSpPr>
            <a:xfrm rot="603999">
              <a:off x="242672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624" name="グループ化 623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628" name="フリーフォーム 627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フリーフォーム 628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6" name="片側の 2 つの角を丸めた四角形 625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片側の 2 つの角を丸めた四角形 626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6" name="片側の 2 つの角を丸めた四角形 555"/>
            <p:cNvSpPr/>
            <p:nvPr/>
          </p:nvSpPr>
          <p:spPr bwMode="auto">
            <a:xfrm>
              <a:off x="25992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片側の 2 つの角を丸めた四角形 556"/>
            <p:cNvSpPr/>
            <p:nvPr/>
          </p:nvSpPr>
          <p:spPr bwMode="auto">
            <a:xfrm>
              <a:off x="25992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台形 557"/>
            <p:cNvSpPr/>
            <p:nvPr/>
          </p:nvSpPr>
          <p:spPr bwMode="auto">
            <a:xfrm>
              <a:off x="26679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片側の 2 つの角を丸めた四角形 558"/>
            <p:cNvSpPr/>
            <p:nvPr/>
          </p:nvSpPr>
          <p:spPr bwMode="auto">
            <a:xfrm>
              <a:off x="26547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台形 559"/>
            <p:cNvSpPr/>
            <p:nvPr/>
          </p:nvSpPr>
          <p:spPr bwMode="auto">
            <a:xfrm rot="10800000">
              <a:off x="25600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台形 560"/>
            <p:cNvSpPr/>
            <p:nvPr/>
          </p:nvSpPr>
          <p:spPr bwMode="auto">
            <a:xfrm rot="10800000">
              <a:off x="25905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片側の 2 つの角を丸めた四角形 561"/>
            <p:cNvSpPr/>
            <p:nvPr/>
          </p:nvSpPr>
          <p:spPr bwMode="auto">
            <a:xfrm>
              <a:off x="29040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片側の 2 つの角を丸めた四角形 562"/>
            <p:cNvSpPr/>
            <p:nvPr/>
          </p:nvSpPr>
          <p:spPr bwMode="auto">
            <a:xfrm>
              <a:off x="29040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台形 563"/>
            <p:cNvSpPr/>
            <p:nvPr/>
          </p:nvSpPr>
          <p:spPr bwMode="auto">
            <a:xfrm>
              <a:off x="29727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片側の 2 つの角を丸めた四角形 574"/>
            <p:cNvSpPr/>
            <p:nvPr/>
          </p:nvSpPr>
          <p:spPr bwMode="auto">
            <a:xfrm>
              <a:off x="29595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台形 575"/>
            <p:cNvSpPr/>
            <p:nvPr/>
          </p:nvSpPr>
          <p:spPr bwMode="auto">
            <a:xfrm rot="10800000">
              <a:off x="28648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台形 576"/>
            <p:cNvSpPr/>
            <p:nvPr/>
          </p:nvSpPr>
          <p:spPr bwMode="auto">
            <a:xfrm rot="10800000">
              <a:off x="28953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円/楕円 577"/>
            <p:cNvSpPr/>
            <p:nvPr/>
          </p:nvSpPr>
          <p:spPr bwMode="auto">
            <a:xfrm>
              <a:off x="2583191" y="3108848"/>
              <a:ext cx="567948" cy="584952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台形 588"/>
            <p:cNvSpPr/>
            <p:nvPr/>
          </p:nvSpPr>
          <p:spPr bwMode="auto">
            <a:xfrm>
              <a:off x="2726612" y="3663728"/>
              <a:ext cx="281106" cy="106654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片側の 2 つの角を丸めた四角形 591"/>
            <p:cNvSpPr/>
            <p:nvPr/>
          </p:nvSpPr>
          <p:spPr bwMode="auto">
            <a:xfrm>
              <a:off x="2527058" y="3767434"/>
              <a:ext cx="680214" cy="1088173"/>
            </a:xfrm>
            <a:prstGeom prst="round2SameRect">
              <a:avLst>
                <a:gd name="adj1" fmla="val 16179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円/楕円 597"/>
            <p:cNvSpPr/>
            <p:nvPr/>
          </p:nvSpPr>
          <p:spPr bwMode="auto">
            <a:xfrm>
              <a:off x="2824204" y="3853940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円/楕円 602"/>
            <p:cNvSpPr/>
            <p:nvPr/>
          </p:nvSpPr>
          <p:spPr bwMode="auto">
            <a:xfrm>
              <a:off x="2824204" y="403055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円/楕円 604"/>
            <p:cNvSpPr/>
            <p:nvPr/>
          </p:nvSpPr>
          <p:spPr bwMode="auto">
            <a:xfrm>
              <a:off x="2824204" y="419762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円/楕円 605"/>
            <p:cNvSpPr/>
            <p:nvPr/>
          </p:nvSpPr>
          <p:spPr bwMode="auto">
            <a:xfrm rot="20543917">
              <a:off x="2560974" y="3370591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円/楕円 606"/>
            <p:cNvSpPr/>
            <p:nvPr/>
          </p:nvSpPr>
          <p:spPr bwMode="auto">
            <a:xfrm rot="1056083" flipH="1">
              <a:off x="3044545" y="3370593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片側の 2 つの角を丸めた四角形 607"/>
            <p:cNvSpPr/>
            <p:nvPr/>
          </p:nvSpPr>
          <p:spPr bwMode="auto">
            <a:xfrm rot="10800000">
              <a:off x="2570017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片側の 2 つの角を丸めた四角形 608"/>
            <p:cNvSpPr/>
            <p:nvPr/>
          </p:nvSpPr>
          <p:spPr bwMode="auto">
            <a:xfrm rot="10800000">
              <a:off x="2985306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円/楕円 609"/>
            <p:cNvSpPr/>
            <p:nvPr/>
          </p:nvSpPr>
          <p:spPr bwMode="auto">
            <a:xfrm>
              <a:off x="2824204" y="4365889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円/楕円 612"/>
            <p:cNvSpPr/>
            <p:nvPr/>
          </p:nvSpPr>
          <p:spPr bwMode="auto">
            <a:xfrm rot="20543917">
              <a:off x="2589471" y="3395500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円/楕円 613"/>
            <p:cNvSpPr/>
            <p:nvPr/>
          </p:nvSpPr>
          <p:spPr bwMode="auto">
            <a:xfrm rot="1056083" flipH="1">
              <a:off x="3047868" y="3395499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円/楕円 614"/>
            <p:cNvSpPr/>
            <p:nvPr/>
          </p:nvSpPr>
          <p:spPr bwMode="auto">
            <a:xfrm>
              <a:off x="2623720" y="3130328"/>
              <a:ext cx="486890" cy="59307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台形 615"/>
            <p:cNvSpPr/>
            <p:nvPr/>
          </p:nvSpPr>
          <p:spPr bwMode="auto">
            <a:xfrm>
              <a:off x="2652360" y="3055030"/>
              <a:ext cx="429609" cy="149692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円/楕円 616"/>
            <p:cNvSpPr/>
            <p:nvPr/>
          </p:nvSpPr>
          <p:spPr bwMode="auto">
            <a:xfrm>
              <a:off x="2726612" y="3055030"/>
              <a:ext cx="258694" cy="149692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8" name="二等辺三角形 98"/>
            <p:cNvSpPr/>
            <p:nvPr/>
          </p:nvSpPr>
          <p:spPr bwMode="auto">
            <a:xfrm rot="10800000">
              <a:off x="2764392" y="3604286"/>
              <a:ext cx="205550" cy="72116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二等辺三角形 98"/>
            <p:cNvSpPr/>
            <p:nvPr/>
          </p:nvSpPr>
          <p:spPr bwMode="auto">
            <a:xfrm rot="10800000" flipV="1">
              <a:off x="2844307" y="3557021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0" name="円/楕円 619"/>
            <p:cNvSpPr/>
            <p:nvPr/>
          </p:nvSpPr>
          <p:spPr bwMode="auto">
            <a:xfrm>
              <a:off x="2701271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1" name="円/楕円 620"/>
            <p:cNvSpPr/>
            <p:nvPr/>
          </p:nvSpPr>
          <p:spPr bwMode="auto">
            <a:xfrm>
              <a:off x="2969876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円/楕円 99"/>
            <p:cNvSpPr/>
            <p:nvPr/>
          </p:nvSpPr>
          <p:spPr bwMode="auto">
            <a:xfrm>
              <a:off x="2668382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円/楕円 99"/>
            <p:cNvSpPr/>
            <p:nvPr/>
          </p:nvSpPr>
          <p:spPr bwMode="auto">
            <a:xfrm>
              <a:off x="2934138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4" name="グループ化 663"/>
          <p:cNvGrpSpPr/>
          <p:nvPr/>
        </p:nvGrpSpPr>
        <p:grpSpPr>
          <a:xfrm>
            <a:off x="3061519" y="3189073"/>
            <a:ext cx="376026" cy="1166490"/>
            <a:chOff x="5720931" y="3289600"/>
            <a:chExt cx="886785" cy="2750933"/>
          </a:xfrm>
        </p:grpSpPr>
        <p:grpSp>
          <p:nvGrpSpPr>
            <p:cNvPr id="665" name="グループ化 664"/>
            <p:cNvGrpSpPr/>
            <p:nvPr/>
          </p:nvGrpSpPr>
          <p:grpSpPr>
            <a:xfrm rot="20996001" flipH="1">
              <a:off x="6434950" y="3958344"/>
              <a:ext cx="172766" cy="1168374"/>
              <a:chOff x="661100" y="3800962"/>
              <a:chExt cx="188678" cy="1275984"/>
            </a:xfrm>
          </p:grpSpPr>
          <p:grpSp>
            <p:nvGrpSpPr>
              <p:cNvPr id="717" name="グループ化 716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20" name="フリーフォーム 719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フリーフォーム 725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18" name="片側の 2 つの角を丸めた四角形 717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片側の 2 つの角を丸めた四角形 718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6" name="グループ化 665"/>
            <p:cNvGrpSpPr/>
            <p:nvPr/>
          </p:nvGrpSpPr>
          <p:grpSpPr>
            <a:xfrm rot="603999">
              <a:off x="5720931" y="3955563"/>
              <a:ext cx="172766" cy="1168374"/>
              <a:chOff x="661100" y="3800962"/>
              <a:chExt cx="188678" cy="1275984"/>
            </a:xfrm>
          </p:grpSpPr>
          <p:grpSp>
            <p:nvGrpSpPr>
              <p:cNvPr id="711" name="グループ化 710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15" name="フリーフォーム 714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フリーフォーム 715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12" name="片側の 2 つの角を丸めた四角形 711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片側の 2 つの角を丸めた四角形 71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7" name="円/楕円 666"/>
            <p:cNvSpPr/>
            <p:nvPr/>
          </p:nvSpPr>
          <p:spPr bwMode="auto">
            <a:xfrm>
              <a:off x="5886967" y="3370137"/>
              <a:ext cx="554116" cy="3312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8" name="片側の 2 つの角を丸めた四角形 667"/>
            <p:cNvSpPr/>
            <p:nvPr/>
          </p:nvSpPr>
          <p:spPr bwMode="auto">
            <a:xfrm>
              <a:off x="5895676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9" name="片側の 2 つの角を丸めた四角形 668"/>
            <p:cNvSpPr/>
            <p:nvPr/>
          </p:nvSpPr>
          <p:spPr bwMode="auto">
            <a:xfrm>
              <a:off x="5895676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0" name="片側の 2 つの角を丸めた四角形 669"/>
            <p:cNvSpPr/>
            <p:nvPr/>
          </p:nvSpPr>
          <p:spPr bwMode="auto">
            <a:xfrm>
              <a:off x="5951151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1" name="台形 670"/>
            <p:cNvSpPr/>
            <p:nvPr/>
          </p:nvSpPr>
          <p:spPr bwMode="auto">
            <a:xfrm rot="10800000">
              <a:off x="5856525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2" name="台形 671"/>
            <p:cNvSpPr/>
            <p:nvPr/>
          </p:nvSpPr>
          <p:spPr bwMode="auto">
            <a:xfrm rot="10800000">
              <a:off x="5886968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3" name="片側の 2 つの角を丸めた四角形 672"/>
            <p:cNvSpPr/>
            <p:nvPr/>
          </p:nvSpPr>
          <p:spPr bwMode="auto">
            <a:xfrm>
              <a:off x="6200129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4" name="片側の 2 つの角を丸めた四角形 673"/>
            <p:cNvSpPr/>
            <p:nvPr/>
          </p:nvSpPr>
          <p:spPr bwMode="auto">
            <a:xfrm>
              <a:off x="6200129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5" name="片側の 2 つの角を丸めた四角形 674"/>
            <p:cNvSpPr/>
            <p:nvPr/>
          </p:nvSpPr>
          <p:spPr bwMode="auto">
            <a:xfrm>
              <a:off x="6255604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8" name="台形 677"/>
            <p:cNvSpPr/>
            <p:nvPr/>
          </p:nvSpPr>
          <p:spPr bwMode="auto">
            <a:xfrm rot="10800000">
              <a:off x="6160978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9" name="台形 678"/>
            <p:cNvSpPr/>
            <p:nvPr/>
          </p:nvSpPr>
          <p:spPr bwMode="auto">
            <a:xfrm rot="10800000">
              <a:off x="6191421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3" name="台形 682"/>
            <p:cNvSpPr/>
            <p:nvPr/>
          </p:nvSpPr>
          <p:spPr bwMode="auto">
            <a:xfrm>
              <a:off x="6022915" y="3850473"/>
              <a:ext cx="280786" cy="98274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4" name="片側の 2 つの角を丸めた四角形 683"/>
            <p:cNvSpPr/>
            <p:nvPr/>
          </p:nvSpPr>
          <p:spPr bwMode="auto">
            <a:xfrm>
              <a:off x="5813778" y="3946031"/>
              <a:ext cx="699060" cy="1002676"/>
            </a:xfrm>
            <a:prstGeom prst="round2SameRect">
              <a:avLst>
                <a:gd name="adj1" fmla="val 15906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5" name="円/楕円 684"/>
            <p:cNvSpPr/>
            <p:nvPr/>
          </p:nvSpPr>
          <p:spPr bwMode="auto">
            <a:xfrm>
              <a:off x="6120396" y="4025740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6" name="円/楕円 685"/>
            <p:cNvSpPr/>
            <p:nvPr/>
          </p:nvSpPr>
          <p:spPr bwMode="auto">
            <a:xfrm>
              <a:off x="6120396" y="4188479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7" name="円/楕円 686"/>
            <p:cNvSpPr/>
            <p:nvPr/>
          </p:nvSpPr>
          <p:spPr bwMode="auto">
            <a:xfrm>
              <a:off x="6120396" y="4342423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8" name="円/楕円 687"/>
            <p:cNvSpPr/>
            <p:nvPr/>
          </p:nvSpPr>
          <p:spPr bwMode="auto">
            <a:xfrm rot="20543917">
              <a:off x="5857465" y="3580367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9" name="円/楕円 688"/>
            <p:cNvSpPr/>
            <p:nvPr/>
          </p:nvSpPr>
          <p:spPr bwMode="auto">
            <a:xfrm rot="1056083" flipH="1">
              <a:off x="6340486" y="3580369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0" name="片側の 2 つの角を丸めた四角形 689"/>
            <p:cNvSpPr/>
            <p:nvPr/>
          </p:nvSpPr>
          <p:spPr bwMode="auto">
            <a:xfrm rot="10800000">
              <a:off x="5866498" y="4108638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片側の 2 つの角を丸めた四角形 690"/>
            <p:cNvSpPr/>
            <p:nvPr/>
          </p:nvSpPr>
          <p:spPr bwMode="auto">
            <a:xfrm rot="10800000">
              <a:off x="6281314" y="4108638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円/楕円 691"/>
            <p:cNvSpPr/>
            <p:nvPr/>
          </p:nvSpPr>
          <p:spPr bwMode="auto">
            <a:xfrm>
              <a:off x="6120396" y="4497465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円/楕円 692"/>
            <p:cNvSpPr/>
            <p:nvPr/>
          </p:nvSpPr>
          <p:spPr bwMode="auto">
            <a:xfrm rot="20543917">
              <a:off x="5885930" y="3603319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円/楕円 693"/>
            <p:cNvSpPr/>
            <p:nvPr/>
          </p:nvSpPr>
          <p:spPr bwMode="auto">
            <a:xfrm rot="1056083" flipH="1">
              <a:off x="6343805" y="3603318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円/楕円 694"/>
            <p:cNvSpPr/>
            <p:nvPr/>
          </p:nvSpPr>
          <p:spPr bwMode="auto">
            <a:xfrm>
              <a:off x="5920140" y="3358982"/>
              <a:ext cx="486336" cy="546473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台形 702"/>
            <p:cNvSpPr/>
            <p:nvPr/>
          </p:nvSpPr>
          <p:spPr bwMode="auto">
            <a:xfrm>
              <a:off x="5948747" y="3289600"/>
              <a:ext cx="429120" cy="137931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円/楕円 703"/>
            <p:cNvSpPr/>
            <p:nvPr/>
          </p:nvSpPr>
          <p:spPr bwMode="auto">
            <a:xfrm>
              <a:off x="6022915" y="3289600"/>
              <a:ext cx="258399" cy="137931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5" name="二等辺三角形 98"/>
            <p:cNvSpPr/>
            <p:nvPr/>
          </p:nvSpPr>
          <p:spPr bwMode="auto">
            <a:xfrm rot="10800000">
              <a:off x="6106517" y="3781454"/>
              <a:ext cx="113586" cy="4571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二等辺三角形 98"/>
            <p:cNvSpPr/>
            <p:nvPr/>
          </p:nvSpPr>
          <p:spPr bwMode="auto">
            <a:xfrm rot="10800000" flipV="1">
              <a:off x="6140476" y="3712723"/>
              <a:ext cx="45668" cy="21350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円/楕円 706"/>
            <p:cNvSpPr/>
            <p:nvPr/>
          </p:nvSpPr>
          <p:spPr bwMode="auto">
            <a:xfrm>
              <a:off x="5997603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円/楕円 707"/>
            <p:cNvSpPr/>
            <p:nvPr/>
          </p:nvSpPr>
          <p:spPr bwMode="auto">
            <a:xfrm>
              <a:off x="6265902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円/楕円 99"/>
            <p:cNvSpPr/>
            <p:nvPr/>
          </p:nvSpPr>
          <p:spPr bwMode="auto">
            <a:xfrm>
              <a:off x="5941756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円/楕円 99"/>
            <p:cNvSpPr/>
            <p:nvPr/>
          </p:nvSpPr>
          <p:spPr bwMode="auto">
            <a:xfrm>
              <a:off x="6217981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7" name="グループ化 726"/>
          <p:cNvGrpSpPr/>
          <p:nvPr/>
        </p:nvGrpSpPr>
        <p:grpSpPr>
          <a:xfrm>
            <a:off x="4886087" y="3202520"/>
            <a:ext cx="276628" cy="1178190"/>
            <a:chOff x="3524200" y="3289600"/>
            <a:chExt cx="652367" cy="2778501"/>
          </a:xfrm>
        </p:grpSpPr>
        <p:sp>
          <p:nvSpPr>
            <p:cNvPr id="728" name="台形 727"/>
            <p:cNvSpPr/>
            <p:nvPr/>
          </p:nvSpPr>
          <p:spPr bwMode="auto">
            <a:xfrm rot="10800000">
              <a:off x="384762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9" name="台形 728"/>
            <p:cNvSpPr/>
            <p:nvPr/>
          </p:nvSpPr>
          <p:spPr bwMode="auto">
            <a:xfrm rot="10800000">
              <a:off x="389191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0" name="台形 729"/>
            <p:cNvSpPr/>
            <p:nvPr/>
          </p:nvSpPr>
          <p:spPr bwMode="auto">
            <a:xfrm rot="10800000">
              <a:off x="388239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3" name="片側の 2 つの角を丸めた四角形 732"/>
            <p:cNvSpPr/>
            <p:nvPr/>
          </p:nvSpPr>
          <p:spPr bwMode="auto">
            <a:xfrm>
              <a:off x="386524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4" name="片側の 2 つの角を丸めた四角形 733"/>
            <p:cNvSpPr/>
            <p:nvPr/>
          </p:nvSpPr>
          <p:spPr bwMode="auto">
            <a:xfrm>
              <a:off x="386524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9" name="片側の 2 つの角を丸めた四角形 738"/>
            <p:cNvSpPr/>
            <p:nvPr/>
          </p:nvSpPr>
          <p:spPr bwMode="auto">
            <a:xfrm rot="10800000">
              <a:off x="392679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0" name="角丸四角形 739"/>
            <p:cNvSpPr/>
            <p:nvPr/>
          </p:nvSpPr>
          <p:spPr bwMode="auto">
            <a:xfrm>
              <a:off x="391497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1" name="角丸四角形 740"/>
            <p:cNvSpPr/>
            <p:nvPr/>
          </p:nvSpPr>
          <p:spPr bwMode="auto">
            <a:xfrm>
              <a:off x="391497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2" name="角丸四角形 741"/>
            <p:cNvSpPr/>
            <p:nvPr/>
          </p:nvSpPr>
          <p:spPr bwMode="auto">
            <a:xfrm>
              <a:off x="391497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3" name="角丸四角形 742"/>
            <p:cNvSpPr/>
            <p:nvPr/>
          </p:nvSpPr>
          <p:spPr bwMode="auto">
            <a:xfrm>
              <a:off x="391497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4" name="台形 743"/>
            <p:cNvSpPr/>
            <p:nvPr/>
          </p:nvSpPr>
          <p:spPr bwMode="auto">
            <a:xfrm rot="10800000">
              <a:off x="362918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台形 744"/>
            <p:cNvSpPr/>
            <p:nvPr/>
          </p:nvSpPr>
          <p:spPr bwMode="auto">
            <a:xfrm rot="10800000">
              <a:off x="367347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台形 745"/>
            <p:cNvSpPr/>
            <p:nvPr/>
          </p:nvSpPr>
          <p:spPr bwMode="auto">
            <a:xfrm rot="10800000">
              <a:off x="366395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8" name="片側の 2 つの角を丸めた四角形 747"/>
            <p:cNvSpPr/>
            <p:nvPr/>
          </p:nvSpPr>
          <p:spPr bwMode="auto">
            <a:xfrm>
              <a:off x="364680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1" name="片側の 2 つの角を丸めた四角形 750"/>
            <p:cNvSpPr/>
            <p:nvPr/>
          </p:nvSpPr>
          <p:spPr bwMode="auto">
            <a:xfrm>
              <a:off x="364680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2" name="片側の 2 つの角を丸めた四角形 751"/>
            <p:cNvSpPr/>
            <p:nvPr/>
          </p:nvSpPr>
          <p:spPr bwMode="auto">
            <a:xfrm rot="10800000">
              <a:off x="370835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7" name="角丸四角形 776"/>
            <p:cNvSpPr/>
            <p:nvPr/>
          </p:nvSpPr>
          <p:spPr bwMode="auto">
            <a:xfrm>
              <a:off x="369653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8" name="角丸四角形 777"/>
            <p:cNvSpPr/>
            <p:nvPr/>
          </p:nvSpPr>
          <p:spPr bwMode="auto">
            <a:xfrm>
              <a:off x="369653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9" name="角丸四角形 778"/>
            <p:cNvSpPr/>
            <p:nvPr/>
          </p:nvSpPr>
          <p:spPr bwMode="auto">
            <a:xfrm>
              <a:off x="369653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角丸四角形 779"/>
            <p:cNvSpPr/>
            <p:nvPr/>
          </p:nvSpPr>
          <p:spPr bwMode="auto">
            <a:xfrm>
              <a:off x="369653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1" name="台形 780"/>
            <p:cNvSpPr/>
            <p:nvPr/>
          </p:nvSpPr>
          <p:spPr bwMode="auto">
            <a:xfrm>
              <a:off x="3524200" y="4718091"/>
              <a:ext cx="652367" cy="664802"/>
            </a:xfrm>
            <a:prstGeom prst="trapezoid">
              <a:avLst>
                <a:gd name="adj" fmla="val 11300"/>
              </a:avLst>
            </a:prstGeom>
            <a:pattFill prst="solidDmnd">
              <a:fgClr>
                <a:srgbClr val="FF0066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2" name="円/楕円 781"/>
            <p:cNvSpPr/>
            <p:nvPr/>
          </p:nvSpPr>
          <p:spPr bwMode="auto">
            <a:xfrm>
              <a:off x="3585892" y="3317158"/>
              <a:ext cx="528960" cy="811070"/>
            </a:xfrm>
            <a:prstGeom prst="ellipse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3" name="台形 782"/>
            <p:cNvSpPr/>
            <p:nvPr/>
          </p:nvSpPr>
          <p:spPr bwMode="auto">
            <a:xfrm>
              <a:off x="3753151" y="3830035"/>
              <a:ext cx="194443" cy="129358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4" name="片側の 2 つの角を丸めた四角形 783"/>
            <p:cNvSpPr/>
            <p:nvPr/>
          </p:nvSpPr>
          <p:spPr bwMode="auto">
            <a:xfrm>
              <a:off x="3568799" y="3929287"/>
              <a:ext cx="563146" cy="873592"/>
            </a:xfrm>
            <a:prstGeom prst="round2SameRect">
              <a:avLst>
                <a:gd name="adj1" fmla="val 25448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5" name="円/楕円 784"/>
            <p:cNvSpPr/>
            <p:nvPr/>
          </p:nvSpPr>
          <p:spPr bwMode="auto">
            <a:xfrm>
              <a:off x="3811796" y="4006963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6" name="円/楕円 785"/>
            <p:cNvSpPr/>
            <p:nvPr/>
          </p:nvSpPr>
          <p:spPr bwMode="auto">
            <a:xfrm>
              <a:off x="3811796" y="4165551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7" name="円/楕円 786"/>
            <p:cNvSpPr/>
            <p:nvPr/>
          </p:nvSpPr>
          <p:spPr bwMode="auto">
            <a:xfrm>
              <a:off x="3811796" y="4315568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2" name="円/楕円 801"/>
            <p:cNvSpPr/>
            <p:nvPr/>
          </p:nvSpPr>
          <p:spPr bwMode="auto">
            <a:xfrm>
              <a:off x="3631776" y="3357214"/>
              <a:ext cx="437191" cy="532532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片側の 2 つの角を丸めた四角形 802"/>
            <p:cNvSpPr/>
            <p:nvPr/>
          </p:nvSpPr>
          <p:spPr bwMode="auto">
            <a:xfrm rot="10800000">
              <a:off x="3583555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片側の 2 つの角を丸めた四角形 803"/>
            <p:cNvSpPr/>
            <p:nvPr/>
          </p:nvSpPr>
          <p:spPr bwMode="auto">
            <a:xfrm rot="10800000">
              <a:off x="3956454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5" name="円/楕円 804"/>
            <p:cNvSpPr/>
            <p:nvPr/>
          </p:nvSpPr>
          <p:spPr bwMode="auto">
            <a:xfrm>
              <a:off x="3811796" y="4466655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6" name="グループ化 805"/>
            <p:cNvGrpSpPr/>
            <p:nvPr/>
          </p:nvGrpSpPr>
          <p:grpSpPr>
            <a:xfrm>
              <a:off x="3641206" y="3332777"/>
              <a:ext cx="418350" cy="311430"/>
              <a:chOff x="3702203" y="3332777"/>
              <a:chExt cx="296366" cy="311430"/>
            </a:xfrm>
          </p:grpSpPr>
          <p:sp>
            <p:nvSpPr>
              <p:cNvPr id="827" name="円/楕円 423"/>
              <p:cNvSpPr/>
              <p:nvPr/>
            </p:nvSpPr>
            <p:spPr bwMode="auto">
              <a:xfrm rot="1749119">
                <a:off x="3702203" y="3332777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円/楕円 423"/>
              <p:cNvSpPr/>
              <p:nvPr/>
            </p:nvSpPr>
            <p:spPr bwMode="auto">
              <a:xfrm rot="19850881" flipH="1">
                <a:off x="3847463" y="3332779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7" name="台形 806"/>
            <p:cNvSpPr/>
            <p:nvPr/>
          </p:nvSpPr>
          <p:spPr bwMode="auto">
            <a:xfrm>
              <a:off x="3657503" y="3289600"/>
              <a:ext cx="385757" cy="134412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8" name="円/楕円 807"/>
            <p:cNvSpPr/>
            <p:nvPr/>
          </p:nvSpPr>
          <p:spPr bwMode="auto">
            <a:xfrm>
              <a:off x="3724174" y="3289600"/>
              <a:ext cx="232287" cy="134412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9" name="円/楕円 808"/>
            <p:cNvSpPr/>
            <p:nvPr/>
          </p:nvSpPr>
          <p:spPr bwMode="auto">
            <a:xfrm>
              <a:off x="3714387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0" name="円/楕円 809"/>
            <p:cNvSpPr/>
            <p:nvPr/>
          </p:nvSpPr>
          <p:spPr bwMode="auto">
            <a:xfrm>
              <a:off x="3937601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1" name="二等辺三角形 98"/>
            <p:cNvSpPr/>
            <p:nvPr/>
          </p:nvSpPr>
          <p:spPr bwMode="auto">
            <a:xfrm rot="10800000">
              <a:off x="3781895" y="3790851"/>
              <a:ext cx="136976" cy="53328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二等辺三角形 98"/>
            <p:cNvSpPr/>
            <p:nvPr/>
          </p:nvSpPr>
          <p:spPr bwMode="auto">
            <a:xfrm rot="10800000" flipV="1">
              <a:off x="3827523" y="3748848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3" name="円/楕円 812"/>
            <p:cNvSpPr/>
            <p:nvPr/>
          </p:nvSpPr>
          <p:spPr bwMode="auto">
            <a:xfrm>
              <a:off x="3719834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4" name="円/楕円 813"/>
            <p:cNvSpPr/>
            <p:nvPr/>
          </p:nvSpPr>
          <p:spPr bwMode="auto">
            <a:xfrm>
              <a:off x="3942719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5" name="月 814"/>
            <p:cNvSpPr/>
            <p:nvPr/>
          </p:nvSpPr>
          <p:spPr bwMode="auto">
            <a:xfrm rot="5400000">
              <a:off x="3730698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月 815"/>
            <p:cNvSpPr/>
            <p:nvPr/>
          </p:nvSpPr>
          <p:spPr bwMode="auto">
            <a:xfrm rot="5400000">
              <a:off x="3945963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17" name="グループ化 816"/>
            <p:cNvGrpSpPr/>
            <p:nvPr/>
          </p:nvGrpSpPr>
          <p:grpSpPr>
            <a:xfrm>
              <a:off x="3566968" y="3942972"/>
              <a:ext cx="370633" cy="1076088"/>
              <a:chOff x="1716607" y="4011059"/>
              <a:chExt cx="370633" cy="1076088"/>
            </a:xfrm>
          </p:grpSpPr>
          <p:sp>
            <p:nvSpPr>
              <p:cNvPr id="823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 823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5" name="片側の 2 つの角を丸めた四角形 824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8" name="グループ化 817"/>
            <p:cNvGrpSpPr/>
            <p:nvPr/>
          </p:nvGrpSpPr>
          <p:grpSpPr>
            <a:xfrm flipH="1">
              <a:off x="3760080" y="3942972"/>
              <a:ext cx="370633" cy="1076088"/>
              <a:chOff x="1716607" y="4011059"/>
              <a:chExt cx="370633" cy="1076088"/>
            </a:xfrm>
          </p:grpSpPr>
          <p:sp>
            <p:nvSpPr>
              <p:cNvPr id="819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フリーフォーム 819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1" name="片側の 2 つの角を丸めた四角形 820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29" name="グループ化 828"/>
          <p:cNvGrpSpPr/>
          <p:nvPr/>
        </p:nvGrpSpPr>
        <p:grpSpPr>
          <a:xfrm>
            <a:off x="8615000" y="3309736"/>
            <a:ext cx="245296" cy="1063964"/>
            <a:chOff x="6932298" y="3528244"/>
            <a:chExt cx="578482" cy="2509142"/>
          </a:xfrm>
        </p:grpSpPr>
        <p:sp>
          <p:nvSpPr>
            <p:cNvPr id="830" name="円/楕円 829"/>
            <p:cNvSpPr/>
            <p:nvPr/>
          </p:nvSpPr>
          <p:spPr bwMode="auto">
            <a:xfrm>
              <a:off x="6966541" y="3553130"/>
              <a:ext cx="502966" cy="521588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1" name="円/楕円 830"/>
            <p:cNvSpPr/>
            <p:nvPr/>
          </p:nvSpPr>
          <p:spPr bwMode="auto">
            <a:xfrm rot="20543917">
              <a:off x="6971676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円/楕円 831"/>
            <p:cNvSpPr/>
            <p:nvPr/>
          </p:nvSpPr>
          <p:spPr bwMode="auto">
            <a:xfrm rot="20543917">
              <a:off x="6994525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円/楕円 832"/>
            <p:cNvSpPr/>
            <p:nvPr/>
          </p:nvSpPr>
          <p:spPr bwMode="auto">
            <a:xfrm rot="1056083" flipH="1">
              <a:off x="7365872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円/楕円 833"/>
            <p:cNvSpPr/>
            <p:nvPr/>
          </p:nvSpPr>
          <p:spPr bwMode="auto">
            <a:xfrm rot="1056083" flipH="1">
              <a:off x="7366912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台形 834"/>
            <p:cNvSpPr/>
            <p:nvPr/>
          </p:nvSpPr>
          <p:spPr bwMode="auto">
            <a:xfrm rot="10800000">
              <a:off x="7215488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6" name="片側の 2 つの角を丸めた四角形 835"/>
            <p:cNvSpPr/>
            <p:nvPr/>
          </p:nvSpPr>
          <p:spPr bwMode="auto">
            <a:xfrm>
              <a:off x="7231750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7" name="片側の 2 つの角を丸めた四角形 836"/>
            <p:cNvSpPr/>
            <p:nvPr/>
          </p:nvSpPr>
          <p:spPr bwMode="auto">
            <a:xfrm>
              <a:off x="7231750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8" name="角丸四角形 837"/>
            <p:cNvSpPr/>
            <p:nvPr/>
          </p:nvSpPr>
          <p:spPr bwMode="auto">
            <a:xfrm>
              <a:off x="7277668" y="5887036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9" name="角丸四角形 838"/>
            <p:cNvSpPr/>
            <p:nvPr/>
          </p:nvSpPr>
          <p:spPr bwMode="auto">
            <a:xfrm>
              <a:off x="7277668" y="5905557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0" name="角丸四角形 839"/>
            <p:cNvSpPr/>
            <p:nvPr/>
          </p:nvSpPr>
          <p:spPr bwMode="auto">
            <a:xfrm>
              <a:off x="7277668" y="592361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1" name="台形 840"/>
            <p:cNvSpPr/>
            <p:nvPr/>
          </p:nvSpPr>
          <p:spPr bwMode="auto">
            <a:xfrm rot="10800000">
              <a:off x="7013807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片側の 2 つの角を丸めた四角形 841"/>
            <p:cNvSpPr/>
            <p:nvPr/>
          </p:nvSpPr>
          <p:spPr bwMode="auto">
            <a:xfrm>
              <a:off x="7030069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3" name="片側の 2 つの角を丸めた四角形 842"/>
            <p:cNvSpPr/>
            <p:nvPr/>
          </p:nvSpPr>
          <p:spPr bwMode="auto">
            <a:xfrm>
              <a:off x="7030069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4" name="角丸四角形 843"/>
            <p:cNvSpPr/>
            <p:nvPr/>
          </p:nvSpPr>
          <p:spPr bwMode="auto">
            <a:xfrm>
              <a:off x="7075987" y="588702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5" name="角丸四角形 844"/>
            <p:cNvSpPr/>
            <p:nvPr/>
          </p:nvSpPr>
          <p:spPr bwMode="auto">
            <a:xfrm>
              <a:off x="7075987" y="590554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6" name="角丸四角形 845"/>
            <p:cNvSpPr/>
            <p:nvPr/>
          </p:nvSpPr>
          <p:spPr bwMode="auto">
            <a:xfrm>
              <a:off x="7075987" y="5923599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7" name="台形 846"/>
            <p:cNvSpPr/>
            <p:nvPr/>
          </p:nvSpPr>
          <p:spPr bwMode="auto">
            <a:xfrm rot="10800000">
              <a:off x="6962117" y="4818250"/>
              <a:ext cx="511832" cy="758960"/>
            </a:xfrm>
            <a:prstGeom prst="trapezoid">
              <a:avLst>
                <a:gd name="adj" fmla="val 11300"/>
              </a:avLst>
            </a:prstGeom>
            <a:pattFill prst="plaid">
              <a:fgClr>
                <a:srgbClr val="002060"/>
              </a:fgClr>
              <a:bgClr>
                <a:schemeClr val="accent2">
                  <a:lumMod val="40000"/>
                  <a:lumOff val="60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台形 847"/>
            <p:cNvSpPr/>
            <p:nvPr/>
          </p:nvSpPr>
          <p:spPr bwMode="auto">
            <a:xfrm>
              <a:off x="7128262" y="4016286"/>
              <a:ext cx="179524" cy="116818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9" name="片側の 2 つの角を丸めた四角形 848"/>
            <p:cNvSpPr/>
            <p:nvPr/>
          </p:nvSpPr>
          <p:spPr bwMode="auto">
            <a:xfrm>
              <a:off x="6948126" y="4105916"/>
              <a:ext cx="539794" cy="814556"/>
            </a:xfrm>
            <a:prstGeom prst="round2SameRect">
              <a:avLst>
                <a:gd name="adj1" fmla="val 29296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0" name="円/楕円 849"/>
            <p:cNvSpPr/>
            <p:nvPr/>
          </p:nvSpPr>
          <p:spPr bwMode="auto">
            <a:xfrm>
              <a:off x="7182407" y="4176062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1" name="円/楕円 850"/>
            <p:cNvSpPr/>
            <p:nvPr/>
          </p:nvSpPr>
          <p:spPr bwMode="auto">
            <a:xfrm>
              <a:off x="7182407" y="4319276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2" name="円/楕円 851"/>
            <p:cNvSpPr/>
            <p:nvPr/>
          </p:nvSpPr>
          <p:spPr bwMode="auto">
            <a:xfrm>
              <a:off x="7182407" y="4454749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3" name="円/楕円 852"/>
            <p:cNvSpPr/>
            <p:nvPr/>
          </p:nvSpPr>
          <p:spPr bwMode="auto">
            <a:xfrm>
              <a:off x="7002736" y="3589301"/>
              <a:ext cx="430573" cy="485493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4" name="片側の 2 つの角を丸めた四角形 853"/>
            <p:cNvSpPr/>
            <p:nvPr/>
          </p:nvSpPr>
          <p:spPr bwMode="auto">
            <a:xfrm rot="10800000">
              <a:off x="6971677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5" name="片側の 2 つの角を丸めた四角形 854"/>
            <p:cNvSpPr/>
            <p:nvPr/>
          </p:nvSpPr>
          <p:spPr bwMode="auto">
            <a:xfrm rot="10800000">
              <a:off x="7315965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6" name="円/楕円 855"/>
            <p:cNvSpPr/>
            <p:nvPr/>
          </p:nvSpPr>
          <p:spPr bwMode="auto">
            <a:xfrm>
              <a:off x="7182407" y="4591190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57" name="グループ化 856"/>
            <p:cNvGrpSpPr/>
            <p:nvPr/>
          </p:nvGrpSpPr>
          <p:grpSpPr>
            <a:xfrm>
              <a:off x="7014184" y="3567235"/>
              <a:ext cx="407696" cy="281239"/>
              <a:chOff x="7048851" y="3567235"/>
              <a:chExt cx="338362" cy="281239"/>
            </a:xfrm>
          </p:grpSpPr>
          <p:sp>
            <p:nvSpPr>
              <p:cNvPr id="879" name="円/楕円 423"/>
              <p:cNvSpPr/>
              <p:nvPr/>
            </p:nvSpPr>
            <p:spPr bwMode="auto">
              <a:xfrm rot="1749119">
                <a:off x="7048851" y="3567235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円/楕円 423"/>
              <p:cNvSpPr/>
              <p:nvPr/>
            </p:nvSpPr>
            <p:spPr bwMode="auto">
              <a:xfrm rot="19850881" flipH="1">
                <a:off x="7247701" y="3567237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58" name="台形 857"/>
            <p:cNvSpPr/>
            <p:nvPr/>
          </p:nvSpPr>
          <p:spPr bwMode="auto">
            <a:xfrm>
              <a:off x="7039951" y="3528244"/>
              <a:ext cx="356160" cy="121381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9" name="円/楕円 858"/>
            <p:cNvSpPr/>
            <p:nvPr/>
          </p:nvSpPr>
          <p:spPr bwMode="auto">
            <a:xfrm>
              <a:off x="7101507" y="3528244"/>
              <a:ext cx="214465" cy="121381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0" name="円/楕円 859"/>
            <p:cNvSpPr/>
            <p:nvPr/>
          </p:nvSpPr>
          <p:spPr bwMode="auto">
            <a:xfrm>
              <a:off x="7092471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1" name="円/楕円 860"/>
            <p:cNvSpPr/>
            <p:nvPr/>
          </p:nvSpPr>
          <p:spPr bwMode="auto">
            <a:xfrm>
              <a:off x="7298559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2" name="二等辺三角形 98"/>
            <p:cNvSpPr/>
            <p:nvPr/>
          </p:nvSpPr>
          <p:spPr bwMode="auto">
            <a:xfrm rot="10800000">
              <a:off x="7154799" y="3980903"/>
              <a:ext cx="126467" cy="4815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3" name="二等辺三角形 98"/>
            <p:cNvSpPr/>
            <p:nvPr/>
          </p:nvSpPr>
          <p:spPr bwMode="auto">
            <a:xfrm rot="10800000" flipV="1">
              <a:off x="7196927" y="3942972"/>
              <a:ext cx="42212" cy="2092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4" name="円/楕円 863"/>
            <p:cNvSpPr/>
            <p:nvPr/>
          </p:nvSpPr>
          <p:spPr bwMode="auto">
            <a:xfrm>
              <a:off x="7097500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5" name="円/楕円 864"/>
            <p:cNvSpPr/>
            <p:nvPr/>
          </p:nvSpPr>
          <p:spPr bwMode="auto">
            <a:xfrm>
              <a:off x="7303284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6" name="月 865"/>
            <p:cNvSpPr/>
            <p:nvPr/>
          </p:nvSpPr>
          <p:spPr bwMode="auto">
            <a:xfrm rot="5400000">
              <a:off x="7107773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月 866"/>
            <p:cNvSpPr/>
            <p:nvPr/>
          </p:nvSpPr>
          <p:spPr bwMode="auto">
            <a:xfrm rot="5400000">
              <a:off x="7306522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8" name="グループ化 867"/>
            <p:cNvGrpSpPr/>
            <p:nvPr/>
          </p:nvGrpSpPr>
          <p:grpSpPr>
            <a:xfrm>
              <a:off x="6932298" y="4134439"/>
              <a:ext cx="578482" cy="1017535"/>
              <a:chOff x="7273336" y="3942972"/>
              <a:chExt cx="563745" cy="1076088"/>
            </a:xfrm>
          </p:grpSpPr>
          <p:grpSp>
            <p:nvGrpSpPr>
              <p:cNvPr id="869" name="グループ化 868"/>
              <p:cNvGrpSpPr/>
              <p:nvPr/>
            </p:nvGrpSpPr>
            <p:grpSpPr>
              <a:xfrm>
                <a:off x="7273336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875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00B0F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 875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7" name="片側の 2 つの角を丸めた四角形 876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00B0F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0" name="グループ化 869"/>
              <p:cNvGrpSpPr/>
              <p:nvPr/>
            </p:nvGrpSpPr>
            <p:grpSpPr>
              <a:xfrm flipH="1">
                <a:off x="7466448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871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00B0F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 871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3" name="片側の 2 つの角を丸めた四角形 872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00B0F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81" name="グループ化 880"/>
          <p:cNvGrpSpPr/>
          <p:nvPr/>
        </p:nvGrpSpPr>
        <p:grpSpPr>
          <a:xfrm>
            <a:off x="6697163" y="3250843"/>
            <a:ext cx="329018" cy="1138166"/>
            <a:chOff x="4635892" y="3383956"/>
            <a:chExt cx="775920" cy="2684145"/>
          </a:xfrm>
        </p:grpSpPr>
        <p:sp>
          <p:nvSpPr>
            <p:cNvPr id="882" name="台形 881"/>
            <p:cNvSpPr/>
            <p:nvPr/>
          </p:nvSpPr>
          <p:spPr bwMode="auto">
            <a:xfrm rot="10800000">
              <a:off x="506539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3" name="台形 882"/>
            <p:cNvSpPr/>
            <p:nvPr/>
          </p:nvSpPr>
          <p:spPr bwMode="auto">
            <a:xfrm rot="10800000">
              <a:off x="5003058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4" name="涙形 883"/>
            <p:cNvSpPr/>
            <p:nvPr/>
          </p:nvSpPr>
          <p:spPr bwMode="auto">
            <a:xfrm rot="11700000">
              <a:off x="4762589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5" name="涙形 884"/>
            <p:cNvSpPr/>
            <p:nvPr/>
          </p:nvSpPr>
          <p:spPr bwMode="auto">
            <a:xfrm rot="9900000" flipH="1">
              <a:off x="5148345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6" name="円/楕円 631"/>
            <p:cNvSpPr/>
            <p:nvPr/>
          </p:nvSpPr>
          <p:spPr bwMode="auto">
            <a:xfrm>
              <a:off x="4767690" y="3386452"/>
              <a:ext cx="512324" cy="572941"/>
            </a:xfrm>
            <a:custGeom>
              <a:avLst/>
              <a:gdLst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335484 h 582068"/>
                <a:gd name="connsiteX1" fmla="*/ 246648 w 493296"/>
                <a:gd name="connsiteY1" fmla="*/ 0 h 582068"/>
                <a:gd name="connsiteX2" fmla="*/ 493296 w 493296"/>
                <a:gd name="connsiteY2" fmla="*/ 335484 h 582068"/>
                <a:gd name="connsiteX3" fmla="*/ 246648 w 493296"/>
                <a:gd name="connsiteY3" fmla="*/ 582068 h 582068"/>
                <a:gd name="connsiteX4" fmla="*/ 0 w 493296"/>
                <a:gd name="connsiteY4" fmla="*/ 335484 h 58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296" h="582068">
                  <a:moveTo>
                    <a:pt x="0" y="335484"/>
                  </a:moveTo>
                  <a:cubicBezTo>
                    <a:pt x="0" y="199299"/>
                    <a:pt x="110428" y="0"/>
                    <a:pt x="246648" y="0"/>
                  </a:cubicBezTo>
                  <a:cubicBezTo>
                    <a:pt x="382868" y="0"/>
                    <a:pt x="493296" y="199299"/>
                    <a:pt x="493296" y="335484"/>
                  </a:cubicBezTo>
                  <a:cubicBezTo>
                    <a:pt x="493296" y="471669"/>
                    <a:pt x="382868" y="582068"/>
                    <a:pt x="246648" y="582068"/>
                  </a:cubicBezTo>
                  <a:cubicBezTo>
                    <a:pt x="110428" y="582068"/>
                    <a:pt x="0" y="471669"/>
                    <a:pt x="0" y="335484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7" name="円/楕円 886"/>
            <p:cNvSpPr/>
            <p:nvPr/>
          </p:nvSpPr>
          <p:spPr bwMode="auto">
            <a:xfrm rot="20768916">
              <a:off x="4782911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8" name="円/楕円 887"/>
            <p:cNvSpPr/>
            <p:nvPr/>
          </p:nvSpPr>
          <p:spPr bwMode="auto">
            <a:xfrm rot="831084" flipH="1">
              <a:off x="5159176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89" name="グループ化 888"/>
            <p:cNvGrpSpPr/>
            <p:nvPr/>
          </p:nvGrpSpPr>
          <p:grpSpPr>
            <a:xfrm rot="20996001" flipH="1">
              <a:off x="5246673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956" name="グループ化 955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959" name="フリーフォーム 958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フリーフォーム 959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57" name="片側の 2 つの角を丸めた四角形 956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片側の 2 つの角を丸めた四角形 957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0" name="グループ化 889"/>
            <p:cNvGrpSpPr/>
            <p:nvPr/>
          </p:nvGrpSpPr>
          <p:grpSpPr>
            <a:xfrm rot="603999">
              <a:off x="4635892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951" name="グループ化 950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954" name="フリーフォーム 953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フリーフォーム 954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52" name="片側の 2 つの角を丸めた四角形 951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片側の 2 つの角を丸めた四角形 95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91" name="台形 890"/>
            <p:cNvSpPr/>
            <p:nvPr/>
          </p:nvSpPr>
          <p:spPr bwMode="auto">
            <a:xfrm rot="10800000">
              <a:off x="505587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2" name="片側の 2 つの角を丸めた四角形 891"/>
            <p:cNvSpPr/>
            <p:nvPr/>
          </p:nvSpPr>
          <p:spPr bwMode="auto">
            <a:xfrm>
              <a:off x="503872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3" name="片側の 2 つの角を丸めた四角形 892"/>
            <p:cNvSpPr/>
            <p:nvPr/>
          </p:nvSpPr>
          <p:spPr bwMode="auto">
            <a:xfrm>
              <a:off x="503872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4" name="片側の 2 つの角を丸めた四角形 893"/>
            <p:cNvSpPr/>
            <p:nvPr/>
          </p:nvSpPr>
          <p:spPr bwMode="auto">
            <a:xfrm rot="10800000">
              <a:off x="510027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5" name="角丸四角形 894"/>
            <p:cNvSpPr/>
            <p:nvPr/>
          </p:nvSpPr>
          <p:spPr bwMode="auto">
            <a:xfrm>
              <a:off x="508845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6" name="角丸四角形 895"/>
            <p:cNvSpPr/>
            <p:nvPr/>
          </p:nvSpPr>
          <p:spPr bwMode="auto">
            <a:xfrm>
              <a:off x="508845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7" name="角丸四角形 896"/>
            <p:cNvSpPr/>
            <p:nvPr/>
          </p:nvSpPr>
          <p:spPr bwMode="auto">
            <a:xfrm>
              <a:off x="508845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8" name="角丸四角形 897"/>
            <p:cNvSpPr/>
            <p:nvPr/>
          </p:nvSpPr>
          <p:spPr bwMode="auto">
            <a:xfrm>
              <a:off x="508845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9" name="台形 898"/>
            <p:cNvSpPr/>
            <p:nvPr/>
          </p:nvSpPr>
          <p:spPr bwMode="auto">
            <a:xfrm rot="10800000">
              <a:off x="4802667" y="4935193"/>
              <a:ext cx="236576" cy="996632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0" name="台形 899"/>
            <p:cNvSpPr/>
            <p:nvPr/>
          </p:nvSpPr>
          <p:spPr bwMode="auto">
            <a:xfrm rot="10800000">
              <a:off x="484695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1" name="台形 900"/>
            <p:cNvSpPr/>
            <p:nvPr/>
          </p:nvSpPr>
          <p:spPr bwMode="auto">
            <a:xfrm rot="10800000">
              <a:off x="483743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2" name="片側の 2 つの角を丸めた四角形 901"/>
            <p:cNvSpPr/>
            <p:nvPr/>
          </p:nvSpPr>
          <p:spPr bwMode="auto">
            <a:xfrm>
              <a:off x="482028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3" name="片側の 2 つの角を丸めた四角形 902"/>
            <p:cNvSpPr/>
            <p:nvPr/>
          </p:nvSpPr>
          <p:spPr bwMode="auto">
            <a:xfrm>
              <a:off x="482028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片側の 2 つの角を丸めた四角形 903"/>
            <p:cNvSpPr/>
            <p:nvPr/>
          </p:nvSpPr>
          <p:spPr bwMode="auto">
            <a:xfrm rot="10800000">
              <a:off x="488183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5" name="角丸四角形 904"/>
            <p:cNvSpPr/>
            <p:nvPr/>
          </p:nvSpPr>
          <p:spPr bwMode="auto">
            <a:xfrm>
              <a:off x="487001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6" name="角丸四角形 905"/>
            <p:cNvSpPr/>
            <p:nvPr/>
          </p:nvSpPr>
          <p:spPr bwMode="auto">
            <a:xfrm>
              <a:off x="487001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7" name="角丸四角形 906"/>
            <p:cNvSpPr/>
            <p:nvPr/>
          </p:nvSpPr>
          <p:spPr bwMode="auto">
            <a:xfrm>
              <a:off x="487001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8" name="角丸四角形 907"/>
            <p:cNvSpPr/>
            <p:nvPr/>
          </p:nvSpPr>
          <p:spPr bwMode="auto">
            <a:xfrm>
              <a:off x="487001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9" name="台形 908"/>
            <p:cNvSpPr/>
            <p:nvPr/>
          </p:nvSpPr>
          <p:spPr bwMode="auto">
            <a:xfrm rot="10800000">
              <a:off x="4774051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台形 909"/>
            <p:cNvSpPr/>
            <p:nvPr/>
          </p:nvSpPr>
          <p:spPr bwMode="auto">
            <a:xfrm>
              <a:off x="4926631" y="3906038"/>
              <a:ext cx="194443" cy="124965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1" name="片側の 2 つの角を丸めた四角形 910"/>
            <p:cNvSpPr/>
            <p:nvPr/>
          </p:nvSpPr>
          <p:spPr bwMode="auto">
            <a:xfrm>
              <a:off x="4718461" y="4001919"/>
              <a:ext cx="610782" cy="843926"/>
            </a:xfrm>
            <a:prstGeom prst="round2SameRect">
              <a:avLst>
                <a:gd name="adj1" fmla="val 30506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2" name="円/楕円 911"/>
            <p:cNvSpPr/>
            <p:nvPr/>
          </p:nvSpPr>
          <p:spPr bwMode="auto">
            <a:xfrm>
              <a:off x="4985276" y="4076957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3" name="円/楕円 912"/>
            <p:cNvSpPr/>
            <p:nvPr/>
          </p:nvSpPr>
          <p:spPr bwMode="auto">
            <a:xfrm>
              <a:off x="4985276" y="4230160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4" name="円/楕円 913"/>
            <p:cNvSpPr/>
            <p:nvPr/>
          </p:nvSpPr>
          <p:spPr bwMode="auto">
            <a:xfrm>
              <a:off x="4985276" y="4375082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5" name="円/楕円 914"/>
            <p:cNvSpPr/>
            <p:nvPr/>
          </p:nvSpPr>
          <p:spPr bwMode="auto">
            <a:xfrm>
              <a:off x="4808953" y="3428249"/>
              <a:ext cx="429798" cy="535472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6" name="片側の 2 つの角を丸めた四角形 915"/>
            <p:cNvSpPr/>
            <p:nvPr/>
          </p:nvSpPr>
          <p:spPr bwMode="auto">
            <a:xfrm rot="10800000">
              <a:off x="4757035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7" name="片側の 2 つの角を丸めた四角形 916"/>
            <p:cNvSpPr/>
            <p:nvPr/>
          </p:nvSpPr>
          <p:spPr bwMode="auto">
            <a:xfrm rot="10800000">
              <a:off x="5129934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8" name="円/楕円 917"/>
            <p:cNvSpPr/>
            <p:nvPr/>
          </p:nvSpPr>
          <p:spPr bwMode="auto">
            <a:xfrm>
              <a:off x="4985276" y="4521039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9" name="二等辺三角形 98"/>
            <p:cNvSpPr/>
            <p:nvPr/>
          </p:nvSpPr>
          <p:spPr bwMode="auto">
            <a:xfrm rot="10800000">
              <a:off x="4980426" y="3867311"/>
              <a:ext cx="86874" cy="4746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0" name="二等辺三角形 98"/>
            <p:cNvSpPr/>
            <p:nvPr/>
          </p:nvSpPr>
          <p:spPr bwMode="auto">
            <a:xfrm rot="10800000" flipV="1">
              <a:off x="5001003" y="3817740"/>
              <a:ext cx="45720" cy="2238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1" name="グループ化 920"/>
            <p:cNvGrpSpPr/>
            <p:nvPr/>
          </p:nvGrpSpPr>
          <p:grpSpPr>
            <a:xfrm>
              <a:off x="4802666" y="3464977"/>
              <a:ext cx="431205" cy="184088"/>
              <a:chOff x="4834199" y="3464977"/>
              <a:chExt cx="399672" cy="184088"/>
            </a:xfrm>
          </p:grpSpPr>
          <p:grpSp>
            <p:nvGrpSpPr>
              <p:cNvPr id="941" name="グループ化 940"/>
              <p:cNvGrpSpPr/>
              <p:nvPr/>
            </p:nvGrpSpPr>
            <p:grpSpPr>
              <a:xfrm>
                <a:off x="5060370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947" name="月 946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8" name="月 947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9" name="月 948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0" name="月 949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42" name="グループ化 941"/>
              <p:cNvGrpSpPr/>
              <p:nvPr/>
            </p:nvGrpSpPr>
            <p:grpSpPr>
              <a:xfrm flipH="1">
                <a:off x="4834199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943" name="月 942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4" name="月 943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5" name="月 944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6" name="月 945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922" name="台形 921"/>
            <p:cNvSpPr/>
            <p:nvPr/>
          </p:nvSpPr>
          <p:spPr bwMode="auto">
            <a:xfrm>
              <a:off x="4830983" y="3383956"/>
              <a:ext cx="385757" cy="129847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3" name="円/楕円 922"/>
            <p:cNvSpPr/>
            <p:nvPr/>
          </p:nvSpPr>
          <p:spPr bwMode="auto">
            <a:xfrm>
              <a:off x="4897654" y="3383956"/>
              <a:ext cx="232287" cy="129847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24" name="グループ化 923"/>
            <p:cNvGrpSpPr/>
            <p:nvPr/>
          </p:nvGrpSpPr>
          <p:grpSpPr>
            <a:xfrm>
              <a:off x="4862508" y="3645596"/>
              <a:ext cx="322688" cy="145413"/>
              <a:chOff x="4861577" y="3645596"/>
              <a:chExt cx="322688" cy="145413"/>
            </a:xfrm>
          </p:grpSpPr>
          <p:grpSp>
            <p:nvGrpSpPr>
              <p:cNvPr id="927" name="グループ化 926"/>
              <p:cNvGrpSpPr/>
              <p:nvPr/>
            </p:nvGrpSpPr>
            <p:grpSpPr>
              <a:xfrm>
                <a:off x="4861577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935" name="円/楕円 934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アーチ 935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円/楕円 936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円/楕円 937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円/楕円 938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円/楕円 939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8" name="グループ化 927"/>
              <p:cNvGrpSpPr/>
              <p:nvPr/>
            </p:nvGrpSpPr>
            <p:grpSpPr>
              <a:xfrm>
                <a:off x="5073955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929" name="円/楕円 928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アーチ 929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円/楕円 930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円/楕円 931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円/楕円 932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円/楕円 933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25" name="月 924"/>
            <p:cNvSpPr/>
            <p:nvPr/>
          </p:nvSpPr>
          <p:spPr bwMode="auto">
            <a:xfrm rot="5400000">
              <a:off x="4892090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26" name="月 925"/>
            <p:cNvSpPr/>
            <p:nvPr/>
          </p:nvSpPr>
          <p:spPr bwMode="auto">
            <a:xfrm rot="5400000">
              <a:off x="5104021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61" name="グループ化 960"/>
          <p:cNvGrpSpPr/>
          <p:nvPr/>
        </p:nvGrpSpPr>
        <p:grpSpPr>
          <a:xfrm>
            <a:off x="1143043" y="1162689"/>
            <a:ext cx="374798" cy="1265958"/>
            <a:chOff x="2426726" y="3055030"/>
            <a:chExt cx="883888" cy="2985503"/>
          </a:xfrm>
        </p:grpSpPr>
        <p:grpSp>
          <p:nvGrpSpPr>
            <p:cNvPr id="962" name="グループ化 961"/>
            <p:cNvGrpSpPr/>
            <p:nvPr/>
          </p:nvGrpSpPr>
          <p:grpSpPr>
            <a:xfrm rot="20996001" flipH="1">
              <a:off x="312193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1003" name="グループ化 1002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006" name="フリーフォーム 1005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フリーフォーム 1006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04" name="片側の 2 つの角を丸めた四角形 1003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5" name="片側の 2 つの角を丸めた四角形 1004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3" name="グループ化 962"/>
            <p:cNvGrpSpPr/>
            <p:nvPr/>
          </p:nvGrpSpPr>
          <p:grpSpPr>
            <a:xfrm rot="603999">
              <a:off x="242672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998" name="グループ化 997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001" name="フリーフォーム 1000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フリーフォーム 1001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99" name="片側の 2 つの角を丸めた四角形 998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0" name="片側の 2 つの角を丸めた四角形 999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64" name="片側の 2 つの角を丸めた四角形 963"/>
            <p:cNvSpPr/>
            <p:nvPr/>
          </p:nvSpPr>
          <p:spPr bwMode="auto">
            <a:xfrm>
              <a:off x="25992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5" name="片側の 2 つの角を丸めた四角形 964"/>
            <p:cNvSpPr/>
            <p:nvPr/>
          </p:nvSpPr>
          <p:spPr bwMode="auto">
            <a:xfrm>
              <a:off x="25992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6" name="台形 965"/>
            <p:cNvSpPr/>
            <p:nvPr/>
          </p:nvSpPr>
          <p:spPr bwMode="auto">
            <a:xfrm>
              <a:off x="26679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7" name="片側の 2 つの角を丸めた四角形 966"/>
            <p:cNvSpPr/>
            <p:nvPr/>
          </p:nvSpPr>
          <p:spPr bwMode="auto">
            <a:xfrm>
              <a:off x="26547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8" name="台形 967"/>
            <p:cNvSpPr/>
            <p:nvPr/>
          </p:nvSpPr>
          <p:spPr bwMode="auto">
            <a:xfrm rot="10800000">
              <a:off x="25600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9" name="台形 968"/>
            <p:cNvSpPr/>
            <p:nvPr/>
          </p:nvSpPr>
          <p:spPr bwMode="auto">
            <a:xfrm rot="10800000">
              <a:off x="25905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0" name="片側の 2 つの角を丸めた四角形 969"/>
            <p:cNvSpPr/>
            <p:nvPr/>
          </p:nvSpPr>
          <p:spPr bwMode="auto">
            <a:xfrm>
              <a:off x="29040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1" name="片側の 2 つの角を丸めた四角形 970"/>
            <p:cNvSpPr/>
            <p:nvPr/>
          </p:nvSpPr>
          <p:spPr bwMode="auto">
            <a:xfrm>
              <a:off x="29040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2" name="台形 971"/>
            <p:cNvSpPr/>
            <p:nvPr/>
          </p:nvSpPr>
          <p:spPr bwMode="auto">
            <a:xfrm>
              <a:off x="29727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3" name="片側の 2 つの角を丸めた四角形 972"/>
            <p:cNvSpPr/>
            <p:nvPr/>
          </p:nvSpPr>
          <p:spPr bwMode="auto">
            <a:xfrm>
              <a:off x="29595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4" name="台形 973"/>
            <p:cNvSpPr/>
            <p:nvPr/>
          </p:nvSpPr>
          <p:spPr bwMode="auto">
            <a:xfrm rot="10800000">
              <a:off x="28648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5" name="台形 974"/>
            <p:cNvSpPr/>
            <p:nvPr/>
          </p:nvSpPr>
          <p:spPr bwMode="auto">
            <a:xfrm rot="10800000">
              <a:off x="28953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6" name="円/楕円 975"/>
            <p:cNvSpPr/>
            <p:nvPr/>
          </p:nvSpPr>
          <p:spPr bwMode="auto">
            <a:xfrm>
              <a:off x="2583191" y="3108848"/>
              <a:ext cx="567948" cy="584952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台形 976"/>
            <p:cNvSpPr/>
            <p:nvPr/>
          </p:nvSpPr>
          <p:spPr bwMode="auto">
            <a:xfrm>
              <a:off x="2726612" y="3663728"/>
              <a:ext cx="281106" cy="106654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片側の 2 つの角を丸めた四角形 977"/>
            <p:cNvSpPr/>
            <p:nvPr/>
          </p:nvSpPr>
          <p:spPr bwMode="auto">
            <a:xfrm>
              <a:off x="2527058" y="3767434"/>
              <a:ext cx="680214" cy="1088173"/>
            </a:xfrm>
            <a:prstGeom prst="round2SameRect">
              <a:avLst>
                <a:gd name="adj1" fmla="val 16179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9" name="円/楕円 978"/>
            <p:cNvSpPr/>
            <p:nvPr/>
          </p:nvSpPr>
          <p:spPr bwMode="auto">
            <a:xfrm>
              <a:off x="2824204" y="3853940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0" name="円/楕円 979"/>
            <p:cNvSpPr/>
            <p:nvPr/>
          </p:nvSpPr>
          <p:spPr bwMode="auto">
            <a:xfrm>
              <a:off x="2824204" y="403055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1" name="円/楕円 980"/>
            <p:cNvSpPr/>
            <p:nvPr/>
          </p:nvSpPr>
          <p:spPr bwMode="auto">
            <a:xfrm>
              <a:off x="2824204" y="419762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2" name="円/楕円 981"/>
            <p:cNvSpPr/>
            <p:nvPr/>
          </p:nvSpPr>
          <p:spPr bwMode="auto">
            <a:xfrm rot="20543917">
              <a:off x="2560974" y="3370591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3" name="円/楕円 982"/>
            <p:cNvSpPr/>
            <p:nvPr/>
          </p:nvSpPr>
          <p:spPr bwMode="auto">
            <a:xfrm rot="1056083" flipH="1">
              <a:off x="3044545" y="3370593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4" name="片側の 2 つの角を丸めた四角形 983"/>
            <p:cNvSpPr/>
            <p:nvPr/>
          </p:nvSpPr>
          <p:spPr bwMode="auto">
            <a:xfrm rot="10800000">
              <a:off x="2570017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5" name="片側の 2 つの角を丸めた四角形 984"/>
            <p:cNvSpPr/>
            <p:nvPr/>
          </p:nvSpPr>
          <p:spPr bwMode="auto">
            <a:xfrm rot="10800000">
              <a:off x="2985306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6" name="円/楕円 985"/>
            <p:cNvSpPr/>
            <p:nvPr/>
          </p:nvSpPr>
          <p:spPr bwMode="auto">
            <a:xfrm>
              <a:off x="2824204" y="4365889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7" name="円/楕円 986"/>
            <p:cNvSpPr/>
            <p:nvPr/>
          </p:nvSpPr>
          <p:spPr bwMode="auto">
            <a:xfrm rot="20543917">
              <a:off x="2589471" y="3395500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8" name="円/楕円 987"/>
            <p:cNvSpPr/>
            <p:nvPr/>
          </p:nvSpPr>
          <p:spPr bwMode="auto">
            <a:xfrm rot="1056083" flipH="1">
              <a:off x="3047868" y="3395499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9" name="円/楕円 988"/>
            <p:cNvSpPr/>
            <p:nvPr/>
          </p:nvSpPr>
          <p:spPr bwMode="auto">
            <a:xfrm>
              <a:off x="2623720" y="3130328"/>
              <a:ext cx="486890" cy="59307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0" name="台形 989"/>
            <p:cNvSpPr/>
            <p:nvPr/>
          </p:nvSpPr>
          <p:spPr bwMode="auto">
            <a:xfrm>
              <a:off x="2652360" y="3055030"/>
              <a:ext cx="429609" cy="149692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1" name="円/楕円 990"/>
            <p:cNvSpPr/>
            <p:nvPr/>
          </p:nvSpPr>
          <p:spPr bwMode="auto">
            <a:xfrm>
              <a:off x="2726612" y="3055030"/>
              <a:ext cx="258694" cy="149692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2" name="二等辺三角形 98"/>
            <p:cNvSpPr/>
            <p:nvPr/>
          </p:nvSpPr>
          <p:spPr bwMode="auto">
            <a:xfrm rot="10800000">
              <a:off x="2764392" y="3604286"/>
              <a:ext cx="205550" cy="72116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3" name="二等辺三角形 98"/>
            <p:cNvSpPr/>
            <p:nvPr/>
          </p:nvSpPr>
          <p:spPr bwMode="auto">
            <a:xfrm rot="10800000" flipV="1">
              <a:off x="2844307" y="3557021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4" name="円/楕円 993"/>
            <p:cNvSpPr/>
            <p:nvPr/>
          </p:nvSpPr>
          <p:spPr bwMode="auto">
            <a:xfrm>
              <a:off x="2701271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5" name="円/楕円 994"/>
            <p:cNvSpPr/>
            <p:nvPr/>
          </p:nvSpPr>
          <p:spPr bwMode="auto">
            <a:xfrm>
              <a:off x="2969876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6" name="円/楕円 99"/>
            <p:cNvSpPr/>
            <p:nvPr/>
          </p:nvSpPr>
          <p:spPr bwMode="auto">
            <a:xfrm>
              <a:off x="2668382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7" name="円/楕円 99"/>
            <p:cNvSpPr/>
            <p:nvPr/>
          </p:nvSpPr>
          <p:spPr bwMode="auto">
            <a:xfrm>
              <a:off x="2934138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8" name="グループ化 1007"/>
          <p:cNvGrpSpPr/>
          <p:nvPr/>
        </p:nvGrpSpPr>
        <p:grpSpPr>
          <a:xfrm>
            <a:off x="3061519" y="1282802"/>
            <a:ext cx="376026" cy="1166490"/>
            <a:chOff x="5720931" y="3289600"/>
            <a:chExt cx="886785" cy="2750933"/>
          </a:xfrm>
        </p:grpSpPr>
        <p:grpSp>
          <p:nvGrpSpPr>
            <p:cNvPr id="1009" name="グループ化 1008"/>
            <p:cNvGrpSpPr/>
            <p:nvPr/>
          </p:nvGrpSpPr>
          <p:grpSpPr>
            <a:xfrm rot="20996001" flipH="1">
              <a:off x="6434950" y="3958344"/>
              <a:ext cx="172766" cy="1168374"/>
              <a:chOff x="661100" y="3800962"/>
              <a:chExt cx="188678" cy="1275984"/>
            </a:xfrm>
          </p:grpSpPr>
          <p:grpSp>
            <p:nvGrpSpPr>
              <p:cNvPr id="1048" name="グループ化 1047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051" name="フリーフォーム 1050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フリーフォーム 1051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49" name="片側の 2 つの角を丸めた四角形 1048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片側の 2 つの角を丸めた四角形 1049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0" name="グループ化 1009"/>
            <p:cNvGrpSpPr/>
            <p:nvPr/>
          </p:nvGrpSpPr>
          <p:grpSpPr>
            <a:xfrm rot="603999">
              <a:off x="5720931" y="3955563"/>
              <a:ext cx="172766" cy="1168374"/>
              <a:chOff x="661100" y="3800962"/>
              <a:chExt cx="188678" cy="1275984"/>
            </a:xfrm>
          </p:grpSpPr>
          <p:grpSp>
            <p:nvGrpSpPr>
              <p:cNvPr id="1043" name="グループ化 1042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046" name="フリーフォーム 1045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フリーフォーム 1046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44" name="片側の 2 つの角を丸めた四角形 1043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片側の 2 つの角を丸めた四角形 1044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1" name="円/楕円 1010"/>
            <p:cNvSpPr/>
            <p:nvPr/>
          </p:nvSpPr>
          <p:spPr bwMode="auto">
            <a:xfrm>
              <a:off x="5886967" y="3370137"/>
              <a:ext cx="554116" cy="3312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片側の 2 つの角を丸めた四角形 1011"/>
            <p:cNvSpPr/>
            <p:nvPr/>
          </p:nvSpPr>
          <p:spPr bwMode="auto">
            <a:xfrm>
              <a:off x="5895676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片側の 2 つの角を丸めた四角形 1012"/>
            <p:cNvSpPr/>
            <p:nvPr/>
          </p:nvSpPr>
          <p:spPr bwMode="auto">
            <a:xfrm>
              <a:off x="5895676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4" name="片側の 2 つの角を丸めた四角形 1013"/>
            <p:cNvSpPr/>
            <p:nvPr/>
          </p:nvSpPr>
          <p:spPr bwMode="auto">
            <a:xfrm>
              <a:off x="5951151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5" name="台形 1014"/>
            <p:cNvSpPr/>
            <p:nvPr/>
          </p:nvSpPr>
          <p:spPr bwMode="auto">
            <a:xfrm rot="10800000">
              <a:off x="5856525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6" name="台形 1015"/>
            <p:cNvSpPr/>
            <p:nvPr/>
          </p:nvSpPr>
          <p:spPr bwMode="auto">
            <a:xfrm rot="10800000">
              <a:off x="5886968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7" name="片側の 2 つの角を丸めた四角形 1016"/>
            <p:cNvSpPr/>
            <p:nvPr/>
          </p:nvSpPr>
          <p:spPr bwMode="auto">
            <a:xfrm>
              <a:off x="6200129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8" name="片側の 2 つの角を丸めた四角形 1017"/>
            <p:cNvSpPr/>
            <p:nvPr/>
          </p:nvSpPr>
          <p:spPr bwMode="auto">
            <a:xfrm>
              <a:off x="6200129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9" name="片側の 2 つの角を丸めた四角形 1018"/>
            <p:cNvSpPr/>
            <p:nvPr/>
          </p:nvSpPr>
          <p:spPr bwMode="auto">
            <a:xfrm>
              <a:off x="6255604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0" name="台形 1019"/>
            <p:cNvSpPr/>
            <p:nvPr/>
          </p:nvSpPr>
          <p:spPr bwMode="auto">
            <a:xfrm rot="10800000">
              <a:off x="6160978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1" name="台形 1020"/>
            <p:cNvSpPr/>
            <p:nvPr/>
          </p:nvSpPr>
          <p:spPr bwMode="auto">
            <a:xfrm rot="10800000">
              <a:off x="6191421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2" name="台形 1021"/>
            <p:cNvSpPr/>
            <p:nvPr/>
          </p:nvSpPr>
          <p:spPr bwMode="auto">
            <a:xfrm>
              <a:off x="6022915" y="3850473"/>
              <a:ext cx="280786" cy="98274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3" name="片側の 2 つの角を丸めた四角形 1022"/>
            <p:cNvSpPr/>
            <p:nvPr/>
          </p:nvSpPr>
          <p:spPr bwMode="auto">
            <a:xfrm>
              <a:off x="5813778" y="3946031"/>
              <a:ext cx="699060" cy="1002676"/>
            </a:xfrm>
            <a:prstGeom prst="round2SameRect">
              <a:avLst>
                <a:gd name="adj1" fmla="val 15906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円/楕円 1023"/>
            <p:cNvSpPr/>
            <p:nvPr/>
          </p:nvSpPr>
          <p:spPr bwMode="auto">
            <a:xfrm>
              <a:off x="6120396" y="4025740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5" name="円/楕円 1024"/>
            <p:cNvSpPr/>
            <p:nvPr/>
          </p:nvSpPr>
          <p:spPr bwMode="auto">
            <a:xfrm>
              <a:off x="6120396" y="4188479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6" name="円/楕円 1025"/>
            <p:cNvSpPr/>
            <p:nvPr/>
          </p:nvSpPr>
          <p:spPr bwMode="auto">
            <a:xfrm>
              <a:off x="6120396" y="4342423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7" name="円/楕円 1026"/>
            <p:cNvSpPr/>
            <p:nvPr/>
          </p:nvSpPr>
          <p:spPr bwMode="auto">
            <a:xfrm rot="20543917">
              <a:off x="5857465" y="3580367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8" name="円/楕円 1027"/>
            <p:cNvSpPr/>
            <p:nvPr/>
          </p:nvSpPr>
          <p:spPr bwMode="auto">
            <a:xfrm rot="1056083" flipH="1">
              <a:off x="6340486" y="3580369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9" name="片側の 2 つの角を丸めた四角形 1028"/>
            <p:cNvSpPr/>
            <p:nvPr/>
          </p:nvSpPr>
          <p:spPr bwMode="auto">
            <a:xfrm rot="10800000">
              <a:off x="5866498" y="4108638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片側の 2 つの角を丸めた四角形 1029"/>
            <p:cNvSpPr/>
            <p:nvPr/>
          </p:nvSpPr>
          <p:spPr bwMode="auto">
            <a:xfrm rot="10800000">
              <a:off x="6281314" y="4108638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1" name="円/楕円 1030"/>
            <p:cNvSpPr/>
            <p:nvPr/>
          </p:nvSpPr>
          <p:spPr bwMode="auto">
            <a:xfrm>
              <a:off x="6120396" y="4497465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2" name="円/楕円 1031"/>
            <p:cNvSpPr/>
            <p:nvPr/>
          </p:nvSpPr>
          <p:spPr bwMode="auto">
            <a:xfrm rot="20543917">
              <a:off x="5885930" y="3603319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3" name="円/楕円 1032"/>
            <p:cNvSpPr/>
            <p:nvPr/>
          </p:nvSpPr>
          <p:spPr bwMode="auto">
            <a:xfrm rot="1056083" flipH="1">
              <a:off x="6343805" y="3603318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4" name="円/楕円 1033"/>
            <p:cNvSpPr/>
            <p:nvPr/>
          </p:nvSpPr>
          <p:spPr bwMode="auto">
            <a:xfrm>
              <a:off x="5920140" y="3358982"/>
              <a:ext cx="486336" cy="546473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5" name="台形 1034"/>
            <p:cNvSpPr/>
            <p:nvPr/>
          </p:nvSpPr>
          <p:spPr bwMode="auto">
            <a:xfrm>
              <a:off x="5948747" y="3289600"/>
              <a:ext cx="429120" cy="137931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6" name="円/楕円 1035"/>
            <p:cNvSpPr/>
            <p:nvPr/>
          </p:nvSpPr>
          <p:spPr bwMode="auto">
            <a:xfrm>
              <a:off x="6022915" y="3289600"/>
              <a:ext cx="258399" cy="137931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7" name="二等辺三角形 98"/>
            <p:cNvSpPr/>
            <p:nvPr/>
          </p:nvSpPr>
          <p:spPr bwMode="auto">
            <a:xfrm rot="10800000">
              <a:off x="6106517" y="3781454"/>
              <a:ext cx="113586" cy="4571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8" name="二等辺三角形 98"/>
            <p:cNvSpPr/>
            <p:nvPr/>
          </p:nvSpPr>
          <p:spPr bwMode="auto">
            <a:xfrm rot="10800000" flipV="1">
              <a:off x="6140476" y="3712723"/>
              <a:ext cx="45668" cy="21350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9" name="円/楕円 1038"/>
            <p:cNvSpPr/>
            <p:nvPr/>
          </p:nvSpPr>
          <p:spPr bwMode="auto">
            <a:xfrm>
              <a:off x="5997603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0" name="円/楕円 1039"/>
            <p:cNvSpPr/>
            <p:nvPr/>
          </p:nvSpPr>
          <p:spPr bwMode="auto">
            <a:xfrm>
              <a:off x="6265902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1" name="円/楕円 99"/>
            <p:cNvSpPr/>
            <p:nvPr/>
          </p:nvSpPr>
          <p:spPr bwMode="auto">
            <a:xfrm>
              <a:off x="5941756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2" name="円/楕円 99"/>
            <p:cNvSpPr/>
            <p:nvPr/>
          </p:nvSpPr>
          <p:spPr bwMode="auto">
            <a:xfrm>
              <a:off x="6217981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3" name="グループ化 1052"/>
          <p:cNvGrpSpPr/>
          <p:nvPr/>
        </p:nvGrpSpPr>
        <p:grpSpPr>
          <a:xfrm>
            <a:off x="4886087" y="1296249"/>
            <a:ext cx="276628" cy="1178190"/>
            <a:chOff x="3524200" y="3289600"/>
            <a:chExt cx="652367" cy="2778501"/>
          </a:xfrm>
        </p:grpSpPr>
        <p:sp>
          <p:nvSpPr>
            <p:cNvPr id="1054" name="台形 1053"/>
            <p:cNvSpPr/>
            <p:nvPr/>
          </p:nvSpPr>
          <p:spPr bwMode="auto">
            <a:xfrm rot="10800000">
              <a:off x="384762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台形 1054"/>
            <p:cNvSpPr/>
            <p:nvPr/>
          </p:nvSpPr>
          <p:spPr bwMode="auto">
            <a:xfrm rot="10800000">
              <a:off x="389191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6" name="台形 1055"/>
            <p:cNvSpPr/>
            <p:nvPr/>
          </p:nvSpPr>
          <p:spPr bwMode="auto">
            <a:xfrm rot="10800000">
              <a:off x="388239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7" name="片側の 2 つの角を丸めた四角形 1056"/>
            <p:cNvSpPr/>
            <p:nvPr/>
          </p:nvSpPr>
          <p:spPr bwMode="auto">
            <a:xfrm>
              <a:off x="386524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8" name="片側の 2 つの角を丸めた四角形 1057"/>
            <p:cNvSpPr/>
            <p:nvPr/>
          </p:nvSpPr>
          <p:spPr bwMode="auto">
            <a:xfrm>
              <a:off x="386524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9" name="片側の 2 つの角を丸めた四角形 1058"/>
            <p:cNvSpPr/>
            <p:nvPr/>
          </p:nvSpPr>
          <p:spPr bwMode="auto">
            <a:xfrm rot="10800000">
              <a:off x="392679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0" name="角丸四角形 1059"/>
            <p:cNvSpPr/>
            <p:nvPr/>
          </p:nvSpPr>
          <p:spPr bwMode="auto">
            <a:xfrm>
              <a:off x="391497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1" name="角丸四角形 1060"/>
            <p:cNvSpPr/>
            <p:nvPr/>
          </p:nvSpPr>
          <p:spPr bwMode="auto">
            <a:xfrm>
              <a:off x="391497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2" name="角丸四角形 1061"/>
            <p:cNvSpPr/>
            <p:nvPr/>
          </p:nvSpPr>
          <p:spPr bwMode="auto">
            <a:xfrm>
              <a:off x="391497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3" name="角丸四角形 1062"/>
            <p:cNvSpPr/>
            <p:nvPr/>
          </p:nvSpPr>
          <p:spPr bwMode="auto">
            <a:xfrm>
              <a:off x="391497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4" name="台形 1063"/>
            <p:cNvSpPr/>
            <p:nvPr/>
          </p:nvSpPr>
          <p:spPr bwMode="auto">
            <a:xfrm rot="10800000">
              <a:off x="362918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5" name="台形 1064"/>
            <p:cNvSpPr/>
            <p:nvPr/>
          </p:nvSpPr>
          <p:spPr bwMode="auto">
            <a:xfrm rot="10800000">
              <a:off x="367347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台形 1065"/>
            <p:cNvSpPr/>
            <p:nvPr/>
          </p:nvSpPr>
          <p:spPr bwMode="auto">
            <a:xfrm rot="10800000">
              <a:off x="366395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7" name="片側の 2 つの角を丸めた四角形 1066"/>
            <p:cNvSpPr/>
            <p:nvPr/>
          </p:nvSpPr>
          <p:spPr bwMode="auto">
            <a:xfrm>
              <a:off x="364680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8" name="片側の 2 つの角を丸めた四角形 1067"/>
            <p:cNvSpPr/>
            <p:nvPr/>
          </p:nvSpPr>
          <p:spPr bwMode="auto">
            <a:xfrm>
              <a:off x="364680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9" name="片側の 2 つの角を丸めた四角形 1068"/>
            <p:cNvSpPr/>
            <p:nvPr/>
          </p:nvSpPr>
          <p:spPr bwMode="auto">
            <a:xfrm rot="10800000">
              <a:off x="370835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0" name="角丸四角形 1069"/>
            <p:cNvSpPr/>
            <p:nvPr/>
          </p:nvSpPr>
          <p:spPr bwMode="auto">
            <a:xfrm>
              <a:off x="369653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1" name="角丸四角形 1070"/>
            <p:cNvSpPr/>
            <p:nvPr/>
          </p:nvSpPr>
          <p:spPr bwMode="auto">
            <a:xfrm>
              <a:off x="369653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2" name="角丸四角形 1071"/>
            <p:cNvSpPr/>
            <p:nvPr/>
          </p:nvSpPr>
          <p:spPr bwMode="auto">
            <a:xfrm>
              <a:off x="369653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角丸四角形 1072"/>
            <p:cNvSpPr/>
            <p:nvPr/>
          </p:nvSpPr>
          <p:spPr bwMode="auto">
            <a:xfrm>
              <a:off x="369653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台形 1073"/>
            <p:cNvSpPr/>
            <p:nvPr/>
          </p:nvSpPr>
          <p:spPr bwMode="auto">
            <a:xfrm>
              <a:off x="3524200" y="4718091"/>
              <a:ext cx="652367" cy="664802"/>
            </a:xfrm>
            <a:prstGeom prst="trapezoid">
              <a:avLst>
                <a:gd name="adj" fmla="val 11300"/>
              </a:avLst>
            </a:prstGeom>
            <a:pattFill prst="solidDmnd">
              <a:fgClr>
                <a:srgbClr val="FF0066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5" name="円/楕円 1074"/>
            <p:cNvSpPr/>
            <p:nvPr/>
          </p:nvSpPr>
          <p:spPr bwMode="auto">
            <a:xfrm>
              <a:off x="3585892" y="3317158"/>
              <a:ext cx="528960" cy="811070"/>
            </a:xfrm>
            <a:prstGeom prst="ellipse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6" name="台形 1075"/>
            <p:cNvSpPr/>
            <p:nvPr/>
          </p:nvSpPr>
          <p:spPr bwMode="auto">
            <a:xfrm>
              <a:off x="3753151" y="3830035"/>
              <a:ext cx="194443" cy="129358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7" name="片側の 2 つの角を丸めた四角形 1076"/>
            <p:cNvSpPr/>
            <p:nvPr/>
          </p:nvSpPr>
          <p:spPr bwMode="auto">
            <a:xfrm>
              <a:off x="3568799" y="3929287"/>
              <a:ext cx="563146" cy="873592"/>
            </a:xfrm>
            <a:prstGeom prst="round2SameRect">
              <a:avLst>
                <a:gd name="adj1" fmla="val 25448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円/楕円 1077"/>
            <p:cNvSpPr/>
            <p:nvPr/>
          </p:nvSpPr>
          <p:spPr bwMode="auto">
            <a:xfrm>
              <a:off x="3811796" y="4006963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円/楕円 1078"/>
            <p:cNvSpPr/>
            <p:nvPr/>
          </p:nvSpPr>
          <p:spPr bwMode="auto">
            <a:xfrm>
              <a:off x="3811796" y="4165551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0" name="円/楕円 1079"/>
            <p:cNvSpPr/>
            <p:nvPr/>
          </p:nvSpPr>
          <p:spPr bwMode="auto">
            <a:xfrm>
              <a:off x="3811796" y="4315568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円/楕円 1080"/>
            <p:cNvSpPr/>
            <p:nvPr/>
          </p:nvSpPr>
          <p:spPr bwMode="auto">
            <a:xfrm>
              <a:off x="3631776" y="3357214"/>
              <a:ext cx="437191" cy="532532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2" name="片側の 2 つの角を丸めた四角形 1081"/>
            <p:cNvSpPr/>
            <p:nvPr/>
          </p:nvSpPr>
          <p:spPr bwMode="auto">
            <a:xfrm rot="10800000">
              <a:off x="3583555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片側の 2 つの角を丸めた四角形 1082"/>
            <p:cNvSpPr/>
            <p:nvPr/>
          </p:nvSpPr>
          <p:spPr bwMode="auto">
            <a:xfrm rot="10800000">
              <a:off x="3956454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円/楕円 1083"/>
            <p:cNvSpPr/>
            <p:nvPr/>
          </p:nvSpPr>
          <p:spPr bwMode="auto">
            <a:xfrm>
              <a:off x="3811796" y="4466655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85" name="グループ化 1084"/>
            <p:cNvGrpSpPr/>
            <p:nvPr/>
          </p:nvGrpSpPr>
          <p:grpSpPr>
            <a:xfrm>
              <a:off x="3641206" y="3332777"/>
              <a:ext cx="418350" cy="311430"/>
              <a:chOff x="3702203" y="3332777"/>
              <a:chExt cx="296366" cy="311430"/>
            </a:xfrm>
          </p:grpSpPr>
          <p:sp>
            <p:nvSpPr>
              <p:cNvPr id="1106" name="円/楕円 423"/>
              <p:cNvSpPr/>
              <p:nvPr/>
            </p:nvSpPr>
            <p:spPr bwMode="auto">
              <a:xfrm rot="1749119">
                <a:off x="3702203" y="3332777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円/楕円 423"/>
              <p:cNvSpPr/>
              <p:nvPr/>
            </p:nvSpPr>
            <p:spPr bwMode="auto">
              <a:xfrm rot="19850881" flipH="1">
                <a:off x="3847463" y="3332779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86" name="台形 1085"/>
            <p:cNvSpPr/>
            <p:nvPr/>
          </p:nvSpPr>
          <p:spPr bwMode="auto">
            <a:xfrm>
              <a:off x="3657503" y="3289600"/>
              <a:ext cx="385757" cy="134412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7" name="円/楕円 1086"/>
            <p:cNvSpPr/>
            <p:nvPr/>
          </p:nvSpPr>
          <p:spPr bwMode="auto">
            <a:xfrm>
              <a:off x="3724174" y="3289600"/>
              <a:ext cx="232287" cy="134412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8" name="円/楕円 1087"/>
            <p:cNvSpPr/>
            <p:nvPr/>
          </p:nvSpPr>
          <p:spPr bwMode="auto">
            <a:xfrm>
              <a:off x="3714387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円/楕円 1088"/>
            <p:cNvSpPr/>
            <p:nvPr/>
          </p:nvSpPr>
          <p:spPr bwMode="auto">
            <a:xfrm>
              <a:off x="3937601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二等辺三角形 98"/>
            <p:cNvSpPr/>
            <p:nvPr/>
          </p:nvSpPr>
          <p:spPr bwMode="auto">
            <a:xfrm rot="10800000">
              <a:off x="3781895" y="3790851"/>
              <a:ext cx="136976" cy="53328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二等辺三角形 98"/>
            <p:cNvSpPr/>
            <p:nvPr/>
          </p:nvSpPr>
          <p:spPr bwMode="auto">
            <a:xfrm rot="10800000" flipV="1">
              <a:off x="3827523" y="3748848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円/楕円 1091"/>
            <p:cNvSpPr/>
            <p:nvPr/>
          </p:nvSpPr>
          <p:spPr bwMode="auto">
            <a:xfrm>
              <a:off x="3719834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円/楕円 1092"/>
            <p:cNvSpPr/>
            <p:nvPr/>
          </p:nvSpPr>
          <p:spPr bwMode="auto">
            <a:xfrm>
              <a:off x="3942719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月 1093"/>
            <p:cNvSpPr/>
            <p:nvPr/>
          </p:nvSpPr>
          <p:spPr bwMode="auto">
            <a:xfrm rot="5400000">
              <a:off x="3730698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月 1094"/>
            <p:cNvSpPr/>
            <p:nvPr/>
          </p:nvSpPr>
          <p:spPr bwMode="auto">
            <a:xfrm rot="5400000">
              <a:off x="3945963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96" name="グループ化 1095"/>
            <p:cNvGrpSpPr/>
            <p:nvPr/>
          </p:nvGrpSpPr>
          <p:grpSpPr>
            <a:xfrm>
              <a:off x="3566968" y="3942972"/>
              <a:ext cx="370633" cy="1076088"/>
              <a:chOff x="1716607" y="4011059"/>
              <a:chExt cx="370633" cy="1076088"/>
            </a:xfrm>
          </p:grpSpPr>
          <p:sp>
            <p:nvSpPr>
              <p:cNvPr id="1102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3" name="フリーフォーム 1102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4" name="片側の 2 つの角を丸めた四角形 1103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5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7" name="グループ化 1096"/>
            <p:cNvGrpSpPr/>
            <p:nvPr/>
          </p:nvGrpSpPr>
          <p:grpSpPr>
            <a:xfrm flipH="1">
              <a:off x="3760080" y="3942972"/>
              <a:ext cx="370633" cy="1076088"/>
              <a:chOff x="1716607" y="4011059"/>
              <a:chExt cx="370633" cy="1076088"/>
            </a:xfrm>
          </p:grpSpPr>
          <p:sp>
            <p:nvSpPr>
              <p:cNvPr id="1098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9" name="フリーフォーム 1098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0" name="片側の 2 つの角を丸めた四角形 1099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1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08" name="グループ化 1107"/>
          <p:cNvGrpSpPr/>
          <p:nvPr/>
        </p:nvGrpSpPr>
        <p:grpSpPr>
          <a:xfrm>
            <a:off x="8615000" y="1403465"/>
            <a:ext cx="245296" cy="1063964"/>
            <a:chOff x="6932298" y="3528244"/>
            <a:chExt cx="578482" cy="2509142"/>
          </a:xfrm>
        </p:grpSpPr>
        <p:sp>
          <p:nvSpPr>
            <p:cNvPr id="1109" name="円/楕円 1108"/>
            <p:cNvSpPr/>
            <p:nvPr/>
          </p:nvSpPr>
          <p:spPr bwMode="auto">
            <a:xfrm>
              <a:off x="6966541" y="3553130"/>
              <a:ext cx="502966" cy="521588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円/楕円 1109"/>
            <p:cNvSpPr/>
            <p:nvPr/>
          </p:nvSpPr>
          <p:spPr bwMode="auto">
            <a:xfrm rot="20543917">
              <a:off x="6971676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円/楕円 1110"/>
            <p:cNvSpPr/>
            <p:nvPr/>
          </p:nvSpPr>
          <p:spPr bwMode="auto">
            <a:xfrm rot="20543917">
              <a:off x="6994525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円/楕円 1111"/>
            <p:cNvSpPr/>
            <p:nvPr/>
          </p:nvSpPr>
          <p:spPr bwMode="auto">
            <a:xfrm rot="1056083" flipH="1">
              <a:off x="7365872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円/楕円 1112"/>
            <p:cNvSpPr/>
            <p:nvPr/>
          </p:nvSpPr>
          <p:spPr bwMode="auto">
            <a:xfrm rot="1056083" flipH="1">
              <a:off x="7366912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4" name="台形 1113"/>
            <p:cNvSpPr/>
            <p:nvPr/>
          </p:nvSpPr>
          <p:spPr bwMode="auto">
            <a:xfrm rot="10800000">
              <a:off x="7215488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5" name="片側の 2 つの角を丸めた四角形 1114"/>
            <p:cNvSpPr/>
            <p:nvPr/>
          </p:nvSpPr>
          <p:spPr bwMode="auto">
            <a:xfrm>
              <a:off x="7231750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6" name="片側の 2 つの角を丸めた四角形 1115"/>
            <p:cNvSpPr/>
            <p:nvPr/>
          </p:nvSpPr>
          <p:spPr bwMode="auto">
            <a:xfrm>
              <a:off x="7231750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角丸四角形 1116"/>
            <p:cNvSpPr/>
            <p:nvPr/>
          </p:nvSpPr>
          <p:spPr bwMode="auto">
            <a:xfrm>
              <a:off x="7277668" y="5887036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8" name="角丸四角形 1117"/>
            <p:cNvSpPr/>
            <p:nvPr/>
          </p:nvSpPr>
          <p:spPr bwMode="auto">
            <a:xfrm>
              <a:off x="7277668" y="5905557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角丸四角形 1118"/>
            <p:cNvSpPr/>
            <p:nvPr/>
          </p:nvSpPr>
          <p:spPr bwMode="auto">
            <a:xfrm>
              <a:off x="7277668" y="592361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台形 1119"/>
            <p:cNvSpPr/>
            <p:nvPr/>
          </p:nvSpPr>
          <p:spPr bwMode="auto">
            <a:xfrm rot="10800000">
              <a:off x="7013807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片側の 2 つの角を丸めた四角形 1120"/>
            <p:cNvSpPr/>
            <p:nvPr/>
          </p:nvSpPr>
          <p:spPr bwMode="auto">
            <a:xfrm>
              <a:off x="7030069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2" name="片側の 2 つの角を丸めた四角形 1121"/>
            <p:cNvSpPr/>
            <p:nvPr/>
          </p:nvSpPr>
          <p:spPr bwMode="auto">
            <a:xfrm>
              <a:off x="7030069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角丸四角形 1122"/>
            <p:cNvSpPr/>
            <p:nvPr/>
          </p:nvSpPr>
          <p:spPr bwMode="auto">
            <a:xfrm>
              <a:off x="7075987" y="588702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4" name="角丸四角形 1123"/>
            <p:cNvSpPr/>
            <p:nvPr/>
          </p:nvSpPr>
          <p:spPr bwMode="auto">
            <a:xfrm>
              <a:off x="7075987" y="590554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5" name="角丸四角形 1124"/>
            <p:cNvSpPr/>
            <p:nvPr/>
          </p:nvSpPr>
          <p:spPr bwMode="auto">
            <a:xfrm>
              <a:off x="7075987" y="5923599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6" name="台形 1125"/>
            <p:cNvSpPr/>
            <p:nvPr/>
          </p:nvSpPr>
          <p:spPr bwMode="auto">
            <a:xfrm rot="10800000">
              <a:off x="6962117" y="4818250"/>
              <a:ext cx="511832" cy="758960"/>
            </a:xfrm>
            <a:prstGeom prst="trapezoid">
              <a:avLst>
                <a:gd name="adj" fmla="val 11300"/>
              </a:avLst>
            </a:prstGeom>
            <a:pattFill prst="plaid">
              <a:fgClr>
                <a:srgbClr val="002060"/>
              </a:fgClr>
              <a:bgClr>
                <a:schemeClr val="accent2">
                  <a:lumMod val="40000"/>
                  <a:lumOff val="60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7" name="台形 1126"/>
            <p:cNvSpPr/>
            <p:nvPr/>
          </p:nvSpPr>
          <p:spPr bwMode="auto">
            <a:xfrm>
              <a:off x="7128262" y="4016286"/>
              <a:ext cx="179524" cy="116818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8" name="片側の 2 つの角を丸めた四角形 1127"/>
            <p:cNvSpPr/>
            <p:nvPr/>
          </p:nvSpPr>
          <p:spPr bwMode="auto">
            <a:xfrm>
              <a:off x="6948126" y="4105916"/>
              <a:ext cx="539794" cy="814556"/>
            </a:xfrm>
            <a:prstGeom prst="round2SameRect">
              <a:avLst>
                <a:gd name="adj1" fmla="val 29296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9" name="円/楕円 1128"/>
            <p:cNvSpPr/>
            <p:nvPr/>
          </p:nvSpPr>
          <p:spPr bwMode="auto">
            <a:xfrm>
              <a:off x="7182407" y="4176062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0" name="円/楕円 1129"/>
            <p:cNvSpPr/>
            <p:nvPr/>
          </p:nvSpPr>
          <p:spPr bwMode="auto">
            <a:xfrm>
              <a:off x="7182407" y="4319276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1" name="円/楕円 1130"/>
            <p:cNvSpPr/>
            <p:nvPr/>
          </p:nvSpPr>
          <p:spPr bwMode="auto">
            <a:xfrm>
              <a:off x="7182407" y="4454749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2" name="円/楕円 1131"/>
            <p:cNvSpPr/>
            <p:nvPr/>
          </p:nvSpPr>
          <p:spPr bwMode="auto">
            <a:xfrm>
              <a:off x="7002736" y="3589301"/>
              <a:ext cx="430573" cy="485493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3" name="片側の 2 つの角を丸めた四角形 1132"/>
            <p:cNvSpPr/>
            <p:nvPr/>
          </p:nvSpPr>
          <p:spPr bwMode="auto">
            <a:xfrm rot="10800000">
              <a:off x="6971677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4" name="片側の 2 つの角を丸めた四角形 1133"/>
            <p:cNvSpPr/>
            <p:nvPr/>
          </p:nvSpPr>
          <p:spPr bwMode="auto">
            <a:xfrm rot="10800000">
              <a:off x="7315965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5" name="円/楕円 1134"/>
            <p:cNvSpPr/>
            <p:nvPr/>
          </p:nvSpPr>
          <p:spPr bwMode="auto">
            <a:xfrm>
              <a:off x="7182407" y="4591190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36" name="グループ化 1135"/>
            <p:cNvGrpSpPr/>
            <p:nvPr/>
          </p:nvGrpSpPr>
          <p:grpSpPr>
            <a:xfrm>
              <a:off x="7014184" y="3567235"/>
              <a:ext cx="407696" cy="281239"/>
              <a:chOff x="7048851" y="3567235"/>
              <a:chExt cx="338362" cy="281239"/>
            </a:xfrm>
          </p:grpSpPr>
          <p:sp>
            <p:nvSpPr>
              <p:cNvPr id="1158" name="円/楕円 423"/>
              <p:cNvSpPr/>
              <p:nvPr/>
            </p:nvSpPr>
            <p:spPr bwMode="auto">
              <a:xfrm rot="1749119">
                <a:off x="7048851" y="3567235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円/楕円 423"/>
              <p:cNvSpPr/>
              <p:nvPr/>
            </p:nvSpPr>
            <p:spPr bwMode="auto">
              <a:xfrm rot="19850881" flipH="1">
                <a:off x="7247701" y="3567237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37" name="台形 1136"/>
            <p:cNvSpPr/>
            <p:nvPr/>
          </p:nvSpPr>
          <p:spPr bwMode="auto">
            <a:xfrm>
              <a:off x="7039951" y="3528244"/>
              <a:ext cx="356160" cy="121381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8" name="円/楕円 1137"/>
            <p:cNvSpPr/>
            <p:nvPr/>
          </p:nvSpPr>
          <p:spPr bwMode="auto">
            <a:xfrm>
              <a:off x="7101507" y="3528244"/>
              <a:ext cx="214465" cy="121381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9" name="円/楕円 1138"/>
            <p:cNvSpPr/>
            <p:nvPr/>
          </p:nvSpPr>
          <p:spPr bwMode="auto">
            <a:xfrm>
              <a:off x="7092471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0" name="円/楕円 1139"/>
            <p:cNvSpPr/>
            <p:nvPr/>
          </p:nvSpPr>
          <p:spPr bwMode="auto">
            <a:xfrm>
              <a:off x="7298559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1" name="二等辺三角形 98"/>
            <p:cNvSpPr/>
            <p:nvPr/>
          </p:nvSpPr>
          <p:spPr bwMode="auto">
            <a:xfrm rot="10800000">
              <a:off x="7154799" y="3980903"/>
              <a:ext cx="126467" cy="4815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二等辺三角形 98"/>
            <p:cNvSpPr/>
            <p:nvPr/>
          </p:nvSpPr>
          <p:spPr bwMode="auto">
            <a:xfrm rot="10800000" flipV="1">
              <a:off x="7196927" y="3942972"/>
              <a:ext cx="42212" cy="2092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円/楕円 1142"/>
            <p:cNvSpPr/>
            <p:nvPr/>
          </p:nvSpPr>
          <p:spPr bwMode="auto">
            <a:xfrm>
              <a:off x="7097500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4" name="円/楕円 1143"/>
            <p:cNvSpPr/>
            <p:nvPr/>
          </p:nvSpPr>
          <p:spPr bwMode="auto">
            <a:xfrm>
              <a:off x="7303284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5" name="月 1144"/>
            <p:cNvSpPr/>
            <p:nvPr/>
          </p:nvSpPr>
          <p:spPr bwMode="auto">
            <a:xfrm rot="5400000">
              <a:off x="7107773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6" name="月 1145"/>
            <p:cNvSpPr/>
            <p:nvPr/>
          </p:nvSpPr>
          <p:spPr bwMode="auto">
            <a:xfrm rot="5400000">
              <a:off x="7306522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47" name="グループ化 1146"/>
            <p:cNvGrpSpPr/>
            <p:nvPr/>
          </p:nvGrpSpPr>
          <p:grpSpPr>
            <a:xfrm>
              <a:off x="6932298" y="4134439"/>
              <a:ext cx="578482" cy="1017535"/>
              <a:chOff x="7273336" y="3942972"/>
              <a:chExt cx="563745" cy="1076088"/>
            </a:xfrm>
          </p:grpSpPr>
          <p:grpSp>
            <p:nvGrpSpPr>
              <p:cNvPr id="1148" name="グループ化 1147"/>
              <p:cNvGrpSpPr/>
              <p:nvPr/>
            </p:nvGrpSpPr>
            <p:grpSpPr>
              <a:xfrm>
                <a:off x="7273336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1154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FF0000"/>
                  </a:fgClr>
                  <a:bgClr>
                    <a:srgbClr val="FF99CC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5" name="フリーフォーム 1154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6" name="片側の 2 つの角を丸めた四角形 1155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7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FF0000"/>
                  </a:fgClr>
                  <a:bgClr>
                    <a:srgbClr val="FF99CC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9" name="グループ化 1148"/>
              <p:cNvGrpSpPr/>
              <p:nvPr/>
            </p:nvGrpSpPr>
            <p:grpSpPr>
              <a:xfrm flipH="1">
                <a:off x="7466448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1150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FF0000"/>
                  </a:fgClr>
                  <a:bgClr>
                    <a:srgbClr val="FF99CC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1" name="フリーフォーム 1150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2" name="片側の 2 つの角を丸めた四角形 1151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3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FF0000"/>
                  </a:fgClr>
                  <a:bgClr>
                    <a:srgbClr val="FF99CC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60" name="グループ化 1159"/>
          <p:cNvGrpSpPr/>
          <p:nvPr/>
        </p:nvGrpSpPr>
        <p:grpSpPr>
          <a:xfrm>
            <a:off x="6697163" y="1344572"/>
            <a:ext cx="329018" cy="1138166"/>
            <a:chOff x="4635892" y="3383956"/>
            <a:chExt cx="775920" cy="2684145"/>
          </a:xfrm>
        </p:grpSpPr>
        <p:sp>
          <p:nvSpPr>
            <p:cNvPr id="1161" name="台形 1160"/>
            <p:cNvSpPr/>
            <p:nvPr/>
          </p:nvSpPr>
          <p:spPr bwMode="auto">
            <a:xfrm rot="10800000">
              <a:off x="506539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2" name="台形 1161"/>
            <p:cNvSpPr/>
            <p:nvPr/>
          </p:nvSpPr>
          <p:spPr bwMode="auto">
            <a:xfrm rot="10800000">
              <a:off x="5003058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3" name="涙形 1162"/>
            <p:cNvSpPr/>
            <p:nvPr/>
          </p:nvSpPr>
          <p:spPr bwMode="auto">
            <a:xfrm rot="11700000">
              <a:off x="4762589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4" name="涙形 1163"/>
            <p:cNvSpPr/>
            <p:nvPr/>
          </p:nvSpPr>
          <p:spPr bwMode="auto">
            <a:xfrm rot="9900000" flipH="1">
              <a:off x="5148345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5" name="円/楕円 631"/>
            <p:cNvSpPr/>
            <p:nvPr/>
          </p:nvSpPr>
          <p:spPr bwMode="auto">
            <a:xfrm>
              <a:off x="4767690" y="3386452"/>
              <a:ext cx="512324" cy="572941"/>
            </a:xfrm>
            <a:custGeom>
              <a:avLst/>
              <a:gdLst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335484 h 582068"/>
                <a:gd name="connsiteX1" fmla="*/ 246648 w 493296"/>
                <a:gd name="connsiteY1" fmla="*/ 0 h 582068"/>
                <a:gd name="connsiteX2" fmla="*/ 493296 w 493296"/>
                <a:gd name="connsiteY2" fmla="*/ 335484 h 582068"/>
                <a:gd name="connsiteX3" fmla="*/ 246648 w 493296"/>
                <a:gd name="connsiteY3" fmla="*/ 582068 h 582068"/>
                <a:gd name="connsiteX4" fmla="*/ 0 w 493296"/>
                <a:gd name="connsiteY4" fmla="*/ 335484 h 58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296" h="582068">
                  <a:moveTo>
                    <a:pt x="0" y="335484"/>
                  </a:moveTo>
                  <a:cubicBezTo>
                    <a:pt x="0" y="199299"/>
                    <a:pt x="110428" y="0"/>
                    <a:pt x="246648" y="0"/>
                  </a:cubicBezTo>
                  <a:cubicBezTo>
                    <a:pt x="382868" y="0"/>
                    <a:pt x="493296" y="199299"/>
                    <a:pt x="493296" y="335484"/>
                  </a:cubicBezTo>
                  <a:cubicBezTo>
                    <a:pt x="493296" y="471669"/>
                    <a:pt x="382868" y="582068"/>
                    <a:pt x="246648" y="582068"/>
                  </a:cubicBezTo>
                  <a:cubicBezTo>
                    <a:pt x="110428" y="582068"/>
                    <a:pt x="0" y="471669"/>
                    <a:pt x="0" y="335484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6" name="円/楕円 1165"/>
            <p:cNvSpPr/>
            <p:nvPr/>
          </p:nvSpPr>
          <p:spPr bwMode="auto">
            <a:xfrm rot="20768916">
              <a:off x="4782911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67" name="円/楕円 1166"/>
            <p:cNvSpPr/>
            <p:nvPr/>
          </p:nvSpPr>
          <p:spPr bwMode="auto">
            <a:xfrm rot="831084" flipH="1">
              <a:off x="5159176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68" name="グループ化 1167"/>
            <p:cNvGrpSpPr/>
            <p:nvPr/>
          </p:nvGrpSpPr>
          <p:grpSpPr>
            <a:xfrm rot="20996001" flipH="1">
              <a:off x="5246673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1235" name="グループ化 1234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238" name="フリーフォーム 1237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9" name="フリーフォーム 1238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36" name="片側の 2 つの角を丸めた四角形 1235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7" name="片側の 2 つの角を丸めた四角形 1236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9" name="グループ化 1168"/>
            <p:cNvGrpSpPr/>
            <p:nvPr/>
          </p:nvGrpSpPr>
          <p:grpSpPr>
            <a:xfrm rot="603999">
              <a:off x="4635892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1230" name="グループ化 1229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233" name="フリーフォーム 1232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4" name="フリーフォーム 1233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31" name="片側の 2 つの角を丸めた四角形 1230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2" name="片側の 2 つの角を丸めた四角形 1231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0" name="台形 1169"/>
            <p:cNvSpPr/>
            <p:nvPr/>
          </p:nvSpPr>
          <p:spPr bwMode="auto">
            <a:xfrm rot="10800000">
              <a:off x="505587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1" name="片側の 2 つの角を丸めた四角形 1170"/>
            <p:cNvSpPr/>
            <p:nvPr/>
          </p:nvSpPr>
          <p:spPr bwMode="auto">
            <a:xfrm>
              <a:off x="503872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2" name="片側の 2 つの角を丸めた四角形 1171"/>
            <p:cNvSpPr/>
            <p:nvPr/>
          </p:nvSpPr>
          <p:spPr bwMode="auto">
            <a:xfrm>
              <a:off x="503872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3" name="片側の 2 つの角を丸めた四角形 1172"/>
            <p:cNvSpPr/>
            <p:nvPr/>
          </p:nvSpPr>
          <p:spPr bwMode="auto">
            <a:xfrm rot="10800000">
              <a:off x="510027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4" name="角丸四角形 1173"/>
            <p:cNvSpPr/>
            <p:nvPr/>
          </p:nvSpPr>
          <p:spPr bwMode="auto">
            <a:xfrm>
              <a:off x="508845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5" name="角丸四角形 1174"/>
            <p:cNvSpPr/>
            <p:nvPr/>
          </p:nvSpPr>
          <p:spPr bwMode="auto">
            <a:xfrm>
              <a:off x="508845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6" name="角丸四角形 1175"/>
            <p:cNvSpPr/>
            <p:nvPr/>
          </p:nvSpPr>
          <p:spPr bwMode="auto">
            <a:xfrm>
              <a:off x="508845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7" name="角丸四角形 1176"/>
            <p:cNvSpPr/>
            <p:nvPr/>
          </p:nvSpPr>
          <p:spPr bwMode="auto">
            <a:xfrm>
              <a:off x="508845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8" name="台形 1177"/>
            <p:cNvSpPr/>
            <p:nvPr/>
          </p:nvSpPr>
          <p:spPr bwMode="auto">
            <a:xfrm rot="10800000">
              <a:off x="4802667" y="4935193"/>
              <a:ext cx="236576" cy="996632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9" name="台形 1178"/>
            <p:cNvSpPr/>
            <p:nvPr/>
          </p:nvSpPr>
          <p:spPr bwMode="auto">
            <a:xfrm rot="10800000">
              <a:off x="484695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0" name="台形 1179"/>
            <p:cNvSpPr/>
            <p:nvPr/>
          </p:nvSpPr>
          <p:spPr bwMode="auto">
            <a:xfrm rot="10800000">
              <a:off x="483743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1" name="片側の 2 つの角を丸めた四角形 1180"/>
            <p:cNvSpPr/>
            <p:nvPr/>
          </p:nvSpPr>
          <p:spPr bwMode="auto">
            <a:xfrm>
              <a:off x="482028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2" name="片側の 2 つの角を丸めた四角形 1181"/>
            <p:cNvSpPr/>
            <p:nvPr/>
          </p:nvSpPr>
          <p:spPr bwMode="auto">
            <a:xfrm>
              <a:off x="482028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3" name="片側の 2 つの角を丸めた四角形 1182"/>
            <p:cNvSpPr/>
            <p:nvPr/>
          </p:nvSpPr>
          <p:spPr bwMode="auto">
            <a:xfrm rot="10800000">
              <a:off x="488183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4" name="角丸四角形 1183"/>
            <p:cNvSpPr/>
            <p:nvPr/>
          </p:nvSpPr>
          <p:spPr bwMode="auto">
            <a:xfrm>
              <a:off x="487001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5" name="角丸四角形 1184"/>
            <p:cNvSpPr/>
            <p:nvPr/>
          </p:nvSpPr>
          <p:spPr bwMode="auto">
            <a:xfrm>
              <a:off x="487001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6" name="角丸四角形 1185"/>
            <p:cNvSpPr/>
            <p:nvPr/>
          </p:nvSpPr>
          <p:spPr bwMode="auto">
            <a:xfrm>
              <a:off x="487001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7" name="角丸四角形 1186"/>
            <p:cNvSpPr/>
            <p:nvPr/>
          </p:nvSpPr>
          <p:spPr bwMode="auto">
            <a:xfrm>
              <a:off x="487001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8" name="台形 1187"/>
            <p:cNvSpPr/>
            <p:nvPr/>
          </p:nvSpPr>
          <p:spPr bwMode="auto">
            <a:xfrm rot="10800000">
              <a:off x="4774051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9" name="台形 1188"/>
            <p:cNvSpPr/>
            <p:nvPr/>
          </p:nvSpPr>
          <p:spPr bwMode="auto">
            <a:xfrm>
              <a:off x="4926631" y="3906038"/>
              <a:ext cx="194443" cy="124965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0" name="片側の 2 つの角を丸めた四角形 1189"/>
            <p:cNvSpPr/>
            <p:nvPr/>
          </p:nvSpPr>
          <p:spPr bwMode="auto">
            <a:xfrm>
              <a:off x="4718461" y="4001919"/>
              <a:ext cx="610782" cy="843926"/>
            </a:xfrm>
            <a:prstGeom prst="round2SameRect">
              <a:avLst>
                <a:gd name="adj1" fmla="val 30506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円/楕円 1190"/>
            <p:cNvSpPr/>
            <p:nvPr/>
          </p:nvSpPr>
          <p:spPr bwMode="auto">
            <a:xfrm>
              <a:off x="4985276" y="4076957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円/楕円 1191"/>
            <p:cNvSpPr/>
            <p:nvPr/>
          </p:nvSpPr>
          <p:spPr bwMode="auto">
            <a:xfrm>
              <a:off x="4985276" y="4230160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3" name="円/楕円 1192"/>
            <p:cNvSpPr/>
            <p:nvPr/>
          </p:nvSpPr>
          <p:spPr bwMode="auto">
            <a:xfrm>
              <a:off x="4985276" y="4375082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4" name="円/楕円 1193"/>
            <p:cNvSpPr/>
            <p:nvPr/>
          </p:nvSpPr>
          <p:spPr bwMode="auto">
            <a:xfrm>
              <a:off x="4808953" y="3428249"/>
              <a:ext cx="429798" cy="535472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5" name="片側の 2 つの角を丸めた四角形 1194"/>
            <p:cNvSpPr/>
            <p:nvPr/>
          </p:nvSpPr>
          <p:spPr bwMode="auto">
            <a:xfrm rot="10800000">
              <a:off x="4757035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6" name="片側の 2 つの角を丸めた四角形 1195"/>
            <p:cNvSpPr/>
            <p:nvPr/>
          </p:nvSpPr>
          <p:spPr bwMode="auto">
            <a:xfrm rot="10800000">
              <a:off x="5129934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7" name="円/楕円 1196"/>
            <p:cNvSpPr/>
            <p:nvPr/>
          </p:nvSpPr>
          <p:spPr bwMode="auto">
            <a:xfrm>
              <a:off x="4985276" y="4521039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8" name="二等辺三角形 98"/>
            <p:cNvSpPr/>
            <p:nvPr/>
          </p:nvSpPr>
          <p:spPr bwMode="auto">
            <a:xfrm rot="10800000">
              <a:off x="4980426" y="3867311"/>
              <a:ext cx="86874" cy="4746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9" name="二等辺三角形 98"/>
            <p:cNvSpPr/>
            <p:nvPr/>
          </p:nvSpPr>
          <p:spPr bwMode="auto">
            <a:xfrm rot="10800000" flipV="1">
              <a:off x="5001003" y="3817740"/>
              <a:ext cx="45720" cy="2238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00" name="グループ化 1199"/>
            <p:cNvGrpSpPr/>
            <p:nvPr/>
          </p:nvGrpSpPr>
          <p:grpSpPr>
            <a:xfrm>
              <a:off x="4802666" y="3464977"/>
              <a:ext cx="431205" cy="184088"/>
              <a:chOff x="4834199" y="3464977"/>
              <a:chExt cx="399672" cy="184088"/>
            </a:xfrm>
          </p:grpSpPr>
          <p:grpSp>
            <p:nvGrpSpPr>
              <p:cNvPr id="1220" name="グループ化 1219"/>
              <p:cNvGrpSpPr/>
              <p:nvPr/>
            </p:nvGrpSpPr>
            <p:grpSpPr>
              <a:xfrm>
                <a:off x="5060370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1226" name="月 1225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7" name="月 1226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8" name="月 1227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9" name="月 1228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21" name="グループ化 1220"/>
              <p:cNvGrpSpPr/>
              <p:nvPr/>
            </p:nvGrpSpPr>
            <p:grpSpPr>
              <a:xfrm flipH="1">
                <a:off x="4834199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1222" name="月 1221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3" name="月 1222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4" name="月 1223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5" name="月 1224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201" name="台形 1200"/>
            <p:cNvSpPr/>
            <p:nvPr/>
          </p:nvSpPr>
          <p:spPr bwMode="auto">
            <a:xfrm>
              <a:off x="4830983" y="3383956"/>
              <a:ext cx="385757" cy="129847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2" name="円/楕円 1201"/>
            <p:cNvSpPr/>
            <p:nvPr/>
          </p:nvSpPr>
          <p:spPr bwMode="auto">
            <a:xfrm>
              <a:off x="4897654" y="3383956"/>
              <a:ext cx="232287" cy="129847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03" name="グループ化 1202"/>
            <p:cNvGrpSpPr/>
            <p:nvPr/>
          </p:nvGrpSpPr>
          <p:grpSpPr>
            <a:xfrm>
              <a:off x="4862508" y="3645596"/>
              <a:ext cx="322688" cy="145413"/>
              <a:chOff x="4861577" y="3645596"/>
              <a:chExt cx="322688" cy="145413"/>
            </a:xfrm>
          </p:grpSpPr>
          <p:grpSp>
            <p:nvGrpSpPr>
              <p:cNvPr id="1206" name="グループ化 1205"/>
              <p:cNvGrpSpPr/>
              <p:nvPr/>
            </p:nvGrpSpPr>
            <p:grpSpPr>
              <a:xfrm>
                <a:off x="4861577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1214" name="円/楕円 1213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5" name="アーチ 1214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6" name="円/楕円 1215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7" name="円/楕円 1216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8" name="円/楕円 1217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9" name="円/楕円 1218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7" name="グループ化 1206"/>
              <p:cNvGrpSpPr/>
              <p:nvPr/>
            </p:nvGrpSpPr>
            <p:grpSpPr>
              <a:xfrm>
                <a:off x="5073955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1208" name="円/楕円 1207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9" name="アーチ 1208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0" name="円/楕円 1209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円/楕円 1210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2" name="円/楕円 1211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3" name="円/楕円 1212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04" name="月 1203"/>
            <p:cNvSpPr/>
            <p:nvPr/>
          </p:nvSpPr>
          <p:spPr bwMode="auto">
            <a:xfrm rot="5400000">
              <a:off x="4892090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5" name="月 1204"/>
            <p:cNvSpPr/>
            <p:nvPr/>
          </p:nvSpPr>
          <p:spPr bwMode="auto">
            <a:xfrm rot="5400000">
              <a:off x="5104021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07" name="グループ化 1306"/>
          <p:cNvGrpSpPr/>
          <p:nvPr/>
        </p:nvGrpSpPr>
        <p:grpSpPr>
          <a:xfrm>
            <a:off x="436310" y="5337857"/>
            <a:ext cx="1575175" cy="983704"/>
            <a:chOff x="2297705" y="1095146"/>
            <a:chExt cx="1575175" cy="983704"/>
          </a:xfrm>
        </p:grpSpPr>
        <p:sp>
          <p:nvSpPr>
            <p:cNvPr id="1308" name="正方形/長方形 130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9" name="正方形/長方形 130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0" name="正方形/長方形 130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1" name="角丸四角形 131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12" name="グループ化 131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329" name="角丸四角形 132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0" name="正方形/長方形 132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31" name="グループ化 133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34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2" name="グループ化 133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34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3" name="グループ化 133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33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4" name="グループ化 133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335" name="正方形/長方形 133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6" name="正方形/長方形 133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7" name="正方形/長方形 133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313" name="角丸四角形 131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4" name="正方形/長方形 131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5" name="片側の 2 つの角を切り取った四角形 131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6" name="正方形/長方形 131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7" name="角丸四角形 131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8" name="角丸四角形 131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9" name="テキスト ボックス 131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320" name="平行四辺形 131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1" name="テキスト ボックス 132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322" name="片側の 2 つの角を丸めた四角形 132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3" name="片側の 2 つの角を丸めた四角形 132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24" name="グループ化 132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327" name="片側の 2 つの角を丸めた四角形 132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8" name="片側の 2 つの角を丸めた四角形 132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25" name="角丸四角形 132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6" name="角丸四角形 132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7" name="グループ化 1346"/>
          <p:cNvGrpSpPr/>
          <p:nvPr/>
        </p:nvGrpSpPr>
        <p:grpSpPr>
          <a:xfrm>
            <a:off x="2299834" y="5337857"/>
            <a:ext cx="1575175" cy="983704"/>
            <a:chOff x="2297705" y="1095146"/>
            <a:chExt cx="1575175" cy="983704"/>
          </a:xfrm>
        </p:grpSpPr>
        <p:sp>
          <p:nvSpPr>
            <p:cNvPr id="1348" name="正方形/長方形 134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9" name="正方形/長方形 134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0" name="正方形/長方形 134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1" name="角丸四角形 135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52" name="グループ化 135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369" name="角丸四角形 136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0" name="正方形/長方形 136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71" name="グループ化 137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38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2" name="グループ化 137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38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3" name="グループ化 137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37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4" name="グループ化 137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375" name="正方形/長方形 137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6" name="正方形/長方形 137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7" name="正方形/長方形 137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353" name="角丸四角形 135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4" name="正方形/長方形 135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5" name="片側の 2 つの角を切り取った四角形 135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6" name="正方形/長方形 135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7" name="角丸四角形 135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8" name="角丸四角形 135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9" name="テキスト ボックス 135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360" name="平行四辺形 135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1" name="テキスト ボックス 136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362" name="片側の 2 つの角を丸めた四角形 136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3" name="片側の 2 つの角を丸めた四角形 136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64" name="グループ化 136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367" name="片側の 2 つの角を丸めた四角形 136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8" name="片側の 2 つの角を丸めた四角形 136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65" name="角丸四角形 136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6" name="角丸四角形 136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87" name="グループ化 1386"/>
          <p:cNvGrpSpPr/>
          <p:nvPr/>
        </p:nvGrpSpPr>
        <p:grpSpPr>
          <a:xfrm>
            <a:off x="4142921" y="5337857"/>
            <a:ext cx="1575175" cy="983704"/>
            <a:chOff x="2297705" y="1095146"/>
            <a:chExt cx="1575175" cy="983704"/>
          </a:xfrm>
        </p:grpSpPr>
        <p:sp>
          <p:nvSpPr>
            <p:cNvPr id="1388" name="正方形/長方形 138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9" name="正方形/長方形 138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0" name="正方形/長方形 138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1" name="角丸四角形 139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92" name="グループ化 139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409" name="角丸四角形 140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0" name="正方形/長方形 140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11" name="グループ化 141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42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2" name="グループ化 141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42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3" name="グループ化 141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41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4" name="グループ化 141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415" name="正方形/長方形 141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6" name="正方形/長方形 141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7" name="正方形/長方形 141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393" name="角丸四角形 139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4" name="正方形/長方形 139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5" name="片側の 2 つの角を切り取った四角形 139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6" name="正方形/長方形 139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7" name="角丸四角形 139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8" name="角丸四角形 139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9" name="テキスト ボックス 139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400" name="平行四辺形 139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1" name="テキスト ボックス 140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402" name="片側の 2 つの角を丸めた四角形 140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3" name="片側の 2 つの角を丸めた四角形 140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04" name="グループ化 140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407" name="片側の 2 つの角を丸めた四角形 140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8" name="片側の 2 つの角を丸めた四角形 140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05" name="角丸四角形 140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6" name="角丸四角形 140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27" name="グループ化 1426"/>
          <p:cNvGrpSpPr/>
          <p:nvPr/>
        </p:nvGrpSpPr>
        <p:grpSpPr>
          <a:xfrm>
            <a:off x="6043159" y="5337857"/>
            <a:ext cx="1575175" cy="983704"/>
            <a:chOff x="2297705" y="1095146"/>
            <a:chExt cx="1575175" cy="983704"/>
          </a:xfrm>
        </p:grpSpPr>
        <p:sp>
          <p:nvSpPr>
            <p:cNvPr id="1428" name="正方形/長方形 142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9" name="正方形/長方形 142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0" name="正方形/長方形 142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1" name="角丸四角形 143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32" name="グループ化 143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449" name="角丸四角形 144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0" name="正方形/長方形 144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51" name="グループ化 145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46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2" name="グループ化 145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46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3" name="グループ化 145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45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4" name="グループ化 145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455" name="正方形/長方形 145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6" name="正方形/長方形 145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7" name="正方形/長方形 145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33" name="角丸四角形 143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4" name="正方形/長方形 143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5" name="片側の 2 つの角を切り取った四角形 143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6" name="正方形/長方形 143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7" name="角丸四角形 143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8" name="角丸四角形 143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9" name="テキスト ボックス 143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440" name="平行四辺形 143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1" name="テキスト ボックス 144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442" name="片側の 2 つの角を丸めた四角形 144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3" name="片側の 2 つの角を丸めた四角形 144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44" name="グループ化 144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447" name="片側の 2 つの角を丸めた四角形 144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8" name="片側の 2 つの角を丸めた四角形 144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45" name="角丸四角形 144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6" name="角丸四角形 144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67" name="グループ化 1466"/>
          <p:cNvGrpSpPr/>
          <p:nvPr/>
        </p:nvGrpSpPr>
        <p:grpSpPr>
          <a:xfrm>
            <a:off x="7886246" y="5337857"/>
            <a:ext cx="1575175" cy="983704"/>
            <a:chOff x="2297705" y="1095146"/>
            <a:chExt cx="1575175" cy="983704"/>
          </a:xfrm>
        </p:grpSpPr>
        <p:sp>
          <p:nvSpPr>
            <p:cNvPr id="1468" name="正方形/長方形 146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9" name="正方形/長方形 146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0" name="正方形/長方形 146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1" name="角丸四角形 147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72" name="グループ化 147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489" name="角丸四角形 148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0" name="正方形/長方形 148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91" name="グループ化 149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50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2" name="グループ化 149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50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3" name="グループ化 149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49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4" name="グループ化 149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495" name="正方形/長方形 149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6" name="正方形/長方形 149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7" name="正方形/長方形 149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73" name="角丸四角形 147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4" name="正方形/長方形 147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5" name="片側の 2 つの角を切り取った四角形 147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6" name="正方形/長方形 147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7" name="角丸四角形 147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8" name="角丸四角形 147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9" name="テキスト ボックス 147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480" name="平行四辺形 147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1" name="テキスト ボックス 148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482" name="片側の 2 つの角を丸めた四角形 148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3" name="片側の 2 つの角を丸めた四角形 148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84" name="グループ化 148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487" name="片側の 2 つの角を丸めた四角形 148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8" name="片側の 2 つの角を丸めた四角形 148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85" name="角丸四角形 148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6" name="角丸四角形 148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07" name="グループ化 1506"/>
          <p:cNvGrpSpPr/>
          <p:nvPr/>
        </p:nvGrpSpPr>
        <p:grpSpPr>
          <a:xfrm>
            <a:off x="436310" y="3429000"/>
            <a:ext cx="1575175" cy="983704"/>
            <a:chOff x="2297705" y="1095146"/>
            <a:chExt cx="1575175" cy="983704"/>
          </a:xfrm>
        </p:grpSpPr>
        <p:sp>
          <p:nvSpPr>
            <p:cNvPr id="1508" name="正方形/長方形 150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9" name="正方形/長方形 150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0" name="正方形/長方形 150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1" name="角丸四角形 151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12" name="グループ化 151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529" name="角丸四角形 152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0" name="正方形/長方形 152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31" name="グループ化 153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54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2" name="グループ化 153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54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3" name="グループ化 153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53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4" name="グループ化 153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535" name="正方形/長方形 153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6" name="正方形/長方形 153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7" name="正方形/長方形 153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13" name="角丸四角形 151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4" name="正方形/長方形 151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5" name="片側の 2 つの角を切り取った四角形 151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6" name="正方形/長方形 151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7" name="角丸四角形 151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8" name="角丸四角形 151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9" name="テキスト ボックス 151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20" name="平行四辺形 151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1" name="テキスト ボックス 152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522" name="片側の 2 つの角を丸めた四角形 152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3" name="片側の 2 つの角を丸めた四角形 152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24" name="グループ化 152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527" name="片側の 2 つの角を丸めた四角形 152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8" name="片側の 2 つの角を丸めた四角形 152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25" name="角丸四角形 152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6" name="角丸四角形 152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47" name="グループ化 1546"/>
          <p:cNvGrpSpPr/>
          <p:nvPr/>
        </p:nvGrpSpPr>
        <p:grpSpPr>
          <a:xfrm>
            <a:off x="2299834" y="3429000"/>
            <a:ext cx="1575175" cy="983704"/>
            <a:chOff x="2297705" y="1095146"/>
            <a:chExt cx="1575175" cy="983704"/>
          </a:xfrm>
        </p:grpSpPr>
        <p:sp>
          <p:nvSpPr>
            <p:cNvPr id="1548" name="正方形/長方形 154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9" name="正方形/長方形 154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0" name="正方形/長方形 154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1" name="角丸四角形 155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52" name="グループ化 155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569" name="角丸四角形 156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0" name="正方形/長方形 156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71" name="グループ化 157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58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2" name="グループ化 157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58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3" name="グループ化 157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57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4" name="グループ化 157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575" name="正方形/長方形 157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6" name="正方形/長方形 157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7" name="正方形/長方形 157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53" name="角丸四角形 155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4" name="正方形/長方形 155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5" name="片側の 2 つの角を切り取った四角形 155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6" name="正方形/長方形 155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7" name="角丸四角形 155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8" name="角丸四角形 155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9" name="テキスト ボックス 155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60" name="平行四辺形 155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1" name="テキスト ボックス 156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562" name="片側の 2 つの角を丸めた四角形 156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3" name="片側の 2 つの角を丸めた四角形 156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64" name="グループ化 156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567" name="片側の 2 つの角を丸めた四角形 156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8" name="片側の 2 つの角を丸めた四角形 156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65" name="角丸四角形 156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6" name="角丸四角形 156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87" name="グループ化 1586"/>
          <p:cNvGrpSpPr/>
          <p:nvPr/>
        </p:nvGrpSpPr>
        <p:grpSpPr>
          <a:xfrm>
            <a:off x="4142921" y="3429000"/>
            <a:ext cx="1575175" cy="983704"/>
            <a:chOff x="2297705" y="1095146"/>
            <a:chExt cx="1575175" cy="983704"/>
          </a:xfrm>
        </p:grpSpPr>
        <p:sp>
          <p:nvSpPr>
            <p:cNvPr id="1588" name="正方形/長方形 158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9" name="正方形/長方形 158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0" name="正方形/長方形 158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1" name="角丸四角形 159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92" name="グループ化 159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609" name="角丸四角形 160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0" name="正方形/長方形 160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11" name="グループ化 161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62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2" name="グループ化 161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62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3" name="グループ化 161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61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4" name="グループ化 161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615" name="正方形/長方形 161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6" name="正方形/長方形 161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7" name="正方形/長方形 161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93" name="角丸四角形 159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4" name="正方形/長方形 159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5" name="片側の 2 つの角を切り取った四角形 159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6" name="正方形/長方形 159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7" name="角丸四角形 159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8" name="角丸四角形 159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9" name="テキスト ボックス 159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600" name="平行四辺形 159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1" name="テキスト ボックス 160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602" name="片側の 2 つの角を丸めた四角形 160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3" name="片側の 2 つの角を丸めた四角形 160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04" name="グループ化 160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607" name="片側の 2 つの角を丸めた四角形 160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8" name="片側の 2 つの角を丸めた四角形 160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05" name="角丸四角形 160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6" name="角丸四角形 160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27" name="グループ化 1626"/>
          <p:cNvGrpSpPr/>
          <p:nvPr/>
        </p:nvGrpSpPr>
        <p:grpSpPr>
          <a:xfrm>
            <a:off x="6043159" y="3429000"/>
            <a:ext cx="1575175" cy="983704"/>
            <a:chOff x="2297705" y="1095146"/>
            <a:chExt cx="1575175" cy="983704"/>
          </a:xfrm>
        </p:grpSpPr>
        <p:sp>
          <p:nvSpPr>
            <p:cNvPr id="1628" name="正方形/長方形 162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9" name="正方形/長方形 162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0" name="正方形/長方形 162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1" name="角丸四角形 163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32" name="グループ化 163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649" name="角丸四角形 164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0" name="正方形/長方形 164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51" name="グループ化 165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66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2" name="グループ化 165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66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3" name="グループ化 165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65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4" name="グループ化 165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655" name="正方形/長方形 165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6" name="正方形/長方形 165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7" name="正方形/長方形 165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33" name="角丸四角形 163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4" name="正方形/長方形 163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5" name="片側の 2 つの角を切り取った四角形 163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6" name="正方形/長方形 163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7" name="角丸四角形 163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8" name="角丸四角形 163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9" name="テキスト ボックス 163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640" name="平行四辺形 163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1" name="テキスト ボックス 164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642" name="片側の 2 つの角を丸めた四角形 164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3" name="片側の 2 つの角を丸めた四角形 164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44" name="グループ化 164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647" name="片側の 2 つの角を丸めた四角形 164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8" name="片側の 2 つの角を丸めた四角形 164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45" name="角丸四角形 164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6" name="角丸四角形 164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67" name="グループ化 1666"/>
          <p:cNvGrpSpPr/>
          <p:nvPr/>
        </p:nvGrpSpPr>
        <p:grpSpPr>
          <a:xfrm>
            <a:off x="7886246" y="3429000"/>
            <a:ext cx="1575175" cy="983704"/>
            <a:chOff x="2297705" y="1095146"/>
            <a:chExt cx="1575175" cy="983704"/>
          </a:xfrm>
        </p:grpSpPr>
        <p:sp>
          <p:nvSpPr>
            <p:cNvPr id="1668" name="正方形/長方形 166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9" name="正方形/長方形 166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0" name="正方形/長方形 166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1" name="角丸四角形 167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72" name="グループ化 167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689" name="角丸四角形 168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0" name="正方形/長方形 168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91" name="グループ化 169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70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2" name="グループ化 169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70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3" name="グループ化 169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69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4" name="グループ化 169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695" name="正方形/長方形 169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6" name="正方形/長方形 169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7" name="正方形/長方形 169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73" name="角丸四角形 167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4" name="正方形/長方形 167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5" name="片側の 2 つの角を切り取った四角形 167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6" name="正方形/長方形 167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7" name="角丸四角形 167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8" name="角丸四角形 167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9" name="テキスト ボックス 167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680" name="平行四辺形 167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1" name="テキスト ボックス 168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682" name="片側の 2 つの角を丸めた四角形 168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3" name="片側の 2 つの角を丸めた四角形 168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84" name="グループ化 168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687" name="片側の 2 つの角を丸めた四角形 168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8" name="片側の 2 つの角を丸めた四角形 168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85" name="角丸四角形 168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6" name="角丸四角形 168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07" name="グループ化 1706"/>
          <p:cNvGrpSpPr/>
          <p:nvPr/>
        </p:nvGrpSpPr>
        <p:grpSpPr>
          <a:xfrm>
            <a:off x="436310" y="1546158"/>
            <a:ext cx="1575175" cy="983704"/>
            <a:chOff x="2297705" y="1095146"/>
            <a:chExt cx="1575175" cy="983704"/>
          </a:xfrm>
        </p:grpSpPr>
        <p:sp>
          <p:nvSpPr>
            <p:cNvPr id="1708" name="正方形/長方形 170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9" name="正方形/長方形 170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0" name="正方形/長方形 170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1" name="角丸四角形 171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12" name="グループ化 171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729" name="角丸四角形 172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0" name="正方形/長方形 172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31" name="グループ化 173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74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2" name="グループ化 173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74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3" name="グループ化 173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73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4" name="グループ化 173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735" name="正方形/長方形 173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6" name="正方形/長方形 173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7" name="正方形/長方形 173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13" name="角丸四角形 171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4" name="正方形/長方形 171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5" name="片側の 2 つの角を切り取った四角形 171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6" name="正方形/長方形 171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7" name="角丸四角形 171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8" name="角丸四角形 171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9" name="テキスト ボックス 171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720" name="平行四辺形 171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1" name="テキスト ボックス 172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722" name="片側の 2 つの角を丸めた四角形 172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3" name="片側の 2 つの角を丸めた四角形 172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24" name="グループ化 172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727" name="片側の 2 つの角を丸めた四角形 172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8" name="片側の 2 つの角を丸めた四角形 172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25" name="角丸四角形 172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6" name="角丸四角形 172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47" name="グループ化 1746"/>
          <p:cNvGrpSpPr/>
          <p:nvPr/>
        </p:nvGrpSpPr>
        <p:grpSpPr>
          <a:xfrm>
            <a:off x="2299834" y="1546158"/>
            <a:ext cx="1575175" cy="983704"/>
            <a:chOff x="2297705" y="1095146"/>
            <a:chExt cx="1575175" cy="983704"/>
          </a:xfrm>
        </p:grpSpPr>
        <p:sp>
          <p:nvSpPr>
            <p:cNvPr id="1748" name="正方形/長方形 174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9" name="正方形/長方形 174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0" name="正方形/長方形 174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1" name="角丸四角形 175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52" name="グループ化 175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769" name="角丸四角形 176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0" name="正方形/長方形 176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71" name="グループ化 177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78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2" name="グループ化 177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78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3" name="グループ化 177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77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4" name="グループ化 177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775" name="正方形/長方形 177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6" name="正方形/長方形 177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7" name="正方形/長方形 177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53" name="角丸四角形 175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4" name="正方形/長方形 175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5" name="片側の 2 つの角を切り取った四角形 175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6" name="正方形/長方形 175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7" name="角丸四角形 175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8" name="角丸四角形 175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9" name="テキスト ボックス 175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760" name="平行四辺形 175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1" name="テキスト ボックス 176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762" name="片側の 2 つの角を丸めた四角形 176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3" name="片側の 2 つの角を丸めた四角形 176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64" name="グループ化 176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767" name="片側の 2 つの角を丸めた四角形 176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8" name="片側の 2 つの角を丸めた四角形 176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65" name="角丸四角形 176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6" name="角丸四角形 176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87" name="グループ化 1786"/>
          <p:cNvGrpSpPr/>
          <p:nvPr/>
        </p:nvGrpSpPr>
        <p:grpSpPr>
          <a:xfrm>
            <a:off x="4142921" y="1546158"/>
            <a:ext cx="1575175" cy="983704"/>
            <a:chOff x="2297705" y="1095146"/>
            <a:chExt cx="1575175" cy="983704"/>
          </a:xfrm>
        </p:grpSpPr>
        <p:sp>
          <p:nvSpPr>
            <p:cNvPr id="1788" name="正方形/長方形 178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9" name="正方形/長方形 178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0" name="正方形/長方形 178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1" name="角丸四角形 179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92" name="グループ化 179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809" name="角丸四角形 180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0" name="正方形/長方形 180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11" name="グループ化 181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82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12" name="グループ化 181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82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13" name="グループ化 181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81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14" name="グループ化 181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815" name="正方形/長方形 181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6" name="正方形/長方形 181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7" name="正方形/長方形 181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93" name="角丸四角形 179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4" name="正方形/長方形 179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5" name="片側の 2 つの角を切り取った四角形 179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6" name="正方形/長方形 179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7" name="角丸四角形 179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8" name="角丸四角形 179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9" name="テキスト ボックス 179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800" name="平行四辺形 179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1" name="テキスト ボックス 180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802" name="片側の 2 つの角を丸めた四角形 180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3" name="片側の 2 つの角を丸めた四角形 180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04" name="グループ化 180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807" name="片側の 2 つの角を丸めた四角形 180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8" name="片側の 2 つの角を丸めた四角形 180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05" name="角丸四角形 180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6" name="角丸四角形 180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27" name="グループ化 1826"/>
          <p:cNvGrpSpPr/>
          <p:nvPr/>
        </p:nvGrpSpPr>
        <p:grpSpPr>
          <a:xfrm>
            <a:off x="6043159" y="1546158"/>
            <a:ext cx="1575175" cy="983704"/>
            <a:chOff x="2297705" y="1095146"/>
            <a:chExt cx="1575175" cy="983704"/>
          </a:xfrm>
        </p:grpSpPr>
        <p:sp>
          <p:nvSpPr>
            <p:cNvPr id="1828" name="正方形/長方形 182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9" name="正方形/長方形 182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0" name="正方形/長方形 182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1" name="角丸四角形 183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32" name="グループ化 183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849" name="角丸四角形 184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正方形/長方形 184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51" name="グループ化 185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86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52" name="グループ化 185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86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53" name="グループ化 185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85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54" name="グループ化 185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855" name="正方形/長方形 185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6" name="正方形/長方形 185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7" name="正方形/長方形 185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33" name="角丸四角形 183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4" name="正方形/長方形 183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5" name="片側の 2 つの角を切り取った四角形 183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6" name="正方形/長方形 183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7" name="角丸四角形 183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8" name="角丸四角形 183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9" name="テキスト ボックス 183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840" name="平行四辺形 183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1" name="テキスト ボックス 184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842" name="片側の 2 つの角を丸めた四角形 184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3" name="片側の 2 つの角を丸めた四角形 184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44" name="グループ化 184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847" name="片側の 2 つの角を丸めた四角形 184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片側の 2 つの角を丸めた四角形 184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45" name="角丸四角形 184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6" name="角丸四角形 184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67" name="グループ化 1866"/>
          <p:cNvGrpSpPr/>
          <p:nvPr/>
        </p:nvGrpSpPr>
        <p:grpSpPr>
          <a:xfrm>
            <a:off x="7886246" y="1546158"/>
            <a:ext cx="1575175" cy="983704"/>
            <a:chOff x="2297705" y="1095146"/>
            <a:chExt cx="1575175" cy="983704"/>
          </a:xfrm>
        </p:grpSpPr>
        <p:sp>
          <p:nvSpPr>
            <p:cNvPr id="1868" name="正方形/長方形 1867"/>
            <p:cNvSpPr/>
            <p:nvPr/>
          </p:nvSpPr>
          <p:spPr bwMode="auto">
            <a:xfrm>
              <a:off x="2311055" y="1584961"/>
              <a:ext cx="1548476" cy="46980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9" name="正方形/長方形 1868"/>
            <p:cNvSpPr/>
            <p:nvPr/>
          </p:nvSpPr>
          <p:spPr bwMode="auto">
            <a:xfrm>
              <a:off x="2471581" y="1584961"/>
              <a:ext cx="1227422" cy="4698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0" name="正方形/長方形 1869"/>
            <p:cNvSpPr/>
            <p:nvPr/>
          </p:nvSpPr>
          <p:spPr bwMode="auto">
            <a:xfrm>
              <a:off x="2311055" y="1572548"/>
              <a:ext cx="1548476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1" name="角丸四角形 1870"/>
            <p:cNvSpPr/>
            <p:nvPr/>
          </p:nvSpPr>
          <p:spPr bwMode="auto">
            <a:xfrm>
              <a:off x="2488711" y="1160146"/>
              <a:ext cx="203054" cy="8883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72" name="グループ化 1871"/>
            <p:cNvGrpSpPr/>
            <p:nvPr/>
          </p:nvGrpSpPr>
          <p:grpSpPr>
            <a:xfrm>
              <a:off x="3514310" y="1095146"/>
              <a:ext cx="315035" cy="447733"/>
              <a:chOff x="3422830" y="1088740"/>
              <a:chExt cx="315035" cy="447733"/>
            </a:xfrm>
          </p:grpSpPr>
          <p:sp>
            <p:nvSpPr>
              <p:cNvPr id="1889" name="角丸四角形 1888"/>
              <p:cNvSpPr/>
              <p:nvPr/>
            </p:nvSpPr>
            <p:spPr bwMode="auto">
              <a:xfrm>
                <a:off x="3422830" y="1088740"/>
                <a:ext cx="315035" cy="447733"/>
              </a:xfrm>
              <a:prstGeom prst="roundRect">
                <a:avLst>
                  <a:gd name="adj" fmla="val 779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正方形/長方形 1889"/>
              <p:cNvSpPr/>
              <p:nvPr/>
            </p:nvSpPr>
            <p:spPr bwMode="auto">
              <a:xfrm>
                <a:off x="3422830" y="1133745"/>
                <a:ext cx="315035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91" name="グループ化 1890"/>
              <p:cNvGrpSpPr/>
              <p:nvPr/>
            </p:nvGrpSpPr>
            <p:grpSpPr>
              <a:xfrm>
                <a:off x="3433209" y="1178036"/>
                <a:ext cx="297654" cy="45719"/>
                <a:chOff x="3433209" y="1178036"/>
                <a:chExt cx="297654" cy="45719"/>
              </a:xfrm>
            </p:grpSpPr>
            <p:sp>
              <p:nvSpPr>
                <p:cNvPr id="1904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5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6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2" name="グループ化 1891"/>
              <p:cNvGrpSpPr/>
              <p:nvPr/>
            </p:nvGrpSpPr>
            <p:grpSpPr>
              <a:xfrm>
                <a:off x="3433209" y="1296154"/>
                <a:ext cx="297654" cy="45719"/>
                <a:chOff x="3433209" y="1178036"/>
                <a:chExt cx="297654" cy="45719"/>
              </a:xfrm>
              <a:solidFill>
                <a:srgbClr val="FFCCCC"/>
              </a:solidFill>
            </p:grpSpPr>
            <p:sp>
              <p:nvSpPr>
                <p:cNvPr id="1901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2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3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3" name="グループ化 1892"/>
              <p:cNvGrpSpPr/>
              <p:nvPr/>
            </p:nvGrpSpPr>
            <p:grpSpPr>
              <a:xfrm>
                <a:off x="3433209" y="1412359"/>
                <a:ext cx="297654" cy="45719"/>
                <a:chOff x="3433209" y="1178036"/>
                <a:chExt cx="297654" cy="45719"/>
              </a:xfrm>
              <a:solidFill>
                <a:schemeClr val="bg1"/>
              </a:solidFill>
            </p:grpSpPr>
            <p:sp>
              <p:nvSpPr>
                <p:cNvPr id="1898" name="円/楕円 157"/>
                <p:cNvSpPr/>
                <p:nvPr/>
              </p:nvSpPr>
              <p:spPr bwMode="auto">
                <a:xfrm>
                  <a:off x="343320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9" name="円/楕円 157"/>
                <p:cNvSpPr/>
                <p:nvPr/>
              </p:nvSpPr>
              <p:spPr bwMode="auto">
                <a:xfrm>
                  <a:off x="3536079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0" name="円/楕円 157"/>
                <p:cNvSpPr/>
                <p:nvPr/>
              </p:nvSpPr>
              <p:spPr bwMode="auto">
                <a:xfrm>
                  <a:off x="3640854" y="1178036"/>
                  <a:ext cx="90009" cy="45719"/>
                </a:xfrm>
                <a:custGeom>
                  <a:avLst/>
                  <a:gdLst>
                    <a:gd name="connsiteX0" fmla="*/ 0 w 135015"/>
                    <a:gd name="connsiteY0" fmla="*/ 45005 h 90010"/>
                    <a:gd name="connsiteX1" fmla="*/ 67508 w 135015"/>
                    <a:gd name="connsiteY1" fmla="*/ 0 h 90010"/>
                    <a:gd name="connsiteX2" fmla="*/ 135016 w 135015"/>
                    <a:gd name="connsiteY2" fmla="*/ 45005 h 90010"/>
                    <a:gd name="connsiteX3" fmla="*/ 67508 w 135015"/>
                    <a:gd name="connsiteY3" fmla="*/ 90010 h 90010"/>
                    <a:gd name="connsiteX4" fmla="*/ 0 w 135015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90010"/>
                    <a:gd name="connsiteX1" fmla="*/ 67508 w 135016"/>
                    <a:gd name="connsiteY1" fmla="*/ 0 h 90010"/>
                    <a:gd name="connsiteX2" fmla="*/ 135016 w 135016"/>
                    <a:gd name="connsiteY2" fmla="*/ 45005 h 90010"/>
                    <a:gd name="connsiteX3" fmla="*/ 67508 w 135016"/>
                    <a:gd name="connsiteY3" fmla="*/ 90010 h 90010"/>
                    <a:gd name="connsiteX4" fmla="*/ 0 w 135016"/>
                    <a:gd name="connsiteY4" fmla="*/ 45005 h 90010"/>
                    <a:gd name="connsiteX0" fmla="*/ 0 w 135016"/>
                    <a:gd name="connsiteY0" fmla="*/ 45005 h 61658"/>
                    <a:gd name="connsiteX1" fmla="*/ 67508 w 135016"/>
                    <a:gd name="connsiteY1" fmla="*/ 0 h 61658"/>
                    <a:gd name="connsiteX2" fmla="*/ 135016 w 135016"/>
                    <a:gd name="connsiteY2" fmla="*/ 45005 h 61658"/>
                    <a:gd name="connsiteX3" fmla="*/ 67508 w 135016"/>
                    <a:gd name="connsiteY3" fmla="*/ 59530 h 61658"/>
                    <a:gd name="connsiteX4" fmla="*/ 0 w 135016"/>
                    <a:gd name="connsiteY4" fmla="*/ 45005 h 61658"/>
                    <a:gd name="connsiteX0" fmla="*/ 0 w 135016"/>
                    <a:gd name="connsiteY0" fmla="*/ 45005 h 65583"/>
                    <a:gd name="connsiteX1" fmla="*/ 67508 w 135016"/>
                    <a:gd name="connsiteY1" fmla="*/ 0 h 65583"/>
                    <a:gd name="connsiteX2" fmla="*/ 135016 w 135016"/>
                    <a:gd name="connsiteY2" fmla="*/ 45005 h 65583"/>
                    <a:gd name="connsiteX3" fmla="*/ 67508 w 135016"/>
                    <a:gd name="connsiteY3" fmla="*/ 65245 h 65583"/>
                    <a:gd name="connsiteX4" fmla="*/ 0 w 135016"/>
                    <a:gd name="connsiteY4" fmla="*/ 45005 h 6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65583">
                      <a:moveTo>
                        <a:pt x="0" y="45005"/>
                      </a:moveTo>
                      <a:cubicBezTo>
                        <a:pt x="0" y="20149"/>
                        <a:pt x="30224" y="0"/>
                        <a:pt x="67508" y="0"/>
                      </a:cubicBezTo>
                      <a:cubicBezTo>
                        <a:pt x="104792" y="0"/>
                        <a:pt x="135016" y="20149"/>
                        <a:pt x="135016" y="45005"/>
                      </a:cubicBezTo>
                      <a:cubicBezTo>
                        <a:pt x="135016" y="69861"/>
                        <a:pt x="104792" y="65245"/>
                        <a:pt x="67508" y="65245"/>
                      </a:cubicBezTo>
                      <a:cubicBezTo>
                        <a:pt x="30224" y="65245"/>
                        <a:pt x="0" y="69861"/>
                        <a:pt x="0" y="45005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4" name="グループ化 1893"/>
              <p:cNvGrpSpPr/>
              <p:nvPr/>
            </p:nvGrpSpPr>
            <p:grpSpPr>
              <a:xfrm>
                <a:off x="3422830" y="1223754"/>
                <a:ext cx="315035" cy="269765"/>
                <a:chOff x="3422830" y="986957"/>
                <a:chExt cx="315035" cy="352213"/>
              </a:xfrm>
            </p:grpSpPr>
            <p:sp>
              <p:nvSpPr>
                <p:cNvPr id="1895" name="正方形/長方形 1894"/>
                <p:cNvSpPr/>
                <p:nvPr/>
              </p:nvSpPr>
              <p:spPr bwMode="auto">
                <a:xfrm>
                  <a:off x="3422830" y="1140204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6" name="正方形/長方形 1895"/>
                <p:cNvSpPr/>
                <p:nvPr/>
              </p:nvSpPr>
              <p:spPr bwMode="auto">
                <a:xfrm>
                  <a:off x="3422830" y="1293451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7" name="正方形/長方形 1896"/>
                <p:cNvSpPr/>
                <p:nvPr/>
              </p:nvSpPr>
              <p:spPr bwMode="auto">
                <a:xfrm>
                  <a:off x="3422830" y="986957"/>
                  <a:ext cx="315035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73" name="角丸四角形 1872"/>
            <p:cNvSpPr/>
            <p:nvPr/>
          </p:nvSpPr>
          <p:spPr bwMode="auto">
            <a:xfrm>
              <a:off x="2387715" y="1382551"/>
              <a:ext cx="405045" cy="18458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4" name="正方形/長方形 1873"/>
            <p:cNvSpPr/>
            <p:nvPr/>
          </p:nvSpPr>
          <p:spPr bwMode="auto">
            <a:xfrm>
              <a:off x="2297705" y="1536473"/>
              <a:ext cx="1575175" cy="50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5" name="片側の 2 つの角を切り取った四角形 1874"/>
            <p:cNvSpPr/>
            <p:nvPr/>
          </p:nvSpPr>
          <p:spPr bwMode="auto">
            <a:xfrm>
              <a:off x="2387715" y="1230161"/>
              <a:ext cx="405045" cy="211464"/>
            </a:xfrm>
            <a:prstGeom prst="snip2SameRect">
              <a:avLst>
                <a:gd name="adj1" fmla="val 35984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6" name="正方形/長方形 1875"/>
            <p:cNvSpPr/>
            <p:nvPr/>
          </p:nvSpPr>
          <p:spPr bwMode="auto">
            <a:xfrm>
              <a:off x="2477725" y="1265177"/>
              <a:ext cx="225025" cy="151025"/>
            </a:xfrm>
            <a:prstGeom prst="rect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7" name="角丸四角形 1876"/>
            <p:cNvSpPr/>
            <p:nvPr/>
          </p:nvSpPr>
          <p:spPr bwMode="auto">
            <a:xfrm>
              <a:off x="2477280" y="1095146"/>
              <a:ext cx="225916" cy="11215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8" name="角丸四角形 1877"/>
            <p:cNvSpPr/>
            <p:nvPr/>
          </p:nvSpPr>
          <p:spPr bwMode="auto">
            <a:xfrm>
              <a:off x="2494425" y="1117067"/>
              <a:ext cx="191626" cy="71653"/>
            </a:xfrm>
            <a:prstGeom prst="roundRect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9" name="テキスト ボックス 1878"/>
            <p:cNvSpPr txBox="1"/>
            <p:nvPr/>
          </p:nvSpPr>
          <p:spPr>
            <a:xfrm>
              <a:off x="2612740" y="1133607"/>
              <a:ext cx="67508" cy="4571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\198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880" name="平行四辺形 1879"/>
            <p:cNvSpPr/>
            <p:nvPr/>
          </p:nvSpPr>
          <p:spPr bwMode="auto">
            <a:xfrm rot="16200000">
              <a:off x="2524537" y="1225557"/>
              <a:ext cx="133994" cy="222441"/>
            </a:xfrm>
            <a:prstGeom prst="parallelogram">
              <a:avLst>
                <a:gd name="adj" fmla="val 67162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1" name="テキスト ボックス 1880"/>
            <p:cNvSpPr txBox="1"/>
            <p:nvPr/>
          </p:nvSpPr>
          <p:spPr>
            <a:xfrm rot="20878319">
              <a:off x="2501847" y="1298577"/>
              <a:ext cx="179374" cy="746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おにぎりフェア</a:t>
              </a:r>
              <a:endParaRPr lang="en-US" altLang="ja-JP" sz="1100" b="1" dirty="0" smtClean="0">
                <a:solidFill>
                  <a:srgbClr val="FFFF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どれでも</a:t>
              </a:r>
              <a:r>
                <a:rPr kumimoji="1" lang="en-US" altLang="ja-JP" sz="1100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100</a:t>
              </a:r>
              <a:r>
                <a:rPr kumimoji="1" lang="ja-JP" altLang="en-US" sz="1100" b="1" dirty="0">
                  <a:solidFill>
                    <a:srgbClr val="FFFF00"/>
                  </a:solidFill>
                  <a:latin typeface="+mj-ea"/>
                  <a:ea typeface="+mj-ea"/>
                </a:rPr>
                <a:t>円</a:t>
              </a:r>
            </a:p>
          </p:txBody>
        </p:sp>
        <p:sp>
          <p:nvSpPr>
            <p:cNvPr id="1882" name="片側の 2 つの角を丸めた四角形 1881"/>
            <p:cNvSpPr/>
            <p:nvPr/>
          </p:nvSpPr>
          <p:spPr bwMode="auto">
            <a:xfrm>
              <a:off x="2342710" y="1649094"/>
              <a:ext cx="337538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3" name="片側の 2 つの角を丸めた四角形 1882"/>
            <p:cNvSpPr/>
            <p:nvPr/>
          </p:nvSpPr>
          <p:spPr bwMode="auto">
            <a:xfrm>
              <a:off x="2366118" y="1649094"/>
              <a:ext cx="290722" cy="429756"/>
            </a:xfrm>
            <a:prstGeom prst="round2SameRect">
              <a:avLst>
                <a:gd name="adj1" fmla="val 9894"/>
                <a:gd name="adj2" fmla="val 0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84" name="グループ化 1883"/>
            <p:cNvGrpSpPr/>
            <p:nvPr/>
          </p:nvGrpSpPr>
          <p:grpSpPr>
            <a:xfrm>
              <a:off x="2972780" y="1671329"/>
              <a:ext cx="409070" cy="49647"/>
              <a:chOff x="2923750" y="1674256"/>
              <a:chExt cx="450050" cy="72507"/>
            </a:xfrm>
          </p:grpSpPr>
          <p:sp>
            <p:nvSpPr>
              <p:cNvPr id="1887" name="片側の 2 つの角を丸めた四角形 1886"/>
              <p:cNvSpPr/>
              <p:nvPr/>
            </p:nvSpPr>
            <p:spPr bwMode="auto">
              <a:xfrm rot="10800000">
                <a:off x="2923750" y="169711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片側の 2 つの角を丸めた四角形 1887"/>
              <p:cNvSpPr/>
              <p:nvPr/>
            </p:nvSpPr>
            <p:spPr bwMode="auto">
              <a:xfrm rot="10800000">
                <a:off x="2923750" y="1674256"/>
                <a:ext cx="450050" cy="49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85" name="角丸四角形 1884"/>
            <p:cNvSpPr/>
            <p:nvPr/>
          </p:nvSpPr>
          <p:spPr bwMode="auto">
            <a:xfrm>
              <a:off x="2404592" y="1660665"/>
              <a:ext cx="213774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6" name="角丸四角形 1885"/>
            <p:cNvSpPr/>
            <p:nvPr/>
          </p:nvSpPr>
          <p:spPr bwMode="auto">
            <a:xfrm>
              <a:off x="2404592" y="1675905"/>
              <a:ext cx="213774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1010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</Words>
  <Application>Microsoft Office PowerPoint</Application>
  <PresentationFormat>A4 210 x 297 mm</PresentationFormat>
  <Paragraphs>90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PPTX278_コンビニの店員</dc:title>
  <dc:subject>PPTX278_コンビニの店員</dc:subject>
  <dc:creator>http://www.digipot.net</dc:creator>
  <cp:lastModifiedBy/>
  <cp:revision>1</cp:revision>
  <dcterms:created xsi:type="dcterms:W3CDTF">2014-01-30T05:12:09Z</dcterms:created>
  <dcterms:modified xsi:type="dcterms:W3CDTF">2015-03-03T05:06:07Z</dcterms:modified>
  <cp:category/>
  <cp:version>1</cp:version>
</cp:coreProperties>
</file>