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82" r:id="rId2"/>
    <p:sldId id="285" r:id="rId3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CC33"/>
    <a:srgbClr val="006600"/>
    <a:srgbClr val="00CC00"/>
    <a:srgbClr val="FF5050"/>
    <a:srgbClr val="990000"/>
    <a:srgbClr val="800000"/>
    <a:srgbClr val="FFCC00"/>
    <a:srgbClr val="CCFFFF"/>
    <a:srgbClr val="FFCC66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363" autoAdjust="0"/>
    <p:restoredTop sz="94704" autoAdjust="0"/>
  </p:normalViewPr>
  <p:slideViewPr>
    <p:cSldViewPr>
      <p:cViewPr>
        <p:scale>
          <a:sx n="100" d="100"/>
          <a:sy n="100" d="100"/>
        </p:scale>
        <p:origin x="-1147" y="370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 smtClean="0"/>
              <a:t>Copyright©2015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8" name="Rectangle 24"/>
          <p:cNvSpPr>
            <a:spLocks noChangeArrowheads="1"/>
          </p:cNvSpPr>
          <p:nvPr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9" name="Rectangle 25"/>
          <p:cNvSpPr>
            <a:spLocks noChangeArrowheads="1"/>
          </p:cNvSpPr>
          <p:nvPr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0" name="Rectangle 26"/>
          <p:cNvSpPr>
            <a:spLocks noChangeArrowheads="1"/>
          </p:cNvSpPr>
          <p:nvPr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グループ化 35"/>
          <p:cNvGrpSpPr/>
          <p:nvPr/>
        </p:nvGrpSpPr>
        <p:grpSpPr>
          <a:xfrm>
            <a:off x="423350" y="1245132"/>
            <a:ext cx="1566069" cy="807319"/>
            <a:chOff x="2294219" y="1178750"/>
            <a:chExt cx="2303463" cy="1187450"/>
          </a:xfrm>
        </p:grpSpPr>
        <p:sp>
          <p:nvSpPr>
            <p:cNvPr id="4" name="AutoShape 79"/>
            <p:cNvSpPr>
              <a:spLocks noChangeArrowheads="1"/>
            </p:cNvSpPr>
            <p:nvPr/>
          </p:nvSpPr>
          <p:spPr bwMode="auto">
            <a:xfrm>
              <a:off x="2365657" y="1250188"/>
              <a:ext cx="2160587" cy="1008062"/>
            </a:xfrm>
            <a:prstGeom prst="cube">
              <a:avLst>
                <a:gd name="adj" fmla="val 32125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" name="Rectangle 82"/>
            <p:cNvSpPr>
              <a:spLocks noChangeArrowheads="1"/>
            </p:cNvSpPr>
            <p:nvPr/>
          </p:nvSpPr>
          <p:spPr bwMode="auto">
            <a:xfrm>
              <a:off x="3014944" y="1826450"/>
              <a:ext cx="503238" cy="4318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" name="Rectangle 84"/>
            <p:cNvSpPr>
              <a:spLocks noChangeArrowheads="1"/>
            </p:cNvSpPr>
            <p:nvPr/>
          </p:nvSpPr>
          <p:spPr bwMode="auto">
            <a:xfrm>
              <a:off x="3265769" y="1862963"/>
              <a:ext cx="215900" cy="395287"/>
            </a:xfrm>
            <a:prstGeom prst="rect">
              <a:avLst/>
            </a:prstGeom>
            <a:solidFill>
              <a:srgbClr val="00B0F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" name="Rectangle 89"/>
            <p:cNvSpPr>
              <a:spLocks noChangeArrowheads="1"/>
            </p:cNvSpPr>
            <p:nvPr/>
          </p:nvSpPr>
          <p:spPr bwMode="auto">
            <a:xfrm>
              <a:off x="3049869" y="1862963"/>
              <a:ext cx="215900" cy="395287"/>
            </a:xfrm>
            <a:prstGeom prst="rect">
              <a:avLst/>
            </a:prstGeom>
            <a:solidFill>
              <a:srgbClr val="00B0F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" name="Rectangle 90"/>
            <p:cNvSpPr>
              <a:spLocks noChangeArrowheads="1"/>
            </p:cNvSpPr>
            <p:nvPr/>
          </p:nvSpPr>
          <p:spPr bwMode="auto">
            <a:xfrm>
              <a:off x="2473607" y="1862963"/>
              <a:ext cx="504825" cy="395287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" name="Rectangle 91"/>
            <p:cNvSpPr>
              <a:spLocks noChangeArrowheads="1"/>
            </p:cNvSpPr>
            <p:nvPr/>
          </p:nvSpPr>
          <p:spPr bwMode="auto">
            <a:xfrm>
              <a:off x="3554694" y="1862963"/>
              <a:ext cx="503238" cy="395287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" name="Rectangle 92"/>
            <p:cNvSpPr>
              <a:spLocks noChangeArrowheads="1"/>
            </p:cNvSpPr>
            <p:nvPr/>
          </p:nvSpPr>
          <p:spPr bwMode="auto">
            <a:xfrm>
              <a:off x="2473607" y="2005838"/>
              <a:ext cx="252412" cy="252412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3" name="Rectangle 93"/>
            <p:cNvSpPr>
              <a:spLocks noChangeArrowheads="1"/>
            </p:cNvSpPr>
            <p:nvPr/>
          </p:nvSpPr>
          <p:spPr bwMode="auto">
            <a:xfrm>
              <a:off x="2726019" y="2005838"/>
              <a:ext cx="252413" cy="252412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" name="Rectangle 94"/>
            <p:cNvSpPr>
              <a:spLocks noChangeArrowheads="1"/>
            </p:cNvSpPr>
            <p:nvPr/>
          </p:nvSpPr>
          <p:spPr bwMode="auto">
            <a:xfrm>
              <a:off x="2473607" y="2113788"/>
              <a:ext cx="252412" cy="34925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" name="Rectangle 95"/>
            <p:cNvSpPr>
              <a:spLocks noChangeArrowheads="1"/>
            </p:cNvSpPr>
            <p:nvPr/>
          </p:nvSpPr>
          <p:spPr bwMode="auto">
            <a:xfrm>
              <a:off x="2726019" y="2113788"/>
              <a:ext cx="252413" cy="36512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" name="Rectangle 96"/>
            <p:cNvSpPr>
              <a:spLocks noChangeArrowheads="1"/>
            </p:cNvSpPr>
            <p:nvPr/>
          </p:nvSpPr>
          <p:spPr bwMode="auto">
            <a:xfrm>
              <a:off x="2473607" y="2221738"/>
              <a:ext cx="252412" cy="34925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" name="Rectangle 97"/>
            <p:cNvSpPr>
              <a:spLocks noChangeArrowheads="1"/>
            </p:cNvSpPr>
            <p:nvPr/>
          </p:nvSpPr>
          <p:spPr bwMode="auto">
            <a:xfrm>
              <a:off x="2726019" y="2221738"/>
              <a:ext cx="252413" cy="36512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" name="Rectangle 100"/>
            <p:cNvSpPr>
              <a:spLocks noChangeArrowheads="1"/>
            </p:cNvSpPr>
            <p:nvPr/>
          </p:nvSpPr>
          <p:spPr bwMode="auto">
            <a:xfrm>
              <a:off x="3553107" y="2005838"/>
              <a:ext cx="252412" cy="252412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" name="Rectangle 101"/>
            <p:cNvSpPr>
              <a:spLocks noChangeArrowheads="1"/>
            </p:cNvSpPr>
            <p:nvPr/>
          </p:nvSpPr>
          <p:spPr bwMode="auto">
            <a:xfrm>
              <a:off x="3805519" y="2005838"/>
              <a:ext cx="252413" cy="252412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" name="Rectangle 102"/>
            <p:cNvSpPr>
              <a:spLocks noChangeArrowheads="1"/>
            </p:cNvSpPr>
            <p:nvPr/>
          </p:nvSpPr>
          <p:spPr bwMode="auto">
            <a:xfrm>
              <a:off x="3553107" y="2113788"/>
              <a:ext cx="252412" cy="34925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" name="Rectangle 103"/>
            <p:cNvSpPr>
              <a:spLocks noChangeArrowheads="1"/>
            </p:cNvSpPr>
            <p:nvPr/>
          </p:nvSpPr>
          <p:spPr bwMode="auto">
            <a:xfrm>
              <a:off x="3805519" y="2113788"/>
              <a:ext cx="252413" cy="36512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" name="Rectangle 104"/>
            <p:cNvSpPr>
              <a:spLocks noChangeArrowheads="1"/>
            </p:cNvSpPr>
            <p:nvPr/>
          </p:nvSpPr>
          <p:spPr bwMode="auto">
            <a:xfrm>
              <a:off x="3553107" y="2221738"/>
              <a:ext cx="252412" cy="34925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" name="Rectangle 105"/>
            <p:cNvSpPr>
              <a:spLocks noChangeArrowheads="1"/>
            </p:cNvSpPr>
            <p:nvPr/>
          </p:nvSpPr>
          <p:spPr bwMode="auto">
            <a:xfrm>
              <a:off x="3805519" y="2221738"/>
              <a:ext cx="252413" cy="36512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" name="AutoShape 106"/>
            <p:cNvSpPr>
              <a:spLocks noChangeArrowheads="1"/>
            </p:cNvSpPr>
            <p:nvPr/>
          </p:nvSpPr>
          <p:spPr bwMode="auto">
            <a:xfrm>
              <a:off x="4310344" y="1897888"/>
              <a:ext cx="179388" cy="287337"/>
            </a:xfrm>
            <a:prstGeom prst="cube">
              <a:avLst>
                <a:gd name="adj" fmla="val 31181"/>
              </a:avLst>
            </a:prstGeom>
            <a:solidFill>
              <a:srgbClr val="FFFF99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" name="AutoShape 107"/>
            <p:cNvSpPr>
              <a:spLocks noChangeArrowheads="1"/>
            </p:cNvSpPr>
            <p:nvPr/>
          </p:nvSpPr>
          <p:spPr bwMode="auto">
            <a:xfrm>
              <a:off x="4238907" y="1969325"/>
              <a:ext cx="179387" cy="287338"/>
            </a:xfrm>
            <a:prstGeom prst="cube">
              <a:avLst>
                <a:gd name="adj" fmla="val 31181"/>
              </a:avLst>
            </a:prstGeom>
            <a:solidFill>
              <a:srgbClr val="FFFF99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" name="AutoShape 109"/>
            <p:cNvSpPr>
              <a:spLocks noChangeArrowheads="1"/>
            </p:cNvSpPr>
            <p:nvPr/>
          </p:nvSpPr>
          <p:spPr bwMode="auto">
            <a:xfrm>
              <a:off x="2978432" y="2294763"/>
              <a:ext cx="503237" cy="71437"/>
            </a:xfrm>
            <a:prstGeom prst="parallelogram">
              <a:avLst>
                <a:gd name="adj" fmla="val 69499"/>
              </a:avLst>
            </a:prstGeom>
            <a:solidFill>
              <a:srgbClr val="00B05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" name="Rectangle 110"/>
            <p:cNvSpPr>
              <a:spLocks noChangeArrowheads="1"/>
            </p:cNvSpPr>
            <p:nvPr/>
          </p:nvSpPr>
          <p:spPr bwMode="auto">
            <a:xfrm>
              <a:off x="2365657" y="1681988"/>
              <a:ext cx="1836737" cy="36512"/>
            </a:xfrm>
            <a:prstGeom prst="rect">
              <a:avLst/>
            </a:prstGeom>
            <a:solidFill>
              <a:srgbClr val="969696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" name="Rectangle 111"/>
            <p:cNvSpPr>
              <a:spLocks noChangeArrowheads="1"/>
            </p:cNvSpPr>
            <p:nvPr/>
          </p:nvSpPr>
          <p:spPr bwMode="auto">
            <a:xfrm>
              <a:off x="2833969" y="1681988"/>
              <a:ext cx="863600" cy="107950"/>
            </a:xfrm>
            <a:prstGeom prst="rect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" name="AutoShape 112"/>
            <p:cNvSpPr>
              <a:spLocks noChangeArrowheads="1"/>
            </p:cNvSpPr>
            <p:nvPr/>
          </p:nvSpPr>
          <p:spPr bwMode="auto">
            <a:xfrm>
              <a:off x="2294219" y="1178750"/>
              <a:ext cx="2303463" cy="503238"/>
            </a:xfrm>
            <a:prstGeom prst="cube">
              <a:avLst>
                <a:gd name="adj" fmla="val 53626"/>
              </a:avLst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  <a:lin ang="18900000" scaled="1"/>
            </a:gra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0" name="正方形/長方形 29"/>
            <p:cNvSpPr/>
            <p:nvPr/>
          </p:nvSpPr>
          <p:spPr bwMode="auto">
            <a:xfrm>
              <a:off x="2294219" y="1606654"/>
              <a:ext cx="2034381" cy="45719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" name="テキスト ボックス 30"/>
            <p:cNvSpPr txBox="1"/>
            <p:nvPr/>
          </p:nvSpPr>
          <p:spPr>
            <a:xfrm>
              <a:off x="2942517" y="1699006"/>
              <a:ext cx="646504" cy="73914"/>
            </a:xfrm>
            <a:prstGeom prst="rect">
              <a:avLst/>
            </a:prstGeom>
            <a:noFill/>
            <a:ln w="12700"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sz="1100" b="1" dirty="0" smtClean="0">
                  <a:solidFill>
                    <a:schemeClr val="bg1"/>
                  </a:solidFill>
                  <a:latin typeface="+mj-ea"/>
                  <a:ea typeface="+mj-ea"/>
                </a:rPr>
                <a:t>おにぎりフェア</a:t>
              </a:r>
              <a:endParaRPr kumimoji="1" lang="ja-JP" altLang="en-US" sz="1100" b="1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sp>
          <p:nvSpPr>
            <p:cNvPr id="32" name="Rectangle 87"/>
            <p:cNvSpPr>
              <a:spLocks noChangeArrowheads="1"/>
            </p:cNvSpPr>
            <p:nvPr/>
          </p:nvSpPr>
          <p:spPr bwMode="auto">
            <a:xfrm>
              <a:off x="2438682" y="1826450"/>
              <a:ext cx="576262" cy="395288"/>
            </a:xfrm>
            <a:prstGeom prst="rect">
              <a:avLst/>
            </a:prstGeom>
            <a:solidFill>
              <a:srgbClr val="00B0F0">
                <a:alpha val="50000"/>
              </a:srgbClr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3" name="Rectangle 88"/>
            <p:cNvSpPr>
              <a:spLocks noChangeArrowheads="1"/>
            </p:cNvSpPr>
            <p:nvPr/>
          </p:nvSpPr>
          <p:spPr bwMode="auto">
            <a:xfrm>
              <a:off x="3518182" y="1826450"/>
              <a:ext cx="576262" cy="395288"/>
            </a:xfrm>
            <a:prstGeom prst="rect">
              <a:avLst/>
            </a:prstGeom>
            <a:solidFill>
              <a:srgbClr val="00B0F0">
                <a:alpha val="50000"/>
              </a:srgbClr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4" name="Rectangle 87"/>
            <p:cNvSpPr>
              <a:spLocks noChangeArrowheads="1"/>
            </p:cNvSpPr>
            <p:nvPr/>
          </p:nvSpPr>
          <p:spPr bwMode="auto">
            <a:xfrm>
              <a:off x="2365657" y="2211578"/>
              <a:ext cx="649287" cy="46672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5" name="Rectangle 88"/>
            <p:cNvSpPr>
              <a:spLocks noChangeArrowheads="1"/>
            </p:cNvSpPr>
            <p:nvPr/>
          </p:nvSpPr>
          <p:spPr bwMode="auto">
            <a:xfrm>
              <a:off x="3518182" y="2211578"/>
              <a:ext cx="684212" cy="46672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37" name="グループ化 36"/>
          <p:cNvGrpSpPr/>
          <p:nvPr/>
        </p:nvGrpSpPr>
        <p:grpSpPr>
          <a:xfrm>
            <a:off x="423350" y="3244620"/>
            <a:ext cx="1566069" cy="807319"/>
            <a:chOff x="2294219" y="1178750"/>
            <a:chExt cx="2303463" cy="1187450"/>
          </a:xfrm>
        </p:grpSpPr>
        <p:sp>
          <p:nvSpPr>
            <p:cNvPr id="38" name="AutoShape 79"/>
            <p:cNvSpPr>
              <a:spLocks noChangeArrowheads="1"/>
            </p:cNvSpPr>
            <p:nvPr/>
          </p:nvSpPr>
          <p:spPr bwMode="auto">
            <a:xfrm>
              <a:off x="2365657" y="1250188"/>
              <a:ext cx="2160587" cy="1008062"/>
            </a:xfrm>
            <a:prstGeom prst="cube">
              <a:avLst>
                <a:gd name="adj" fmla="val 32125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9" name="Rectangle 82"/>
            <p:cNvSpPr>
              <a:spLocks noChangeArrowheads="1"/>
            </p:cNvSpPr>
            <p:nvPr/>
          </p:nvSpPr>
          <p:spPr bwMode="auto">
            <a:xfrm>
              <a:off x="3014944" y="1826450"/>
              <a:ext cx="503238" cy="4318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0" name="Rectangle 84"/>
            <p:cNvSpPr>
              <a:spLocks noChangeArrowheads="1"/>
            </p:cNvSpPr>
            <p:nvPr/>
          </p:nvSpPr>
          <p:spPr bwMode="auto">
            <a:xfrm>
              <a:off x="3265769" y="1862963"/>
              <a:ext cx="215900" cy="395287"/>
            </a:xfrm>
            <a:prstGeom prst="rect">
              <a:avLst/>
            </a:prstGeom>
            <a:solidFill>
              <a:srgbClr val="00B0F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1" name="Rectangle 89"/>
            <p:cNvSpPr>
              <a:spLocks noChangeArrowheads="1"/>
            </p:cNvSpPr>
            <p:nvPr/>
          </p:nvSpPr>
          <p:spPr bwMode="auto">
            <a:xfrm>
              <a:off x="3049869" y="1862963"/>
              <a:ext cx="215900" cy="395287"/>
            </a:xfrm>
            <a:prstGeom prst="rect">
              <a:avLst/>
            </a:prstGeom>
            <a:solidFill>
              <a:srgbClr val="00B0F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2" name="Rectangle 90"/>
            <p:cNvSpPr>
              <a:spLocks noChangeArrowheads="1"/>
            </p:cNvSpPr>
            <p:nvPr/>
          </p:nvSpPr>
          <p:spPr bwMode="auto">
            <a:xfrm>
              <a:off x="2473607" y="1862963"/>
              <a:ext cx="504825" cy="395287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3" name="Rectangle 91"/>
            <p:cNvSpPr>
              <a:spLocks noChangeArrowheads="1"/>
            </p:cNvSpPr>
            <p:nvPr/>
          </p:nvSpPr>
          <p:spPr bwMode="auto">
            <a:xfrm>
              <a:off x="3554694" y="1862963"/>
              <a:ext cx="503238" cy="395287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4" name="Rectangle 92"/>
            <p:cNvSpPr>
              <a:spLocks noChangeArrowheads="1"/>
            </p:cNvSpPr>
            <p:nvPr/>
          </p:nvSpPr>
          <p:spPr bwMode="auto">
            <a:xfrm>
              <a:off x="2473607" y="2005838"/>
              <a:ext cx="252412" cy="252412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5" name="Rectangle 93"/>
            <p:cNvSpPr>
              <a:spLocks noChangeArrowheads="1"/>
            </p:cNvSpPr>
            <p:nvPr/>
          </p:nvSpPr>
          <p:spPr bwMode="auto">
            <a:xfrm>
              <a:off x="2726019" y="2005838"/>
              <a:ext cx="252413" cy="252412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6" name="Rectangle 94"/>
            <p:cNvSpPr>
              <a:spLocks noChangeArrowheads="1"/>
            </p:cNvSpPr>
            <p:nvPr/>
          </p:nvSpPr>
          <p:spPr bwMode="auto">
            <a:xfrm>
              <a:off x="2473607" y="2113788"/>
              <a:ext cx="252412" cy="34925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7" name="Rectangle 95"/>
            <p:cNvSpPr>
              <a:spLocks noChangeArrowheads="1"/>
            </p:cNvSpPr>
            <p:nvPr/>
          </p:nvSpPr>
          <p:spPr bwMode="auto">
            <a:xfrm>
              <a:off x="2726019" y="2113788"/>
              <a:ext cx="252413" cy="36512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8" name="Rectangle 96"/>
            <p:cNvSpPr>
              <a:spLocks noChangeArrowheads="1"/>
            </p:cNvSpPr>
            <p:nvPr/>
          </p:nvSpPr>
          <p:spPr bwMode="auto">
            <a:xfrm>
              <a:off x="2473607" y="2221738"/>
              <a:ext cx="252412" cy="34925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9" name="Rectangle 97"/>
            <p:cNvSpPr>
              <a:spLocks noChangeArrowheads="1"/>
            </p:cNvSpPr>
            <p:nvPr/>
          </p:nvSpPr>
          <p:spPr bwMode="auto">
            <a:xfrm>
              <a:off x="2726019" y="2221738"/>
              <a:ext cx="252413" cy="36512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0" name="Rectangle 100"/>
            <p:cNvSpPr>
              <a:spLocks noChangeArrowheads="1"/>
            </p:cNvSpPr>
            <p:nvPr/>
          </p:nvSpPr>
          <p:spPr bwMode="auto">
            <a:xfrm>
              <a:off x="3553107" y="2005838"/>
              <a:ext cx="252412" cy="252412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1" name="Rectangle 101"/>
            <p:cNvSpPr>
              <a:spLocks noChangeArrowheads="1"/>
            </p:cNvSpPr>
            <p:nvPr/>
          </p:nvSpPr>
          <p:spPr bwMode="auto">
            <a:xfrm>
              <a:off x="3805519" y="2005838"/>
              <a:ext cx="252413" cy="252412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2" name="Rectangle 102"/>
            <p:cNvSpPr>
              <a:spLocks noChangeArrowheads="1"/>
            </p:cNvSpPr>
            <p:nvPr/>
          </p:nvSpPr>
          <p:spPr bwMode="auto">
            <a:xfrm>
              <a:off x="3553107" y="2113788"/>
              <a:ext cx="252412" cy="34925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3" name="Rectangle 103"/>
            <p:cNvSpPr>
              <a:spLocks noChangeArrowheads="1"/>
            </p:cNvSpPr>
            <p:nvPr/>
          </p:nvSpPr>
          <p:spPr bwMode="auto">
            <a:xfrm>
              <a:off x="3805519" y="2113788"/>
              <a:ext cx="252413" cy="36512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4" name="Rectangle 104"/>
            <p:cNvSpPr>
              <a:spLocks noChangeArrowheads="1"/>
            </p:cNvSpPr>
            <p:nvPr/>
          </p:nvSpPr>
          <p:spPr bwMode="auto">
            <a:xfrm>
              <a:off x="3553107" y="2221738"/>
              <a:ext cx="252412" cy="34925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5" name="Rectangle 105"/>
            <p:cNvSpPr>
              <a:spLocks noChangeArrowheads="1"/>
            </p:cNvSpPr>
            <p:nvPr/>
          </p:nvSpPr>
          <p:spPr bwMode="auto">
            <a:xfrm>
              <a:off x="3805519" y="2221738"/>
              <a:ext cx="252413" cy="36512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6" name="AutoShape 106"/>
            <p:cNvSpPr>
              <a:spLocks noChangeArrowheads="1"/>
            </p:cNvSpPr>
            <p:nvPr/>
          </p:nvSpPr>
          <p:spPr bwMode="auto">
            <a:xfrm>
              <a:off x="4310344" y="1897888"/>
              <a:ext cx="179388" cy="287337"/>
            </a:xfrm>
            <a:prstGeom prst="cube">
              <a:avLst>
                <a:gd name="adj" fmla="val 31181"/>
              </a:avLst>
            </a:prstGeom>
            <a:solidFill>
              <a:srgbClr val="FFFF99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7" name="AutoShape 107"/>
            <p:cNvSpPr>
              <a:spLocks noChangeArrowheads="1"/>
            </p:cNvSpPr>
            <p:nvPr/>
          </p:nvSpPr>
          <p:spPr bwMode="auto">
            <a:xfrm>
              <a:off x="4238907" y="1969325"/>
              <a:ext cx="179387" cy="287338"/>
            </a:xfrm>
            <a:prstGeom prst="cube">
              <a:avLst>
                <a:gd name="adj" fmla="val 31181"/>
              </a:avLst>
            </a:prstGeom>
            <a:solidFill>
              <a:srgbClr val="FFFF99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8" name="AutoShape 109"/>
            <p:cNvSpPr>
              <a:spLocks noChangeArrowheads="1"/>
            </p:cNvSpPr>
            <p:nvPr/>
          </p:nvSpPr>
          <p:spPr bwMode="auto">
            <a:xfrm>
              <a:off x="2978432" y="2294763"/>
              <a:ext cx="503237" cy="71437"/>
            </a:xfrm>
            <a:prstGeom prst="parallelogram">
              <a:avLst>
                <a:gd name="adj" fmla="val 69499"/>
              </a:avLst>
            </a:prstGeom>
            <a:solidFill>
              <a:srgbClr val="00B05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9" name="Rectangle 110"/>
            <p:cNvSpPr>
              <a:spLocks noChangeArrowheads="1"/>
            </p:cNvSpPr>
            <p:nvPr/>
          </p:nvSpPr>
          <p:spPr bwMode="auto">
            <a:xfrm>
              <a:off x="2365657" y="1681988"/>
              <a:ext cx="1836737" cy="36512"/>
            </a:xfrm>
            <a:prstGeom prst="rect">
              <a:avLst/>
            </a:prstGeom>
            <a:solidFill>
              <a:srgbClr val="969696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0" name="Rectangle 111"/>
            <p:cNvSpPr>
              <a:spLocks noChangeArrowheads="1"/>
            </p:cNvSpPr>
            <p:nvPr/>
          </p:nvSpPr>
          <p:spPr bwMode="auto">
            <a:xfrm>
              <a:off x="2833969" y="1681988"/>
              <a:ext cx="863600" cy="107950"/>
            </a:xfrm>
            <a:prstGeom prst="rect">
              <a:avLst/>
            </a:prstGeom>
            <a:solidFill>
              <a:srgbClr val="007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" name="AutoShape 112"/>
            <p:cNvSpPr>
              <a:spLocks noChangeArrowheads="1"/>
            </p:cNvSpPr>
            <p:nvPr/>
          </p:nvSpPr>
          <p:spPr bwMode="auto">
            <a:xfrm>
              <a:off x="2294219" y="1178750"/>
              <a:ext cx="2303463" cy="503238"/>
            </a:xfrm>
            <a:prstGeom prst="cube">
              <a:avLst>
                <a:gd name="adj" fmla="val 53626"/>
              </a:avLst>
            </a:prstGeom>
            <a:gradFill flip="none" rotWithShape="1">
              <a:gsLst>
                <a:gs pos="0">
                  <a:srgbClr val="3366FF">
                    <a:shade val="30000"/>
                    <a:satMod val="115000"/>
                  </a:srgbClr>
                </a:gs>
                <a:gs pos="50000">
                  <a:srgbClr val="3366FF">
                    <a:shade val="67500"/>
                    <a:satMod val="115000"/>
                  </a:srgbClr>
                </a:gs>
                <a:gs pos="100000">
                  <a:srgbClr val="3366FF">
                    <a:shade val="100000"/>
                    <a:satMod val="115000"/>
                  </a:srgbClr>
                </a:gs>
              </a:gsLst>
              <a:lin ang="18900000" scaled="1"/>
              <a:tileRect/>
            </a:gra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" name="正方形/長方形 61"/>
            <p:cNvSpPr/>
            <p:nvPr/>
          </p:nvSpPr>
          <p:spPr bwMode="auto">
            <a:xfrm>
              <a:off x="2294219" y="1606654"/>
              <a:ext cx="2034381" cy="45719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3" name="テキスト ボックス 62"/>
            <p:cNvSpPr txBox="1"/>
            <p:nvPr/>
          </p:nvSpPr>
          <p:spPr>
            <a:xfrm>
              <a:off x="2942517" y="1699006"/>
              <a:ext cx="646504" cy="73914"/>
            </a:xfrm>
            <a:prstGeom prst="rect">
              <a:avLst/>
            </a:prstGeom>
            <a:noFill/>
            <a:ln w="12700"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sz="1100" b="1" dirty="0" smtClean="0">
                  <a:solidFill>
                    <a:schemeClr val="bg1"/>
                  </a:solidFill>
                  <a:latin typeface="+mj-ea"/>
                  <a:ea typeface="+mj-ea"/>
                </a:rPr>
                <a:t>おにぎりフェア</a:t>
              </a:r>
              <a:endParaRPr kumimoji="1" lang="ja-JP" altLang="en-US" sz="1100" b="1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sp>
          <p:nvSpPr>
            <p:cNvPr id="64" name="Rectangle 87"/>
            <p:cNvSpPr>
              <a:spLocks noChangeArrowheads="1"/>
            </p:cNvSpPr>
            <p:nvPr/>
          </p:nvSpPr>
          <p:spPr bwMode="auto">
            <a:xfrm>
              <a:off x="2438682" y="1826450"/>
              <a:ext cx="576262" cy="395288"/>
            </a:xfrm>
            <a:prstGeom prst="rect">
              <a:avLst/>
            </a:prstGeom>
            <a:solidFill>
              <a:srgbClr val="00B0F0">
                <a:alpha val="50000"/>
              </a:srgbClr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" name="Rectangle 88"/>
            <p:cNvSpPr>
              <a:spLocks noChangeArrowheads="1"/>
            </p:cNvSpPr>
            <p:nvPr/>
          </p:nvSpPr>
          <p:spPr bwMode="auto">
            <a:xfrm>
              <a:off x="3518182" y="1826450"/>
              <a:ext cx="576262" cy="395288"/>
            </a:xfrm>
            <a:prstGeom prst="rect">
              <a:avLst/>
            </a:prstGeom>
            <a:solidFill>
              <a:srgbClr val="00B0F0">
                <a:alpha val="50000"/>
              </a:srgbClr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" name="Rectangle 87"/>
            <p:cNvSpPr>
              <a:spLocks noChangeArrowheads="1"/>
            </p:cNvSpPr>
            <p:nvPr/>
          </p:nvSpPr>
          <p:spPr bwMode="auto">
            <a:xfrm>
              <a:off x="2365657" y="2211578"/>
              <a:ext cx="649287" cy="46672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" name="Rectangle 88"/>
            <p:cNvSpPr>
              <a:spLocks noChangeArrowheads="1"/>
            </p:cNvSpPr>
            <p:nvPr/>
          </p:nvSpPr>
          <p:spPr bwMode="auto">
            <a:xfrm>
              <a:off x="3518182" y="2211578"/>
              <a:ext cx="684212" cy="46672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8" name="グループ化 67"/>
          <p:cNvGrpSpPr/>
          <p:nvPr/>
        </p:nvGrpSpPr>
        <p:grpSpPr>
          <a:xfrm>
            <a:off x="423350" y="5164860"/>
            <a:ext cx="1566069" cy="807319"/>
            <a:chOff x="2294219" y="1178750"/>
            <a:chExt cx="2303463" cy="1187450"/>
          </a:xfrm>
        </p:grpSpPr>
        <p:sp>
          <p:nvSpPr>
            <p:cNvPr id="69" name="AutoShape 79"/>
            <p:cNvSpPr>
              <a:spLocks noChangeArrowheads="1"/>
            </p:cNvSpPr>
            <p:nvPr/>
          </p:nvSpPr>
          <p:spPr bwMode="auto">
            <a:xfrm>
              <a:off x="2365657" y="1250188"/>
              <a:ext cx="2160587" cy="1008062"/>
            </a:xfrm>
            <a:prstGeom prst="cube">
              <a:avLst>
                <a:gd name="adj" fmla="val 32125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0" name="Rectangle 82"/>
            <p:cNvSpPr>
              <a:spLocks noChangeArrowheads="1"/>
            </p:cNvSpPr>
            <p:nvPr/>
          </p:nvSpPr>
          <p:spPr bwMode="auto">
            <a:xfrm>
              <a:off x="3014944" y="1826450"/>
              <a:ext cx="503238" cy="4318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" name="Rectangle 84"/>
            <p:cNvSpPr>
              <a:spLocks noChangeArrowheads="1"/>
            </p:cNvSpPr>
            <p:nvPr/>
          </p:nvSpPr>
          <p:spPr bwMode="auto">
            <a:xfrm>
              <a:off x="3265769" y="1862963"/>
              <a:ext cx="215900" cy="395287"/>
            </a:xfrm>
            <a:prstGeom prst="rect">
              <a:avLst/>
            </a:prstGeom>
            <a:solidFill>
              <a:srgbClr val="00B0F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" name="Rectangle 89"/>
            <p:cNvSpPr>
              <a:spLocks noChangeArrowheads="1"/>
            </p:cNvSpPr>
            <p:nvPr/>
          </p:nvSpPr>
          <p:spPr bwMode="auto">
            <a:xfrm>
              <a:off x="3049869" y="1862963"/>
              <a:ext cx="215900" cy="395287"/>
            </a:xfrm>
            <a:prstGeom prst="rect">
              <a:avLst/>
            </a:prstGeom>
            <a:solidFill>
              <a:srgbClr val="00B0F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3" name="Rectangle 90"/>
            <p:cNvSpPr>
              <a:spLocks noChangeArrowheads="1"/>
            </p:cNvSpPr>
            <p:nvPr/>
          </p:nvSpPr>
          <p:spPr bwMode="auto">
            <a:xfrm>
              <a:off x="2473607" y="1862963"/>
              <a:ext cx="504825" cy="395287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4" name="Rectangle 91"/>
            <p:cNvSpPr>
              <a:spLocks noChangeArrowheads="1"/>
            </p:cNvSpPr>
            <p:nvPr/>
          </p:nvSpPr>
          <p:spPr bwMode="auto">
            <a:xfrm>
              <a:off x="3554694" y="1862963"/>
              <a:ext cx="503238" cy="395287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5" name="Rectangle 92"/>
            <p:cNvSpPr>
              <a:spLocks noChangeArrowheads="1"/>
            </p:cNvSpPr>
            <p:nvPr/>
          </p:nvSpPr>
          <p:spPr bwMode="auto">
            <a:xfrm>
              <a:off x="2473607" y="2005838"/>
              <a:ext cx="252412" cy="252412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6" name="Rectangle 93"/>
            <p:cNvSpPr>
              <a:spLocks noChangeArrowheads="1"/>
            </p:cNvSpPr>
            <p:nvPr/>
          </p:nvSpPr>
          <p:spPr bwMode="auto">
            <a:xfrm>
              <a:off x="2726019" y="2005838"/>
              <a:ext cx="252413" cy="252412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7" name="Rectangle 94"/>
            <p:cNvSpPr>
              <a:spLocks noChangeArrowheads="1"/>
            </p:cNvSpPr>
            <p:nvPr/>
          </p:nvSpPr>
          <p:spPr bwMode="auto">
            <a:xfrm>
              <a:off x="2473607" y="2113788"/>
              <a:ext cx="252412" cy="34925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8" name="Rectangle 95"/>
            <p:cNvSpPr>
              <a:spLocks noChangeArrowheads="1"/>
            </p:cNvSpPr>
            <p:nvPr/>
          </p:nvSpPr>
          <p:spPr bwMode="auto">
            <a:xfrm>
              <a:off x="2726019" y="2113788"/>
              <a:ext cx="252413" cy="36512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" name="Rectangle 96"/>
            <p:cNvSpPr>
              <a:spLocks noChangeArrowheads="1"/>
            </p:cNvSpPr>
            <p:nvPr/>
          </p:nvSpPr>
          <p:spPr bwMode="auto">
            <a:xfrm>
              <a:off x="2473607" y="2221738"/>
              <a:ext cx="252412" cy="34925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" name="Rectangle 97"/>
            <p:cNvSpPr>
              <a:spLocks noChangeArrowheads="1"/>
            </p:cNvSpPr>
            <p:nvPr/>
          </p:nvSpPr>
          <p:spPr bwMode="auto">
            <a:xfrm>
              <a:off x="2726019" y="2221738"/>
              <a:ext cx="252413" cy="36512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1" name="Rectangle 100"/>
            <p:cNvSpPr>
              <a:spLocks noChangeArrowheads="1"/>
            </p:cNvSpPr>
            <p:nvPr/>
          </p:nvSpPr>
          <p:spPr bwMode="auto">
            <a:xfrm>
              <a:off x="3553107" y="2005838"/>
              <a:ext cx="252412" cy="252412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" name="Rectangle 101"/>
            <p:cNvSpPr>
              <a:spLocks noChangeArrowheads="1"/>
            </p:cNvSpPr>
            <p:nvPr/>
          </p:nvSpPr>
          <p:spPr bwMode="auto">
            <a:xfrm>
              <a:off x="3805519" y="2005838"/>
              <a:ext cx="252413" cy="252412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3" name="Rectangle 102"/>
            <p:cNvSpPr>
              <a:spLocks noChangeArrowheads="1"/>
            </p:cNvSpPr>
            <p:nvPr/>
          </p:nvSpPr>
          <p:spPr bwMode="auto">
            <a:xfrm>
              <a:off x="3553107" y="2113788"/>
              <a:ext cx="252412" cy="34925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4" name="Rectangle 103"/>
            <p:cNvSpPr>
              <a:spLocks noChangeArrowheads="1"/>
            </p:cNvSpPr>
            <p:nvPr/>
          </p:nvSpPr>
          <p:spPr bwMode="auto">
            <a:xfrm>
              <a:off x="3805519" y="2113788"/>
              <a:ext cx="252413" cy="36512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" name="Rectangle 104"/>
            <p:cNvSpPr>
              <a:spLocks noChangeArrowheads="1"/>
            </p:cNvSpPr>
            <p:nvPr/>
          </p:nvSpPr>
          <p:spPr bwMode="auto">
            <a:xfrm>
              <a:off x="3553107" y="2221738"/>
              <a:ext cx="252412" cy="34925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" name="Rectangle 105"/>
            <p:cNvSpPr>
              <a:spLocks noChangeArrowheads="1"/>
            </p:cNvSpPr>
            <p:nvPr/>
          </p:nvSpPr>
          <p:spPr bwMode="auto">
            <a:xfrm>
              <a:off x="3805519" y="2221738"/>
              <a:ext cx="252413" cy="36512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" name="AutoShape 106"/>
            <p:cNvSpPr>
              <a:spLocks noChangeArrowheads="1"/>
            </p:cNvSpPr>
            <p:nvPr/>
          </p:nvSpPr>
          <p:spPr bwMode="auto">
            <a:xfrm>
              <a:off x="4310344" y="1897888"/>
              <a:ext cx="179388" cy="287337"/>
            </a:xfrm>
            <a:prstGeom prst="cube">
              <a:avLst>
                <a:gd name="adj" fmla="val 31181"/>
              </a:avLst>
            </a:prstGeom>
            <a:solidFill>
              <a:srgbClr val="FFFF99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" name="AutoShape 107"/>
            <p:cNvSpPr>
              <a:spLocks noChangeArrowheads="1"/>
            </p:cNvSpPr>
            <p:nvPr/>
          </p:nvSpPr>
          <p:spPr bwMode="auto">
            <a:xfrm>
              <a:off x="4238907" y="1969325"/>
              <a:ext cx="179387" cy="287338"/>
            </a:xfrm>
            <a:prstGeom prst="cube">
              <a:avLst>
                <a:gd name="adj" fmla="val 31181"/>
              </a:avLst>
            </a:prstGeom>
            <a:solidFill>
              <a:srgbClr val="FFFF99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9" name="AutoShape 109"/>
            <p:cNvSpPr>
              <a:spLocks noChangeArrowheads="1"/>
            </p:cNvSpPr>
            <p:nvPr/>
          </p:nvSpPr>
          <p:spPr bwMode="auto">
            <a:xfrm>
              <a:off x="2978432" y="2294763"/>
              <a:ext cx="503237" cy="71437"/>
            </a:xfrm>
            <a:prstGeom prst="parallelogram">
              <a:avLst>
                <a:gd name="adj" fmla="val 69499"/>
              </a:avLst>
            </a:prstGeom>
            <a:solidFill>
              <a:srgbClr val="00B05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" name="Rectangle 110"/>
            <p:cNvSpPr>
              <a:spLocks noChangeArrowheads="1"/>
            </p:cNvSpPr>
            <p:nvPr/>
          </p:nvSpPr>
          <p:spPr bwMode="auto">
            <a:xfrm>
              <a:off x="2365657" y="1681988"/>
              <a:ext cx="1836737" cy="36512"/>
            </a:xfrm>
            <a:prstGeom prst="rect">
              <a:avLst/>
            </a:prstGeom>
            <a:solidFill>
              <a:srgbClr val="969696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" name="Rectangle 111"/>
            <p:cNvSpPr>
              <a:spLocks noChangeArrowheads="1"/>
            </p:cNvSpPr>
            <p:nvPr/>
          </p:nvSpPr>
          <p:spPr bwMode="auto">
            <a:xfrm>
              <a:off x="2833969" y="1681988"/>
              <a:ext cx="863600" cy="107950"/>
            </a:xfrm>
            <a:prstGeom prst="rect">
              <a:avLst/>
            </a:prstGeom>
            <a:solidFill>
              <a:srgbClr val="00800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" name="AutoShape 112"/>
            <p:cNvSpPr>
              <a:spLocks noChangeArrowheads="1"/>
            </p:cNvSpPr>
            <p:nvPr/>
          </p:nvSpPr>
          <p:spPr bwMode="auto">
            <a:xfrm>
              <a:off x="2294219" y="1178750"/>
              <a:ext cx="2303463" cy="503238"/>
            </a:xfrm>
            <a:prstGeom prst="cube">
              <a:avLst>
                <a:gd name="adj" fmla="val 53626"/>
              </a:avLst>
            </a:prstGeom>
            <a:gradFill flip="none" rotWithShape="1">
              <a:gsLst>
                <a:gs pos="0">
                  <a:srgbClr val="008000"/>
                </a:gs>
                <a:gs pos="100000">
                  <a:srgbClr val="92D050"/>
                </a:gs>
              </a:gsLst>
              <a:lin ang="18900000" scaled="1"/>
              <a:tileRect/>
            </a:gra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" name="正方形/長方形 92"/>
            <p:cNvSpPr/>
            <p:nvPr/>
          </p:nvSpPr>
          <p:spPr bwMode="auto">
            <a:xfrm>
              <a:off x="2294219" y="1606654"/>
              <a:ext cx="2034381" cy="45719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4" name="テキスト ボックス 93"/>
            <p:cNvSpPr txBox="1"/>
            <p:nvPr/>
          </p:nvSpPr>
          <p:spPr>
            <a:xfrm>
              <a:off x="2942517" y="1699006"/>
              <a:ext cx="646504" cy="73914"/>
            </a:xfrm>
            <a:prstGeom prst="rect">
              <a:avLst/>
            </a:prstGeom>
            <a:noFill/>
            <a:ln w="12700"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sz="1100" b="1" dirty="0" smtClean="0">
                  <a:solidFill>
                    <a:schemeClr val="bg1"/>
                  </a:solidFill>
                  <a:latin typeface="+mj-ea"/>
                  <a:ea typeface="+mj-ea"/>
                </a:rPr>
                <a:t>おにぎりフェア</a:t>
              </a:r>
              <a:endParaRPr kumimoji="1" lang="ja-JP" altLang="en-US" sz="1100" b="1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sp>
          <p:nvSpPr>
            <p:cNvPr id="95" name="Rectangle 87"/>
            <p:cNvSpPr>
              <a:spLocks noChangeArrowheads="1"/>
            </p:cNvSpPr>
            <p:nvPr/>
          </p:nvSpPr>
          <p:spPr bwMode="auto">
            <a:xfrm>
              <a:off x="2438682" y="1826450"/>
              <a:ext cx="576262" cy="395288"/>
            </a:xfrm>
            <a:prstGeom prst="rect">
              <a:avLst/>
            </a:prstGeom>
            <a:solidFill>
              <a:srgbClr val="00B0F0">
                <a:alpha val="50000"/>
              </a:srgbClr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" name="Rectangle 88"/>
            <p:cNvSpPr>
              <a:spLocks noChangeArrowheads="1"/>
            </p:cNvSpPr>
            <p:nvPr/>
          </p:nvSpPr>
          <p:spPr bwMode="auto">
            <a:xfrm>
              <a:off x="3518182" y="1826450"/>
              <a:ext cx="576262" cy="395288"/>
            </a:xfrm>
            <a:prstGeom prst="rect">
              <a:avLst/>
            </a:prstGeom>
            <a:solidFill>
              <a:srgbClr val="00B0F0">
                <a:alpha val="50000"/>
              </a:srgbClr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" name="Rectangle 87"/>
            <p:cNvSpPr>
              <a:spLocks noChangeArrowheads="1"/>
            </p:cNvSpPr>
            <p:nvPr/>
          </p:nvSpPr>
          <p:spPr bwMode="auto">
            <a:xfrm>
              <a:off x="2365657" y="2211578"/>
              <a:ext cx="649287" cy="46672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" name="Rectangle 88"/>
            <p:cNvSpPr>
              <a:spLocks noChangeArrowheads="1"/>
            </p:cNvSpPr>
            <p:nvPr/>
          </p:nvSpPr>
          <p:spPr bwMode="auto">
            <a:xfrm>
              <a:off x="3518182" y="2211578"/>
              <a:ext cx="684212" cy="46672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393" name="グループ化 392"/>
          <p:cNvGrpSpPr/>
          <p:nvPr/>
        </p:nvGrpSpPr>
        <p:grpSpPr>
          <a:xfrm>
            <a:off x="2238663" y="1245132"/>
            <a:ext cx="1693258" cy="901226"/>
            <a:chOff x="2238663" y="1245132"/>
            <a:chExt cx="1693258" cy="901226"/>
          </a:xfrm>
        </p:grpSpPr>
        <p:sp>
          <p:nvSpPr>
            <p:cNvPr id="3" name="台形 2"/>
            <p:cNvSpPr/>
            <p:nvPr/>
          </p:nvSpPr>
          <p:spPr bwMode="auto">
            <a:xfrm>
              <a:off x="2238663" y="1963192"/>
              <a:ext cx="1693258" cy="183166"/>
            </a:xfrm>
            <a:prstGeom prst="trapezoid">
              <a:avLst>
                <a:gd name="adj" fmla="val 45561"/>
              </a:avLst>
            </a:prstGeom>
            <a:solidFill>
              <a:schemeClr val="tx1">
                <a:lumMod val="50000"/>
                <a:lumOff val="50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1" name="正方形/長方形 100"/>
            <p:cNvSpPr/>
            <p:nvPr/>
          </p:nvSpPr>
          <p:spPr bwMode="auto">
            <a:xfrm>
              <a:off x="2341535" y="1547348"/>
              <a:ext cx="1487516" cy="480819"/>
            </a:xfrm>
            <a:prstGeom prst="rect">
              <a:avLst/>
            </a:prstGeom>
            <a:solidFill>
              <a:srgbClr val="FFFF99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6" name="正方形/長方形 105"/>
            <p:cNvSpPr/>
            <p:nvPr/>
          </p:nvSpPr>
          <p:spPr bwMode="auto">
            <a:xfrm>
              <a:off x="2430435" y="1547348"/>
              <a:ext cx="1307430" cy="480819"/>
            </a:xfrm>
            <a:prstGeom prst="rect">
              <a:avLst/>
            </a:prstGeom>
            <a:solidFill>
              <a:schemeClr val="accent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1" name="正方形/長方形 110"/>
            <p:cNvSpPr/>
            <p:nvPr/>
          </p:nvSpPr>
          <p:spPr bwMode="auto">
            <a:xfrm>
              <a:off x="2430435" y="1982448"/>
              <a:ext cx="407330" cy="45719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2" name="正方形/長方形 111"/>
            <p:cNvSpPr/>
            <p:nvPr/>
          </p:nvSpPr>
          <p:spPr bwMode="auto">
            <a:xfrm>
              <a:off x="2559633" y="1547348"/>
              <a:ext cx="45719" cy="480819"/>
            </a:xfrm>
            <a:prstGeom prst="rect">
              <a:avLst/>
            </a:prstGeom>
            <a:solidFill>
              <a:srgbClr val="FFCC66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3" name="正方形/長方形 112"/>
            <p:cNvSpPr/>
            <p:nvPr/>
          </p:nvSpPr>
          <p:spPr bwMode="auto">
            <a:xfrm>
              <a:off x="2792046" y="1547348"/>
              <a:ext cx="45719" cy="480819"/>
            </a:xfrm>
            <a:prstGeom prst="rect">
              <a:avLst/>
            </a:prstGeom>
            <a:solidFill>
              <a:srgbClr val="FFCC66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17" name="グループ化 116"/>
            <p:cNvGrpSpPr/>
            <p:nvPr/>
          </p:nvGrpSpPr>
          <p:grpSpPr>
            <a:xfrm flipH="1">
              <a:off x="3330535" y="1547348"/>
              <a:ext cx="407330" cy="480819"/>
              <a:chOff x="2843820" y="1547348"/>
              <a:chExt cx="407330" cy="480819"/>
            </a:xfrm>
            <a:solidFill>
              <a:srgbClr val="FFCC66"/>
            </a:solidFill>
          </p:grpSpPr>
          <p:sp>
            <p:nvSpPr>
              <p:cNvPr id="114" name="正方形/長方形 113"/>
              <p:cNvSpPr/>
              <p:nvPr/>
            </p:nvSpPr>
            <p:spPr bwMode="auto">
              <a:xfrm>
                <a:off x="2843820" y="1982448"/>
                <a:ext cx="407330" cy="45719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" name="正方形/長方形 114"/>
              <p:cNvSpPr/>
              <p:nvPr/>
            </p:nvSpPr>
            <p:spPr bwMode="auto">
              <a:xfrm>
                <a:off x="2973018" y="1547348"/>
                <a:ext cx="45719" cy="480819"/>
              </a:xfrm>
              <a:prstGeom prst="rect">
                <a:avLst/>
              </a:prstGeom>
              <a:grp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" name="正方形/長方形 115"/>
              <p:cNvSpPr/>
              <p:nvPr/>
            </p:nvSpPr>
            <p:spPr bwMode="auto">
              <a:xfrm>
                <a:off x="3205431" y="1547348"/>
                <a:ext cx="45719" cy="480819"/>
              </a:xfrm>
              <a:prstGeom prst="rect">
                <a:avLst/>
              </a:prstGeom>
              <a:grp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18" name="正方形/長方形 117"/>
            <p:cNvSpPr/>
            <p:nvPr/>
          </p:nvSpPr>
          <p:spPr bwMode="auto">
            <a:xfrm>
              <a:off x="2837765" y="1566377"/>
              <a:ext cx="492770" cy="45719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9" name="正方形/長方形 118"/>
            <p:cNvSpPr/>
            <p:nvPr/>
          </p:nvSpPr>
          <p:spPr bwMode="auto">
            <a:xfrm>
              <a:off x="2837765" y="1544277"/>
              <a:ext cx="492770" cy="45719"/>
            </a:xfrm>
            <a:prstGeom prst="rect">
              <a:avLst/>
            </a:prstGeom>
            <a:solidFill>
              <a:schemeClr val="bg2">
                <a:lumMod val="7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0" name="正方形/長方形 119"/>
            <p:cNvSpPr/>
            <p:nvPr/>
          </p:nvSpPr>
          <p:spPr bwMode="auto">
            <a:xfrm>
              <a:off x="2837765" y="1612096"/>
              <a:ext cx="246385" cy="416071"/>
            </a:xfrm>
            <a:prstGeom prst="rect">
              <a:avLst/>
            </a:prstGeom>
            <a:gradFill flip="none" rotWithShape="1">
              <a:gsLst>
                <a:gs pos="0">
                  <a:srgbClr val="00B0F0"/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18900000" scaled="1"/>
              <a:tileRect/>
            </a:gra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1" name="正方形/長方形 120"/>
            <p:cNvSpPr/>
            <p:nvPr/>
          </p:nvSpPr>
          <p:spPr bwMode="auto">
            <a:xfrm>
              <a:off x="3084150" y="1612096"/>
              <a:ext cx="246385" cy="416071"/>
            </a:xfrm>
            <a:prstGeom prst="rect">
              <a:avLst/>
            </a:prstGeom>
            <a:gradFill flip="none" rotWithShape="1">
              <a:gsLst>
                <a:gs pos="0">
                  <a:srgbClr val="00B0F0"/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18900000" scaled="1"/>
              <a:tileRect/>
            </a:gra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3" name="正方形/長方形 122"/>
            <p:cNvSpPr/>
            <p:nvPr/>
          </p:nvSpPr>
          <p:spPr bwMode="auto">
            <a:xfrm>
              <a:off x="2405370" y="1807449"/>
              <a:ext cx="171918" cy="27140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4" name="正方形/長方形 123"/>
            <p:cNvSpPr/>
            <p:nvPr/>
          </p:nvSpPr>
          <p:spPr bwMode="auto">
            <a:xfrm>
              <a:off x="2429351" y="1832597"/>
              <a:ext cx="123955" cy="7199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5" name="正方形/長方形 124"/>
            <p:cNvSpPr/>
            <p:nvPr/>
          </p:nvSpPr>
          <p:spPr bwMode="auto">
            <a:xfrm>
              <a:off x="2577288" y="1807449"/>
              <a:ext cx="171918" cy="27140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6" name="正方形/長方形 125"/>
            <p:cNvSpPr/>
            <p:nvPr/>
          </p:nvSpPr>
          <p:spPr bwMode="auto">
            <a:xfrm>
              <a:off x="2601269" y="1832597"/>
              <a:ext cx="123955" cy="7199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9" name="正方形/長方形 128"/>
            <p:cNvSpPr/>
            <p:nvPr/>
          </p:nvSpPr>
          <p:spPr bwMode="auto">
            <a:xfrm>
              <a:off x="2297705" y="1501629"/>
              <a:ext cx="1575175" cy="45719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0" name="正方形/長方形 129"/>
            <p:cNvSpPr/>
            <p:nvPr/>
          </p:nvSpPr>
          <p:spPr bwMode="auto">
            <a:xfrm>
              <a:off x="2257715" y="1245132"/>
              <a:ext cx="1655156" cy="257297"/>
            </a:xfrm>
            <a:prstGeom prst="rect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1" name="正方形/長方形 130"/>
            <p:cNvSpPr/>
            <p:nvPr/>
          </p:nvSpPr>
          <p:spPr bwMode="auto">
            <a:xfrm>
              <a:off x="2257715" y="1416202"/>
              <a:ext cx="1655156" cy="45719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2" name="正方形/長方形 131"/>
            <p:cNvSpPr/>
            <p:nvPr/>
          </p:nvSpPr>
          <p:spPr>
            <a:xfrm>
              <a:off x="3062791" y="1293701"/>
              <a:ext cx="810090" cy="94805"/>
            </a:xfrm>
            <a:prstGeom prst="rect">
              <a:avLst/>
            </a:prstGeom>
          </p:spPr>
          <p:txBody>
            <a:bodyPr wrap="none">
              <a:prstTxWarp prst="textPlain">
                <a:avLst/>
              </a:prstTxWarp>
              <a:spAutoFit/>
            </a:bodyPr>
            <a:lstStyle/>
            <a:p>
              <a:r>
                <a:rPr lang="en-US" altLang="ja-JP" b="1" dirty="0" smtClean="0">
                  <a:solidFill>
                    <a:schemeClr val="bg1"/>
                  </a:solidFill>
                </a:rPr>
                <a:t>Convenience Store</a:t>
              </a:r>
              <a:endParaRPr lang="ja-JP" altLang="en-US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398" name="グループ化 397"/>
          <p:cNvGrpSpPr/>
          <p:nvPr/>
        </p:nvGrpSpPr>
        <p:grpSpPr>
          <a:xfrm>
            <a:off x="4277924" y="1043735"/>
            <a:ext cx="1395155" cy="1170130"/>
            <a:chOff x="4277924" y="1043735"/>
            <a:chExt cx="1395155" cy="1170130"/>
          </a:xfrm>
        </p:grpSpPr>
        <p:sp>
          <p:nvSpPr>
            <p:cNvPr id="127" name="正方形/長方形 126"/>
            <p:cNvSpPr/>
            <p:nvPr/>
          </p:nvSpPr>
          <p:spPr bwMode="auto">
            <a:xfrm>
              <a:off x="4277924" y="1043735"/>
              <a:ext cx="1395155" cy="330045"/>
            </a:xfrm>
            <a:prstGeom prst="rect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8" name="正方形/長方形 127"/>
            <p:cNvSpPr/>
            <p:nvPr/>
          </p:nvSpPr>
          <p:spPr bwMode="auto">
            <a:xfrm>
              <a:off x="4277924" y="1373780"/>
              <a:ext cx="1395155" cy="840085"/>
            </a:xfrm>
            <a:prstGeom prst="rect">
              <a:avLst/>
            </a:prstGeom>
            <a:solidFill>
              <a:srgbClr val="CCFFFF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6" name="正方形/長方形 135"/>
            <p:cNvSpPr/>
            <p:nvPr/>
          </p:nvSpPr>
          <p:spPr bwMode="auto">
            <a:xfrm>
              <a:off x="4277924" y="1273262"/>
              <a:ext cx="1395155" cy="45719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7" name="正方形/長方形 136"/>
            <p:cNvSpPr/>
            <p:nvPr/>
          </p:nvSpPr>
          <p:spPr bwMode="auto">
            <a:xfrm>
              <a:off x="4277925" y="2146358"/>
              <a:ext cx="585065" cy="67507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9" name="正方形/長方形 138"/>
            <p:cNvSpPr/>
            <p:nvPr/>
          </p:nvSpPr>
          <p:spPr bwMode="auto">
            <a:xfrm>
              <a:off x="5538064" y="2146358"/>
              <a:ext cx="135015" cy="67507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3" name="正方形/長方形 142"/>
            <p:cNvSpPr/>
            <p:nvPr/>
          </p:nvSpPr>
          <p:spPr>
            <a:xfrm>
              <a:off x="4362949" y="1097212"/>
              <a:ext cx="1225103" cy="143374"/>
            </a:xfrm>
            <a:prstGeom prst="rect">
              <a:avLst/>
            </a:prstGeom>
          </p:spPr>
          <p:txBody>
            <a:bodyPr wrap="none">
              <a:prstTxWarp prst="textPlain">
                <a:avLst/>
              </a:prstTxWarp>
              <a:spAutoFit/>
            </a:bodyPr>
            <a:lstStyle/>
            <a:p>
              <a:r>
                <a:rPr lang="ja-JP" altLang="en-US" b="1" dirty="0" smtClean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コンビニエンス</a:t>
              </a:r>
              <a:r>
                <a:rPr lang="ja-JP" altLang="en-US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ストア</a:t>
              </a:r>
            </a:p>
          </p:txBody>
        </p:sp>
        <p:sp>
          <p:nvSpPr>
            <p:cNvPr id="152" name="正方形/長方形 151"/>
            <p:cNvSpPr/>
            <p:nvPr/>
          </p:nvSpPr>
          <p:spPr bwMode="auto">
            <a:xfrm>
              <a:off x="4856320" y="1416202"/>
              <a:ext cx="340872" cy="797662"/>
            </a:xfrm>
            <a:prstGeom prst="rect">
              <a:avLst/>
            </a:prstGeom>
            <a:gradFill flip="none" rotWithShape="1">
              <a:gsLst>
                <a:gs pos="0">
                  <a:srgbClr val="00B0F0"/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18900000" scaled="1"/>
              <a:tileRect/>
            </a:gra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3" name="正方形/長方形 152"/>
            <p:cNvSpPr/>
            <p:nvPr/>
          </p:nvSpPr>
          <p:spPr bwMode="auto">
            <a:xfrm>
              <a:off x="5197192" y="1416202"/>
              <a:ext cx="340872" cy="797662"/>
            </a:xfrm>
            <a:prstGeom prst="rect">
              <a:avLst/>
            </a:prstGeom>
            <a:gradFill flip="none" rotWithShape="1">
              <a:gsLst>
                <a:gs pos="0">
                  <a:srgbClr val="00B0F0"/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18900000" scaled="1"/>
              <a:tileRect/>
            </a:gra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4" name="正方形/長方形 153"/>
            <p:cNvSpPr/>
            <p:nvPr/>
          </p:nvSpPr>
          <p:spPr bwMode="auto">
            <a:xfrm>
              <a:off x="4430444" y="1439062"/>
              <a:ext cx="45719" cy="707296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5" name="正方形/長方形 154"/>
            <p:cNvSpPr/>
            <p:nvPr/>
          </p:nvSpPr>
          <p:spPr bwMode="auto">
            <a:xfrm>
              <a:off x="4633680" y="1439062"/>
              <a:ext cx="45719" cy="707296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6" name="正方形/長方形 155"/>
            <p:cNvSpPr/>
            <p:nvPr/>
          </p:nvSpPr>
          <p:spPr bwMode="auto">
            <a:xfrm>
              <a:off x="4277925" y="1373263"/>
              <a:ext cx="1395154" cy="67507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7" name="正方形/長方形 156"/>
            <p:cNvSpPr/>
            <p:nvPr/>
          </p:nvSpPr>
          <p:spPr bwMode="auto">
            <a:xfrm>
              <a:off x="4856319" y="1373780"/>
              <a:ext cx="681745" cy="76802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99" name="グループ化 398"/>
          <p:cNvGrpSpPr/>
          <p:nvPr/>
        </p:nvGrpSpPr>
        <p:grpSpPr>
          <a:xfrm>
            <a:off x="5988115" y="1097212"/>
            <a:ext cx="1665185" cy="1341677"/>
            <a:chOff x="5988115" y="1097212"/>
            <a:chExt cx="1665185" cy="1341677"/>
          </a:xfrm>
        </p:grpSpPr>
        <p:sp>
          <p:nvSpPr>
            <p:cNvPr id="173" name="正方形/長方形 172"/>
            <p:cNvSpPr/>
            <p:nvPr/>
          </p:nvSpPr>
          <p:spPr bwMode="auto">
            <a:xfrm>
              <a:off x="6051895" y="1541551"/>
              <a:ext cx="1537624" cy="638560"/>
            </a:xfrm>
            <a:prstGeom prst="rect">
              <a:avLst/>
            </a:prstGeom>
            <a:solidFill>
              <a:srgbClr val="FFFF99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7" name="正方形/長方形 186"/>
            <p:cNvSpPr/>
            <p:nvPr/>
          </p:nvSpPr>
          <p:spPr bwMode="auto">
            <a:xfrm>
              <a:off x="6163655" y="1541551"/>
              <a:ext cx="1309625" cy="638560"/>
            </a:xfrm>
            <a:prstGeom prst="rect">
              <a:avLst/>
            </a:prstGeom>
            <a:solidFill>
              <a:schemeClr val="accent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3" name="正方形/長方形 182"/>
            <p:cNvSpPr/>
            <p:nvPr/>
          </p:nvSpPr>
          <p:spPr bwMode="auto">
            <a:xfrm>
              <a:off x="6051895" y="2134392"/>
              <a:ext cx="1537624" cy="45719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2" name="台形 171"/>
            <p:cNvSpPr/>
            <p:nvPr/>
          </p:nvSpPr>
          <p:spPr bwMode="auto">
            <a:xfrm>
              <a:off x="5988115" y="1097212"/>
              <a:ext cx="1665185" cy="269883"/>
            </a:xfrm>
            <a:prstGeom prst="trapezoid">
              <a:avLst>
                <a:gd name="adj" fmla="val 45561"/>
              </a:avLst>
            </a:prstGeom>
            <a:solidFill>
              <a:srgbClr val="FF505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4" name="正方形/長方形 173"/>
            <p:cNvSpPr/>
            <p:nvPr/>
          </p:nvSpPr>
          <p:spPr bwMode="auto">
            <a:xfrm>
              <a:off x="6051895" y="1612097"/>
              <a:ext cx="1537624" cy="54634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80" name="グループ化 179"/>
            <p:cNvGrpSpPr/>
            <p:nvPr/>
          </p:nvGrpSpPr>
          <p:grpSpPr>
            <a:xfrm>
              <a:off x="6505672" y="1671879"/>
              <a:ext cx="630070" cy="508232"/>
              <a:chOff x="6483171" y="1671879"/>
              <a:chExt cx="1260140" cy="508232"/>
            </a:xfrm>
            <a:gradFill flip="none" rotWithShape="1">
              <a:gsLst>
                <a:gs pos="0">
                  <a:srgbClr val="00B0F0"/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18900000" scaled="1"/>
              <a:tileRect/>
            </a:gradFill>
          </p:grpSpPr>
          <p:sp>
            <p:nvSpPr>
              <p:cNvPr id="176" name="正方形/長方形 175"/>
              <p:cNvSpPr/>
              <p:nvPr/>
            </p:nvSpPr>
            <p:spPr bwMode="auto">
              <a:xfrm>
                <a:off x="6483171" y="1671879"/>
                <a:ext cx="630070" cy="508232"/>
              </a:xfrm>
              <a:prstGeom prst="rect">
                <a:avLst/>
              </a:prstGeom>
              <a:grp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9" name="正方形/長方形 178"/>
              <p:cNvSpPr/>
              <p:nvPr/>
            </p:nvSpPr>
            <p:spPr bwMode="auto">
              <a:xfrm>
                <a:off x="7113241" y="1671879"/>
                <a:ext cx="630070" cy="508232"/>
              </a:xfrm>
              <a:prstGeom prst="rect">
                <a:avLst/>
              </a:prstGeom>
              <a:grp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81" name="正方形/長方形 180"/>
            <p:cNvSpPr/>
            <p:nvPr/>
          </p:nvSpPr>
          <p:spPr bwMode="auto">
            <a:xfrm>
              <a:off x="6371935" y="1625600"/>
              <a:ext cx="897546" cy="128217"/>
            </a:xfrm>
            <a:prstGeom prst="rect">
              <a:avLst/>
            </a:prstGeom>
            <a:solidFill>
              <a:srgbClr val="FFC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2" name="台形 181"/>
            <p:cNvSpPr/>
            <p:nvPr/>
          </p:nvSpPr>
          <p:spPr bwMode="auto">
            <a:xfrm>
              <a:off x="6417655" y="2180110"/>
              <a:ext cx="806106" cy="258779"/>
            </a:xfrm>
            <a:prstGeom prst="trapezoid">
              <a:avLst>
                <a:gd name="adj" fmla="val 45561"/>
              </a:avLst>
            </a:prstGeom>
            <a:solidFill>
              <a:srgbClr val="00B05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4" name="正方形/長方形 183"/>
            <p:cNvSpPr/>
            <p:nvPr/>
          </p:nvSpPr>
          <p:spPr bwMode="auto">
            <a:xfrm>
              <a:off x="5988115" y="1367095"/>
              <a:ext cx="1665185" cy="258505"/>
            </a:xfrm>
            <a:prstGeom prst="rect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5" name="正方形/長方形 184"/>
            <p:cNvSpPr/>
            <p:nvPr/>
          </p:nvSpPr>
          <p:spPr bwMode="auto">
            <a:xfrm>
              <a:off x="5988115" y="1541551"/>
              <a:ext cx="1665185" cy="45719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1" name="正方形/長方形 190"/>
            <p:cNvSpPr/>
            <p:nvPr/>
          </p:nvSpPr>
          <p:spPr>
            <a:xfrm>
              <a:off x="7135742" y="1412484"/>
              <a:ext cx="491405" cy="89945"/>
            </a:xfrm>
            <a:prstGeom prst="rect">
              <a:avLst/>
            </a:prstGeom>
          </p:spPr>
          <p:txBody>
            <a:bodyPr wrap="none">
              <a:prstTxWarp prst="textPlain">
                <a:avLst/>
              </a:prstTxWarp>
              <a:spAutoFit/>
            </a:bodyPr>
            <a:lstStyle/>
            <a:p>
              <a:r>
                <a:rPr lang="ja-JP" altLang="en-US" b="1" dirty="0">
                  <a:solidFill>
                    <a:schemeClr val="bg1"/>
                  </a:solidFill>
                  <a:latin typeface="+mj-ea"/>
                  <a:ea typeface="+mj-ea"/>
                </a:rPr>
                <a:t>コンビニ</a:t>
              </a:r>
            </a:p>
          </p:txBody>
        </p:sp>
        <p:sp>
          <p:nvSpPr>
            <p:cNvPr id="192" name="正方形/長方形 191"/>
            <p:cNvSpPr/>
            <p:nvPr/>
          </p:nvSpPr>
          <p:spPr>
            <a:xfrm>
              <a:off x="6437976" y="1638991"/>
              <a:ext cx="765464" cy="89582"/>
            </a:xfrm>
            <a:prstGeom prst="rect">
              <a:avLst/>
            </a:prstGeom>
          </p:spPr>
          <p:txBody>
            <a:bodyPr wrap="none">
              <a:prstTxWarp prst="textPlain">
                <a:avLst/>
              </a:prstTxWarp>
              <a:spAutoFit/>
            </a:bodyPr>
            <a:lstStyle/>
            <a:p>
              <a:r>
                <a:rPr lang="en-US" altLang="ja-JP" b="1" dirty="0" smtClean="0">
                  <a:solidFill>
                    <a:srgbClr val="FF0000"/>
                  </a:solidFill>
                  <a:latin typeface="+mj-lt"/>
                </a:rPr>
                <a:t>Dessert</a:t>
              </a:r>
              <a:r>
                <a:rPr lang="ja-JP" altLang="en-US" b="1" dirty="0" smtClean="0">
                  <a:solidFill>
                    <a:srgbClr val="FF0000"/>
                  </a:solidFill>
                  <a:latin typeface="+mj-lt"/>
                </a:rPr>
                <a:t> </a:t>
              </a:r>
              <a:r>
                <a:rPr lang="en-US" altLang="ja-JP" b="1" dirty="0" smtClean="0">
                  <a:solidFill>
                    <a:srgbClr val="FF0000"/>
                  </a:solidFill>
                  <a:latin typeface="+mj-lt"/>
                </a:rPr>
                <a:t>Fair</a:t>
              </a:r>
              <a:endParaRPr lang="ja-JP" altLang="en-US" b="1" dirty="0">
                <a:solidFill>
                  <a:srgbClr val="FF0000"/>
                </a:solidFill>
                <a:latin typeface="+mj-lt"/>
              </a:endParaRPr>
            </a:p>
          </p:txBody>
        </p:sp>
      </p:grpSp>
      <p:grpSp>
        <p:nvGrpSpPr>
          <p:cNvPr id="246" name="グループ化 245"/>
          <p:cNvGrpSpPr/>
          <p:nvPr/>
        </p:nvGrpSpPr>
        <p:grpSpPr>
          <a:xfrm>
            <a:off x="8013339" y="962337"/>
            <a:ext cx="1397443" cy="1382837"/>
            <a:chOff x="4104662" y="2625353"/>
            <a:chExt cx="1719614" cy="1701640"/>
          </a:xfrm>
        </p:grpSpPr>
        <p:sp>
          <p:nvSpPr>
            <p:cNvPr id="208" name="平行四辺形 207"/>
            <p:cNvSpPr/>
            <p:nvPr/>
          </p:nvSpPr>
          <p:spPr bwMode="auto">
            <a:xfrm rot="9000000" flipV="1">
              <a:off x="4104662" y="3362654"/>
              <a:ext cx="1673338" cy="964339"/>
            </a:xfrm>
            <a:prstGeom prst="parallelogram">
              <a:avLst>
                <a:gd name="adj" fmla="val 59826"/>
              </a:avLst>
            </a:prstGeom>
            <a:solidFill>
              <a:schemeClr val="bg1">
                <a:lumMod val="50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2" name="角丸四角形 231"/>
            <p:cNvSpPr/>
            <p:nvPr/>
          </p:nvSpPr>
          <p:spPr bwMode="auto">
            <a:xfrm>
              <a:off x="4810601" y="2914143"/>
              <a:ext cx="45719" cy="540060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7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33" name="グループ化 232"/>
            <p:cNvGrpSpPr/>
            <p:nvPr/>
          </p:nvGrpSpPr>
          <p:grpSpPr>
            <a:xfrm>
              <a:off x="4720272" y="2625353"/>
              <a:ext cx="271544" cy="388475"/>
              <a:chOff x="4566082" y="2699031"/>
              <a:chExt cx="335020" cy="479284"/>
            </a:xfrm>
          </p:grpSpPr>
          <p:sp>
            <p:nvSpPr>
              <p:cNvPr id="234" name="平行四辺形 233"/>
              <p:cNvSpPr/>
              <p:nvPr/>
            </p:nvSpPr>
            <p:spPr bwMode="auto">
              <a:xfrm rot="5400000">
                <a:off x="4461624" y="2807864"/>
                <a:ext cx="479283" cy="261618"/>
              </a:xfrm>
              <a:prstGeom prst="parallelogram">
                <a:avLst>
                  <a:gd name="adj" fmla="val 51085"/>
                </a:avLst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5" name="平行四辺形 228"/>
              <p:cNvSpPr/>
              <p:nvPr/>
            </p:nvSpPr>
            <p:spPr bwMode="auto">
              <a:xfrm rot="12600000">
                <a:off x="4566082" y="2713772"/>
                <a:ext cx="335020" cy="77198"/>
              </a:xfrm>
              <a:custGeom>
                <a:avLst/>
                <a:gdLst>
                  <a:gd name="connsiteX0" fmla="*/ 0 w 316244"/>
                  <a:gd name="connsiteY0" fmla="*/ 48759 h 48759"/>
                  <a:gd name="connsiteX1" fmla="*/ 19023 w 316244"/>
                  <a:gd name="connsiteY1" fmla="*/ 0 h 48759"/>
                  <a:gd name="connsiteX2" fmla="*/ 316244 w 316244"/>
                  <a:gd name="connsiteY2" fmla="*/ 0 h 48759"/>
                  <a:gd name="connsiteX3" fmla="*/ 297221 w 316244"/>
                  <a:gd name="connsiteY3" fmla="*/ 48759 h 48759"/>
                  <a:gd name="connsiteX4" fmla="*/ 0 w 316244"/>
                  <a:gd name="connsiteY4" fmla="*/ 48759 h 48759"/>
                  <a:gd name="connsiteX0" fmla="*/ 0 w 315223"/>
                  <a:gd name="connsiteY0" fmla="*/ 65768 h 65768"/>
                  <a:gd name="connsiteX1" fmla="*/ 19023 w 315223"/>
                  <a:gd name="connsiteY1" fmla="*/ 17009 h 65768"/>
                  <a:gd name="connsiteX2" fmla="*/ 315223 w 315223"/>
                  <a:gd name="connsiteY2" fmla="*/ 0 h 65768"/>
                  <a:gd name="connsiteX3" fmla="*/ 297221 w 315223"/>
                  <a:gd name="connsiteY3" fmla="*/ 65768 h 65768"/>
                  <a:gd name="connsiteX4" fmla="*/ 0 w 315223"/>
                  <a:gd name="connsiteY4" fmla="*/ 65768 h 65768"/>
                  <a:gd name="connsiteX0" fmla="*/ 0 w 332163"/>
                  <a:gd name="connsiteY0" fmla="*/ 82147 h 82147"/>
                  <a:gd name="connsiteX1" fmla="*/ 35963 w 332163"/>
                  <a:gd name="connsiteY1" fmla="*/ 17009 h 82147"/>
                  <a:gd name="connsiteX2" fmla="*/ 332163 w 332163"/>
                  <a:gd name="connsiteY2" fmla="*/ 0 h 82147"/>
                  <a:gd name="connsiteX3" fmla="*/ 314161 w 332163"/>
                  <a:gd name="connsiteY3" fmla="*/ 65768 h 82147"/>
                  <a:gd name="connsiteX4" fmla="*/ 0 w 332163"/>
                  <a:gd name="connsiteY4" fmla="*/ 82147 h 82147"/>
                  <a:gd name="connsiteX0" fmla="*/ 0 w 327469"/>
                  <a:gd name="connsiteY0" fmla="*/ 75038 h 75038"/>
                  <a:gd name="connsiteX1" fmla="*/ 31269 w 327469"/>
                  <a:gd name="connsiteY1" fmla="*/ 17009 h 75038"/>
                  <a:gd name="connsiteX2" fmla="*/ 327469 w 327469"/>
                  <a:gd name="connsiteY2" fmla="*/ 0 h 75038"/>
                  <a:gd name="connsiteX3" fmla="*/ 309467 w 327469"/>
                  <a:gd name="connsiteY3" fmla="*/ 65768 h 75038"/>
                  <a:gd name="connsiteX4" fmla="*/ 0 w 327469"/>
                  <a:gd name="connsiteY4" fmla="*/ 75038 h 75038"/>
                  <a:gd name="connsiteX0" fmla="*/ 0 w 327469"/>
                  <a:gd name="connsiteY0" fmla="*/ 75038 h 75038"/>
                  <a:gd name="connsiteX1" fmla="*/ 31269 w 327469"/>
                  <a:gd name="connsiteY1" fmla="*/ 17009 h 75038"/>
                  <a:gd name="connsiteX2" fmla="*/ 327469 w 327469"/>
                  <a:gd name="connsiteY2" fmla="*/ 0 h 75038"/>
                  <a:gd name="connsiteX3" fmla="*/ 275127 w 327469"/>
                  <a:gd name="connsiteY3" fmla="*/ 48199 h 75038"/>
                  <a:gd name="connsiteX4" fmla="*/ 0 w 327469"/>
                  <a:gd name="connsiteY4" fmla="*/ 75038 h 75038"/>
                  <a:gd name="connsiteX0" fmla="*/ 0 w 327469"/>
                  <a:gd name="connsiteY0" fmla="*/ 75038 h 75038"/>
                  <a:gd name="connsiteX1" fmla="*/ 31269 w 327469"/>
                  <a:gd name="connsiteY1" fmla="*/ 17009 h 75038"/>
                  <a:gd name="connsiteX2" fmla="*/ 327469 w 327469"/>
                  <a:gd name="connsiteY2" fmla="*/ 0 h 75038"/>
                  <a:gd name="connsiteX3" fmla="*/ 291438 w 327469"/>
                  <a:gd name="connsiteY3" fmla="*/ 49780 h 75038"/>
                  <a:gd name="connsiteX4" fmla="*/ 0 w 327469"/>
                  <a:gd name="connsiteY4" fmla="*/ 75038 h 75038"/>
                  <a:gd name="connsiteX0" fmla="*/ 0 w 335020"/>
                  <a:gd name="connsiteY0" fmla="*/ 77198 h 77198"/>
                  <a:gd name="connsiteX1" fmla="*/ 38820 w 335020"/>
                  <a:gd name="connsiteY1" fmla="*/ 17009 h 77198"/>
                  <a:gd name="connsiteX2" fmla="*/ 335020 w 335020"/>
                  <a:gd name="connsiteY2" fmla="*/ 0 h 77198"/>
                  <a:gd name="connsiteX3" fmla="*/ 298989 w 335020"/>
                  <a:gd name="connsiteY3" fmla="*/ 49780 h 77198"/>
                  <a:gd name="connsiteX4" fmla="*/ 0 w 335020"/>
                  <a:gd name="connsiteY4" fmla="*/ 77198 h 7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35020" h="77198">
                    <a:moveTo>
                      <a:pt x="0" y="77198"/>
                    </a:moveTo>
                    <a:lnTo>
                      <a:pt x="38820" y="17009"/>
                    </a:lnTo>
                    <a:lnTo>
                      <a:pt x="335020" y="0"/>
                    </a:lnTo>
                    <a:lnTo>
                      <a:pt x="298989" y="49780"/>
                    </a:lnTo>
                    <a:lnTo>
                      <a:pt x="0" y="77198"/>
                    </a:lnTo>
                    <a:close/>
                  </a:path>
                </a:pathLst>
              </a:custGeom>
              <a:solidFill>
                <a:srgbClr val="FF505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6" name="平行四辺形 235"/>
              <p:cNvSpPr/>
              <p:nvPr/>
            </p:nvSpPr>
            <p:spPr bwMode="auto">
              <a:xfrm rot="5400000" flipV="1">
                <a:off x="4673298" y="2956588"/>
                <a:ext cx="379385" cy="64070"/>
              </a:xfrm>
              <a:prstGeom prst="parallelogram">
                <a:avLst>
                  <a:gd name="adj" fmla="val 51085"/>
                </a:avLst>
              </a:prstGeom>
              <a:solidFill>
                <a:srgbClr val="C000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26" name="グループ化 225"/>
            <p:cNvGrpSpPr/>
            <p:nvPr/>
          </p:nvGrpSpPr>
          <p:grpSpPr>
            <a:xfrm>
              <a:off x="4720272" y="3111486"/>
              <a:ext cx="1104004" cy="921569"/>
              <a:chOff x="4547006" y="2487723"/>
              <a:chExt cx="1870651" cy="1561529"/>
            </a:xfrm>
          </p:grpSpPr>
          <p:sp>
            <p:nvSpPr>
              <p:cNvPr id="215" name="平行四辺形 214"/>
              <p:cNvSpPr/>
              <p:nvPr/>
            </p:nvSpPr>
            <p:spPr bwMode="auto">
              <a:xfrm rot="5400000">
                <a:off x="4724391" y="3010553"/>
                <a:ext cx="924984" cy="1152414"/>
              </a:xfrm>
              <a:prstGeom prst="parallelogram">
                <a:avLst>
                  <a:gd name="adj" fmla="val 62879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6" name="平行四辺形 215"/>
              <p:cNvSpPr/>
              <p:nvPr/>
            </p:nvSpPr>
            <p:spPr bwMode="auto">
              <a:xfrm rot="5400000" flipV="1">
                <a:off x="5677446" y="3354762"/>
                <a:ext cx="780135" cy="608845"/>
              </a:xfrm>
              <a:prstGeom prst="parallelogram">
                <a:avLst>
                  <a:gd name="adj" fmla="val 62879"/>
                </a:avLst>
              </a:prstGeom>
              <a:solidFill>
                <a:schemeClr val="bg1">
                  <a:lumMod val="95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7" name="平行四辺形 216"/>
              <p:cNvSpPr/>
              <p:nvPr/>
            </p:nvSpPr>
            <p:spPr bwMode="auto">
              <a:xfrm rot="5400000">
                <a:off x="4725258" y="3055552"/>
                <a:ext cx="879102" cy="1016540"/>
              </a:xfrm>
              <a:prstGeom prst="parallelogram">
                <a:avLst>
                  <a:gd name="adj" fmla="val 58545"/>
                </a:avLst>
              </a:prstGeom>
              <a:solidFill>
                <a:schemeClr val="accent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8" name="平行四辺形 217"/>
              <p:cNvSpPr/>
              <p:nvPr/>
            </p:nvSpPr>
            <p:spPr bwMode="auto">
              <a:xfrm rot="5400000">
                <a:off x="4836732" y="3318955"/>
                <a:ext cx="602539" cy="444012"/>
              </a:xfrm>
              <a:prstGeom prst="parallelogram">
                <a:avLst>
                  <a:gd name="adj" fmla="val 49561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2" name="平行四辺形 221"/>
              <p:cNvSpPr/>
              <p:nvPr/>
            </p:nvSpPr>
            <p:spPr bwMode="auto">
              <a:xfrm rot="5400000">
                <a:off x="4907230" y="3139395"/>
                <a:ext cx="476486" cy="559933"/>
              </a:xfrm>
              <a:prstGeom prst="parallelogram">
                <a:avLst>
                  <a:gd name="adj" fmla="val 58307"/>
                </a:avLst>
              </a:prstGeom>
              <a:solidFill>
                <a:srgbClr val="FFC0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3" name="平行四辺形 198"/>
              <p:cNvSpPr/>
              <p:nvPr/>
            </p:nvSpPr>
            <p:spPr bwMode="auto">
              <a:xfrm rot="19800000" flipV="1">
                <a:off x="4743805" y="2487723"/>
                <a:ext cx="1487863" cy="1185866"/>
              </a:xfrm>
              <a:custGeom>
                <a:avLst/>
                <a:gdLst>
                  <a:gd name="connsiteX0" fmla="*/ 0 w 1487607"/>
                  <a:gd name="connsiteY0" fmla="*/ 1168908 h 1168908"/>
                  <a:gd name="connsiteX1" fmla="*/ 726266 w 1487607"/>
                  <a:gd name="connsiteY1" fmla="*/ 0 h 1168908"/>
                  <a:gd name="connsiteX2" fmla="*/ 1487607 w 1487607"/>
                  <a:gd name="connsiteY2" fmla="*/ 0 h 1168908"/>
                  <a:gd name="connsiteX3" fmla="*/ 761341 w 1487607"/>
                  <a:gd name="connsiteY3" fmla="*/ 1168908 h 1168908"/>
                  <a:gd name="connsiteX4" fmla="*/ 0 w 1487607"/>
                  <a:gd name="connsiteY4" fmla="*/ 1168908 h 1168908"/>
                  <a:gd name="connsiteX0" fmla="*/ 0 w 1487607"/>
                  <a:gd name="connsiteY0" fmla="*/ 1168908 h 1169181"/>
                  <a:gd name="connsiteX1" fmla="*/ 726266 w 1487607"/>
                  <a:gd name="connsiteY1" fmla="*/ 0 h 1169181"/>
                  <a:gd name="connsiteX2" fmla="*/ 1487607 w 1487607"/>
                  <a:gd name="connsiteY2" fmla="*/ 0 h 1169181"/>
                  <a:gd name="connsiteX3" fmla="*/ 699908 w 1487607"/>
                  <a:gd name="connsiteY3" fmla="*/ 1169181 h 1169181"/>
                  <a:gd name="connsiteX4" fmla="*/ 0 w 1487607"/>
                  <a:gd name="connsiteY4" fmla="*/ 1168908 h 1169181"/>
                  <a:gd name="connsiteX0" fmla="*/ 0 w 1487607"/>
                  <a:gd name="connsiteY0" fmla="*/ 1168908 h 1168908"/>
                  <a:gd name="connsiteX1" fmla="*/ 726266 w 1487607"/>
                  <a:gd name="connsiteY1" fmla="*/ 0 h 1168908"/>
                  <a:gd name="connsiteX2" fmla="*/ 1487607 w 1487607"/>
                  <a:gd name="connsiteY2" fmla="*/ 0 h 1168908"/>
                  <a:gd name="connsiteX3" fmla="*/ 705486 w 1487607"/>
                  <a:gd name="connsiteY3" fmla="*/ 1148363 h 1168908"/>
                  <a:gd name="connsiteX4" fmla="*/ 0 w 1487607"/>
                  <a:gd name="connsiteY4" fmla="*/ 1168908 h 1168908"/>
                  <a:gd name="connsiteX0" fmla="*/ 0 w 1487607"/>
                  <a:gd name="connsiteY0" fmla="*/ 1185866 h 1185866"/>
                  <a:gd name="connsiteX1" fmla="*/ 767068 w 1487607"/>
                  <a:gd name="connsiteY1" fmla="*/ 0 h 1185866"/>
                  <a:gd name="connsiteX2" fmla="*/ 1487607 w 1487607"/>
                  <a:gd name="connsiteY2" fmla="*/ 16958 h 1185866"/>
                  <a:gd name="connsiteX3" fmla="*/ 705486 w 1487607"/>
                  <a:gd name="connsiteY3" fmla="*/ 1165321 h 1185866"/>
                  <a:gd name="connsiteX4" fmla="*/ 0 w 1487607"/>
                  <a:gd name="connsiteY4" fmla="*/ 1185866 h 1185866"/>
                  <a:gd name="connsiteX0" fmla="*/ 0 w 1484563"/>
                  <a:gd name="connsiteY0" fmla="*/ 1185866 h 1185866"/>
                  <a:gd name="connsiteX1" fmla="*/ 767068 w 1484563"/>
                  <a:gd name="connsiteY1" fmla="*/ 0 h 1185866"/>
                  <a:gd name="connsiteX2" fmla="*/ 1484563 w 1484563"/>
                  <a:gd name="connsiteY2" fmla="*/ 23115 h 1185866"/>
                  <a:gd name="connsiteX3" fmla="*/ 705486 w 1484563"/>
                  <a:gd name="connsiteY3" fmla="*/ 1165321 h 1185866"/>
                  <a:gd name="connsiteX4" fmla="*/ 0 w 1484563"/>
                  <a:gd name="connsiteY4" fmla="*/ 1185866 h 1185866"/>
                  <a:gd name="connsiteX0" fmla="*/ 0 w 1611788"/>
                  <a:gd name="connsiteY0" fmla="*/ 1185866 h 1185866"/>
                  <a:gd name="connsiteX1" fmla="*/ 767068 w 1611788"/>
                  <a:gd name="connsiteY1" fmla="*/ 0 h 1185866"/>
                  <a:gd name="connsiteX2" fmla="*/ 1611788 w 1611788"/>
                  <a:gd name="connsiteY2" fmla="*/ 152034 h 1185866"/>
                  <a:gd name="connsiteX3" fmla="*/ 705486 w 1611788"/>
                  <a:gd name="connsiteY3" fmla="*/ 1165321 h 1185866"/>
                  <a:gd name="connsiteX4" fmla="*/ 0 w 1611788"/>
                  <a:gd name="connsiteY4" fmla="*/ 1185866 h 1185866"/>
                  <a:gd name="connsiteX0" fmla="*/ 0 w 1487863"/>
                  <a:gd name="connsiteY0" fmla="*/ 1185866 h 1185866"/>
                  <a:gd name="connsiteX1" fmla="*/ 767068 w 1487863"/>
                  <a:gd name="connsiteY1" fmla="*/ 0 h 1185866"/>
                  <a:gd name="connsiteX2" fmla="*/ 1487863 w 1487863"/>
                  <a:gd name="connsiteY2" fmla="*/ 21210 h 1185866"/>
                  <a:gd name="connsiteX3" fmla="*/ 705486 w 1487863"/>
                  <a:gd name="connsiteY3" fmla="*/ 1165321 h 1185866"/>
                  <a:gd name="connsiteX4" fmla="*/ 0 w 1487863"/>
                  <a:gd name="connsiteY4" fmla="*/ 1185866 h 11858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87863" h="1185866">
                    <a:moveTo>
                      <a:pt x="0" y="1185866"/>
                    </a:moveTo>
                    <a:lnTo>
                      <a:pt x="767068" y="0"/>
                    </a:lnTo>
                    <a:lnTo>
                      <a:pt x="1487863" y="21210"/>
                    </a:lnTo>
                    <a:lnTo>
                      <a:pt x="705486" y="1165321"/>
                    </a:lnTo>
                    <a:lnTo>
                      <a:pt x="0" y="1185866"/>
                    </a:lnTo>
                    <a:close/>
                  </a:path>
                </a:pathLst>
              </a:custGeom>
              <a:solidFill>
                <a:srgbClr val="FF505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4" name="平行四辺形 223"/>
              <p:cNvSpPr/>
              <p:nvPr/>
            </p:nvSpPr>
            <p:spPr bwMode="auto">
              <a:xfrm rot="5400000">
                <a:off x="4777342" y="2708794"/>
                <a:ext cx="800418" cy="1261089"/>
              </a:xfrm>
              <a:prstGeom prst="parallelogram">
                <a:avLst>
                  <a:gd name="adj" fmla="val 78151"/>
                </a:avLst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5" name="平行四辺形 224"/>
              <p:cNvSpPr/>
              <p:nvPr/>
            </p:nvSpPr>
            <p:spPr bwMode="auto">
              <a:xfrm rot="5400000" flipV="1">
                <a:off x="5845090" y="3166983"/>
                <a:ext cx="535573" cy="609560"/>
              </a:xfrm>
              <a:prstGeom prst="parallelogram">
                <a:avLst>
                  <a:gd name="adj" fmla="val 67114"/>
                </a:avLst>
              </a:prstGeom>
              <a:solidFill>
                <a:srgbClr val="C000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37" name="平行四辺形 236"/>
            <p:cNvSpPr/>
            <p:nvPr/>
          </p:nvSpPr>
          <p:spPr bwMode="auto">
            <a:xfrm rot="9000000" flipV="1">
              <a:off x="4737896" y="4017755"/>
              <a:ext cx="551783" cy="243355"/>
            </a:xfrm>
            <a:prstGeom prst="parallelogram">
              <a:avLst>
                <a:gd name="adj" fmla="val 59826"/>
              </a:avLst>
            </a:prstGeom>
            <a:solidFill>
              <a:schemeClr val="tx1">
                <a:lumMod val="50000"/>
                <a:lumOff val="50000"/>
              </a:schemeClr>
            </a:solidFill>
            <a:ln w="12700">
              <a:solidFill>
                <a:schemeClr val="accent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8" name="平行四辺形 237"/>
            <p:cNvSpPr/>
            <p:nvPr/>
          </p:nvSpPr>
          <p:spPr bwMode="auto">
            <a:xfrm rot="9000000" flipV="1">
              <a:off x="4447011" y="3857587"/>
              <a:ext cx="551783" cy="243355"/>
            </a:xfrm>
            <a:prstGeom prst="parallelogram">
              <a:avLst>
                <a:gd name="adj" fmla="val 59826"/>
              </a:avLst>
            </a:prstGeom>
            <a:solidFill>
              <a:schemeClr val="tx1">
                <a:lumMod val="50000"/>
                <a:lumOff val="50000"/>
              </a:schemeClr>
            </a:solidFill>
            <a:ln w="12700">
              <a:solidFill>
                <a:schemeClr val="accent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9" name="平行四辺形 238"/>
            <p:cNvSpPr/>
            <p:nvPr/>
          </p:nvSpPr>
          <p:spPr bwMode="auto">
            <a:xfrm rot="9000000" flipV="1">
              <a:off x="4154552" y="3697671"/>
              <a:ext cx="551783" cy="243355"/>
            </a:xfrm>
            <a:prstGeom prst="parallelogram">
              <a:avLst>
                <a:gd name="adj" fmla="val 59826"/>
              </a:avLst>
            </a:prstGeom>
            <a:solidFill>
              <a:schemeClr val="tx1">
                <a:lumMod val="50000"/>
                <a:lumOff val="50000"/>
              </a:schemeClr>
            </a:solidFill>
            <a:ln w="12700">
              <a:solidFill>
                <a:schemeClr val="accent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0" name="直方体 239"/>
            <p:cNvSpPr/>
            <p:nvPr/>
          </p:nvSpPr>
          <p:spPr bwMode="auto">
            <a:xfrm rot="18000000" flipV="1">
              <a:off x="5279041" y="3987985"/>
              <a:ext cx="46602" cy="120078"/>
            </a:xfrm>
            <a:prstGeom prst="cube">
              <a:avLst/>
            </a:pr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1" name="直方体 240"/>
            <p:cNvSpPr/>
            <p:nvPr/>
          </p:nvSpPr>
          <p:spPr bwMode="auto">
            <a:xfrm rot="18000000" flipV="1">
              <a:off x="5125225" y="3903883"/>
              <a:ext cx="46602" cy="120078"/>
            </a:xfrm>
            <a:prstGeom prst="cube">
              <a:avLst/>
            </a:pr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2" name="直方体 241"/>
            <p:cNvSpPr/>
            <p:nvPr/>
          </p:nvSpPr>
          <p:spPr bwMode="auto">
            <a:xfrm rot="18000000" flipV="1">
              <a:off x="4982175" y="3829504"/>
              <a:ext cx="46602" cy="120078"/>
            </a:xfrm>
            <a:prstGeom prst="cube">
              <a:avLst/>
            </a:pr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3" name="直方体 242"/>
            <p:cNvSpPr/>
            <p:nvPr/>
          </p:nvSpPr>
          <p:spPr bwMode="auto">
            <a:xfrm rot="18000000" flipV="1">
              <a:off x="4828359" y="3745402"/>
              <a:ext cx="46602" cy="120078"/>
            </a:xfrm>
            <a:prstGeom prst="cube">
              <a:avLst/>
            </a:pr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4" name="直方体 243"/>
            <p:cNvSpPr/>
            <p:nvPr/>
          </p:nvSpPr>
          <p:spPr bwMode="auto">
            <a:xfrm rot="18000000" flipV="1">
              <a:off x="4695199" y="3671456"/>
              <a:ext cx="46602" cy="120078"/>
            </a:xfrm>
            <a:prstGeom prst="cube">
              <a:avLst/>
            </a:pr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5" name="直方体 244"/>
            <p:cNvSpPr/>
            <p:nvPr/>
          </p:nvSpPr>
          <p:spPr bwMode="auto">
            <a:xfrm rot="18000000" flipV="1">
              <a:off x="4541383" y="3587354"/>
              <a:ext cx="46602" cy="120078"/>
            </a:xfrm>
            <a:prstGeom prst="cube">
              <a:avLst/>
            </a:pr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94" name="グループ化 393"/>
          <p:cNvGrpSpPr/>
          <p:nvPr/>
        </p:nvGrpSpPr>
        <p:grpSpPr>
          <a:xfrm>
            <a:off x="2238663" y="3180612"/>
            <a:ext cx="1693258" cy="901226"/>
            <a:chOff x="2238663" y="3180612"/>
            <a:chExt cx="1693258" cy="901226"/>
          </a:xfrm>
        </p:grpSpPr>
        <p:sp>
          <p:nvSpPr>
            <p:cNvPr id="250" name="台形 249"/>
            <p:cNvSpPr/>
            <p:nvPr/>
          </p:nvSpPr>
          <p:spPr bwMode="auto">
            <a:xfrm>
              <a:off x="2238663" y="3898672"/>
              <a:ext cx="1693258" cy="183166"/>
            </a:xfrm>
            <a:prstGeom prst="trapezoid">
              <a:avLst>
                <a:gd name="adj" fmla="val 45561"/>
              </a:avLst>
            </a:prstGeom>
            <a:solidFill>
              <a:schemeClr val="tx1">
                <a:lumMod val="50000"/>
                <a:lumOff val="50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1" name="正方形/長方形 250"/>
            <p:cNvSpPr/>
            <p:nvPr/>
          </p:nvSpPr>
          <p:spPr bwMode="auto">
            <a:xfrm>
              <a:off x="2341535" y="3482828"/>
              <a:ext cx="1487516" cy="480819"/>
            </a:xfrm>
            <a:prstGeom prst="rect">
              <a:avLst/>
            </a:prstGeom>
            <a:solidFill>
              <a:srgbClr val="FFFF99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2" name="正方形/長方形 251"/>
            <p:cNvSpPr/>
            <p:nvPr/>
          </p:nvSpPr>
          <p:spPr bwMode="auto">
            <a:xfrm>
              <a:off x="2430435" y="3482828"/>
              <a:ext cx="1307430" cy="480819"/>
            </a:xfrm>
            <a:prstGeom prst="rect">
              <a:avLst/>
            </a:prstGeom>
            <a:solidFill>
              <a:schemeClr val="accent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3" name="正方形/長方形 252"/>
            <p:cNvSpPr/>
            <p:nvPr/>
          </p:nvSpPr>
          <p:spPr bwMode="auto">
            <a:xfrm>
              <a:off x="2430435" y="3917928"/>
              <a:ext cx="407330" cy="45719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4" name="正方形/長方形 253"/>
            <p:cNvSpPr/>
            <p:nvPr/>
          </p:nvSpPr>
          <p:spPr bwMode="auto">
            <a:xfrm>
              <a:off x="2559633" y="3482828"/>
              <a:ext cx="45719" cy="480819"/>
            </a:xfrm>
            <a:prstGeom prst="rect">
              <a:avLst/>
            </a:prstGeom>
            <a:solidFill>
              <a:srgbClr val="FFCC66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5" name="正方形/長方形 254"/>
            <p:cNvSpPr/>
            <p:nvPr/>
          </p:nvSpPr>
          <p:spPr bwMode="auto">
            <a:xfrm>
              <a:off x="2792046" y="3482828"/>
              <a:ext cx="45719" cy="480819"/>
            </a:xfrm>
            <a:prstGeom prst="rect">
              <a:avLst/>
            </a:prstGeom>
            <a:solidFill>
              <a:srgbClr val="FFCC66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56" name="グループ化 255"/>
            <p:cNvGrpSpPr/>
            <p:nvPr/>
          </p:nvGrpSpPr>
          <p:grpSpPr>
            <a:xfrm flipH="1">
              <a:off x="3330535" y="3482828"/>
              <a:ext cx="407330" cy="480819"/>
              <a:chOff x="2843820" y="1547348"/>
              <a:chExt cx="407330" cy="480819"/>
            </a:xfrm>
            <a:solidFill>
              <a:srgbClr val="FFCC66"/>
            </a:solidFill>
          </p:grpSpPr>
          <p:sp>
            <p:nvSpPr>
              <p:cNvPr id="257" name="正方形/長方形 256"/>
              <p:cNvSpPr/>
              <p:nvPr/>
            </p:nvSpPr>
            <p:spPr bwMode="auto">
              <a:xfrm>
                <a:off x="2843820" y="1982448"/>
                <a:ext cx="407330" cy="45719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8" name="正方形/長方形 257"/>
              <p:cNvSpPr/>
              <p:nvPr/>
            </p:nvSpPr>
            <p:spPr bwMode="auto">
              <a:xfrm>
                <a:off x="2973018" y="1547348"/>
                <a:ext cx="45719" cy="480819"/>
              </a:xfrm>
              <a:prstGeom prst="rect">
                <a:avLst/>
              </a:prstGeom>
              <a:grp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9" name="正方形/長方形 258"/>
              <p:cNvSpPr/>
              <p:nvPr/>
            </p:nvSpPr>
            <p:spPr bwMode="auto">
              <a:xfrm>
                <a:off x="3205431" y="1547348"/>
                <a:ext cx="45719" cy="480819"/>
              </a:xfrm>
              <a:prstGeom prst="rect">
                <a:avLst/>
              </a:prstGeom>
              <a:grp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60" name="正方形/長方形 259"/>
            <p:cNvSpPr/>
            <p:nvPr/>
          </p:nvSpPr>
          <p:spPr bwMode="auto">
            <a:xfrm>
              <a:off x="2837765" y="3501857"/>
              <a:ext cx="492770" cy="45719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1" name="正方形/長方形 260"/>
            <p:cNvSpPr/>
            <p:nvPr/>
          </p:nvSpPr>
          <p:spPr bwMode="auto">
            <a:xfrm>
              <a:off x="2837765" y="3479757"/>
              <a:ext cx="492770" cy="45719"/>
            </a:xfrm>
            <a:prstGeom prst="rect">
              <a:avLst/>
            </a:prstGeom>
            <a:solidFill>
              <a:schemeClr val="bg2">
                <a:lumMod val="7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2" name="正方形/長方形 261"/>
            <p:cNvSpPr/>
            <p:nvPr/>
          </p:nvSpPr>
          <p:spPr bwMode="auto">
            <a:xfrm>
              <a:off x="2837765" y="3547576"/>
              <a:ext cx="246385" cy="416071"/>
            </a:xfrm>
            <a:prstGeom prst="rect">
              <a:avLst/>
            </a:prstGeom>
            <a:gradFill flip="none" rotWithShape="1">
              <a:gsLst>
                <a:gs pos="0">
                  <a:srgbClr val="00B0F0"/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18900000" scaled="1"/>
              <a:tileRect/>
            </a:gra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3" name="正方形/長方形 262"/>
            <p:cNvSpPr/>
            <p:nvPr/>
          </p:nvSpPr>
          <p:spPr bwMode="auto">
            <a:xfrm>
              <a:off x="3084150" y="3547576"/>
              <a:ext cx="246385" cy="416071"/>
            </a:xfrm>
            <a:prstGeom prst="rect">
              <a:avLst/>
            </a:prstGeom>
            <a:gradFill flip="none" rotWithShape="1">
              <a:gsLst>
                <a:gs pos="0">
                  <a:srgbClr val="00B0F0"/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18900000" scaled="1"/>
              <a:tileRect/>
            </a:gra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4" name="正方形/長方形 263"/>
            <p:cNvSpPr/>
            <p:nvPr/>
          </p:nvSpPr>
          <p:spPr bwMode="auto">
            <a:xfrm>
              <a:off x="2405370" y="3742929"/>
              <a:ext cx="171918" cy="27140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5" name="正方形/長方形 264"/>
            <p:cNvSpPr/>
            <p:nvPr/>
          </p:nvSpPr>
          <p:spPr bwMode="auto">
            <a:xfrm>
              <a:off x="2429351" y="3768077"/>
              <a:ext cx="123955" cy="7199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6" name="正方形/長方形 265"/>
            <p:cNvSpPr/>
            <p:nvPr/>
          </p:nvSpPr>
          <p:spPr bwMode="auto">
            <a:xfrm>
              <a:off x="2577288" y="3742929"/>
              <a:ext cx="171918" cy="27140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7" name="正方形/長方形 266"/>
            <p:cNvSpPr/>
            <p:nvPr/>
          </p:nvSpPr>
          <p:spPr bwMode="auto">
            <a:xfrm>
              <a:off x="2601269" y="3768077"/>
              <a:ext cx="123955" cy="7199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0" name="正方形/長方形 269"/>
            <p:cNvSpPr/>
            <p:nvPr/>
          </p:nvSpPr>
          <p:spPr bwMode="auto">
            <a:xfrm>
              <a:off x="2297705" y="3437109"/>
              <a:ext cx="1575175" cy="45719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1" name="正方形/長方形 270"/>
            <p:cNvSpPr/>
            <p:nvPr/>
          </p:nvSpPr>
          <p:spPr bwMode="auto">
            <a:xfrm>
              <a:off x="2257715" y="3180612"/>
              <a:ext cx="1655156" cy="257297"/>
            </a:xfrm>
            <a:prstGeom prst="rect">
              <a:avLst/>
            </a:prstGeom>
            <a:solidFill>
              <a:srgbClr val="0070C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2" name="正方形/長方形 271"/>
            <p:cNvSpPr/>
            <p:nvPr/>
          </p:nvSpPr>
          <p:spPr bwMode="auto">
            <a:xfrm>
              <a:off x="2257715" y="3351682"/>
              <a:ext cx="1655156" cy="45719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3" name="正方形/長方形 272"/>
            <p:cNvSpPr/>
            <p:nvPr/>
          </p:nvSpPr>
          <p:spPr>
            <a:xfrm>
              <a:off x="3062791" y="3229181"/>
              <a:ext cx="810090" cy="94805"/>
            </a:xfrm>
            <a:prstGeom prst="rect">
              <a:avLst/>
            </a:prstGeom>
          </p:spPr>
          <p:txBody>
            <a:bodyPr wrap="none">
              <a:prstTxWarp prst="textPlain">
                <a:avLst/>
              </a:prstTxWarp>
              <a:spAutoFit/>
            </a:bodyPr>
            <a:lstStyle/>
            <a:p>
              <a:r>
                <a:rPr lang="en-US" altLang="ja-JP" b="1" dirty="0" smtClean="0">
                  <a:solidFill>
                    <a:schemeClr val="bg1"/>
                  </a:solidFill>
                </a:rPr>
                <a:t>Convenience Store</a:t>
              </a:r>
              <a:endParaRPr lang="ja-JP" altLang="en-US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397" name="グループ化 396"/>
          <p:cNvGrpSpPr/>
          <p:nvPr/>
        </p:nvGrpSpPr>
        <p:grpSpPr>
          <a:xfrm>
            <a:off x="4277924" y="2979215"/>
            <a:ext cx="1395155" cy="1170130"/>
            <a:chOff x="4277924" y="2979215"/>
            <a:chExt cx="1395155" cy="1170130"/>
          </a:xfrm>
        </p:grpSpPr>
        <p:sp>
          <p:nvSpPr>
            <p:cNvPr id="268" name="正方形/長方形 267"/>
            <p:cNvSpPr/>
            <p:nvPr/>
          </p:nvSpPr>
          <p:spPr bwMode="auto">
            <a:xfrm>
              <a:off x="4277924" y="2979215"/>
              <a:ext cx="1395155" cy="330045"/>
            </a:xfrm>
            <a:prstGeom prst="rect">
              <a:avLst/>
            </a:prstGeom>
            <a:solidFill>
              <a:srgbClr val="0070C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9" name="正方形/長方形 268"/>
            <p:cNvSpPr/>
            <p:nvPr/>
          </p:nvSpPr>
          <p:spPr bwMode="auto">
            <a:xfrm>
              <a:off x="4277924" y="3309260"/>
              <a:ext cx="1395155" cy="840085"/>
            </a:xfrm>
            <a:prstGeom prst="rect">
              <a:avLst/>
            </a:prstGeom>
            <a:solidFill>
              <a:srgbClr val="CCFFFF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4" name="正方形/長方形 273"/>
            <p:cNvSpPr/>
            <p:nvPr/>
          </p:nvSpPr>
          <p:spPr bwMode="auto">
            <a:xfrm>
              <a:off x="4277924" y="3208742"/>
              <a:ext cx="1395155" cy="45719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5" name="正方形/長方形 274"/>
            <p:cNvSpPr/>
            <p:nvPr/>
          </p:nvSpPr>
          <p:spPr bwMode="auto">
            <a:xfrm>
              <a:off x="4277925" y="4081838"/>
              <a:ext cx="585065" cy="67507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6" name="正方形/長方形 275"/>
            <p:cNvSpPr/>
            <p:nvPr/>
          </p:nvSpPr>
          <p:spPr bwMode="auto">
            <a:xfrm>
              <a:off x="5538064" y="4081838"/>
              <a:ext cx="135015" cy="67507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7" name="正方形/長方形 276"/>
            <p:cNvSpPr/>
            <p:nvPr/>
          </p:nvSpPr>
          <p:spPr>
            <a:xfrm>
              <a:off x="4362949" y="3032692"/>
              <a:ext cx="1225103" cy="143374"/>
            </a:xfrm>
            <a:prstGeom prst="rect">
              <a:avLst/>
            </a:prstGeom>
          </p:spPr>
          <p:txBody>
            <a:bodyPr wrap="none">
              <a:prstTxWarp prst="textPlain">
                <a:avLst/>
              </a:prstTxWarp>
              <a:spAutoFit/>
            </a:bodyPr>
            <a:lstStyle/>
            <a:p>
              <a:r>
                <a:rPr lang="ja-JP" altLang="en-US" b="1" dirty="0" smtClean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コンビニエンス</a:t>
              </a:r>
              <a:r>
                <a:rPr lang="ja-JP" altLang="en-US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ストア</a:t>
              </a:r>
            </a:p>
          </p:txBody>
        </p:sp>
        <p:sp>
          <p:nvSpPr>
            <p:cNvPr id="278" name="正方形/長方形 277"/>
            <p:cNvSpPr/>
            <p:nvPr/>
          </p:nvSpPr>
          <p:spPr bwMode="auto">
            <a:xfrm>
              <a:off x="4856320" y="3351682"/>
              <a:ext cx="340872" cy="797662"/>
            </a:xfrm>
            <a:prstGeom prst="rect">
              <a:avLst/>
            </a:prstGeom>
            <a:gradFill flip="none" rotWithShape="1">
              <a:gsLst>
                <a:gs pos="0">
                  <a:srgbClr val="00B0F0"/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18900000" scaled="1"/>
              <a:tileRect/>
            </a:gra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9" name="正方形/長方形 278"/>
            <p:cNvSpPr/>
            <p:nvPr/>
          </p:nvSpPr>
          <p:spPr bwMode="auto">
            <a:xfrm>
              <a:off x="5197192" y="3351682"/>
              <a:ext cx="340872" cy="797662"/>
            </a:xfrm>
            <a:prstGeom prst="rect">
              <a:avLst/>
            </a:prstGeom>
            <a:gradFill flip="none" rotWithShape="1">
              <a:gsLst>
                <a:gs pos="0">
                  <a:srgbClr val="00B0F0"/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18900000" scaled="1"/>
              <a:tileRect/>
            </a:gra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0" name="正方形/長方形 279"/>
            <p:cNvSpPr/>
            <p:nvPr/>
          </p:nvSpPr>
          <p:spPr bwMode="auto">
            <a:xfrm>
              <a:off x="4430444" y="3374542"/>
              <a:ext cx="45719" cy="707296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1" name="正方形/長方形 280"/>
            <p:cNvSpPr/>
            <p:nvPr/>
          </p:nvSpPr>
          <p:spPr bwMode="auto">
            <a:xfrm>
              <a:off x="4633680" y="3374542"/>
              <a:ext cx="45719" cy="707296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2" name="正方形/長方形 281"/>
            <p:cNvSpPr/>
            <p:nvPr/>
          </p:nvSpPr>
          <p:spPr bwMode="auto">
            <a:xfrm>
              <a:off x="4277925" y="3308743"/>
              <a:ext cx="1395154" cy="67507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3" name="正方形/長方形 282"/>
            <p:cNvSpPr/>
            <p:nvPr/>
          </p:nvSpPr>
          <p:spPr bwMode="auto">
            <a:xfrm>
              <a:off x="4856319" y="3309260"/>
              <a:ext cx="681745" cy="76802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00" name="グループ化 399"/>
          <p:cNvGrpSpPr/>
          <p:nvPr/>
        </p:nvGrpSpPr>
        <p:grpSpPr>
          <a:xfrm>
            <a:off x="5988115" y="3032692"/>
            <a:ext cx="1665185" cy="1341677"/>
            <a:chOff x="5988115" y="3032692"/>
            <a:chExt cx="1665185" cy="1341677"/>
          </a:xfrm>
        </p:grpSpPr>
        <p:sp>
          <p:nvSpPr>
            <p:cNvPr id="247" name="正方形/長方形 246"/>
            <p:cNvSpPr/>
            <p:nvPr/>
          </p:nvSpPr>
          <p:spPr bwMode="auto">
            <a:xfrm>
              <a:off x="6051895" y="3477031"/>
              <a:ext cx="1537624" cy="638560"/>
            </a:xfrm>
            <a:prstGeom prst="rect">
              <a:avLst/>
            </a:prstGeom>
            <a:solidFill>
              <a:srgbClr val="FFFF99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8" name="正方形/長方形 247"/>
            <p:cNvSpPr/>
            <p:nvPr/>
          </p:nvSpPr>
          <p:spPr bwMode="auto">
            <a:xfrm>
              <a:off x="6163655" y="3477031"/>
              <a:ext cx="1309625" cy="638560"/>
            </a:xfrm>
            <a:prstGeom prst="rect">
              <a:avLst/>
            </a:prstGeom>
            <a:solidFill>
              <a:schemeClr val="accent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9" name="正方形/長方形 248"/>
            <p:cNvSpPr/>
            <p:nvPr/>
          </p:nvSpPr>
          <p:spPr bwMode="auto">
            <a:xfrm>
              <a:off x="6051895" y="4069872"/>
              <a:ext cx="1537624" cy="45719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4" name="台形 283"/>
            <p:cNvSpPr/>
            <p:nvPr/>
          </p:nvSpPr>
          <p:spPr bwMode="auto">
            <a:xfrm>
              <a:off x="5988115" y="3032692"/>
              <a:ext cx="1665185" cy="269883"/>
            </a:xfrm>
            <a:prstGeom prst="trapezoid">
              <a:avLst>
                <a:gd name="adj" fmla="val 45561"/>
              </a:avLst>
            </a:prstGeom>
            <a:solidFill>
              <a:srgbClr val="00B0F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5" name="正方形/長方形 284"/>
            <p:cNvSpPr/>
            <p:nvPr/>
          </p:nvSpPr>
          <p:spPr bwMode="auto">
            <a:xfrm>
              <a:off x="6051895" y="3547577"/>
              <a:ext cx="1537624" cy="54634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86" name="グループ化 285"/>
            <p:cNvGrpSpPr/>
            <p:nvPr/>
          </p:nvGrpSpPr>
          <p:grpSpPr>
            <a:xfrm>
              <a:off x="6505672" y="3607359"/>
              <a:ext cx="630070" cy="508232"/>
              <a:chOff x="6483171" y="1671879"/>
              <a:chExt cx="1260140" cy="508232"/>
            </a:xfrm>
            <a:gradFill flip="none" rotWithShape="1">
              <a:gsLst>
                <a:gs pos="0">
                  <a:srgbClr val="00B0F0"/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18900000" scaled="1"/>
              <a:tileRect/>
            </a:gradFill>
          </p:grpSpPr>
          <p:sp>
            <p:nvSpPr>
              <p:cNvPr id="287" name="正方形/長方形 286"/>
              <p:cNvSpPr/>
              <p:nvPr/>
            </p:nvSpPr>
            <p:spPr bwMode="auto">
              <a:xfrm>
                <a:off x="6483171" y="1671879"/>
                <a:ext cx="630070" cy="508232"/>
              </a:xfrm>
              <a:prstGeom prst="rect">
                <a:avLst/>
              </a:prstGeom>
              <a:grp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8" name="正方形/長方形 287"/>
              <p:cNvSpPr/>
              <p:nvPr/>
            </p:nvSpPr>
            <p:spPr bwMode="auto">
              <a:xfrm>
                <a:off x="7113241" y="1671879"/>
                <a:ext cx="630070" cy="508232"/>
              </a:xfrm>
              <a:prstGeom prst="rect">
                <a:avLst/>
              </a:prstGeom>
              <a:grp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89" name="正方形/長方形 288"/>
            <p:cNvSpPr/>
            <p:nvPr/>
          </p:nvSpPr>
          <p:spPr bwMode="auto">
            <a:xfrm>
              <a:off x="6371935" y="3561080"/>
              <a:ext cx="897546" cy="128217"/>
            </a:xfrm>
            <a:prstGeom prst="rect">
              <a:avLst/>
            </a:prstGeom>
            <a:solidFill>
              <a:srgbClr val="FFC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0" name="台形 289"/>
            <p:cNvSpPr/>
            <p:nvPr/>
          </p:nvSpPr>
          <p:spPr bwMode="auto">
            <a:xfrm>
              <a:off x="6417655" y="4115590"/>
              <a:ext cx="806106" cy="258779"/>
            </a:xfrm>
            <a:prstGeom prst="trapezoid">
              <a:avLst>
                <a:gd name="adj" fmla="val 45561"/>
              </a:avLst>
            </a:prstGeom>
            <a:solidFill>
              <a:srgbClr val="00B05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1" name="正方形/長方形 290"/>
            <p:cNvSpPr/>
            <p:nvPr/>
          </p:nvSpPr>
          <p:spPr bwMode="auto">
            <a:xfrm>
              <a:off x="5988115" y="3302575"/>
              <a:ext cx="1665185" cy="258505"/>
            </a:xfrm>
            <a:prstGeom prst="rect">
              <a:avLst/>
            </a:prstGeom>
            <a:solidFill>
              <a:srgbClr val="0070C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2" name="正方形/長方形 291"/>
            <p:cNvSpPr/>
            <p:nvPr/>
          </p:nvSpPr>
          <p:spPr bwMode="auto">
            <a:xfrm>
              <a:off x="5988115" y="3477031"/>
              <a:ext cx="1665185" cy="45719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3" name="正方形/長方形 292"/>
            <p:cNvSpPr/>
            <p:nvPr/>
          </p:nvSpPr>
          <p:spPr>
            <a:xfrm>
              <a:off x="7135742" y="3347964"/>
              <a:ext cx="491405" cy="89945"/>
            </a:xfrm>
            <a:prstGeom prst="rect">
              <a:avLst/>
            </a:prstGeom>
          </p:spPr>
          <p:txBody>
            <a:bodyPr wrap="none">
              <a:prstTxWarp prst="textPlain">
                <a:avLst/>
              </a:prstTxWarp>
              <a:spAutoFit/>
            </a:bodyPr>
            <a:lstStyle/>
            <a:p>
              <a:r>
                <a:rPr lang="ja-JP" altLang="en-US" b="1" dirty="0">
                  <a:solidFill>
                    <a:schemeClr val="bg1"/>
                  </a:solidFill>
                  <a:latin typeface="+mj-ea"/>
                  <a:ea typeface="+mj-ea"/>
                </a:rPr>
                <a:t>コンビニ</a:t>
              </a:r>
            </a:p>
          </p:txBody>
        </p:sp>
        <p:sp>
          <p:nvSpPr>
            <p:cNvPr id="294" name="正方形/長方形 293"/>
            <p:cNvSpPr/>
            <p:nvPr/>
          </p:nvSpPr>
          <p:spPr>
            <a:xfrm>
              <a:off x="6437976" y="3574471"/>
              <a:ext cx="765464" cy="89582"/>
            </a:xfrm>
            <a:prstGeom prst="rect">
              <a:avLst/>
            </a:prstGeom>
          </p:spPr>
          <p:txBody>
            <a:bodyPr wrap="none">
              <a:prstTxWarp prst="textPlain">
                <a:avLst/>
              </a:prstTxWarp>
              <a:spAutoFit/>
            </a:bodyPr>
            <a:lstStyle/>
            <a:p>
              <a:r>
                <a:rPr lang="en-US" altLang="ja-JP" b="1" dirty="0" smtClean="0">
                  <a:solidFill>
                    <a:srgbClr val="FF0000"/>
                  </a:solidFill>
                  <a:latin typeface="+mj-lt"/>
                </a:rPr>
                <a:t>Dessert</a:t>
              </a:r>
              <a:r>
                <a:rPr lang="ja-JP" altLang="en-US" b="1" dirty="0" smtClean="0">
                  <a:solidFill>
                    <a:srgbClr val="FF0000"/>
                  </a:solidFill>
                  <a:latin typeface="+mj-lt"/>
                </a:rPr>
                <a:t> </a:t>
              </a:r>
              <a:r>
                <a:rPr lang="en-US" altLang="ja-JP" b="1" dirty="0" smtClean="0">
                  <a:solidFill>
                    <a:srgbClr val="FF0000"/>
                  </a:solidFill>
                  <a:latin typeface="+mj-lt"/>
                </a:rPr>
                <a:t>Fair</a:t>
              </a:r>
              <a:endParaRPr lang="ja-JP" altLang="en-US" b="1" dirty="0">
                <a:solidFill>
                  <a:srgbClr val="FF0000"/>
                </a:solidFill>
                <a:latin typeface="+mj-lt"/>
              </a:endParaRPr>
            </a:p>
          </p:txBody>
        </p:sp>
      </p:grpSp>
      <p:grpSp>
        <p:nvGrpSpPr>
          <p:cNvPr id="295" name="グループ化 294"/>
          <p:cNvGrpSpPr/>
          <p:nvPr/>
        </p:nvGrpSpPr>
        <p:grpSpPr>
          <a:xfrm>
            <a:off x="8013339" y="2897817"/>
            <a:ext cx="1397443" cy="1382837"/>
            <a:chOff x="4104662" y="2625353"/>
            <a:chExt cx="1719614" cy="1701640"/>
          </a:xfrm>
        </p:grpSpPr>
        <p:sp>
          <p:nvSpPr>
            <p:cNvPr id="296" name="平行四辺形 295"/>
            <p:cNvSpPr/>
            <p:nvPr/>
          </p:nvSpPr>
          <p:spPr bwMode="auto">
            <a:xfrm rot="9000000" flipV="1">
              <a:off x="4104662" y="3362654"/>
              <a:ext cx="1673338" cy="964339"/>
            </a:xfrm>
            <a:prstGeom prst="parallelogram">
              <a:avLst>
                <a:gd name="adj" fmla="val 59826"/>
              </a:avLst>
            </a:prstGeom>
            <a:solidFill>
              <a:schemeClr val="bg1">
                <a:lumMod val="50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7" name="角丸四角形 296"/>
            <p:cNvSpPr/>
            <p:nvPr/>
          </p:nvSpPr>
          <p:spPr bwMode="auto">
            <a:xfrm>
              <a:off x="4810601" y="2914143"/>
              <a:ext cx="45719" cy="540060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7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98" name="グループ化 297"/>
            <p:cNvGrpSpPr/>
            <p:nvPr/>
          </p:nvGrpSpPr>
          <p:grpSpPr>
            <a:xfrm>
              <a:off x="4720272" y="2625353"/>
              <a:ext cx="271544" cy="388475"/>
              <a:chOff x="4566082" y="2699031"/>
              <a:chExt cx="335020" cy="479284"/>
            </a:xfrm>
          </p:grpSpPr>
          <p:sp>
            <p:nvSpPr>
              <p:cNvPr id="317" name="平行四辺形 316"/>
              <p:cNvSpPr/>
              <p:nvPr/>
            </p:nvSpPr>
            <p:spPr bwMode="auto">
              <a:xfrm rot="5400000">
                <a:off x="4461624" y="2807864"/>
                <a:ext cx="479283" cy="261618"/>
              </a:xfrm>
              <a:prstGeom prst="parallelogram">
                <a:avLst>
                  <a:gd name="adj" fmla="val 51085"/>
                </a:avLst>
              </a:prstGeom>
              <a:solidFill>
                <a:srgbClr val="0070C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8" name="平行四辺形 228"/>
              <p:cNvSpPr/>
              <p:nvPr/>
            </p:nvSpPr>
            <p:spPr bwMode="auto">
              <a:xfrm rot="12600000">
                <a:off x="4566082" y="2713772"/>
                <a:ext cx="335020" cy="77198"/>
              </a:xfrm>
              <a:custGeom>
                <a:avLst/>
                <a:gdLst>
                  <a:gd name="connsiteX0" fmla="*/ 0 w 316244"/>
                  <a:gd name="connsiteY0" fmla="*/ 48759 h 48759"/>
                  <a:gd name="connsiteX1" fmla="*/ 19023 w 316244"/>
                  <a:gd name="connsiteY1" fmla="*/ 0 h 48759"/>
                  <a:gd name="connsiteX2" fmla="*/ 316244 w 316244"/>
                  <a:gd name="connsiteY2" fmla="*/ 0 h 48759"/>
                  <a:gd name="connsiteX3" fmla="*/ 297221 w 316244"/>
                  <a:gd name="connsiteY3" fmla="*/ 48759 h 48759"/>
                  <a:gd name="connsiteX4" fmla="*/ 0 w 316244"/>
                  <a:gd name="connsiteY4" fmla="*/ 48759 h 48759"/>
                  <a:gd name="connsiteX0" fmla="*/ 0 w 315223"/>
                  <a:gd name="connsiteY0" fmla="*/ 65768 h 65768"/>
                  <a:gd name="connsiteX1" fmla="*/ 19023 w 315223"/>
                  <a:gd name="connsiteY1" fmla="*/ 17009 h 65768"/>
                  <a:gd name="connsiteX2" fmla="*/ 315223 w 315223"/>
                  <a:gd name="connsiteY2" fmla="*/ 0 h 65768"/>
                  <a:gd name="connsiteX3" fmla="*/ 297221 w 315223"/>
                  <a:gd name="connsiteY3" fmla="*/ 65768 h 65768"/>
                  <a:gd name="connsiteX4" fmla="*/ 0 w 315223"/>
                  <a:gd name="connsiteY4" fmla="*/ 65768 h 65768"/>
                  <a:gd name="connsiteX0" fmla="*/ 0 w 332163"/>
                  <a:gd name="connsiteY0" fmla="*/ 82147 h 82147"/>
                  <a:gd name="connsiteX1" fmla="*/ 35963 w 332163"/>
                  <a:gd name="connsiteY1" fmla="*/ 17009 h 82147"/>
                  <a:gd name="connsiteX2" fmla="*/ 332163 w 332163"/>
                  <a:gd name="connsiteY2" fmla="*/ 0 h 82147"/>
                  <a:gd name="connsiteX3" fmla="*/ 314161 w 332163"/>
                  <a:gd name="connsiteY3" fmla="*/ 65768 h 82147"/>
                  <a:gd name="connsiteX4" fmla="*/ 0 w 332163"/>
                  <a:gd name="connsiteY4" fmla="*/ 82147 h 82147"/>
                  <a:gd name="connsiteX0" fmla="*/ 0 w 327469"/>
                  <a:gd name="connsiteY0" fmla="*/ 75038 h 75038"/>
                  <a:gd name="connsiteX1" fmla="*/ 31269 w 327469"/>
                  <a:gd name="connsiteY1" fmla="*/ 17009 h 75038"/>
                  <a:gd name="connsiteX2" fmla="*/ 327469 w 327469"/>
                  <a:gd name="connsiteY2" fmla="*/ 0 h 75038"/>
                  <a:gd name="connsiteX3" fmla="*/ 309467 w 327469"/>
                  <a:gd name="connsiteY3" fmla="*/ 65768 h 75038"/>
                  <a:gd name="connsiteX4" fmla="*/ 0 w 327469"/>
                  <a:gd name="connsiteY4" fmla="*/ 75038 h 75038"/>
                  <a:gd name="connsiteX0" fmla="*/ 0 w 327469"/>
                  <a:gd name="connsiteY0" fmla="*/ 75038 h 75038"/>
                  <a:gd name="connsiteX1" fmla="*/ 31269 w 327469"/>
                  <a:gd name="connsiteY1" fmla="*/ 17009 h 75038"/>
                  <a:gd name="connsiteX2" fmla="*/ 327469 w 327469"/>
                  <a:gd name="connsiteY2" fmla="*/ 0 h 75038"/>
                  <a:gd name="connsiteX3" fmla="*/ 275127 w 327469"/>
                  <a:gd name="connsiteY3" fmla="*/ 48199 h 75038"/>
                  <a:gd name="connsiteX4" fmla="*/ 0 w 327469"/>
                  <a:gd name="connsiteY4" fmla="*/ 75038 h 75038"/>
                  <a:gd name="connsiteX0" fmla="*/ 0 w 327469"/>
                  <a:gd name="connsiteY0" fmla="*/ 75038 h 75038"/>
                  <a:gd name="connsiteX1" fmla="*/ 31269 w 327469"/>
                  <a:gd name="connsiteY1" fmla="*/ 17009 h 75038"/>
                  <a:gd name="connsiteX2" fmla="*/ 327469 w 327469"/>
                  <a:gd name="connsiteY2" fmla="*/ 0 h 75038"/>
                  <a:gd name="connsiteX3" fmla="*/ 291438 w 327469"/>
                  <a:gd name="connsiteY3" fmla="*/ 49780 h 75038"/>
                  <a:gd name="connsiteX4" fmla="*/ 0 w 327469"/>
                  <a:gd name="connsiteY4" fmla="*/ 75038 h 75038"/>
                  <a:gd name="connsiteX0" fmla="*/ 0 w 335020"/>
                  <a:gd name="connsiteY0" fmla="*/ 77198 h 77198"/>
                  <a:gd name="connsiteX1" fmla="*/ 38820 w 335020"/>
                  <a:gd name="connsiteY1" fmla="*/ 17009 h 77198"/>
                  <a:gd name="connsiteX2" fmla="*/ 335020 w 335020"/>
                  <a:gd name="connsiteY2" fmla="*/ 0 h 77198"/>
                  <a:gd name="connsiteX3" fmla="*/ 298989 w 335020"/>
                  <a:gd name="connsiteY3" fmla="*/ 49780 h 77198"/>
                  <a:gd name="connsiteX4" fmla="*/ 0 w 335020"/>
                  <a:gd name="connsiteY4" fmla="*/ 77198 h 7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35020" h="77198">
                    <a:moveTo>
                      <a:pt x="0" y="77198"/>
                    </a:moveTo>
                    <a:lnTo>
                      <a:pt x="38820" y="17009"/>
                    </a:lnTo>
                    <a:lnTo>
                      <a:pt x="335020" y="0"/>
                    </a:lnTo>
                    <a:lnTo>
                      <a:pt x="298989" y="49780"/>
                    </a:lnTo>
                    <a:lnTo>
                      <a:pt x="0" y="77198"/>
                    </a:lnTo>
                    <a:close/>
                  </a:path>
                </a:pathLst>
              </a:custGeom>
              <a:solidFill>
                <a:srgbClr val="00B0F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9" name="平行四辺形 318"/>
              <p:cNvSpPr/>
              <p:nvPr/>
            </p:nvSpPr>
            <p:spPr bwMode="auto">
              <a:xfrm rot="5400000" flipV="1">
                <a:off x="4673298" y="2956588"/>
                <a:ext cx="379385" cy="64070"/>
              </a:xfrm>
              <a:prstGeom prst="parallelogram">
                <a:avLst>
                  <a:gd name="adj" fmla="val 51085"/>
                </a:avLst>
              </a:prstGeom>
              <a:solidFill>
                <a:srgbClr val="00206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99" name="グループ化 298"/>
            <p:cNvGrpSpPr/>
            <p:nvPr/>
          </p:nvGrpSpPr>
          <p:grpSpPr>
            <a:xfrm>
              <a:off x="4720272" y="3111486"/>
              <a:ext cx="1104004" cy="921569"/>
              <a:chOff x="4547006" y="2487723"/>
              <a:chExt cx="1870651" cy="1561529"/>
            </a:xfrm>
          </p:grpSpPr>
          <p:sp>
            <p:nvSpPr>
              <p:cNvPr id="309" name="平行四辺形 308"/>
              <p:cNvSpPr/>
              <p:nvPr/>
            </p:nvSpPr>
            <p:spPr bwMode="auto">
              <a:xfrm rot="5400000">
                <a:off x="4724391" y="3010553"/>
                <a:ext cx="924984" cy="1152414"/>
              </a:xfrm>
              <a:prstGeom prst="parallelogram">
                <a:avLst>
                  <a:gd name="adj" fmla="val 62879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0" name="平行四辺形 309"/>
              <p:cNvSpPr/>
              <p:nvPr/>
            </p:nvSpPr>
            <p:spPr bwMode="auto">
              <a:xfrm rot="5400000" flipV="1">
                <a:off x="5677446" y="3354762"/>
                <a:ext cx="780135" cy="608845"/>
              </a:xfrm>
              <a:prstGeom prst="parallelogram">
                <a:avLst>
                  <a:gd name="adj" fmla="val 62879"/>
                </a:avLst>
              </a:prstGeom>
              <a:solidFill>
                <a:schemeClr val="bg1">
                  <a:lumMod val="95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1" name="平行四辺形 310"/>
              <p:cNvSpPr/>
              <p:nvPr/>
            </p:nvSpPr>
            <p:spPr bwMode="auto">
              <a:xfrm rot="5400000">
                <a:off x="4725258" y="3055552"/>
                <a:ext cx="879102" cy="1016540"/>
              </a:xfrm>
              <a:prstGeom prst="parallelogram">
                <a:avLst>
                  <a:gd name="adj" fmla="val 58545"/>
                </a:avLst>
              </a:prstGeom>
              <a:solidFill>
                <a:schemeClr val="accent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2" name="平行四辺形 311"/>
              <p:cNvSpPr/>
              <p:nvPr/>
            </p:nvSpPr>
            <p:spPr bwMode="auto">
              <a:xfrm rot="5400000">
                <a:off x="4836732" y="3318955"/>
                <a:ext cx="602539" cy="444012"/>
              </a:xfrm>
              <a:prstGeom prst="parallelogram">
                <a:avLst>
                  <a:gd name="adj" fmla="val 49561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3" name="平行四辺形 312"/>
              <p:cNvSpPr/>
              <p:nvPr/>
            </p:nvSpPr>
            <p:spPr bwMode="auto">
              <a:xfrm rot="5400000">
                <a:off x="4907230" y="3139395"/>
                <a:ext cx="476486" cy="559933"/>
              </a:xfrm>
              <a:prstGeom prst="parallelogram">
                <a:avLst>
                  <a:gd name="adj" fmla="val 58307"/>
                </a:avLst>
              </a:prstGeom>
              <a:solidFill>
                <a:srgbClr val="FFC0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4" name="平行四辺形 198"/>
              <p:cNvSpPr/>
              <p:nvPr/>
            </p:nvSpPr>
            <p:spPr bwMode="auto">
              <a:xfrm rot="19800000" flipV="1">
                <a:off x="4743805" y="2487723"/>
                <a:ext cx="1487863" cy="1185866"/>
              </a:xfrm>
              <a:custGeom>
                <a:avLst/>
                <a:gdLst>
                  <a:gd name="connsiteX0" fmla="*/ 0 w 1487607"/>
                  <a:gd name="connsiteY0" fmla="*/ 1168908 h 1168908"/>
                  <a:gd name="connsiteX1" fmla="*/ 726266 w 1487607"/>
                  <a:gd name="connsiteY1" fmla="*/ 0 h 1168908"/>
                  <a:gd name="connsiteX2" fmla="*/ 1487607 w 1487607"/>
                  <a:gd name="connsiteY2" fmla="*/ 0 h 1168908"/>
                  <a:gd name="connsiteX3" fmla="*/ 761341 w 1487607"/>
                  <a:gd name="connsiteY3" fmla="*/ 1168908 h 1168908"/>
                  <a:gd name="connsiteX4" fmla="*/ 0 w 1487607"/>
                  <a:gd name="connsiteY4" fmla="*/ 1168908 h 1168908"/>
                  <a:gd name="connsiteX0" fmla="*/ 0 w 1487607"/>
                  <a:gd name="connsiteY0" fmla="*/ 1168908 h 1169181"/>
                  <a:gd name="connsiteX1" fmla="*/ 726266 w 1487607"/>
                  <a:gd name="connsiteY1" fmla="*/ 0 h 1169181"/>
                  <a:gd name="connsiteX2" fmla="*/ 1487607 w 1487607"/>
                  <a:gd name="connsiteY2" fmla="*/ 0 h 1169181"/>
                  <a:gd name="connsiteX3" fmla="*/ 699908 w 1487607"/>
                  <a:gd name="connsiteY3" fmla="*/ 1169181 h 1169181"/>
                  <a:gd name="connsiteX4" fmla="*/ 0 w 1487607"/>
                  <a:gd name="connsiteY4" fmla="*/ 1168908 h 1169181"/>
                  <a:gd name="connsiteX0" fmla="*/ 0 w 1487607"/>
                  <a:gd name="connsiteY0" fmla="*/ 1168908 h 1168908"/>
                  <a:gd name="connsiteX1" fmla="*/ 726266 w 1487607"/>
                  <a:gd name="connsiteY1" fmla="*/ 0 h 1168908"/>
                  <a:gd name="connsiteX2" fmla="*/ 1487607 w 1487607"/>
                  <a:gd name="connsiteY2" fmla="*/ 0 h 1168908"/>
                  <a:gd name="connsiteX3" fmla="*/ 705486 w 1487607"/>
                  <a:gd name="connsiteY3" fmla="*/ 1148363 h 1168908"/>
                  <a:gd name="connsiteX4" fmla="*/ 0 w 1487607"/>
                  <a:gd name="connsiteY4" fmla="*/ 1168908 h 1168908"/>
                  <a:gd name="connsiteX0" fmla="*/ 0 w 1487607"/>
                  <a:gd name="connsiteY0" fmla="*/ 1185866 h 1185866"/>
                  <a:gd name="connsiteX1" fmla="*/ 767068 w 1487607"/>
                  <a:gd name="connsiteY1" fmla="*/ 0 h 1185866"/>
                  <a:gd name="connsiteX2" fmla="*/ 1487607 w 1487607"/>
                  <a:gd name="connsiteY2" fmla="*/ 16958 h 1185866"/>
                  <a:gd name="connsiteX3" fmla="*/ 705486 w 1487607"/>
                  <a:gd name="connsiteY3" fmla="*/ 1165321 h 1185866"/>
                  <a:gd name="connsiteX4" fmla="*/ 0 w 1487607"/>
                  <a:gd name="connsiteY4" fmla="*/ 1185866 h 1185866"/>
                  <a:gd name="connsiteX0" fmla="*/ 0 w 1484563"/>
                  <a:gd name="connsiteY0" fmla="*/ 1185866 h 1185866"/>
                  <a:gd name="connsiteX1" fmla="*/ 767068 w 1484563"/>
                  <a:gd name="connsiteY1" fmla="*/ 0 h 1185866"/>
                  <a:gd name="connsiteX2" fmla="*/ 1484563 w 1484563"/>
                  <a:gd name="connsiteY2" fmla="*/ 23115 h 1185866"/>
                  <a:gd name="connsiteX3" fmla="*/ 705486 w 1484563"/>
                  <a:gd name="connsiteY3" fmla="*/ 1165321 h 1185866"/>
                  <a:gd name="connsiteX4" fmla="*/ 0 w 1484563"/>
                  <a:gd name="connsiteY4" fmla="*/ 1185866 h 1185866"/>
                  <a:gd name="connsiteX0" fmla="*/ 0 w 1611788"/>
                  <a:gd name="connsiteY0" fmla="*/ 1185866 h 1185866"/>
                  <a:gd name="connsiteX1" fmla="*/ 767068 w 1611788"/>
                  <a:gd name="connsiteY1" fmla="*/ 0 h 1185866"/>
                  <a:gd name="connsiteX2" fmla="*/ 1611788 w 1611788"/>
                  <a:gd name="connsiteY2" fmla="*/ 152034 h 1185866"/>
                  <a:gd name="connsiteX3" fmla="*/ 705486 w 1611788"/>
                  <a:gd name="connsiteY3" fmla="*/ 1165321 h 1185866"/>
                  <a:gd name="connsiteX4" fmla="*/ 0 w 1611788"/>
                  <a:gd name="connsiteY4" fmla="*/ 1185866 h 1185866"/>
                  <a:gd name="connsiteX0" fmla="*/ 0 w 1487863"/>
                  <a:gd name="connsiteY0" fmla="*/ 1185866 h 1185866"/>
                  <a:gd name="connsiteX1" fmla="*/ 767068 w 1487863"/>
                  <a:gd name="connsiteY1" fmla="*/ 0 h 1185866"/>
                  <a:gd name="connsiteX2" fmla="*/ 1487863 w 1487863"/>
                  <a:gd name="connsiteY2" fmla="*/ 21210 h 1185866"/>
                  <a:gd name="connsiteX3" fmla="*/ 705486 w 1487863"/>
                  <a:gd name="connsiteY3" fmla="*/ 1165321 h 1185866"/>
                  <a:gd name="connsiteX4" fmla="*/ 0 w 1487863"/>
                  <a:gd name="connsiteY4" fmla="*/ 1185866 h 11858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87863" h="1185866">
                    <a:moveTo>
                      <a:pt x="0" y="1185866"/>
                    </a:moveTo>
                    <a:lnTo>
                      <a:pt x="767068" y="0"/>
                    </a:lnTo>
                    <a:lnTo>
                      <a:pt x="1487863" y="21210"/>
                    </a:lnTo>
                    <a:lnTo>
                      <a:pt x="705486" y="1165321"/>
                    </a:lnTo>
                    <a:lnTo>
                      <a:pt x="0" y="1185866"/>
                    </a:lnTo>
                    <a:close/>
                  </a:path>
                </a:pathLst>
              </a:custGeom>
              <a:solidFill>
                <a:srgbClr val="00B0F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5" name="平行四辺形 314"/>
              <p:cNvSpPr/>
              <p:nvPr/>
            </p:nvSpPr>
            <p:spPr bwMode="auto">
              <a:xfrm rot="5400000">
                <a:off x="4777342" y="2708794"/>
                <a:ext cx="800418" cy="1261089"/>
              </a:xfrm>
              <a:prstGeom prst="parallelogram">
                <a:avLst>
                  <a:gd name="adj" fmla="val 78151"/>
                </a:avLst>
              </a:prstGeom>
              <a:solidFill>
                <a:srgbClr val="0070C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6" name="平行四辺形 315"/>
              <p:cNvSpPr/>
              <p:nvPr/>
            </p:nvSpPr>
            <p:spPr bwMode="auto">
              <a:xfrm rot="5400000" flipV="1">
                <a:off x="5845090" y="3166983"/>
                <a:ext cx="535573" cy="609560"/>
              </a:xfrm>
              <a:prstGeom prst="parallelogram">
                <a:avLst>
                  <a:gd name="adj" fmla="val 67114"/>
                </a:avLst>
              </a:prstGeom>
              <a:solidFill>
                <a:srgbClr val="00206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00" name="平行四辺形 299"/>
            <p:cNvSpPr/>
            <p:nvPr/>
          </p:nvSpPr>
          <p:spPr bwMode="auto">
            <a:xfrm rot="9000000" flipV="1">
              <a:off x="4737896" y="4017755"/>
              <a:ext cx="551783" cy="243355"/>
            </a:xfrm>
            <a:prstGeom prst="parallelogram">
              <a:avLst>
                <a:gd name="adj" fmla="val 59826"/>
              </a:avLst>
            </a:prstGeom>
            <a:solidFill>
              <a:schemeClr val="tx1">
                <a:lumMod val="50000"/>
                <a:lumOff val="50000"/>
              </a:schemeClr>
            </a:solidFill>
            <a:ln w="12700">
              <a:solidFill>
                <a:schemeClr val="accent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1" name="平行四辺形 300"/>
            <p:cNvSpPr/>
            <p:nvPr/>
          </p:nvSpPr>
          <p:spPr bwMode="auto">
            <a:xfrm rot="9000000" flipV="1">
              <a:off x="4447011" y="3857587"/>
              <a:ext cx="551783" cy="243355"/>
            </a:xfrm>
            <a:prstGeom prst="parallelogram">
              <a:avLst>
                <a:gd name="adj" fmla="val 59826"/>
              </a:avLst>
            </a:prstGeom>
            <a:solidFill>
              <a:schemeClr val="tx1">
                <a:lumMod val="50000"/>
                <a:lumOff val="50000"/>
              </a:schemeClr>
            </a:solidFill>
            <a:ln w="12700">
              <a:solidFill>
                <a:schemeClr val="accent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2" name="平行四辺形 301"/>
            <p:cNvSpPr/>
            <p:nvPr/>
          </p:nvSpPr>
          <p:spPr bwMode="auto">
            <a:xfrm rot="9000000" flipV="1">
              <a:off x="4154552" y="3697671"/>
              <a:ext cx="551783" cy="243355"/>
            </a:xfrm>
            <a:prstGeom prst="parallelogram">
              <a:avLst>
                <a:gd name="adj" fmla="val 59826"/>
              </a:avLst>
            </a:prstGeom>
            <a:solidFill>
              <a:schemeClr val="tx1">
                <a:lumMod val="50000"/>
                <a:lumOff val="50000"/>
              </a:schemeClr>
            </a:solidFill>
            <a:ln w="12700">
              <a:solidFill>
                <a:schemeClr val="accent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3" name="直方体 302"/>
            <p:cNvSpPr/>
            <p:nvPr/>
          </p:nvSpPr>
          <p:spPr bwMode="auto">
            <a:xfrm rot="18000000" flipV="1">
              <a:off x="5279041" y="3987985"/>
              <a:ext cx="46602" cy="120078"/>
            </a:xfrm>
            <a:prstGeom prst="cube">
              <a:avLst/>
            </a:pr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4" name="直方体 303"/>
            <p:cNvSpPr/>
            <p:nvPr/>
          </p:nvSpPr>
          <p:spPr bwMode="auto">
            <a:xfrm rot="18000000" flipV="1">
              <a:off x="5125225" y="3903883"/>
              <a:ext cx="46602" cy="120078"/>
            </a:xfrm>
            <a:prstGeom prst="cube">
              <a:avLst/>
            </a:pr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5" name="直方体 304"/>
            <p:cNvSpPr/>
            <p:nvPr/>
          </p:nvSpPr>
          <p:spPr bwMode="auto">
            <a:xfrm rot="18000000" flipV="1">
              <a:off x="4982175" y="3829504"/>
              <a:ext cx="46602" cy="120078"/>
            </a:xfrm>
            <a:prstGeom prst="cube">
              <a:avLst/>
            </a:pr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6" name="直方体 305"/>
            <p:cNvSpPr/>
            <p:nvPr/>
          </p:nvSpPr>
          <p:spPr bwMode="auto">
            <a:xfrm rot="18000000" flipV="1">
              <a:off x="4828359" y="3745402"/>
              <a:ext cx="46602" cy="120078"/>
            </a:xfrm>
            <a:prstGeom prst="cube">
              <a:avLst/>
            </a:pr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7" name="直方体 306"/>
            <p:cNvSpPr/>
            <p:nvPr/>
          </p:nvSpPr>
          <p:spPr bwMode="auto">
            <a:xfrm rot="18000000" flipV="1">
              <a:off x="4695199" y="3671456"/>
              <a:ext cx="46602" cy="120078"/>
            </a:xfrm>
            <a:prstGeom prst="cube">
              <a:avLst/>
            </a:pr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8" name="直方体 307"/>
            <p:cNvSpPr/>
            <p:nvPr/>
          </p:nvSpPr>
          <p:spPr bwMode="auto">
            <a:xfrm rot="18000000" flipV="1">
              <a:off x="4541383" y="3587354"/>
              <a:ext cx="46602" cy="120078"/>
            </a:xfrm>
            <a:prstGeom prst="cube">
              <a:avLst/>
            </a:pr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95" name="グループ化 394"/>
          <p:cNvGrpSpPr/>
          <p:nvPr/>
        </p:nvGrpSpPr>
        <p:grpSpPr>
          <a:xfrm>
            <a:off x="2238663" y="5116092"/>
            <a:ext cx="1693258" cy="901226"/>
            <a:chOff x="2238663" y="5116092"/>
            <a:chExt cx="1693258" cy="901226"/>
          </a:xfrm>
        </p:grpSpPr>
        <p:sp>
          <p:nvSpPr>
            <p:cNvPr id="323" name="台形 322"/>
            <p:cNvSpPr/>
            <p:nvPr/>
          </p:nvSpPr>
          <p:spPr bwMode="auto">
            <a:xfrm>
              <a:off x="2238663" y="5834152"/>
              <a:ext cx="1693258" cy="183166"/>
            </a:xfrm>
            <a:prstGeom prst="trapezoid">
              <a:avLst>
                <a:gd name="adj" fmla="val 45561"/>
              </a:avLst>
            </a:prstGeom>
            <a:solidFill>
              <a:schemeClr val="tx1">
                <a:lumMod val="50000"/>
                <a:lumOff val="50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4" name="正方形/長方形 323"/>
            <p:cNvSpPr/>
            <p:nvPr/>
          </p:nvSpPr>
          <p:spPr bwMode="auto">
            <a:xfrm>
              <a:off x="2341535" y="5418308"/>
              <a:ext cx="1487516" cy="480819"/>
            </a:xfrm>
            <a:prstGeom prst="rect">
              <a:avLst/>
            </a:prstGeom>
            <a:solidFill>
              <a:srgbClr val="FFFF99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5" name="正方形/長方形 324"/>
            <p:cNvSpPr/>
            <p:nvPr/>
          </p:nvSpPr>
          <p:spPr bwMode="auto">
            <a:xfrm>
              <a:off x="2430435" y="5418308"/>
              <a:ext cx="1307430" cy="480819"/>
            </a:xfrm>
            <a:prstGeom prst="rect">
              <a:avLst/>
            </a:prstGeom>
            <a:solidFill>
              <a:schemeClr val="accent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6" name="正方形/長方形 325"/>
            <p:cNvSpPr/>
            <p:nvPr/>
          </p:nvSpPr>
          <p:spPr bwMode="auto">
            <a:xfrm>
              <a:off x="2430435" y="5853408"/>
              <a:ext cx="407330" cy="45719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7" name="正方形/長方形 326"/>
            <p:cNvSpPr/>
            <p:nvPr/>
          </p:nvSpPr>
          <p:spPr bwMode="auto">
            <a:xfrm>
              <a:off x="2559633" y="5418308"/>
              <a:ext cx="45719" cy="480819"/>
            </a:xfrm>
            <a:prstGeom prst="rect">
              <a:avLst/>
            </a:prstGeom>
            <a:solidFill>
              <a:srgbClr val="FFCC66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8" name="正方形/長方形 327"/>
            <p:cNvSpPr/>
            <p:nvPr/>
          </p:nvSpPr>
          <p:spPr bwMode="auto">
            <a:xfrm>
              <a:off x="2792046" y="5418308"/>
              <a:ext cx="45719" cy="480819"/>
            </a:xfrm>
            <a:prstGeom prst="rect">
              <a:avLst/>
            </a:prstGeom>
            <a:solidFill>
              <a:srgbClr val="FFCC66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29" name="グループ化 328"/>
            <p:cNvGrpSpPr/>
            <p:nvPr/>
          </p:nvGrpSpPr>
          <p:grpSpPr>
            <a:xfrm flipH="1">
              <a:off x="3330535" y="5418308"/>
              <a:ext cx="407330" cy="480819"/>
              <a:chOff x="2843820" y="1547348"/>
              <a:chExt cx="407330" cy="480819"/>
            </a:xfrm>
            <a:solidFill>
              <a:srgbClr val="FFCC66"/>
            </a:solidFill>
          </p:grpSpPr>
          <p:sp>
            <p:nvSpPr>
              <p:cNvPr id="330" name="正方形/長方形 329"/>
              <p:cNvSpPr/>
              <p:nvPr/>
            </p:nvSpPr>
            <p:spPr bwMode="auto">
              <a:xfrm>
                <a:off x="2843820" y="1982448"/>
                <a:ext cx="407330" cy="45719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1" name="正方形/長方形 330"/>
              <p:cNvSpPr/>
              <p:nvPr/>
            </p:nvSpPr>
            <p:spPr bwMode="auto">
              <a:xfrm>
                <a:off x="2973018" y="1547348"/>
                <a:ext cx="45719" cy="480819"/>
              </a:xfrm>
              <a:prstGeom prst="rect">
                <a:avLst/>
              </a:prstGeom>
              <a:grp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2" name="正方形/長方形 331"/>
              <p:cNvSpPr/>
              <p:nvPr/>
            </p:nvSpPr>
            <p:spPr bwMode="auto">
              <a:xfrm>
                <a:off x="3205431" y="1547348"/>
                <a:ext cx="45719" cy="480819"/>
              </a:xfrm>
              <a:prstGeom prst="rect">
                <a:avLst/>
              </a:prstGeom>
              <a:grp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33" name="正方形/長方形 332"/>
            <p:cNvSpPr/>
            <p:nvPr/>
          </p:nvSpPr>
          <p:spPr bwMode="auto">
            <a:xfrm>
              <a:off x="2837765" y="5437337"/>
              <a:ext cx="492770" cy="45719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4" name="正方形/長方形 333"/>
            <p:cNvSpPr/>
            <p:nvPr/>
          </p:nvSpPr>
          <p:spPr bwMode="auto">
            <a:xfrm>
              <a:off x="2837765" y="5415237"/>
              <a:ext cx="492770" cy="45719"/>
            </a:xfrm>
            <a:prstGeom prst="rect">
              <a:avLst/>
            </a:prstGeom>
            <a:solidFill>
              <a:schemeClr val="bg2">
                <a:lumMod val="7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5" name="正方形/長方形 334"/>
            <p:cNvSpPr/>
            <p:nvPr/>
          </p:nvSpPr>
          <p:spPr bwMode="auto">
            <a:xfrm>
              <a:off x="2837765" y="5483056"/>
              <a:ext cx="246385" cy="416071"/>
            </a:xfrm>
            <a:prstGeom prst="rect">
              <a:avLst/>
            </a:prstGeom>
            <a:gradFill flip="none" rotWithShape="1">
              <a:gsLst>
                <a:gs pos="0">
                  <a:srgbClr val="00B0F0"/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18900000" scaled="1"/>
              <a:tileRect/>
            </a:gra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6" name="正方形/長方形 335"/>
            <p:cNvSpPr/>
            <p:nvPr/>
          </p:nvSpPr>
          <p:spPr bwMode="auto">
            <a:xfrm>
              <a:off x="3084150" y="5483056"/>
              <a:ext cx="246385" cy="416071"/>
            </a:xfrm>
            <a:prstGeom prst="rect">
              <a:avLst/>
            </a:prstGeom>
            <a:gradFill flip="none" rotWithShape="1">
              <a:gsLst>
                <a:gs pos="0">
                  <a:srgbClr val="00B0F0"/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18900000" scaled="1"/>
              <a:tileRect/>
            </a:gra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7" name="正方形/長方形 336"/>
            <p:cNvSpPr/>
            <p:nvPr/>
          </p:nvSpPr>
          <p:spPr bwMode="auto">
            <a:xfrm>
              <a:off x="2405370" y="5678409"/>
              <a:ext cx="171918" cy="27140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8" name="正方形/長方形 337"/>
            <p:cNvSpPr/>
            <p:nvPr/>
          </p:nvSpPr>
          <p:spPr bwMode="auto">
            <a:xfrm>
              <a:off x="2429351" y="5703557"/>
              <a:ext cx="123955" cy="7199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9" name="正方形/長方形 338"/>
            <p:cNvSpPr/>
            <p:nvPr/>
          </p:nvSpPr>
          <p:spPr bwMode="auto">
            <a:xfrm>
              <a:off x="2577288" y="5678409"/>
              <a:ext cx="171918" cy="27140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0" name="正方形/長方形 339"/>
            <p:cNvSpPr/>
            <p:nvPr/>
          </p:nvSpPr>
          <p:spPr bwMode="auto">
            <a:xfrm>
              <a:off x="2601269" y="5703557"/>
              <a:ext cx="123955" cy="7199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3" name="正方形/長方形 342"/>
            <p:cNvSpPr/>
            <p:nvPr/>
          </p:nvSpPr>
          <p:spPr bwMode="auto">
            <a:xfrm>
              <a:off x="2297705" y="5372589"/>
              <a:ext cx="1575175" cy="45719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4" name="正方形/長方形 343"/>
            <p:cNvSpPr/>
            <p:nvPr/>
          </p:nvSpPr>
          <p:spPr bwMode="auto">
            <a:xfrm>
              <a:off x="2257715" y="5116092"/>
              <a:ext cx="1655156" cy="257297"/>
            </a:xfrm>
            <a:prstGeom prst="rect">
              <a:avLst/>
            </a:prstGeom>
            <a:solidFill>
              <a:srgbClr val="33CC33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5" name="正方形/長方形 344"/>
            <p:cNvSpPr/>
            <p:nvPr/>
          </p:nvSpPr>
          <p:spPr bwMode="auto">
            <a:xfrm>
              <a:off x="2257715" y="5287162"/>
              <a:ext cx="1655156" cy="45719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6" name="正方形/長方形 345"/>
            <p:cNvSpPr/>
            <p:nvPr/>
          </p:nvSpPr>
          <p:spPr>
            <a:xfrm>
              <a:off x="3062791" y="5164661"/>
              <a:ext cx="810090" cy="94805"/>
            </a:xfrm>
            <a:prstGeom prst="rect">
              <a:avLst/>
            </a:prstGeom>
          </p:spPr>
          <p:txBody>
            <a:bodyPr wrap="none">
              <a:prstTxWarp prst="textPlain">
                <a:avLst/>
              </a:prstTxWarp>
              <a:spAutoFit/>
            </a:bodyPr>
            <a:lstStyle/>
            <a:p>
              <a:r>
                <a:rPr lang="en-US" altLang="ja-JP" b="1" dirty="0" smtClean="0">
                  <a:solidFill>
                    <a:schemeClr val="bg1"/>
                  </a:solidFill>
                </a:rPr>
                <a:t>Convenience Store</a:t>
              </a:r>
              <a:endParaRPr lang="ja-JP" altLang="en-US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396" name="グループ化 395"/>
          <p:cNvGrpSpPr/>
          <p:nvPr/>
        </p:nvGrpSpPr>
        <p:grpSpPr>
          <a:xfrm>
            <a:off x="4277924" y="4914695"/>
            <a:ext cx="1395155" cy="1170130"/>
            <a:chOff x="4277924" y="4914695"/>
            <a:chExt cx="1395155" cy="1170130"/>
          </a:xfrm>
        </p:grpSpPr>
        <p:sp>
          <p:nvSpPr>
            <p:cNvPr id="341" name="正方形/長方形 340"/>
            <p:cNvSpPr/>
            <p:nvPr/>
          </p:nvSpPr>
          <p:spPr bwMode="auto">
            <a:xfrm>
              <a:off x="4277924" y="4914695"/>
              <a:ext cx="1395155" cy="330045"/>
            </a:xfrm>
            <a:prstGeom prst="rect">
              <a:avLst/>
            </a:prstGeom>
            <a:solidFill>
              <a:srgbClr val="33CC33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2" name="正方形/長方形 341"/>
            <p:cNvSpPr/>
            <p:nvPr/>
          </p:nvSpPr>
          <p:spPr bwMode="auto">
            <a:xfrm>
              <a:off x="4277924" y="5244740"/>
              <a:ext cx="1395155" cy="840085"/>
            </a:xfrm>
            <a:prstGeom prst="rect">
              <a:avLst/>
            </a:prstGeom>
            <a:solidFill>
              <a:srgbClr val="CCFFFF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7" name="正方形/長方形 346"/>
            <p:cNvSpPr/>
            <p:nvPr/>
          </p:nvSpPr>
          <p:spPr bwMode="auto">
            <a:xfrm>
              <a:off x="4277924" y="5144222"/>
              <a:ext cx="1395155" cy="45719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8" name="正方形/長方形 347"/>
            <p:cNvSpPr/>
            <p:nvPr/>
          </p:nvSpPr>
          <p:spPr bwMode="auto">
            <a:xfrm>
              <a:off x="4277925" y="6017318"/>
              <a:ext cx="585065" cy="67507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9" name="正方形/長方形 348"/>
            <p:cNvSpPr/>
            <p:nvPr/>
          </p:nvSpPr>
          <p:spPr bwMode="auto">
            <a:xfrm>
              <a:off x="5538064" y="6017318"/>
              <a:ext cx="135015" cy="67507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0" name="正方形/長方形 349"/>
            <p:cNvSpPr/>
            <p:nvPr/>
          </p:nvSpPr>
          <p:spPr>
            <a:xfrm>
              <a:off x="4362949" y="4968172"/>
              <a:ext cx="1225103" cy="143374"/>
            </a:xfrm>
            <a:prstGeom prst="rect">
              <a:avLst/>
            </a:prstGeom>
          </p:spPr>
          <p:txBody>
            <a:bodyPr wrap="none">
              <a:prstTxWarp prst="textPlain">
                <a:avLst/>
              </a:prstTxWarp>
              <a:spAutoFit/>
            </a:bodyPr>
            <a:lstStyle/>
            <a:p>
              <a:r>
                <a:rPr lang="ja-JP" altLang="en-US" b="1" dirty="0" smtClean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コンビニエンス</a:t>
              </a:r>
              <a:r>
                <a:rPr lang="ja-JP" altLang="en-US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ストア</a:t>
              </a:r>
            </a:p>
          </p:txBody>
        </p:sp>
        <p:sp>
          <p:nvSpPr>
            <p:cNvPr id="351" name="正方形/長方形 350"/>
            <p:cNvSpPr/>
            <p:nvPr/>
          </p:nvSpPr>
          <p:spPr bwMode="auto">
            <a:xfrm>
              <a:off x="4856320" y="5287162"/>
              <a:ext cx="340872" cy="797662"/>
            </a:xfrm>
            <a:prstGeom prst="rect">
              <a:avLst/>
            </a:prstGeom>
            <a:gradFill flip="none" rotWithShape="1">
              <a:gsLst>
                <a:gs pos="0">
                  <a:srgbClr val="00B0F0"/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18900000" scaled="1"/>
              <a:tileRect/>
            </a:gra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2" name="正方形/長方形 351"/>
            <p:cNvSpPr/>
            <p:nvPr/>
          </p:nvSpPr>
          <p:spPr bwMode="auto">
            <a:xfrm>
              <a:off x="5197192" y="5287162"/>
              <a:ext cx="340872" cy="797662"/>
            </a:xfrm>
            <a:prstGeom prst="rect">
              <a:avLst/>
            </a:prstGeom>
            <a:gradFill flip="none" rotWithShape="1">
              <a:gsLst>
                <a:gs pos="0">
                  <a:srgbClr val="00B0F0"/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18900000" scaled="1"/>
              <a:tileRect/>
            </a:gra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3" name="正方形/長方形 352"/>
            <p:cNvSpPr/>
            <p:nvPr/>
          </p:nvSpPr>
          <p:spPr bwMode="auto">
            <a:xfrm>
              <a:off x="4430444" y="5310022"/>
              <a:ext cx="45719" cy="707296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4" name="正方形/長方形 353"/>
            <p:cNvSpPr/>
            <p:nvPr/>
          </p:nvSpPr>
          <p:spPr bwMode="auto">
            <a:xfrm>
              <a:off x="4633680" y="5310022"/>
              <a:ext cx="45719" cy="707296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5" name="正方形/長方形 354"/>
            <p:cNvSpPr/>
            <p:nvPr/>
          </p:nvSpPr>
          <p:spPr bwMode="auto">
            <a:xfrm>
              <a:off x="4277925" y="5244223"/>
              <a:ext cx="1395154" cy="67507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6" name="正方形/長方形 355"/>
            <p:cNvSpPr/>
            <p:nvPr/>
          </p:nvSpPr>
          <p:spPr bwMode="auto">
            <a:xfrm>
              <a:off x="4856319" y="5244740"/>
              <a:ext cx="681745" cy="76802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01" name="グループ化 400"/>
          <p:cNvGrpSpPr/>
          <p:nvPr/>
        </p:nvGrpSpPr>
        <p:grpSpPr>
          <a:xfrm>
            <a:off x="5988115" y="4968172"/>
            <a:ext cx="1665185" cy="1341677"/>
            <a:chOff x="5988115" y="4968172"/>
            <a:chExt cx="1665185" cy="1341677"/>
          </a:xfrm>
        </p:grpSpPr>
        <p:sp>
          <p:nvSpPr>
            <p:cNvPr id="320" name="正方形/長方形 319"/>
            <p:cNvSpPr/>
            <p:nvPr/>
          </p:nvSpPr>
          <p:spPr bwMode="auto">
            <a:xfrm>
              <a:off x="6051895" y="5412511"/>
              <a:ext cx="1537624" cy="638560"/>
            </a:xfrm>
            <a:prstGeom prst="rect">
              <a:avLst/>
            </a:prstGeom>
            <a:solidFill>
              <a:srgbClr val="FFFF99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1" name="正方形/長方形 320"/>
            <p:cNvSpPr/>
            <p:nvPr/>
          </p:nvSpPr>
          <p:spPr bwMode="auto">
            <a:xfrm>
              <a:off x="6163655" y="5412511"/>
              <a:ext cx="1309625" cy="638560"/>
            </a:xfrm>
            <a:prstGeom prst="rect">
              <a:avLst/>
            </a:prstGeom>
            <a:solidFill>
              <a:schemeClr val="accent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2" name="正方形/長方形 321"/>
            <p:cNvSpPr/>
            <p:nvPr/>
          </p:nvSpPr>
          <p:spPr bwMode="auto">
            <a:xfrm>
              <a:off x="6051895" y="6005352"/>
              <a:ext cx="1537624" cy="45719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7" name="台形 356"/>
            <p:cNvSpPr/>
            <p:nvPr/>
          </p:nvSpPr>
          <p:spPr bwMode="auto">
            <a:xfrm>
              <a:off x="5988115" y="4968172"/>
              <a:ext cx="1665185" cy="269883"/>
            </a:xfrm>
            <a:prstGeom prst="trapezoid">
              <a:avLst>
                <a:gd name="adj" fmla="val 45561"/>
              </a:avLst>
            </a:prstGeom>
            <a:solidFill>
              <a:srgbClr val="92D05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8" name="正方形/長方形 357"/>
            <p:cNvSpPr/>
            <p:nvPr/>
          </p:nvSpPr>
          <p:spPr bwMode="auto">
            <a:xfrm>
              <a:off x="6051895" y="5483057"/>
              <a:ext cx="1537624" cy="54634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59" name="グループ化 358"/>
            <p:cNvGrpSpPr/>
            <p:nvPr/>
          </p:nvGrpSpPr>
          <p:grpSpPr>
            <a:xfrm>
              <a:off x="6505672" y="5542839"/>
              <a:ext cx="630070" cy="508232"/>
              <a:chOff x="6483171" y="1671879"/>
              <a:chExt cx="1260140" cy="508232"/>
            </a:xfrm>
            <a:gradFill flip="none" rotWithShape="1">
              <a:gsLst>
                <a:gs pos="0">
                  <a:srgbClr val="00B0F0"/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18900000" scaled="1"/>
              <a:tileRect/>
            </a:gradFill>
          </p:grpSpPr>
          <p:sp>
            <p:nvSpPr>
              <p:cNvPr id="360" name="正方形/長方形 359"/>
              <p:cNvSpPr/>
              <p:nvPr/>
            </p:nvSpPr>
            <p:spPr bwMode="auto">
              <a:xfrm>
                <a:off x="6483171" y="1671879"/>
                <a:ext cx="630070" cy="508232"/>
              </a:xfrm>
              <a:prstGeom prst="rect">
                <a:avLst/>
              </a:prstGeom>
              <a:grp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1" name="正方形/長方形 360"/>
              <p:cNvSpPr/>
              <p:nvPr/>
            </p:nvSpPr>
            <p:spPr bwMode="auto">
              <a:xfrm>
                <a:off x="7113241" y="1671879"/>
                <a:ext cx="630070" cy="508232"/>
              </a:xfrm>
              <a:prstGeom prst="rect">
                <a:avLst/>
              </a:prstGeom>
              <a:grp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62" name="正方形/長方形 361"/>
            <p:cNvSpPr/>
            <p:nvPr/>
          </p:nvSpPr>
          <p:spPr bwMode="auto">
            <a:xfrm>
              <a:off x="6371935" y="5496560"/>
              <a:ext cx="897546" cy="128217"/>
            </a:xfrm>
            <a:prstGeom prst="rect">
              <a:avLst/>
            </a:prstGeom>
            <a:solidFill>
              <a:srgbClr val="FFC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3" name="台形 362"/>
            <p:cNvSpPr/>
            <p:nvPr/>
          </p:nvSpPr>
          <p:spPr bwMode="auto">
            <a:xfrm>
              <a:off x="6417655" y="6051070"/>
              <a:ext cx="806106" cy="258779"/>
            </a:xfrm>
            <a:prstGeom prst="trapezoid">
              <a:avLst>
                <a:gd name="adj" fmla="val 45561"/>
              </a:avLst>
            </a:prstGeom>
            <a:solidFill>
              <a:srgbClr val="00B05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4" name="正方形/長方形 363"/>
            <p:cNvSpPr/>
            <p:nvPr/>
          </p:nvSpPr>
          <p:spPr bwMode="auto">
            <a:xfrm>
              <a:off x="5988115" y="5238055"/>
              <a:ext cx="1665185" cy="258505"/>
            </a:xfrm>
            <a:prstGeom prst="rect">
              <a:avLst/>
            </a:prstGeom>
            <a:solidFill>
              <a:srgbClr val="33CC33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5" name="正方形/長方形 364"/>
            <p:cNvSpPr/>
            <p:nvPr/>
          </p:nvSpPr>
          <p:spPr bwMode="auto">
            <a:xfrm>
              <a:off x="5988115" y="5412511"/>
              <a:ext cx="1665185" cy="45719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6" name="正方形/長方形 365"/>
            <p:cNvSpPr/>
            <p:nvPr/>
          </p:nvSpPr>
          <p:spPr>
            <a:xfrm>
              <a:off x="7135742" y="5283444"/>
              <a:ext cx="491405" cy="89945"/>
            </a:xfrm>
            <a:prstGeom prst="rect">
              <a:avLst/>
            </a:prstGeom>
          </p:spPr>
          <p:txBody>
            <a:bodyPr wrap="none">
              <a:prstTxWarp prst="textPlain">
                <a:avLst/>
              </a:prstTxWarp>
              <a:spAutoFit/>
            </a:bodyPr>
            <a:lstStyle/>
            <a:p>
              <a:r>
                <a:rPr lang="ja-JP" altLang="en-US" b="1" dirty="0">
                  <a:solidFill>
                    <a:schemeClr val="bg1"/>
                  </a:solidFill>
                  <a:latin typeface="+mj-ea"/>
                  <a:ea typeface="+mj-ea"/>
                </a:rPr>
                <a:t>コンビニ</a:t>
              </a:r>
            </a:p>
          </p:txBody>
        </p:sp>
        <p:sp>
          <p:nvSpPr>
            <p:cNvPr id="367" name="正方形/長方形 366"/>
            <p:cNvSpPr/>
            <p:nvPr/>
          </p:nvSpPr>
          <p:spPr>
            <a:xfrm>
              <a:off x="6437976" y="5509951"/>
              <a:ext cx="765464" cy="89582"/>
            </a:xfrm>
            <a:prstGeom prst="rect">
              <a:avLst/>
            </a:prstGeom>
          </p:spPr>
          <p:txBody>
            <a:bodyPr wrap="none">
              <a:prstTxWarp prst="textPlain">
                <a:avLst/>
              </a:prstTxWarp>
              <a:spAutoFit/>
            </a:bodyPr>
            <a:lstStyle/>
            <a:p>
              <a:r>
                <a:rPr lang="en-US" altLang="ja-JP" b="1" dirty="0" smtClean="0">
                  <a:solidFill>
                    <a:srgbClr val="FF0000"/>
                  </a:solidFill>
                  <a:latin typeface="+mj-lt"/>
                </a:rPr>
                <a:t>Dessert</a:t>
              </a:r>
              <a:r>
                <a:rPr lang="ja-JP" altLang="en-US" b="1" dirty="0" smtClean="0">
                  <a:solidFill>
                    <a:srgbClr val="FF0000"/>
                  </a:solidFill>
                  <a:latin typeface="+mj-lt"/>
                </a:rPr>
                <a:t> </a:t>
              </a:r>
              <a:r>
                <a:rPr lang="en-US" altLang="ja-JP" b="1" dirty="0" smtClean="0">
                  <a:solidFill>
                    <a:srgbClr val="FF0000"/>
                  </a:solidFill>
                  <a:latin typeface="+mj-lt"/>
                </a:rPr>
                <a:t>Fair</a:t>
              </a:r>
              <a:endParaRPr lang="ja-JP" altLang="en-US" b="1" dirty="0">
                <a:solidFill>
                  <a:srgbClr val="FF0000"/>
                </a:solidFill>
                <a:latin typeface="+mj-lt"/>
              </a:endParaRPr>
            </a:p>
          </p:txBody>
        </p:sp>
      </p:grpSp>
      <p:grpSp>
        <p:nvGrpSpPr>
          <p:cNvPr id="368" name="グループ化 367"/>
          <p:cNvGrpSpPr/>
          <p:nvPr/>
        </p:nvGrpSpPr>
        <p:grpSpPr>
          <a:xfrm>
            <a:off x="8013339" y="4833297"/>
            <a:ext cx="1397443" cy="1382837"/>
            <a:chOff x="4104662" y="2625353"/>
            <a:chExt cx="1719614" cy="1701640"/>
          </a:xfrm>
        </p:grpSpPr>
        <p:sp>
          <p:nvSpPr>
            <p:cNvPr id="369" name="平行四辺形 368"/>
            <p:cNvSpPr/>
            <p:nvPr/>
          </p:nvSpPr>
          <p:spPr bwMode="auto">
            <a:xfrm rot="9000000" flipV="1">
              <a:off x="4104662" y="3362654"/>
              <a:ext cx="1673338" cy="964339"/>
            </a:xfrm>
            <a:prstGeom prst="parallelogram">
              <a:avLst>
                <a:gd name="adj" fmla="val 59826"/>
              </a:avLst>
            </a:prstGeom>
            <a:solidFill>
              <a:schemeClr val="bg1">
                <a:lumMod val="50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0" name="角丸四角形 369"/>
            <p:cNvSpPr/>
            <p:nvPr/>
          </p:nvSpPr>
          <p:spPr bwMode="auto">
            <a:xfrm>
              <a:off x="4810601" y="2914143"/>
              <a:ext cx="45719" cy="540060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7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71" name="グループ化 370"/>
            <p:cNvGrpSpPr/>
            <p:nvPr/>
          </p:nvGrpSpPr>
          <p:grpSpPr>
            <a:xfrm>
              <a:off x="4720272" y="2625353"/>
              <a:ext cx="271544" cy="388475"/>
              <a:chOff x="4566082" y="2699031"/>
              <a:chExt cx="335020" cy="479284"/>
            </a:xfrm>
          </p:grpSpPr>
          <p:sp>
            <p:nvSpPr>
              <p:cNvPr id="390" name="平行四辺形 389"/>
              <p:cNvSpPr/>
              <p:nvPr/>
            </p:nvSpPr>
            <p:spPr bwMode="auto">
              <a:xfrm rot="5400000">
                <a:off x="4461624" y="2807864"/>
                <a:ext cx="479283" cy="261618"/>
              </a:xfrm>
              <a:prstGeom prst="parallelogram">
                <a:avLst>
                  <a:gd name="adj" fmla="val 51085"/>
                </a:avLst>
              </a:prstGeom>
              <a:solidFill>
                <a:srgbClr val="33CC33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1" name="平行四辺形 228"/>
              <p:cNvSpPr/>
              <p:nvPr/>
            </p:nvSpPr>
            <p:spPr bwMode="auto">
              <a:xfrm rot="12600000">
                <a:off x="4566082" y="2713772"/>
                <a:ext cx="335020" cy="77198"/>
              </a:xfrm>
              <a:custGeom>
                <a:avLst/>
                <a:gdLst>
                  <a:gd name="connsiteX0" fmla="*/ 0 w 316244"/>
                  <a:gd name="connsiteY0" fmla="*/ 48759 h 48759"/>
                  <a:gd name="connsiteX1" fmla="*/ 19023 w 316244"/>
                  <a:gd name="connsiteY1" fmla="*/ 0 h 48759"/>
                  <a:gd name="connsiteX2" fmla="*/ 316244 w 316244"/>
                  <a:gd name="connsiteY2" fmla="*/ 0 h 48759"/>
                  <a:gd name="connsiteX3" fmla="*/ 297221 w 316244"/>
                  <a:gd name="connsiteY3" fmla="*/ 48759 h 48759"/>
                  <a:gd name="connsiteX4" fmla="*/ 0 w 316244"/>
                  <a:gd name="connsiteY4" fmla="*/ 48759 h 48759"/>
                  <a:gd name="connsiteX0" fmla="*/ 0 w 315223"/>
                  <a:gd name="connsiteY0" fmla="*/ 65768 h 65768"/>
                  <a:gd name="connsiteX1" fmla="*/ 19023 w 315223"/>
                  <a:gd name="connsiteY1" fmla="*/ 17009 h 65768"/>
                  <a:gd name="connsiteX2" fmla="*/ 315223 w 315223"/>
                  <a:gd name="connsiteY2" fmla="*/ 0 h 65768"/>
                  <a:gd name="connsiteX3" fmla="*/ 297221 w 315223"/>
                  <a:gd name="connsiteY3" fmla="*/ 65768 h 65768"/>
                  <a:gd name="connsiteX4" fmla="*/ 0 w 315223"/>
                  <a:gd name="connsiteY4" fmla="*/ 65768 h 65768"/>
                  <a:gd name="connsiteX0" fmla="*/ 0 w 332163"/>
                  <a:gd name="connsiteY0" fmla="*/ 82147 h 82147"/>
                  <a:gd name="connsiteX1" fmla="*/ 35963 w 332163"/>
                  <a:gd name="connsiteY1" fmla="*/ 17009 h 82147"/>
                  <a:gd name="connsiteX2" fmla="*/ 332163 w 332163"/>
                  <a:gd name="connsiteY2" fmla="*/ 0 h 82147"/>
                  <a:gd name="connsiteX3" fmla="*/ 314161 w 332163"/>
                  <a:gd name="connsiteY3" fmla="*/ 65768 h 82147"/>
                  <a:gd name="connsiteX4" fmla="*/ 0 w 332163"/>
                  <a:gd name="connsiteY4" fmla="*/ 82147 h 82147"/>
                  <a:gd name="connsiteX0" fmla="*/ 0 w 327469"/>
                  <a:gd name="connsiteY0" fmla="*/ 75038 h 75038"/>
                  <a:gd name="connsiteX1" fmla="*/ 31269 w 327469"/>
                  <a:gd name="connsiteY1" fmla="*/ 17009 h 75038"/>
                  <a:gd name="connsiteX2" fmla="*/ 327469 w 327469"/>
                  <a:gd name="connsiteY2" fmla="*/ 0 h 75038"/>
                  <a:gd name="connsiteX3" fmla="*/ 309467 w 327469"/>
                  <a:gd name="connsiteY3" fmla="*/ 65768 h 75038"/>
                  <a:gd name="connsiteX4" fmla="*/ 0 w 327469"/>
                  <a:gd name="connsiteY4" fmla="*/ 75038 h 75038"/>
                  <a:gd name="connsiteX0" fmla="*/ 0 w 327469"/>
                  <a:gd name="connsiteY0" fmla="*/ 75038 h 75038"/>
                  <a:gd name="connsiteX1" fmla="*/ 31269 w 327469"/>
                  <a:gd name="connsiteY1" fmla="*/ 17009 h 75038"/>
                  <a:gd name="connsiteX2" fmla="*/ 327469 w 327469"/>
                  <a:gd name="connsiteY2" fmla="*/ 0 h 75038"/>
                  <a:gd name="connsiteX3" fmla="*/ 275127 w 327469"/>
                  <a:gd name="connsiteY3" fmla="*/ 48199 h 75038"/>
                  <a:gd name="connsiteX4" fmla="*/ 0 w 327469"/>
                  <a:gd name="connsiteY4" fmla="*/ 75038 h 75038"/>
                  <a:gd name="connsiteX0" fmla="*/ 0 w 327469"/>
                  <a:gd name="connsiteY0" fmla="*/ 75038 h 75038"/>
                  <a:gd name="connsiteX1" fmla="*/ 31269 w 327469"/>
                  <a:gd name="connsiteY1" fmla="*/ 17009 h 75038"/>
                  <a:gd name="connsiteX2" fmla="*/ 327469 w 327469"/>
                  <a:gd name="connsiteY2" fmla="*/ 0 h 75038"/>
                  <a:gd name="connsiteX3" fmla="*/ 291438 w 327469"/>
                  <a:gd name="connsiteY3" fmla="*/ 49780 h 75038"/>
                  <a:gd name="connsiteX4" fmla="*/ 0 w 327469"/>
                  <a:gd name="connsiteY4" fmla="*/ 75038 h 75038"/>
                  <a:gd name="connsiteX0" fmla="*/ 0 w 335020"/>
                  <a:gd name="connsiteY0" fmla="*/ 77198 h 77198"/>
                  <a:gd name="connsiteX1" fmla="*/ 38820 w 335020"/>
                  <a:gd name="connsiteY1" fmla="*/ 17009 h 77198"/>
                  <a:gd name="connsiteX2" fmla="*/ 335020 w 335020"/>
                  <a:gd name="connsiteY2" fmla="*/ 0 h 77198"/>
                  <a:gd name="connsiteX3" fmla="*/ 298989 w 335020"/>
                  <a:gd name="connsiteY3" fmla="*/ 49780 h 77198"/>
                  <a:gd name="connsiteX4" fmla="*/ 0 w 335020"/>
                  <a:gd name="connsiteY4" fmla="*/ 77198 h 7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35020" h="77198">
                    <a:moveTo>
                      <a:pt x="0" y="77198"/>
                    </a:moveTo>
                    <a:lnTo>
                      <a:pt x="38820" y="17009"/>
                    </a:lnTo>
                    <a:lnTo>
                      <a:pt x="335020" y="0"/>
                    </a:lnTo>
                    <a:lnTo>
                      <a:pt x="298989" y="49780"/>
                    </a:lnTo>
                    <a:lnTo>
                      <a:pt x="0" y="77198"/>
                    </a:lnTo>
                    <a:close/>
                  </a:path>
                </a:pathLst>
              </a:custGeom>
              <a:solidFill>
                <a:srgbClr val="92D05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2" name="平行四辺形 391"/>
              <p:cNvSpPr/>
              <p:nvPr/>
            </p:nvSpPr>
            <p:spPr bwMode="auto">
              <a:xfrm rot="5400000" flipV="1">
                <a:off x="4673298" y="2956588"/>
                <a:ext cx="379385" cy="64070"/>
              </a:xfrm>
              <a:prstGeom prst="parallelogram">
                <a:avLst>
                  <a:gd name="adj" fmla="val 51085"/>
                </a:avLst>
              </a:prstGeom>
              <a:solidFill>
                <a:srgbClr val="0066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72" name="グループ化 371"/>
            <p:cNvGrpSpPr/>
            <p:nvPr/>
          </p:nvGrpSpPr>
          <p:grpSpPr>
            <a:xfrm>
              <a:off x="4720272" y="3111486"/>
              <a:ext cx="1104004" cy="921569"/>
              <a:chOff x="4547006" y="2487723"/>
              <a:chExt cx="1870651" cy="1561529"/>
            </a:xfrm>
          </p:grpSpPr>
          <p:sp>
            <p:nvSpPr>
              <p:cNvPr id="382" name="平行四辺形 381"/>
              <p:cNvSpPr/>
              <p:nvPr/>
            </p:nvSpPr>
            <p:spPr bwMode="auto">
              <a:xfrm rot="5400000">
                <a:off x="4724391" y="3010553"/>
                <a:ext cx="924984" cy="1152414"/>
              </a:xfrm>
              <a:prstGeom prst="parallelogram">
                <a:avLst>
                  <a:gd name="adj" fmla="val 62879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3" name="平行四辺形 382"/>
              <p:cNvSpPr/>
              <p:nvPr/>
            </p:nvSpPr>
            <p:spPr bwMode="auto">
              <a:xfrm rot="5400000" flipV="1">
                <a:off x="5677446" y="3354762"/>
                <a:ext cx="780135" cy="608845"/>
              </a:xfrm>
              <a:prstGeom prst="parallelogram">
                <a:avLst>
                  <a:gd name="adj" fmla="val 62879"/>
                </a:avLst>
              </a:prstGeom>
              <a:solidFill>
                <a:schemeClr val="bg1">
                  <a:lumMod val="95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4" name="平行四辺形 383"/>
              <p:cNvSpPr/>
              <p:nvPr/>
            </p:nvSpPr>
            <p:spPr bwMode="auto">
              <a:xfrm rot="5400000">
                <a:off x="4725258" y="3055552"/>
                <a:ext cx="879102" cy="1016540"/>
              </a:xfrm>
              <a:prstGeom prst="parallelogram">
                <a:avLst>
                  <a:gd name="adj" fmla="val 58545"/>
                </a:avLst>
              </a:prstGeom>
              <a:solidFill>
                <a:schemeClr val="accent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5" name="平行四辺形 384"/>
              <p:cNvSpPr/>
              <p:nvPr/>
            </p:nvSpPr>
            <p:spPr bwMode="auto">
              <a:xfrm rot="5400000">
                <a:off x="4836732" y="3318955"/>
                <a:ext cx="602539" cy="444012"/>
              </a:xfrm>
              <a:prstGeom prst="parallelogram">
                <a:avLst>
                  <a:gd name="adj" fmla="val 49561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6" name="平行四辺形 385"/>
              <p:cNvSpPr/>
              <p:nvPr/>
            </p:nvSpPr>
            <p:spPr bwMode="auto">
              <a:xfrm rot="5400000">
                <a:off x="4907230" y="3139395"/>
                <a:ext cx="476486" cy="559933"/>
              </a:xfrm>
              <a:prstGeom prst="parallelogram">
                <a:avLst>
                  <a:gd name="adj" fmla="val 58307"/>
                </a:avLst>
              </a:prstGeom>
              <a:solidFill>
                <a:srgbClr val="FFC0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7" name="平行四辺形 198"/>
              <p:cNvSpPr/>
              <p:nvPr/>
            </p:nvSpPr>
            <p:spPr bwMode="auto">
              <a:xfrm rot="19800000" flipV="1">
                <a:off x="4743805" y="2487723"/>
                <a:ext cx="1487863" cy="1185866"/>
              </a:xfrm>
              <a:custGeom>
                <a:avLst/>
                <a:gdLst>
                  <a:gd name="connsiteX0" fmla="*/ 0 w 1487607"/>
                  <a:gd name="connsiteY0" fmla="*/ 1168908 h 1168908"/>
                  <a:gd name="connsiteX1" fmla="*/ 726266 w 1487607"/>
                  <a:gd name="connsiteY1" fmla="*/ 0 h 1168908"/>
                  <a:gd name="connsiteX2" fmla="*/ 1487607 w 1487607"/>
                  <a:gd name="connsiteY2" fmla="*/ 0 h 1168908"/>
                  <a:gd name="connsiteX3" fmla="*/ 761341 w 1487607"/>
                  <a:gd name="connsiteY3" fmla="*/ 1168908 h 1168908"/>
                  <a:gd name="connsiteX4" fmla="*/ 0 w 1487607"/>
                  <a:gd name="connsiteY4" fmla="*/ 1168908 h 1168908"/>
                  <a:gd name="connsiteX0" fmla="*/ 0 w 1487607"/>
                  <a:gd name="connsiteY0" fmla="*/ 1168908 h 1169181"/>
                  <a:gd name="connsiteX1" fmla="*/ 726266 w 1487607"/>
                  <a:gd name="connsiteY1" fmla="*/ 0 h 1169181"/>
                  <a:gd name="connsiteX2" fmla="*/ 1487607 w 1487607"/>
                  <a:gd name="connsiteY2" fmla="*/ 0 h 1169181"/>
                  <a:gd name="connsiteX3" fmla="*/ 699908 w 1487607"/>
                  <a:gd name="connsiteY3" fmla="*/ 1169181 h 1169181"/>
                  <a:gd name="connsiteX4" fmla="*/ 0 w 1487607"/>
                  <a:gd name="connsiteY4" fmla="*/ 1168908 h 1169181"/>
                  <a:gd name="connsiteX0" fmla="*/ 0 w 1487607"/>
                  <a:gd name="connsiteY0" fmla="*/ 1168908 h 1168908"/>
                  <a:gd name="connsiteX1" fmla="*/ 726266 w 1487607"/>
                  <a:gd name="connsiteY1" fmla="*/ 0 h 1168908"/>
                  <a:gd name="connsiteX2" fmla="*/ 1487607 w 1487607"/>
                  <a:gd name="connsiteY2" fmla="*/ 0 h 1168908"/>
                  <a:gd name="connsiteX3" fmla="*/ 705486 w 1487607"/>
                  <a:gd name="connsiteY3" fmla="*/ 1148363 h 1168908"/>
                  <a:gd name="connsiteX4" fmla="*/ 0 w 1487607"/>
                  <a:gd name="connsiteY4" fmla="*/ 1168908 h 1168908"/>
                  <a:gd name="connsiteX0" fmla="*/ 0 w 1487607"/>
                  <a:gd name="connsiteY0" fmla="*/ 1185866 h 1185866"/>
                  <a:gd name="connsiteX1" fmla="*/ 767068 w 1487607"/>
                  <a:gd name="connsiteY1" fmla="*/ 0 h 1185866"/>
                  <a:gd name="connsiteX2" fmla="*/ 1487607 w 1487607"/>
                  <a:gd name="connsiteY2" fmla="*/ 16958 h 1185866"/>
                  <a:gd name="connsiteX3" fmla="*/ 705486 w 1487607"/>
                  <a:gd name="connsiteY3" fmla="*/ 1165321 h 1185866"/>
                  <a:gd name="connsiteX4" fmla="*/ 0 w 1487607"/>
                  <a:gd name="connsiteY4" fmla="*/ 1185866 h 1185866"/>
                  <a:gd name="connsiteX0" fmla="*/ 0 w 1484563"/>
                  <a:gd name="connsiteY0" fmla="*/ 1185866 h 1185866"/>
                  <a:gd name="connsiteX1" fmla="*/ 767068 w 1484563"/>
                  <a:gd name="connsiteY1" fmla="*/ 0 h 1185866"/>
                  <a:gd name="connsiteX2" fmla="*/ 1484563 w 1484563"/>
                  <a:gd name="connsiteY2" fmla="*/ 23115 h 1185866"/>
                  <a:gd name="connsiteX3" fmla="*/ 705486 w 1484563"/>
                  <a:gd name="connsiteY3" fmla="*/ 1165321 h 1185866"/>
                  <a:gd name="connsiteX4" fmla="*/ 0 w 1484563"/>
                  <a:gd name="connsiteY4" fmla="*/ 1185866 h 1185866"/>
                  <a:gd name="connsiteX0" fmla="*/ 0 w 1611788"/>
                  <a:gd name="connsiteY0" fmla="*/ 1185866 h 1185866"/>
                  <a:gd name="connsiteX1" fmla="*/ 767068 w 1611788"/>
                  <a:gd name="connsiteY1" fmla="*/ 0 h 1185866"/>
                  <a:gd name="connsiteX2" fmla="*/ 1611788 w 1611788"/>
                  <a:gd name="connsiteY2" fmla="*/ 152034 h 1185866"/>
                  <a:gd name="connsiteX3" fmla="*/ 705486 w 1611788"/>
                  <a:gd name="connsiteY3" fmla="*/ 1165321 h 1185866"/>
                  <a:gd name="connsiteX4" fmla="*/ 0 w 1611788"/>
                  <a:gd name="connsiteY4" fmla="*/ 1185866 h 1185866"/>
                  <a:gd name="connsiteX0" fmla="*/ 0 w 1487863"/>
                  <a:gd name="connsiteY0" fmla="*/ 1185866 h 1185866"/>
                  <a:gd name="connsiteX1" fmla="*/ 767068 w 1487863"/>
                  <a:gd name="connsiteY1" fmla="*/ 0 h 1185866"/>
                  <a:gd name="connsiteX2" fmla="*/ 1487863 w 1487863"/>
                  <a:gd name="connsiteY2" fmla="*/ 21210 h 1185866"/>
                  <a:gd name="connsiteX3" fmla="*/ 705486 w 1487863"/>
                  <a:gd name="connsiteY3" fmla="*/ 1165321 h 1185866"/>
                  <a:gd name="connsiteX4" fmla="*/ 0 w 1487863"/>
                  <a:gd name="connsiteY4" fmla="*/ 1185866 h 11858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87863" h="1185866">
                    <a:moveTo>
                      <a:pt x="0" y="1185866"/>
                    </a:moveTo>
                    <a:lnTo>
                      <a:pt x="767068" y="0"/>
                    </a:lnTo>
                    <a:lnTo>
                      <a:pt x="1487863" y="21210"/>
                    </a:lnTo>
                    <a:lnTo>
                      <a:pt x="705486" y="1165321"/>
                    </a:lnTo>
                    <a:lnTo>
                      <a:pt x="0" y="1185866"/>
                    </a:lnTo>
                    <a:close/>
                  </a:path>
                </a:pathLst>
              </a:custGeom>
              <a:solidFill>
                <a:srgbClr val="92D05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8" name="平行四辺形 387"/>
              <p:cNvSpPr/>
              <p:nvPr/>
            </p:nvSpPr>
            <p:spPr bwMode="auto">
              <a:xfrm rot="5400000">
                <a:off x="4777342" y="2708794"/>
                <a:ext cx="800418" cy="1261089"/>
              </a:xfrm>
              <a:prstGeom prst="parallelogram">
                <a:avLst>
                  <a:gd name="adj" fmla="val 78151"/>
                </a:avLst>
              </a:prstGeom>
              <a:solidFill>
                <a:srgbClr val="33CC33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9" name="平行四辺形 388"/>
              <p:cNvSpPr/>
              <p:nvPr/>
            </p:nvSpPr>
            <p:spPr bwMode="auto">
              <a:xfrm rot="5400000" flipV="1">
                <a:off x="5845090" y="3166983"/>
                <a:ext cx="535573" cy="609560"/>
              </a:xfrm>
              <a:prstGeom prst="parallelogram">
                <a:avLst>
                  <a:gd name="adj" fmla="val 67114"/>
                </a:avLst>
              </a:prstGeom>
              <a:solidFill>
                <a:srgbClr val="0066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73" name="平行四辺形 372"/>
            <p:cNvSpPr/>
            <p:nvPr/>
          </p:nvSpPr>
          <p:spPr bwMode="auto">
            <a:xfrm rot="9000000" flipV="1">
              <a:off x="4737896" y="4017755"/>
              <a:ext cx="551783" cy="243355"/>
            </a:xfrm>
            <a:prstGeom prst="parallelogram">
              <a:avLst>
                <a:gd name="adj" fmla="val 59826"/>
              </a:avLst>
            </a:prstGeom>
            <a:solidFill>
              <a:schemeClr val="tx1">
                <a:lumMod val="50000"/>
                <a:lumOff val="50000"/>
              </a:schemeClr>
            </a:solidFill>
            <a:ln w="12700">
              <a:solidFill>
                <a:schemeClr val="accent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4" name="平行四辺形 373"/>
            <p:cNvSpPr/>
            <p:nvPr/>
          </p:nvSpPr>
          <p:spPr bwMode="auto">
            <a:xfrm rot="9000000" flipV="1">
              <a:off x="4447011" y="3857587"/>
              <a:ext cx="551783" cy="243355"/>
            </a:xfrm>
            <a:prstGeom prst="parallelogram">
              <a:avLst>
                <a:gd name="adj" fmla="val 59826"/>
              </a:avLst>
            </a:prstGeom>
            <a:solidFill>
              <a:schemeClr val="tx1">
                <a:lumMod val="50000"/>
                <a:lumOff val="50000"/>
              </a:schemeClr>
            </a:solidFill>
            <a:ln w="12700">
              <a:solidFill>
                <a:schemeClr val="accent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5" name="平行四辺形 374"/>
            <p:cNvSpPr/>
            <p:nvPr/>
          </p:nvSpPr>
          <p:spPr bwMode="auto">
            <a:xfrm rot="9000000" flipV="1">
              <a:off x="4154552" y="3697671"/>
              <a:ext cx="551783" cy="243355"/>
            </a:xfrm>
            <a:prstGeom prst="parallelogram">
              <a:avLst>
                <a:gd name="adj" fmla="val 59826"/>
              </a:avLst>
            </a:prstGeom>
            <a:solidFill>
              <a:schemeClr val="tx1">
                <a:lumMod val="50000"/>
                <a:lumOff val="50000"/>
              </a:schemeClr>
            </a:solidFill>
            <a:ln w="12700">
              <a:solidFill>
                <a:schemeClr val="accent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6" name="直方体 375"/>
            <p:cNvSpPr/>
            <p:nvPr/>
          </p:nvSpPr>
          <p:spPr bwMode="auto">
            <a:xfrm rot="18000000" flipV="1">
              <a:off x="5279041" y="3987985"/>
              <a:ext cx="46602" cy="120078"/>
            </a:xfrm>
            <a:prstGeom prst="cube">
              <a:avLst/>
            </a:pr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7" name="直方体 376"/>
            <p:cNvSpPr/>
            <p:nvPr/>
          </p:nvSpPr>
          <p:spPr bwMode="auto">
            <a:xfrm rot="18000000" flipV="1">
              <a:off x="5125225" y="3903883"/>
              <a:ext cx="46602" cy="120078"/>
            </a:xfrm>
            <a:prstGeom prst="cube">
              <a:avLst/>
            </a:pr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8" name="直方体 377"/>
            <p:cNvSpPr/>
            <p:nvPr/>
          </p:nvSpPr>
          <p:spPr bwMode="auto">
            <a:xfrm rot="18000000" flipV="1">
              <a:off x="4982175" y="3829504"/>
              <a:ext cx="46602" cy="120078"/>
            </a:xfrm>
            <a:prstGeom prst="cube">
              <a:avLst/>
            </a:pr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9" name="直方体 378"/>
            <p:cNvSpPr/>
            <p:nvPr/>
          </p:nvSpPr>
          <p:spPr bwMode="auto">
            <a:xfrm rot="18000000" flipV="1">
              <a:off x="4828359" y="3745402"/>
              <a:ext cx="46602" cy="120078"/>
            </a:xfrm>
            <a:prstGeom prst="cube">
              <a:avLst/>
            </a:pr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0" name="直方体 379"/>
            <p:cNvSpPr/>
            <p:nvPr/>
          </p:nvSpPr>
          <p:spPr bwMode="auto">
            <a:xfrm rot="18000000" flipV="1">
              <a:off x="4695199" y="3671456"/>
              <a:ext cx="46602" cy="120078"/>
            </a:xfrm>
            <a:prstGeom prst="cube">
              <a:avLst/>
            </a:pr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1" name="直方体 380"/>
            <p:cNvSpPr/>
            <p:nvPr/>
          </p:nvSpPr>
          <p:spPr bwMode="auto">
            <a:xfrm rot="18000000" flipV="1">
              <a:off x="4541383" y="3587354"/>
              <a:ext cx="46602" cy="120078"/>
            </a:xfrm>
            <a:prstGeom prst="cube">
              <a:avLst/>
            </a:pr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955412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グループ化 35"/>
          <p:cNvGrpSpPr/>
          <p:nvPr/>
        </p:nvGrpSpPr>
        <p:grpSpPr>
          <a:xfrm>
            <a:off x="423350" y="1245132"/>
            <a:ext cx="1566069" cy="807319"/>
            <a:chOff x="2294219" y="1178750"/>
            <a:chExt cx="2303463" cy="1187450"/>
          </a:xfrm>
        </p:grpSpPr>
        <p:sp>
          <p:nvSpPr>
            <p:cNvPr id="4" name="AutoShape 79"/>
            <p:cNvSpPr>
              <a:spLocks noChangeArrowheads="1"/>
            </p:cNvSpPr>
            <p:nvPr/>
          </p:nvSpPr>
          <p:spPr bwMode="auto">
            <a:xfrm>
              <a:off x="2365657" y="1250188"/>
              <a:ext cx="2160587" cy="1008062"/>
            </a:xfrm>
            <a:prstGeom prst="cube">
              <a:avLst>
                <a:gd name="adj" fmla="val 32125"/>
              </a:avLst>
            </a:prstGeom>
            <a:solidFill>
              <a:schemeClr val="bg1"/>
            </a:solidFill>
            <a:ln w="12700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" name="Rectangle 82"/>
            <p:cNvSpPr>
              <a:spLocks noChangeArrowheads="1"/>
            </p:cNvSpPr>
            <p:nvPr/>
          </p:nvSpPr>
          <p:spPr bwMode="auto">
            <a:xfrm>
              <a:off x="3014944" y="1826450"/>
              <a:ext cx="503238" cy="4318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2700">
              <a:noFill/>
              <a:miter lim="800000"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" name="Rectangle 84"/>
            <p:cNvSpPr>
              <a:spLocks noChangeArrowheads="1"/>
            </p:cNvSpPr>
            <p:nvPr/>
          </p:nvSpPr>
          <p:spPr bwMode="auto">
            <a:xfrm>
              <a:off x="3265769" y="1862963"/>
              <a:ext cx="215900" cy="395287"/>
            </a:xfrm>
            <a:prstGeom prst="rect">
              <a:avLst/>
            </a:prstGeom>
            <a:solidFill>
              <a:srgbClr val="00B0F0"/>
            </a:solidFill>
            <a:ln w="12700">
              <a:noFill/>
              <a:miter lim="800000"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" name="Rectangle 89"/>
            <p:cNvSpPr>
              <a:spLocks noChangeArrowheads="1"/>
            </p:cNvSpPr>
            <p:nvPr/>
          </p:nvSpPr>
          <p:spPr bwMode="auto">
            <a:xfrm>
              <a:off x="3049869" y="1862963"/>
              <a:ext cx="215900" cy="395287"/>
            </a:xfrm>
            <a:prstGeom prst="rect">
              <a:avLst/>
            </a:prstGeom>
            <a:solidFill>
              <a:srgbClr val="00B0F0"/>
            </a:solidFill>
            <a:ln w="12700">
              <a:noFill/>
              <a:miter lim="800000"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" name="Rectangle 90"/>
            <p:cNvSpPr>
              <a:spLocks noChangeArrowheads="1"/>
            </p:cNvSpPr>
            <p:nvPr/>
          </p:nvSpPr>
          <p:spPr bwMode="auto">
            <a:xfrm>
              <a:off x="2473607" y="1862963"/>
              <a:ext cx="504825" cy="395287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2700">
              <a:noFill/>
              <a:miter lim="800000"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" name="Rectangle 91"/>
            <p:cNvSpPr>
              <a:spLocks noChangeArrowheads="1"/>
            </p:cNvSpPr>
            <p:nvPr/>
          </p:nvSpPr>
          <p:spPr bwMode="auto">
            <a:xfrm>
              <a:off x="3554694" y="1862963"/>
              <a:ext cx="503238" cy="395287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2700">
              <a:noFill/>
              <a:miter lim="800000"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" name="Rectangle 92"/>
            <p:cNvSpPr>
              <a:spLocks noChangeArrowheads="1"/>
            </p:cNvSpPr>
            <p:nvPr/>
          </p:nvSpPr>
          <p:spPr bwMode="auto">
            <a:xfrm>
              <a:off x="2473607" y="2005838"/>
              <a:ext cx="252412" cy="252412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12700">
              <a:noFill/>
              <a:miter lim="800000"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3" name="Rectangle 93"/>
            <p:cNvSpPr>
              <a:spLocks noChangeArrowheads="1"/>
            </p:cNvSpPr>
            <p:nvPr/>
          </p:nvSpPr>
          <p:spPr bwMode="auto">
            <a:xfrm>
              <a:off x="2726019" y="2005838"/>
              <a:ext cx="252413" cy="252412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12700">
              <a:noFill/>
              <a:miter lim="800000"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" name="Rectangle 94"/>
            <p:cNvSpPr>
              <a:spLocks noChangeArrowheads="1"/>
            </p:cNvSpPr>
            <p:nvPr/>
          </p:nvSpPr>
          <p:spPr bwMode="auto">
            <a:xfrm>
              <a:off x="2473607" y="2113788"/>
              <a:ext cx="252412" cy="34925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2700">
              <a:noFill/>
              <a:miter lim="800000"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" name="Rectangle 95"/>
            <p:cNvSpPr>
              <a:spLocks noChangeArrowheads="1"/>
            </p:cNvSpPr>
            <p:nvPr/>
          </p:nvSpPr>
          <p:spPr bwMode="auto">
            <a:xfrm>
              <a:off x="2726019" y="2113788"/>
              <a:ext cx="252413" cy="36512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2700">
              <a:noFill/>
              <a:miter lim="800000"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" name="Rectangle 96"/>
            <p:cNvSpPr>
              <a:spLocks noChangeArrowheads="1"/>
            </p:cNvSpPr>
            <p:nvPr/>
          </p:nvSpPr>
          <p:spPr bwMode="auto">
            <a:xfrm>
              <a:off x="2473607" y="2221738"/>
              <a:ext cx="252412" cy="34925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2700">
              <a:noFill/>
              <a:miter lim="800000"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" name="Rectangle 97"/>
            <p:cNvSpPr>
              <a:spLocks noChangeArrowheads="1"/>
            </p:cNvSpPr>
            <p:nvPr/>
          </p:nvSpPr>
          <p:spPr bwMode="auto">
            <a:xfrm>
              <a:off x="2726019" y="2221738"/>
              <a:ext cx="252413" cy="36512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2700">
              <a:noFill/>
              <a:miter lim="800000"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" name="Rectangle 100"/>
            <p:cNvSpPr>
              <a:spLocks noChangeArrowheads="1"/>
            </p:cNvSpPr>
            <p:nvPr/>
          </p:nvSpPr>
          <p:spPr bwMode="auto">
            <a:xfrm>
              <a:off x="3553107" y="2005838"/>
              <a:ext cx="252412" cy="252412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12700">
              <a:noFill/>
              <a:miter lim="800000"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" name="Rectangle 101"/>
            <p:cNvSpPr>
              <a:spLocks noChangeArrowheads="1"/>
            </p:cNvSpPr>
            <p:nvPr/>
          </p:nvSpPr>
          <p:spPr bwMode="auto">
            <a:xfrm>
              <a:off x="3805519" y="2005838"/>
              <a:ext cx="252413" cy="252412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12700">
              <a:noFill/>
              <a:miter lim="800000"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" name="Rectangle 102"/>
            <p:cNvSpPr>
              <a:spLocks noChangeArrowheads="1"/>
            </p:cNvSpPr>
            <p:nvPr/>
          </p:nvSpPr>
          <p:spPr bwMode="auto">
            <a:xfrm>
              <a:off x="3553107" y="2113788"/>
              <a:ext cx="252412" cy="34925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2700">
              <a:noFill/>
              <a:miter lim="800000"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" name="Rectangle 103"/>
            <p:cNvSpPr>
              <a:spLocks noChangeArrowheads="1"/>
            </p:cNvSpPr>
            <p:nvPr/>
          </p:nvSpPr>
          <p:spPr bwMode="auto">
            <a:xfrm>
              <a:off x="3805519" y="2113788"/>
              <a:ext cx="252413" cy="36512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2700">
              <a:noFill/>
              <a:miter lim="800000"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" name="Rectangle 104"/>
            <p:cNvSpPr>
              <a:spLocks noChangeArrowheads="1"/>
            </p:cNvSpPr>
            <p:nvPr/>
          </p:nvSpPr>
          <p:spPr bwMode="auto">
            <a:xfrm>
              <a:off x="3553107" y="2221738"/>
              <a:ext cx="252412" cy="34925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2700">
              <a:noFill/>
              <a:miter lim="800000"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" name="Rectangle 105"/>
            <p:cNvSpPr>
              <a:spLocks noChangeArrowheads="1"/>
            </p:cNvSpPr>
            <p:nvPr/>
          </p:nvSpPr>
          <p:spPr bwMode="auto">
            <a:xfrm>
              <a:off x="3805519" y="2221738"/>
              <a:ext cx="252413" cy="36512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2700">
              <a:noFill/>
              <a:miter lim="800000"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" name="AutoShape 106"/>
            <p:cNvSpPr>
              <a:spLocks noChangeArrowheads="1"/>
            </p:cNvSpPr>
            <p:nvPr/>
          </p:nvSpPr>
          <p:spPr bwMode="auto">
            <a:xfrm>
              <a:off x="4310344" y="1897888"/>
              <a:ext cx="179388" cy="287337"/>
            </a:xfrm>
            <a:prstGeom prst="cube">
              <a:avLst>
                <a:gd name="adj" fmla="val 31181"/>
              </a:avLst>
            </a:prstGeom>
            <a:solidFill>
              <a:srgbClr val="FFFF99"/>
            </a:solidFill>
            <a:ln w="12700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" name="AutoShape 107"/>
            <p:cNvSpPr>
              <a:spLocks noChangeArrowheads="1"/>
            </p:cNvSpPr>
            <p:nvPr/>
          </p:nvSpPr>
          <p:spPr bwMode="auto">
            <a:xfrm>
              <a:off x="4238907" y="1969325"/>
              <a:ext cx="179387" cy="287338"/>
            </a:xfrm>
            <a:prstGeom prst="cube">
              <a:avLst>
                <a:gd name="adj" fmla="val 31181"/>
              </a:avLst>
            </a:prstGeom>
            <a:solidFill>
              <a:srgbClr val="FFFF99"/>
            </a:solidFill>
            <a:ln w="12700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" name="AutoShape 109"/>
            <p:cNvSpPr>
              <a:spLocks noChangeArrowheads="1"/>
            </p:cNvSpPr>
            <p:nvPr/>
          </p:nvSpPr>
          <p:spPr bwMode="auto">
            <a:xfrm>
              <a:off x="2978432" y="2294763"/>
              <a:ext cx="503237" cy="71437"/>
            </a:xfrm>
            <a:prstGeom prst="parallelogram">
              <a:avLst>
                <a:gd name="adj" fmla="val 69499"/>
              </a:avLst>
            </a:prstGeom>
            <a:solidFill>
              <a:srgbClr val="00B050"/>
            </a:solidFill>
            <a:ln w="12700">
              <a:noFill/>
              <a:miter lim="800000"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" name="Rectangle 110"/>
            <p:cNvSpPr>
              <a:spLocks noChangeArrowheads="1"/>
            </p:cNvSpPr>
            <p:nvPr/>
          </p:nvSpPr>
          <p:spPr bwMode="auto">
            <a:xfrm>
              <a:off x="2365657" y="1681988"/>
              <a:ext cx="1836737" cy="36512"/>
            </a:xfrm>
            <a:prstGeom prst="rect">
              <a:avLst/>
            </a:prstGeom>
            <a:solidFill>
              <a:srgbClr val="969696"/>
            </a:solidFill>
            <a:ln w="952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" name="Rectangle 111"/>
            <p:cNvSpPr>
              <a:spLocks noChangeArrowheads="1"/>
            </p:cNvSpPr>
            <p:nvPr/>
          </p:nvSpPr>
          <p:spPr bwMode="auto">
            <a:xfrm>
              <a:off x="2833969" y="1681988"/>
              <a:ext cx="863600" cy="107950"/>
            </a:xfrm>
            <a:prstGeom prst="rect">
              <a:avLst/>
            </a:prstGeom>
            <a:solidFill>
              <a:srgbClr val="FF0000"/>
            </a:solidFill>
            <a:ln w="12700">
              <a:noFill/>
              <a:miter lim="800000"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" name="AutoShape 112"/>
            <p:cNvSpPr>
              <a:spLocks noChangeArrowheads="1"/>
            </p:cNvSpPr>
            <p:nvPr/>
          </p:nvSpPr>
          <p:spPr bwMode="auto">
            <a:xfrm>
              <a:off x="2294219" y="1178750"/>
              <a:ext cx="2303463" cy="503238"/>
            </a:xfrm>
            <a:prstGeom prst="cube">
              <a:avLst>
                <a:gd name="adj" fmla="val 53626"/>
              </a:avLst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  <a:lin ang="18900000" scaled="1"/>
            </a:gradFill>
            <a:ln w="12700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0" name="正方形/長方形 29"/>
            <p:cNvSpPr/>
            <p:nvPr/>
          </p:nvSpPr>
          <p:spPr bwMode="auto">
            <a:xfrm>
              <a:off x="2294219" y="1606654"/>
              <a:ext cx="2034381" cy="45719"/>
            </a:xfrm>
            <a:prstGeom prst="rect">
              <a:avLst/>
            </a:prstGeom>
            <a:solidFill>
              <a:schemeClr val="bg1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" name="テキスト ボックス 30"/>
            <p:cNvSpPr txBox="1"/>
            <p:nvPr/>
          </p:nvSpPr>
          <p:spPr>
            <a:xfrm>
              <a:off x="2942517" y="1699006"/>
              <a:ext cx="646504" cy="73914"/>
            </a:xfrm>
            <a:prstGeom prst="rect">
              <a:avLst/>
            </a:prstGeom>
            <a:noFill/>
            <a:ln w="12700"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sz="1100" b="1" dirty="0" smtClean="0">
                  <a:solidFill>
                    <a:schemeClr val="bg1"/>
                  </a:solidFill>
                  <a:latin typeface="+mj-ea"/>
                  <a:ea typeface="+mj-ea"/>
                </a:rPr>
                <a:t>おにぎりフェア</a:t>
              </a:r>
              <a:endParaRPr kumimoji="1" lang="ja-JP" altLang="en-US" sz="1100" b="1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sp>
          <p:nvSpPr>
            <p:cNvPr id="32" name="Rectangle 87"/>
            <p:cNvSpPr>
              <a:spLocks noChangeArrowheads="1"/>
            </p:cNvSpPr>
            <p:nvPr/>
          </p:nvSpPr>
          <p:spPr bwMode="auto">
            <a:xfrm>
              <a:off x="2438682" y="1826450"/>
              <a:ext cx="576262" cy="395288"/>
            </a:xfrm>
            <a:prstGeom prst="rect">
              <a:avLst/>
            </a:prstGeom>
            <a:solidFill>
              <a:srgbClr val="00B0F0">
                <a:alpha val="50000"/>
              </a:srgbClr>
            </a:solidFill>
            <a:ln w="12700">
              <a:noFill/>
              <a:miter lim="800000"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3" name="Rectangle 88"/>
            <p:cNvSpPr>
              <a:spLocks noChangeArrowheads="1"/>
            </p:cNvSpPr>
            <p:nvPr/>
          </p:nvSpPr>
          <p:spPr bwMode="auto">
            <a:xfrm>
              <a:off x="3518182" y="1826450"/>
              <a:ext cx="576262" cy="395288"/>
            </a:xfrm>
            <a:prstGeom prst="rect">
              <a:avLst/>
            </a:prstGeom>
            <a:solidFill>
              <a:srgbClr val="00B0F0">
                <a:alpha val="50000"/>
              </a:srgbClr>
            </a:solidFill>
            <a:ln w="12700">
              <a:noFill/>
              <a:miter lim="800000"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4" name="Rectangle 87"/>
            <p:cNvSpPr>
              <a:spLocks noChangeArrowheads="1"/>
            </p:cNvSpPr>
            <p:nvPr/>
          </p:nvSpPr>
          <p:spPr bwMode="auto">
            <a:xfrm>
              <a:off x="2365657" y="2211578"/>
              <a:ext cx="649287" cy="46672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12700">
              <a:noFill/>
              <a:miter lim="800000"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5" name="Rectangle 88"/>
            <p:cNvSpPr>
              <a:spLocks noChangeArrowheads="1"/>
            </p:cNvSpPr>
            <p:nvPr/>
          </p:nvSpPr>
          <p:spPr bwMode="auto">
            <a:xfrm>
              <a:off x="3518182" y="2211578"/>
              <a:ext cx="684212" cy="46672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12700">
              <a:noFill/>
              <a:miter lim="800000"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37" name="グループ化 36"/>
          <p:cNvGrpSpPr/>
          <p:nvPr/>
        </p:nvGrpSpPr>
        <p:grpSpPr>
          <a:xfrm>
            <a:off x="423350" y="3244620"/>
            <a:ext cx="1566069" cy="807319"/>
            <a:chOff x="2294219" y="1178750"/>
            <a:chExt cx="2303463" cy="1187450"/>
          </a:xfrm>
        </p:grpSpPr>
        <p:sp>
          <p:nvSpPr>
            <p:cNvPr id="38" name="AutoShape 79"/>
            <p:cNvSpPr>
              <a:spLocks noChangeArrowheads="1"/>
            </p:cNvSpPr>
            <p:nvPr/>
          </p:nvSpPr>
          <p:spPr bwMode="auto">
            <a:xfrm>
              <a:off x="2365657" y="1250188"/>
              <a:ext cx="2160587" cy="1008062"/>
            </a:xfrm>
            <a:prstGeom prst="cube">
              <a:avLst>
                <a:gd name="adj" fmla="val 32125"/>
              </a:avLst>
            </a:prstGeom>
            <a:solidFill>
              <a:schemeClr val="bg1"/>
            </a:solidFill>
            <a:ln w="12700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9" name="Rectangle 82"/>
            <p:cNvSpPr>
              <a:spLocks noChangeArrowheads="1"/>
            </p:cNvSpPr>
            <p:nvPr/>
          </p:nvSpPr>
          <p:spPr bwMode="auto">
            <a:xfrm>
              <a:off x="3014944" y="1826450"/>
              <a:ext cx="503238" cy="4318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2700">
              <a:noFill/>
              <a:miter lim="800000"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0" name="Rectangle 84"/>
            <p:cNvSpPr>
              <a:spLocks noChangeArrowheads="1"/>
            </p:cNvSpPr>
            <p:nvPr/>
          </p:nvSpPr>
          <p:spPr bwMode="auto">
            <a:xfrm>
              <a:off x="3265769" y="1862963"/>
              <a:ext cx="215900" cy="395287"/>
            </a:xfrm>
            <a:prstGeom prst="rect">
              <a:avLst/>
            </a:prstGeom>
            <a:solidFill>
              <a:srgbClr val="00B0F0"/>
            </a:solidFill>
            <a:ln w="12700">
              <a:noFill/>
              <a:miter lim="800000"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1" name="Rectangle 89"/>
            <p:cNvSpPr>
              <a:spLocks noChangeArrowheads="1"/>
            </p:cNvSpPr>
            <p:nvPr/>
          </p:nvSpPr>
          <p:spPr bwMode="auto">
            <a:xfrm>
              <a:off x="3049869" y="1862963"/>
              <a:ext cx="215900" cy="395287"/>
            </a:xfrm>
            <a:prstGeom prst="rect">
              <a:avLst/>
            </a:prstGeom>
            <a:solidFill>
              <a:srgbClr val="00B0F0"/>
            </a:solidFill>
            <a:ln w="12700">
              <a:noFill/>
              <a:miter lim="800000"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2" name="Rectangle 90"/>
            <p:cNvSpPr>
              <a:spLocks noChangeArrowheads="1"/>
            </p:cNvSpPr>
            <p:nvPr/>
          </p:nvSpPr>
          <p:spPr bwMode="auto">
            <a:xfrm>
              <a:off x="2473607" y="1862963"/>
              <a:ext cx="504825" cy="395287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2700">
              <a:noFill/>
              <a:miter lim="800000"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3" name="Rectangle 91"/>
            <p:cNvSpPr>
              <a:spLocks noChangeArrowheads="1"/>
            </p:cNvSpPr>
            <p:nvPr/>
          </p:nvSpPr>
          <p:spPr bwMode="auto">
            <a:xfrm>
              <a:off x="3554694" y="1862963"/>
              <a:ext cx="503238" cy="395287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2700">
              <a:noFill/>
              <a:miter lim="800000"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4" name="Rectangle 92"/>
            <p:cNvSpPr>
              <a:spLocks noChangeArrowheads="1"/>
            </p:cNvSpPr>
            <p:nvPr/>
          </p:nvSpPr>
          <p:spPr bwMode="auto">
            <a:xfrm>
              <a:off x="2473607" y="2005838"/>
              <a:ext cx="252412" cy="252412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12700">
              <a:noFill/>
              <a:miter lim="800000"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5" name="Rectangle 93"/>
            <p:cNvSpPr>
              <a:spLocks noChangeArrowheads="1"/>
            </p:cNvSpPr>
            <p:nvPr/>
          </p:nvSpPr>
          <p:spPr bwMode="auto">
            <a:xfrm>
              <a:off x="2726019" y="2005838"/>
              <a:ext cx="252413" cy="252412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12700">
              <a:noFill/>
              <a:miter lim="800000"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6" name="Rectangle 94"/>
            <p:cNvSpPr>
              <a:spLocks noChangeArrowheads="1"/>
            </p:cNvSpPr>
            <p:nvPr/>
          </p:nvSpPr>
          <p:spPr bwMode="auto">
            <a:xfrm>
              <a:off x="2473607" y="2113788"/>
              <a:ext cx="252412" cy="34925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2700">
              <a:noFill/>
              <a:miter lim="800000"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7" name="Rectangle 95"/>
            <p:cNvSpPr>
              <a:spLocks noChangeArrowheads="1"/>
            </p:cNvSpPr>
            <p:nvPr/>
          </p:nvSpPr>
          <p:spPr bwMode="auto">
            <a:xfrm>
              <a:off x="2726019" y="2113788"/>
              <a:ext cx="252413" cy="36512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2700">
              <a:noFill/>
              <a:miter lim="800000"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8" name="Rectangle 96"/>
            <p:cNvSpPr>
              <a:spLocks noChangeArrowheads="1"/>
            </p:cNvSpPr>
            <p:nvPr/>
          </p:nvSpPr>
          <p:spPr bwMode="auto">
            <a:xfrm>
              <a:off x="2473607" y="2221738"/>
              <a:ext cx="252412" cy="34925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2700">
              <a:noFill/>
              <a:miter lim="800000"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9" name="Rectangle 97"/>
            <p:cNvSpPr>
              <a:spLocks noChangeArrowheads="1"/>
            </p:cNvSpPr>
            <p:nvPr/>
          </p:nvSpPr>
          <p:spPr bwMode="auto">
            <a:xfrm>
              <a:off x="2726019" y="2221738"/>
              <a:ext cx="252413" cy="36512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2700">
              <a:noFill/>
              <a:miter lim="800000"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0" name="Rectangle 100"/>
            <p:cNvSpPr>
              <a:spLocks noChangeArrowheads="1"/>
            </p:cNvSpPr>
            <p:nvPr/>
          </p:nvSpPr>
          <p:spPr bwMode="auto">
            <a:xfrm>
              <a:off x="3553107" y="2005838"/>
              <a:ext cx="252412" cy="252412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12700">
              <a:noFill/>
              <a:miter lim="800000"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1" name="Rectangle 101"/>
            <p:cNvSpPr>
              <a:spLocks noChangeArrowheads="1"/>
            </p:cNvSpPr>
            <p:nvPr/>
          </p:nvSpPr>
          <p:spPr bwMode="auto">
            <a:xfrm>
              <a:off x="3805519" y="2005838"/>
              <a:ext cx="252413" cy="252412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12700">
              <a:noFill/>
              <a:miter lim="800000"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2" name="Rectangle 102"/>
            <p:cNvSpPr>
              <a:spLocks noChangeArrowheads="1"/>
            </p:cNvSpPr>
            <p:nvPr/>
          </p:nvSpPr>
          <p:spPr bwMode="auto">
            <a:xfrm>
              <a:off x="3553107" y="2113788"/>
              <a:ext cx="252412" cy="34925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2700">
              <a:noFill/>
              <a:miter lim="800000"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3" name="Rectangle 103"/>
            <p:cNvSpPr>
              <a:spLocks noChangeArrowheads="1"/>
            </p:cNvSpPr>
            <p:nvPr/>
          </p:nvSpPr>
          <p:spPr bwMode="auto">
            <a:xfrm>
              <a:off x="3805519" y="2113788"/>
              <a:ext cx="252413" cy="36512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2700">
              <a:noFill/>
              <a:miter lim="800000"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4" name="Rectangle 104"/>
            <p:cNvSpPr>
              <a:spLocks noChangeArrowheads="1"/>
            </p:cNvSpPr>
            <p:nvPr/>
          </p:nvSpPr>
          <p:spPr bwMode="auto">
            <a:xfrm>
              <a:off x="3553107" y="2221738"/>
              <a:ext cx="252412" cy="34925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2700">
              <a:noFill/>
              <a:miter lim="800000"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5" name="Rectangle 105"/>
            <p:cNvSpPr>
              <a:spLocks noChangeArrowheads="1"/>
            </p:cNvSpPr>
            <p:nvPr/>
          </p:nvSpPr>
          <p:spPr bwMode="auto">
            <a:xfrm>
              <a:off x="3805519" y="2221738"/>
              <a:ext cx="252413" cy="36512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2700">
              <a:noFill/>
              <a:miter lim="800000"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6" name="AutoShape 106"/>
            <p:cNvSpPr>
              <a:spLocks noChangeArrowheads="1"/>
            </p:cNvSpPr>
            <p:nvPr/>
          </p:nvSpPr>
          <p:spPr bwMode="auto">
            <a:xfrm>
              <a:off x="4310344" y="1897888"/>
              <a:ext cx="179388" cy="287337"/>
            </a:xfrm>
            <a:prstGeom prst="cube">
              <a:avLst>
                <a:gd name="adj" fmla="val 31181"/>
              </a:avLst>
            </a:prstGeom>
            <a:solidFill>
              <a:srgbClr val="FFFF99"/>
            </a:solidFill>
            <a:ln w="12700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7" name="AutoShape 107"/>
            <p:cNvSpPr>
              <a:spLocks noChangeArrowheads="1"/>
            </p:cNvSpPr>
            <p:nvPr/>
          </p:nvSpPr>
          <p:spPr bwMode="auto">
            <a:xfrm>
              <a:off x="4238907" y="1969325"/>
              <a:ext cx="179387" cy="287338"/>
            </a:xfrm>
            <a:prstGeom prst="cube">
              <a:avLst>
                <a:gd name="adj" fmla="val 31181"/>
              </a:avLst>
            </a:prstGeom>
            <a:solidFill>
              <a:srgbClr val="FFFF99"/>
            </a:solidFill>
            <a:ln w="12700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8" name="AutoShape 109"/>
            <p:cNvSpPr>
              <a:spLocks noChangeArrowheads="1"/>
            </p:cNvSpPr>
            <p:nvPr/>
          </p:nvSpPr>
          <p:spPr bwMode="auto">
            <a:xfrm>
              <a:off x="2978432" y="2294763"/>
              <a:ext cx="503237" cy="71437"/>
            </a:xfrm>
            <a:prstGeom prst="parallelogram">
              <a:avLst>
                <a:gd name="adj" fmla="val 69499"/>
              </a:avLst>
            </a:prstGeom>
            <a:solidFill>
              <a:srgbClr val="00B050"/>
            </a:solidFill>
            <a:ln w="12700">
              <a:noFill/>
              <a:miter lim="800000"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9" name="Rectangle 110"/>
            <p:cNvSpPr>
              <a:spLocks noChangeArrowheads="1"/>
            </p:cNvSpPr>
            <p:nvPr/>
          </p:nvSpPr>
          <p:spPr bwMode="auto">
            <a:xfrm>
              <a:off x="2365657" y="1681988"/>
              <a:ext cx="1836737" cy="36512"/>
            </a:xfrm>
            <a:prstGeom prst="rect">
              <a:avLst/>
            </a:prstGeom>
            <a:solidFill>
              <a:srgbClr val="969696"/>
            </a:solidFill>
            <a:ln w="952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0" name="Rectangle 111"/>
            <p:cNvSpPr>
              <a:spLocks noChangeArrowheads="1"/>
            </p:cNvSpPr>
            <p:nvPr/>
          </p:nvSpPr>
          <p:spPr bwMode="auto">
            <a:xfrm>
              <a:off x="2833969" y="1681988"/>
              <a:ext cx="863600" cy="107950"/>
            </a:xfrm>
            <a:prstGeom prst="rect">
              <a:avLst/>
            </a:prstGeom>
            <a:solidFill>
              <a:srgbClr val="0070C0"/>
            </a:solidFill>
            <a:ln w="12700">
              <a:noFill/>
              <a:miter lim="800000"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" name="AutoShape 112"/>
            <p:cNvSpPr>
              <a:spLocks noChangeArrowheads="1"/>
            </p:cNvSpPr>
            <p:nvPr/>
          </p:nvSpPr>
          <p:spPr bwMode="auto">
            <a:xfrm>
              <a:off x="2294219" y="1178750"/>
              <a:ext cx="2303463" cy="503238"/>
            </a:xfrm>
            <a:prstGeom prst="cube">
              <a:avLst>
                <a:gd name="adj" fmla="val 53626"/>
              </a:avLst>
            </a:prstGeom>
            <a:gradFill flip="none" rotWithShape="1">
              <a:gsLst>
                <a:gs pos="0">
                  <a:srgbClr val="3366FF">
                    <a:shade val="30000"/>
                    <a:satMod val="115000"/>
                  </a:srgbClr>
                </a:gs>
                <a:gs pos="50000">
                  <a:srgbClr val="3366FF">
                    <a:shade val="67500"/>
                    <a:satMod val="115000"/>
                  </a:srgbClr>
                </a:gs>
                <a:gs pos="100000">
                  <a:srgbClr val="3366FF">
                    <a:shade val="100000"/>
                    <a:satMod val="115000"/>
                  </a:srgbClr>
                </a:gs>
              </a:gsLst>
              <a:lin ang="18900000" scaled="1"/>
              <a:tileRect/>
            </a:gradFill>
            <a:ln w="12700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" name="正方形/長方形 61"/>
            <p:cNvSpPr/>
            <p:nvPr/>
          </p:nvSpPr>
          <p:spPr bwMode="auto">
            <a:xfrm>
              <a:off x="2294219" y="1606654"/>
              <a:ext cx="2034381" cy="45719"/>
            </a:xfrm>
            <a:prstGeom prst="rect">
              <a:avLst/>
            </a:prstGeom>
            <a:solidFill>
              <a:schemeClr val="bg1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3" name="テキスト ボックス 62"/>
            <p:cNvSpPr txBox="1"/>
            <p:nvPr/>
          </p:nvSpPr>
          <p:spPr>
            <a:xfrm>
              <a:off x="2942517" y="1699006"/>
              <a:ext cx="646504" cy="73914"/>
            </a:xfrm>
            <a:prstGeom prst="rect">
              <a:avLst/>
            </a:prstGeom>
            <a:noFill/>
            <a:ln w="12700"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sz="1100" b="1" dirty="0" smtClean="0">
                  <a:solidFill>
                    <a:schemeClr val="bg1"/>
                  </a:solidFill>
                  <a:latin typeface="+mj-ea"/>
                  <a:ea typeface="+mj-ea"/>
                </a:rPr>
                <a:t>おにぎりフェア</a:t>
              </a:r>
              <a:endParaRPr kumimoji="1" lang="ja-JP" altLang="en-US" sz="1100" b="1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sp>
          <p:nvSpPr>
            <p:cNvPr id="64" name="Rectangle 87"/>
            <p:cNvSpPr>
              <a:spLocks noChangeArrowheads="1"/>
            </p:cNvSpPr>
            <p:nvPr/>
          </p:nvSpPr>
          <p:spPr bwMode="auto">
            <a:xfrm>
              <a:off x="2438682" y="1826450"/>
              <a:ext cx="576262" cy="395288"/>
            </a:xfrm>
            <a:prstGeom prst="rect">
              <a:avLst/>
            </a:prstGeom>
            <a:solidFill>
              <a:srgbClr val="00B0F0">
                <a:alpha val="50000"/>
              </a:srgbClr>
            </a:solidFill>
            <a:ln w="12700">
              <a:noFill/>
              <a:miter lim="800000"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" name="Rectangle 88"/>
            <p:cNvSpPr>
              <a:spLocks noChangeArrowheads="1"/>
            </p:cNvSpPr>
            <p:nvPr/>
          </p:nvSpPr>
          <p:spPr bwMode="auto">
            <a:xfrm>
              <a:off x="3518182" y="1826450"/>
              <a:ext cx="576262" cy="395288"/>
            </a:xfrm>
            <a:prstGeom prst="rect">
              <a:avLst/>
            </a:prstGeom>
            <a:solidFill>
              <a:srgbClr val="00B0F0">
                <a:alpha val="50000"/>
              </a:srgbClr>
            </a:solidFill>
            <a:ln w="12700">
              <a:noFill/>
              <a:miter lim="800000"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" name="Rectangle 87"/>
            <p:cNvSpPr>
              <a:spLocks noChangeArrowheads="1"/>
            </p:cNvSpPr>
            <p:nvPr/>
          </p:nvSpPr>
          <p:spPr bwMode="auto">
            <a:xfrm>
              <a:off x="2365657" y="2211578"/>
              <a:ext cx="649287" cy="46672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12700">
              <a:noFill/>
              <a:miter lim="800000"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" name="Rectangle 88"/>
            <p:cNvSpPr>
              <a:spLocks noChangeArrowheads="1"/>
            </p:cNvSpPr>
            <p:nvPr/>
          </p:nvSpPr>
          <p:spPr bwMode="auto">
            <a:xfrm>
              <a:off x="3518182" y="2211578"/>
              <a:ext cx="684212" cy="46672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12700">
              <a:noFill/>
              <a:miter lim="800000"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8" name="グループ化 67"/>
          <p:cNvGrpSpPr/>
          <p:nvPr/>
        </p:nvGrpSpPr>
        <p:grpSpPr>
          <a:xfrm>
            <a:off x="423350" y="5164860"/>
            <a:ext cx="1566069" cy="807319"/>
            <a:chOff x="2294219" y="1178750"/>
            <a:chExt cx="2303463" cy="1187450"/>
          </a:xfrm>
        </p:grpSpPr>
        <p:sp>
          <p:nvSpPr>
            <p:cNvPr id="69" name="AutoShape 79"/>
            <p:cNvSpPr>
              <a:spLocks noChangeArrowheads="1"/>
            </p:cNvSpPr>
            <p:nvPr/>
          </p:nvSpPr>
          <p:spPr bwMode="auto">
            <a:xfrm>
              <a:off x="2365657" y="1250188"/>
              <a:ext cx="2160587" cy="1008062"/>
            </a:xfrm>
            <a:prstGeom prst="cube">
              <a:avLst>
                <a:gd name="adj" fmla="val 32125"/>
              </a:avLst>
            </a:prstGeom>
            <a:solidFill>
              <a:schemeClr val="bg1"/>
            </a:solidFill>
            <a:ln w="12700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0" name="Rectangle 82"/>
            <p:cNvSpPr>
              <a:spLocks noChangeArrowheads="1"/>
            </p:cNvSpPr>
            <p:nvPr/>
          </p:nvSpPr>
          <p:spPr bwMode="auto">
            <a:xfrm>
              <a:off x="3014944" y="1826450"/>
              <a:ext cx="503238" cy="4318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2700">
              <a:noFill/>
              <a:miter lim="800000"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" name="Rectangle 84"/>
            <p:cNvSpPr>
              <a:spLocks noChangeArrowheads="1"/>
            </p:cNvSpPr>
            <p:nvPr/>
          </p:nvSpPr>
          <p:spPr bwMode="auto">
            <a:xfrm>
              <a:off x="3265769" y="1862963"/>
              <a:ext cx="215900" cy="395287"/>
            </a:xfrm>
            <a:prstGeom prst="rect">
              <a:avLst/>
            </a:prstGeom>
            <a:solidFill>
              <a:srgbClr val="00B0F0"/>
            </a:solidFill>
            <a:ln w="12700">
              <a:noFill/>
              <a:miter lim="800000"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" name="Rectangle 89"/>
            <p:cNvSpPr>
              <a:spLocks noChangeArrowheads="1"/>
            </p:cNvSpPr>
            <p:nvPr/>
          </p:nvSpPr>
          <p:spPr bwMode="auto">
            <a:xfrm>
              <a:off x="3049869" y="1862963"/>
              <a:ext cx="215900" cy="395287"/>
            </a:xfrm>
            <a:prstGeom prst="rect">
              <a:avLst/>
            </a:prstGeom>
            <a:solidFill>
              <a:srgbClr val="00B0F0"/>
            </a:solidFill>
            <a:ln w="12700">
              <a:noFill/>
              <a:miter lim="800000"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3" name="Rectangle 90"/>
            <p:cNvSpPr>
              <a:spLocks noChangeArrowheads="1"/>
            </p:cNvSpPr>
            <p:nvPr/>
          </p:nvSpPr>
          <p:spPr bwMode="auto">
            <a:xfrm>
              <a:off x="2473607" y="1862963"/>
              <a:ext cx="504825" cy="395287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2700">
              <a:noFill/>
              <a:miter lim="800000"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4" name="Rectangle 91"/>
            <p:cNvSpPr>
              <a:spLocks noChangeArrowheads="1"/>
            </p:cNvSpPr>
            <p:nvPr/>
          </p:nvSpPr>
          <p:spPr bwMode="auto">
            <a:xfrm>
              <a:off x="3554694" y="1862963"/>
              <a:ext cx="503238" cy="395287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2700">
              <a:noFill/>
              <a:miter lim="800000"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5" name="Rectangle 92"/>
            <p:cNvSpPr>
              <a:spLocks noChangeArrowheads="1"/>
            </p:cNvSpPr>
            <p:nvPr/>
          </p:nvSpPr>
          <p:spPr bwMode="auto">
            <a:xfrm>
              <a:off x="2473607" y="2005838"/>
              <a:ext cx="252412" cy="252412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12700">
              <a:noFill/>
              <a:miter lim="800000"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6" name="Rectangle 93"/>
            <p:cNvSpPr>
              <a:spLocks noChangeArrowheads="1"/>
            </p:cNvSpPr>
            <p:nvPr/>
          </p:nvSpPr>
          <p:spPr bwMode="auto">
            <a:xfrm>
              <a:off x="2726019" y="2005838"/>
              <a:ext cx="252413" cy="252412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12700">
              <a:noFill/>
              <a:miter lim="800000"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7" name="Rectangle 94"/>
            <p:cNvSpPr>
              <a:spLocks noChangeArrowheads="1"/>
            </p:cNvSpPr>
            <p:nvPr/>
          </p:nvSpPr>
          <p:spPr bwMode="auto">
            <a:xfrm>
              <a:off x="2473607" y="2113788"/>
              <a:ext cx="252412" cy="34925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2700">
              <a:noFill/>
              <a:miter lim="800000"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8" name="Rectangle 95"/>
            <p:cNvSpPr>
              <a:spLocks noChangeArrowheads="1"/>
            </p:cNvSpPr>
            <p:nvPr/>
          </p:nvSpPr>
          <p:spPr bwMode="auto">
            <a:xfrm>
              <a:off x="2726019" y="2113788"/>
              <a:ext cx="252413" cy="36512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2700">
              <a:noFill/>
              <a:miter lim="800000"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" name="Rectangle 96"/>
            <p:cNvSpPr>
              <a:spLocks noChangeArrowheads="1"/>
            </p:cNvSpPr>
            <p:nvPr/>
          </p:nvSpPr>
          <p:spPr bwMode="auto">
            <a:xfrm>
              <a:off x="2473607" y="2221738"/>
              <a:ext cx="252412" cy="34925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2700">
              <a:noFill/>
              <a:miter lim="800000"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" name="Rectangle 97"/>
            <p:cNvSpPr>
              <a:spLocks noChangeArrowheads="1"/>
            </p:cNvSpPr>
            <p:nvPr/>
          </p:nvSpPr>
          <p:spPr bwMode="auto">
            <a:xfrm>
              <a:off x="2726019" y="2221738"/>
              <a:ext cx="252413" cy="36512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2700">
              <a:noFill/>
              <a:miter lim="800000"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1" name="Rectangle 100"/>
            <p:cNvSpPr>
              <a:spLocks noChangeArrowheads="1"/>
            </p:cNvSpPr>
            <p:nvPr/>
          </p:nvSpPr>
          <p:spPr bwMode="auto">
            <a:xfrm>
              <a:off x="3553107" y="2005838"/>
              <a:ext cx="252412" cy="252412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12700">
              <a:noFill/>
              <a:miter lim="800000"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" name="Rectangle 101"/>
            <p:cNvSpPr>
              <a:spLocks noChangeArrowheads="1"/>
            </p:cNvSpPr>
            <p:nvPr/>
          </p:nvSpPr>
          <p:spPr bwMode="auto">
            <a:xfrm>
              <a:off x="3805519" y="2005838"/>
              <a:ext cx="252413" cy="252412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12700">
              <a:noFill/>
              <a:miter lim="800000"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3" name="Rectangle 102"/>
            <p:cNvSpPr>
              <a:spLocks noChangeArrowheads="1"/>
            </p:cNvSpPr>
            <p:nvPr/>
          </p:nvSpPr>
          <p:spPr bwMode="auto">
            <a:xfrm>
              <a:off x="3553107" y="2113788"/>
              <a:ext cx="252412" cy="34925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2700">
              <a:noFill/>
              <a:miter lim="800000"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4" name="Rectangle 103"/>
            <p:cNvSpPr>
              <a:spLocks noChangeArrowheads="1"/>
            </p:cNvSpPr>
            <p:nvPr/>
          </p:nvSpPr>
          <p:spPr bwMode="auto">
            <a:xfrm>
              <a:off x="3805519" y="2113788"/>
              <a:ext cx="252413" cy="36512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2700">
              <a:noFill/>
              <a:miter lim="800000"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" name="Rectangle 104"/>
            <p:cNvSpPr>
              <a:spLocks noChangeArrowheads="1"/>
            </p:cNvSpPr>
            <p:nvPr/>
          </p:nvSpPr>
          <p:spPr bwMode="auto">
            <a:xfrm>
              <a:off x="3553107" y="2221738"/>
              <a:ext cx="252412" cy="34925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2700">
              <a:noFill/>
              <a:miter lim="800000"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" name="Rectangle 105"/>
            <p:cNvSpPr>
              <a:spLocks noChangeArrowheads="1"/>
            </p:cNvSpPr>
            <p:nvPr/>
          </p:nvSpPr>
          <p:spPr bwMode="auto">
            <a:xfrm>
              <a:off x="3805519" y="2221738"/>
              <a:ext cx="252413" cy="36512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2700">
              <a:noFill/>
              <a:miter lim="800000"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" name="AutoShape 106"/>
            <p:cNvSpPr>
              <a:spLocks noChangeArrowheads="1"/>
            </p:cNvSpPr>
            <p:nvPr/>
          </p:nvSpPr>
          <p:spPr bwMode="auto">
            <a:xfrm>
              <a:off x="4310344" y="1897888"/>
              <a:ext cx="179388" cy="287337"/>
            </a:xfrm>
            <a:prstGeom prst="cube">
              <a:avLst>
                <a:gd name="adj" fmla="val 31181"/>
              </a:avLst>
            </a:prstGeom>
            <a:solidFill>
              <a:srgbClr val="FFFF99"/>
            </a:solidFill>
            <a:ln w="12700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" name="AutoShape 107"/>
            <p:cNvSpPr>
              <a:spLocks noChangeArrowheads="1"/>
            </p:cNvSpPr>
            <p:nvPr/>
          </p:nvSpPr>
          <p:spPr bwMode="auto">
            <a:xfrm>
              <a:off x="4238907" y="1969325"/>
              <a:ext cx="179387" cy="287338"/>
            </a:xfrm>
            <a:prstGeom prst="cube">
              <a:avLst>
                <a:gd name="adj" fmla="val 31181"/>
              </a:avLst>
            </a:prstGeom>
            <a:solidFill>
              <a:srgbClr val="FFFF99"/>
            </a:solidFill>
            <a:ln w="12700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9" name="AutoShape 109"/>
            <p:cNvSpPr>
              <a:spLocks noChangeArrowheads="1"/>
            </p:cNvSpPr>
            <p:nvPr/>
          </p:nvSpPr>
          <p:spPr bwMode="auto">
            <a:xfrm>
              <a:off x="2978432" y="2294763"/>
              <a:ext cx="503237" cy="71437"/>
            </a:xfrm>
            <a:prstGeom prst="parallelogram">
              <a:avLst>
                <a:gd name="adj" fmla="val 69499"/>
              </a:avLst>
            </a:prstGeom>
            <a:solidFill>
              <a:srgbClr val="00B050"/>
            </a:solidFill>
            <a:ln w="12700">
              <a:noFill/>
              <a:miter lim="800000"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" name="Rectangle 110"/>
            <p:cNvSpPr>
              <a:spLocks noChangeArrowheads="1"/>
            </p:cNvSpPr>
            <p:nvPr/>
          </p:nvSpPr>
          <p:spPr bwMode="auto">
            <a:xfrm>
              <a:off x="2365657" y="1681988"/>
              <a:ext cx="1836737" cy="36512"/>
            </a:xfrm>
            <a:prstGeom prst="rect">
              <a:avLst/>
            </a:prstGeom>
            <a:solidFill>
              <a:srgbClr val="969696"/>
            </a:solidFill>
            <a:ln w="952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" name="Rectangle 111"/>
            <p:cNvSpPr>
              <a:spLocks noChangeArrowheads="1"/>
            </p:cNvSpPr>
            <p:nvPr/>
          </p:nvSpPr>
          <p:spPr bwMode="auto">
            <a:xfrm>
              <a:off x="2833969" y="1681988"/>
              <a:ext cx="863600" cy="107950"/>
            </a:xfrm>
            <a:prstGeom prst="rect">
              <a:avLst/>
            </a:prstGeom>
            <a:solidFill>
              <a:srgbClr val="008000"/>
            </a:solidFill>
            <a:ln w="12700">
              <a:noFill/>
              <a:miter lim="800000"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" name="AutoShape 112"/>
            <p:cNvSpPr>
              <a:spLocks noChangeArrowheads="1"/>
            </p:cNvSpPr>
            <p:nvPr/>
          </p:nvSpPr>
          <p:spPr bwMode="auto">
            <a:xfrm>
              <a:off x="2294219" y="1178750"/>
              <a:ext cx="2303463" cy="503238"/>
            </a:xfrm>
            <a:prstGeom prst="cube">
              <a:avLst>
                <a:gd name="adj" fmla="val 53626"/>
              </a:avLst>
            </a:prstGeom>
            <a:gradFill flip="none" rotWithShape="1">
              <a:gsLst>
                <a:gs pos="0">
                  <a:srgbClr val="008000"/>
                </a:gs>
                <a:gs pos="100000">
                  <a:srgbClr val="92D050"/>
                </a:gs>
              </a:gsLst>
              <a:lin ang="18900000" scaled="1"/>
              <a:tileRect/>
            </a:gradFill>
            <a:ln w="12700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" name="正方形/長方形 92"/>
            <p:cNvSpPr/>
            <p:nvPr/>
          </p:nvSpPr>
          <p:spPr bwMode="auto">
            <a:xfrm>
              <a:off x="2294219" y="1606654"/>
              <a:ext cx="2034381" cy="45719"/>
            </a:xfrm>
            <a:prstGeom prst="rect">
              <a:avLst/>
            </a:prstGeom>
            <a:solidFill>
              <a:schemeClr val="bg1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4" name="テキスト ボックス 93"/>
            <p:cNvSpPr txBox="1"/>
            <p:nvPr/>
          </p:nvSpPr>
          <p:spPr>
            <a:xfrm>
              <a:off x="2942517" y="1699006"/>
              <a:ext cx="646504" cy="73914"/>
            </a:xfrm>
            <a:prstGeom prst="rect">
              <a:avLst/>
            </a:prstGeom>
            <a:noFill/>
            <a:ln w="12700"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sz="1100" b="1" dirty="0" smtClean="0">
                  <a:solidFill>
                    <a:schemeClr val="bg1"/>
                  </a:solidFill>
                  <a:latin typeface="+mj-ea"/>
                  <a:ea typeface="+mj-ea"/>
                </a:rPr>
                <a:t>おにぎりフェア</a:t>
              </a:r>
              <a:endParaRPr kumimoji="1" lang="ja-JP" altLang="en-US" sz="1100" b="1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sp>
          <p:nvSpPr>
            <p:cNvPr id="95" name="Rectangle 87"/>
            <p:cNvSpPr>
              <a:spLocks noChangeArrowheads="1"/>
            </p:cNvSpPr>
            <p:nvPr/>
          </p:nvSpPr>
          <p:spPr bwMode="auto">
            <a:xfrm>
              <a:off x="2438682" y="1826450"/>
              <a:ext cx="576262" cy="395288"/>
            </a:xfrm>
            <a:prstGeom prst="rect">
              <a:avLst/>
            </a:prstGeom>
            <a:solidFill>
              <a:srgbClr val="00B0F0">
                <a:alpha val="50000"/>
              </a:srgbClr>
            </a:solidFill>
            <a:ln w="12700">
              <a:noFill/>
              <a:miter lim="800000"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" name="Rectangle 88"/>
            <p:cNvSpPr>
              <a:spLocks noChangeArrowheads="1"/>
            </p:cNvSpPr>
            <p:nvPr/>
          </p:nvSpPr>
          <p:spPr bwMode="auto">
            <a:xfrm>
              <a:off x="3518182" y="1826450"/>
              <a:ext cx="576262" cy="395288"/>
            </a:xfrm>
            <a:prstGeom prst="rect">
              <a:avLst/>
            </a:prstGeom>
            <a:solidFill>
              <a:srgbClr val="00B0F0">
                <a:alpha val="50000"/>
              </a:srgbClr>
            </a:solidFill>
            <a:ln w="12700">
              <a:noFill/>
              <a:miter lim="800000"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" name="Rectangle 87"/>
            <p:cNvSpPr>
              <a:spLocks noChangeArrowheads="1"/>
            </p:cNvSpPr>
            <p:nvPr/>
          </p:nvSpPr>
          <p:spPr bwMode="auto">
            <a:xfrm>
              <a:off x="2365657" y="2211578"/>
              <a:ext cx="649287" cy="46672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12700">
              <a:noFill/>
              <a:miter lim="800000"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" name="Rectangle 88"/>
            <p:cNvSpPr>
              <a:spLocks noChangeArrowheads="1"/>
            </p:cNvSpPr>
            <p:nvPr/>
          </p:nvSpPr>
          <p:spPr bwMode="auto">
            <a:xfrm>
              <a:off x="3518182" y="2211578"/>
              <a:ext cx="684212" cy="46672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12700">
              <a:noFill/>
              <a:miter lim="800000"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393" name="グループ化 392"/>
          <p:cNvGrpSpPr/>
          <p:nvPr/>
        </p:nvGrpSpPr>
        <p:grpSpPr>
          <a:xfrm>
            <a:off x="2238663" y="1245132"/>
            <a:ext cx="1693258" cy="901226"/>
            <a:chOff x="2238663" y="1245132"/>
            <a:chExt cx="1693258" cy="901226"/>
          </a:xfrm>
        </p:grpSpPr>
        <p:sp>
          <p:nvSpPr>
            <p:cNvPr id="3" name="台形 2"/>
            <p:cNvSpPr/>
            <p:nvPr/>
          </p:nvSpPr>
          <p:spPr bwMode="auto">
            <a:xfrm>
              <a:off x="2238663" y="1963192"/>
              <a:ext cx="1693258" cy="183166"/>
            </a:xfrm>
            <a:prstGeom prst="trapezoid">
              <a:avLst>
                <a:gd name="adj" fmla="val 45561"/>
              </a:avLst>
            </a:prstGeom>
            <a:solidFill>
              <a:schemeClr val="tx1">
                <a:lumMod val="50000"/>
                <a:lumOff val="50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1" name="正方形/長方形 100"/>
            <p:cNvSpPr/>
            <p:nvPr/>
          </p:nvSpPr>
          <p:spPr bwMode="auto">
            <a:xfrm>
              <a:off x="2341535" y="1547348"/>
              <a:ext cx="1487516" cy="480819"/>
            </a:xfrm>
            <a:prstGeom prst="rect">
              <a:avLst/>
            </a:prstGeom>
            <a:solidFill>
              <a:srgbClr val="FFFF99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6" name="正方形/長方形 105"/>
            <p:cNvSpPr/>
            <p:nvPr/>
          </p:nvSpPr>
          <p:spPr bwMode="auto">
            <a:xfrm>
              <a:off x="2430435" y="1547348"/>
              <a:ext cx="1307430" cy="480819"/>
            </a:xfrm>
            <a:prstGeom prst="rect">
              <a:avLst/>
            </a:prstGeom>
            <a:solidFill>
              <a:schemeClr val="accent1"/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1" name="正方形/長方形 110"/>
            <p:cNvSpPr/>
            <p:nvPr/>
          </p:nvSpPr>
          <p:spPr bwMode="auto">
            <a:xfrm>
              <a:off x="2430435" y="1982448"/>
              <a:ext cx="407330" cy="45719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2" name="正方形/長方形 111"/>
            <p:cNvSpPr/>
            <p:nvPr/>
          </p:nvSpPr>
          <p:spPr bwMode="auto">
            <a:xfrm>
              <a:off x="2559633" y="1547348"/>
              <a:ext cx="45719" cy="480819"/>
            </a:xfrm>
            <a:prstGeom prst="rect">
              <a:avLst/>
            </a:prstGeom>
            <a:solidFill>
              <a:srgbClr val="FFCC66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3" name="正方形/長方形 112"/>
            <p:cNvSpPr/>
            <p:nvPr/>
          </p:nvSpPr>
          <p:spPr bwMode="auto">
            <a:xfrm>
              <a:off x="2792046" y="1547348"/>
              <a:ext cx="45719" cy="480819"/>
            </a:xfrm>
            <a:prstGeom prst="rect">
              <a:avLst/>
            </a:prstGeom>
            <a:solidFill>
              <a:srgbClr val="FFCC66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17" name="グループ化 116"/>
            <p:cNvGrpSpPr/>
            <p:nvPr/>
          </p:nvGrpSpPr>
          <p:grpSpPr>
            <a:xfrm flipH="1">
              <a:off x="3330535" y="1547348"/>
              <a:ext cx="407330" cy="480819"/>
              <a:chOff x="2843820" y="1547348"/>
              <a:chExt cx="407330" cy="480819"/>
            </a:xfrm>
            <a:solidFill>
              <a:srgbClr val="FFCC66"/>
            </a:solidFill>
          </p:grpSpPr>
          <p:sp>
            <p:nvSpPr>
              <p:cNvPr id="114" name="正方形/長方形 113"/>
              <p:cNvSpPr/>
              <p:nvPr/>
            </p:nvSpPr>
            <p:spPr bwMode="auto">
              <a:xfrm>
                <a:off x="2843820" y="1982448"/>
                <a:ext cx="407330" cy="45719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" name="正方形/長方形 114"/>
              <p:cNvSpPr/>
              <p:nvPr/>
            </p:nvSpPr>
            <p:spPr bwMode="auto">
              <a:xfrm>
                <a:off x="2973018" y="1547348"/>
                <a:ext cx="45719" cy="480819"/>
              </a:xfrm>
              <a:prstGeom prst="rect">
                <a:avLst/>
              </a:prstGeom>
              <a:grpFill/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" name="正方形/長方形 115"/>
              <p:cNvSpPr/>
              <p:nvPr/>
            </p:nvSpPr>
            <p:spPr bwMode="auto">
              <a:xfrm>
                <a:off x="3205431" y="1547348"/>
                <a:ext cx="45719" cy="480819"/>
              </a:xfrm>
              <a:prstGeom prst="rect">
                <a:avLst/>
              </a:prstGeom>
              <a:grpFill/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18" name="正方形/長方形 117"/>
            <p:cNvSpPr/>
            <p:nvPr/>
          </p:nvSpPr>
          <p:spPr bwMode="auto">
            <a:xfrm>
              <a:off x="2837765" y="1566377"/>
              <a:ext cx="492770" cy="45719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9" name="正方形/長方形 118"/>
            <p:cNvSpPr/>
            <p:nvPr/>
          </p:nvSpPr>
          <p:spPr bwMode="auto">
            <a:xfrm>
              <a:off x="2837765" y="1544277"/>
              <a:ext cx="492770" cy="45719"/>
            </a:xfrm>
            <a:prstGeom prst="rect">
              <a:avLst/>
            </a:prstGeom>
            <a:solidFill>
              <a:schemeClr val="bg2">
                <a:lumMod val="75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0" name="正方形/長方形 119"/>
            <p:cNvSpPr/>
            <p:nvPr/>
          </p:nvSpPr>
          <p:spPr bwMode="auto">
            <a:xfrm>
              <a:off x="2837765" y="1612096"/>
              <a:ext cx="246385" cy="416071"/>
            </a:xfrm>
            <a:prstGeom prst="rect">
              <a:avLst/>
            </a:prstGeom>
            <a:gradFill flip="none" rotWithShape="1">
              <a:gsLst>
                <a:gs pos="0">
                  <a:srgbClr val="00B0F0"/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18900000" scaled="1"/>
              <a:tileRect/>
            </a:gra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1" name="正方形/長方形 120"/>
            <p:cNvSpPr/>
            <p:nvPr/>
          </p:nvSpPr>
          <p:spPr bwMode="auto">
            <a:xfrm>
              <a:off x="3084150" y="1612096"/>
              <a:ext cx="246385" cy="416071"/>
            </a:xfrm>
            <a:prstGeom prst="rect">
              <a:avLst/>
            </a:prstGeom>
            <a:gradFill flip="none" rotWithShape="1">
              <a:gsLst>
                <a:gs pos="0">
                  <a:srgbClr val="00B0F0"/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18900000" scaled="1"/>
              <a:tileRect/>
            </a:gra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3" name="正方形/長方形 122"/>
            <p:cNvSpPr/>
            <p:nvPr/>
          </p:nvSpPr>
          <p:spPr bwMode="auto">
            <a:xfrm>
              <a:off x="2405370" y="1807449"/>
              <a:ext cx="171918" cy="27140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4" name="正方形/長方形 123"/>
            <p:cNvSpPr/>
            <p:nvPr/>
          </p:nvSpPr>
          <p:spPr bwMode="auto">
            <a:xfrm>
              <a:off x="2429351" y="1832597"/>
              <a:ext cx="123955" cy="7199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5" name="正方形/長方形 124"/>
            <p:cNvSpPr/>
            <p:nvPr/>
          </p:nvSpPr>
          <p:spPr bwMode="auto">
            <a:xfrm>
              <a:off x="2577288" y="1807449"/>
              <a:ext cx="171918" cy="27140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6" name="正方形/長方形 125"/>
            <p:cNvSpPr/>
            <p:nvPr/>
          </p:nvSpPr>
          <p:spPr bwMode="auto">
            <a:xfrm>
              <a:off x="2601269" y="1832597"/>
              <a:ext cx="123955" cy="7199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9" name="正方形/長方形 128"/>
            <p:cNvSpPr/>
            <p:nvPr/>
          </p:nvSpPr>
          <p:spPr bwMode="auto">
            <a:xfrm>
              <a:off x="2297705" y="1501629"/>
              <a:ext cx="1575175" cy="45719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0" name="正方形/長方形 129"/>
            <p:cNvSpPr/>
            <p:nvPr/>
          </p:nvSpPr>
          <p:spPr bwMode="auto">
            <a:xfrm>
              <a:off x="2257715" y="1245132"/>
              <a:ext cx="1655156" cy="257297"/>
            </a:xfrm>
            <a:prstGeom prst="rect">
              <a:avLst/>
            </a:prstGeom>
            <a:solidFill>
              <a:srgbClr val="FF00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1" name="正方形/長方形 130"/>
            <p:cNvSpPr/>
            <p:nvPr/>
          </p:nvSpPr>
          <p:spPr bwMode="auto">
            <a:xfrm>
              <a:off x="2257715" y="1416202"/>
              <a:ext cx="1655156" cy="45719"/>
            </a:xfrm>
            <a:prstGeom prst="rect">
              <a:avLst/>
            </a:prstGeom>
            <a:solidFill>
              <a:schemeClr val="bg1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2" name="正方形/長方形 131"/>
            <p:cNvSpPr/>
            <p:nvPr/>
          </p:nvSpPr>
          <p:spPr>
            <a:xfrm>
              <a:off x="3062791" y="1293701"/>
              <a:ext cx="810090" cy="94805"/>
            </a:xfrm>
            <a:prstGeom prst="rect">
              <a:avLst/>
            </a:prstGeom>
            <a:ln>
              <a:noFill/>
            </a:ln>
          </p:spPr>
          <p:txBody>
            <a:bodyPr wrap="none">
              <a:prstTxWarp prst="textPlain">
                <a:avLst/>
              </a:prstTxWarp>
              <a:spAutoFit/>
            </a:bodyPr>
            <a:lstStyle/>
            <a:p>
              <a:r>
                <a:rPr lang="en-US" altLang="ja-JP" b="1" dirty="0" smtClean="0">
                  <a:solidFill>
                    <a:schemeClr val="bg1"/>
                  </a:solidFill>
                </a:rPr>
                <a:t>Convenience Store</a:t>
              </a:r>
              <a:endParaRPr lang="ja-JP" altLang="en-US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398" name="グループ化 397"/>
          <p:cNvGrpSpPr/>
          <p:nvPr/>
        </p:nvGrpSpPr>
        <p:grpSpPr>
          <a:xfrm>
            <a:off x="4277924" y="1043735"/>
            <a:ext cx="1395155" cy="1170130"/>
            <a:chOff x="4277924" y="1043735"/>
            <a:chExt cx="1395155" cy="1170130"/>
          </a:xfrm>
        </p:grpSpPr>
        <p:sp>
          <p:nvSpPr>
            <p:cNvPr id="127" name="正方形/長方形 126"/>
            <p:cNvSpPr/>
            <p:nvPr/>
          </p:nvSpPr>
          <p:spPr bwMode="auto">
            <a:xfrm>
              <a:off x="4277924" y="1043735"/>
              <a:ext cx="1395155" cy="330045"/>
            </a:xfrm>
            <a:prstGeom prst="rect">
              <a:avLst/>
            </a:prstGeom>
            <a:solidFill>
              <a:srgbClr val="FF00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8" name="正方形/長方形 127"/>
            <p:cNvSpPr/>
            <p:nvPr/>
          </p:nvSpPr>
          <p:spPr bwMode="auto">
            <a:xfrm>
              <a:off x="4277924" y="1373780"/>
              <a:ext cx="1395155" cy="840085"/>
            </a:xfrm>
            <a:prstGeom prst="rect">
              <a:avLst/>
            </a:prstGeom>
            <a:solidFill>
              <a:srgbClr val="CCFFFF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6" name="正方形/長方形 135"/>
            <p:cNvSpPr/>
            <p:nvPr/>
          </p:nvSpPr>
          <p:spPr bwMode="auto">
            <a:xfrm>
              <a:off x="4277924" y="1273262"/>
              <a:ext cx="1395155" cy="45719"/>
            </a:xfrm>
            <a:prstGeom prst="rect">
              <a:avLst/>
            </a:prstGeom>
            <a:solidFill>
              <a:schemeClr val="bg1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7" name="正方形/長方形 136"/>
            <p:cNvSpPr/>
            <p:nvPr/>
          </p:nvSpPr>
          <p:spPr bwMode="auto">
            <a:xfrm>
              <a:off x="4277925" y="2146358"/>
              <a:ext cx="585065" cy="67507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9" name="正方形/長方形 138"/>
            <p:cNvSpPr/>
            <p:nvPr/>
          </p:nvSpPr>
          <p:spPr bwMode="auto">
            <a:xfrm>
              <a:off x="5538064" y="2146358"/>
              <a:ext cx="135015" cy="67507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3" name="正方形/長方形 142"/>
            <p:cNvSpPr/>
            <p:nvPr/>
          </p:nvSpPr>
          <p:spPr>
            <a:xfrm>
              <a:off x="4362949" y="1097212"/>
              <a:ext cx="1225103" cy="143374"/>
            </a:xfrm>
            <a:prstGeom prst="rect">
              <a:avLst/>
            </a:prstGeom>
            <a:ln>
              <a:noFill/>
            </a:ln>
          </p:spPr>
          <p:txBody>
            <a:bodyPr wrap="none">
              <a:prstTxWarp prst="textPlain">
                <a:avLst/>
              </a:prstTxWarp>
              <a:spAutoFit/>
            </a:bodyPr>
            <a:lstStyle/>
            <a:p>
              <a:r>
                <a:rPr lang="ja-JP" altLang="en-US" b="1" dirty="0" smtClean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コンビニエンス</a:t>
              </a:r>
              <a:r>
                <a:rPr lang="ja-JP" altLang="en-US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ストア</a:t>
              </a:r>
            </a:p>
          </p:txBody>
        </p:sp>
        <p:sp>
          <p:nvSpPr>
            <p:cNvPr id="152" name="正方形/長方形 151"/>
            <p:cNvSpPr/>
            <p:nvPr/>
          </p:nvSpPr>
          <p:spPr bwMode="auto">
            <a:xfrm>
              <a:off x="4856320" y="1416202"/>
              <a:ext cx="340872" cy="797662"/>
            </a:xfrm>
            <a:prstGeom prst="rect">
              <a:avLst/>
            </a:prstGeom>
            <a:gradFill flip="none" rotWithShape="1">
              <a:gsLst>
                <a:gs pos="0">
                  <a:srgbClr val="00B0F0"/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18900000" scaled="1"/>
              <a:tileRect/>
            </a:gra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3" name="正方形/長方形 152"/>
            <p:cNvSpPr/>
            <p:nvPr/>
          </p:nvSpPr>
          <p:spPr bwMode="auto">
            <a:xfrm>
              <a:off x="5197192" y="1416202"/>
              <a:ext cx="340872" cy="797662"/>
            </a:xfrm>
            <a:prstGeom prst="rect">
              <a:avLst/>
            </a:prstGeom>
            <a:gradFill flip="none" rotWithShape="1">
              <a:gsLst>
                <a:gs pos="0">
                  <a:srgbClr val="00B0F0"/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18900000" scaled="1"/>
              <a:tileRect/>
            </a:gra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4" name="正方形/長方形 153"/>
            <p:cNvSpPr/>
            <p:nvPr/>
          </p:nvSpPr>
          <p:spPr bwMode="auto">
            <a:xfrm>
              <a:off x="4430444" y="1439062"/>
              <a:ext cx="45719" cy="707296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5" name="正方形/長方形 154"/>
            <p:cNvSpPr/>
            <p:nvPr/>
          </p:nvSpPr>
          <p:spPr bwMode="auto">
            <a:xfrm>
              <a:off x="4633680" y="1439062"/>
              <a:ext cx="45719" cy="707296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6" name="正方形/長方形 155"/>
            <p:cNvSpPr/>
            <p:nvPr/>
          </p:nvSpPr>
          <p:spPr bwMode="auto">
            <a:xfrm>
              <a:off x="4277925" y="1373263"/>
              <a:ext cx="1395154" cy="67507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7" name="正方形/長方形 156"/>
            <p:cNvSpPr/>
            <p:nvPr/>
          </p:nvSpPr>
          <p:spPr bwMode="auto">
            <a:xfrm>
              <a:off x="4856319" y="1373780"/>
              <a:ext cx="681745" cy="76802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99" name="グループ化 398"/>
          <p:cNvGrpSpPr/>
          <p:nvPr/>
        </p:nvGrpSpPr>
        <p:grpSpPr>
          <a:xfrm>
            <a:off x="5988115" y="1097212"/>
            <a:ext cx="1665185" cy="1341677"/>
            <a:chOff x="5988115" y="1097212"/>
            <a:chExt cx="1665185" cy="1341677"/>
          </a:xfrm>
        </p:grpSpPr>
        <p:sp>
          <p:nvSpPr>
            <p:cNvPr id="173" name="正方形/長方形 172"/>
            <p:cNvSpPr/>
            <p:nvPr/>
          </p:nvSpPr>
          <p:spPr bwMode="auto">
            <a:xfrm>
              <a:off x="6051895" y="1541551"/>
              <a:ext cx="1537624" cy="638560"/>
            </a:xfrm>
            <a:prstGeom prst="rect">
              <a:avLst/>
            </a:prstGeom>
            <a:solidFill>
              <a:srgbClr val="FFFF99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7" name="正方形/長方形 186"/>
            <p:cNvSpPr/>
            <p:nvPr/>
          </p:nvSpPr>
          <p:spPr bwMode="auto">
            <a:xfrm>
              <a:off x="6163655" y="1541551"/>
              <a:ext cx="1309625" cy="638560"/>
            </a:xfrm>
            <a:prstGeom prst="rect">
              <a:avLst/>
            </a:prstGeom>
            <a:solidFill>
              <a:schemeClr val="accent1"/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3" name="正方形/長方形 182"/>
            <p:cNvSpPr/>
            <p:nvPr/>
          </p:nvSpPr>
          <p:spPr bwMode="auto">
            <a:xfrm>
              <a:off x="6051895" y="2134392"/>
              <a:ext cx="1537624" cy="45719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2" name="台形 171"/>
            <p:cNvSpPr/>
            <p:nvPr/>
          </p:nvSpPr>
          <p:spPr bwMode="auto">
            <a:xfrm>
              <a:off x="5988115" y="1097212"/>
              <a:ext cx="1665185" cy="269883"/>
            </a:xfrm>
            <a:prstGeom prst="trapezoid">
              <a:avLst>
                <a:gd name="adj" fmla="val 45561"/>
              </a:avLst>
            </a:prstGeom>
            <a:solidFill>
              <a:srgbClr val="FF505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4" name="正方形/長方形 173"/>
            <p:cNvSpPr/>
            <p:nvPr/>
          </p:nvSpPr>
          <p:spPr bwMode="auto">
            <a:xfrm>
              <a:off x="6051895" y="1612097"/>
              <a:ext cx="1537624" cy="54634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80" name="グループ化 179"/>
            <p:cNvGrpSpPr/>
            <p:nvPr/>
          </p:nvGrpSpPr>
          <p:grpSpPr>
            <a:xfrm>
              <a:off x="6505672" y="1671879"/>
              <a:ext cx="630070" cy="508232"/>
              <a:chOff x="6483171" y="1671879"/>
              <a:chExt cx="1260140" cy="508232"/>
            </a:xfrm>
            <a:gradFill flip="none" rotWithShape="1">
              <a:gsLst>
                <a:gs pos="0">
                  <a:srgbClr val="00B0F0"/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18900000" scaled="1"/>
              <a:tileRect/>
            </a:gradFill>
          </p:grpSpPr>
          <p:sp>
            <p:nvSpPr>
              <p:cNvPr id="176" name="正方形/長方形 175"/>
              <p:cNvSpPr/>
              <p:nvPr/>
            </p:nvSpPr>
            <p:spPr bwMode="auto">
              <a:xfrm>
                <a:off x="6483171" y="1671879"/>
                <a:ext cx="630070" cy="508232"/>
              </a:xfrm>
              <a:prstGeom prst="rect">
                <a:avLst/>
              </a:prstGeom>
              <a:grpFill/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9" name="正方形/長方形 178"/>
              <p:cNvSpPr/>
              <p:nvPr/>
            </p:nvSpPr>
            <p:spPr bwMode="auto">
              <a:xfrm>
                <a:off x="7113241" y="1671879"/>
                <a:ext cx="630070" cy="508232"/>
              </a:xfrm>
              <a:prstGeom prst="rect">
                <a:avLst/>
              </a:prstGeom>
              <a:grpFill/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81" name="正方形/長方形 180"/>
            <p:cNvSpPr/>
            <p:nvPr/>
          </p:nvSpPr>
          <p:spPr bwMode="auto">
            <a:xfrm>
              <a:off x="6371935" y="1625600"/>
              <a:ext cx="897546" cy="128217"/>
            </a:xfrm>
            <a:prstGeom prst="rect">
              <a:avLst/>
            </a:prstGeom>
            <a:solidFill>
              <a:srgbClr val="FFC0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2" name="台形 181"/>
            <p:cNvSpPr/>
            <p:nvPr/>
          </p:nvSpPr>
          <p:spPr bwMode="auto">
            <a:xfrm>
              <a:off x="6417655" y="2180110"/>
              <a:ext cx="806106" cy="258779"/>
            </a:xfrm>
            <a:prstGeom prst="trapezoid">
              <a:avLst>
                <a:gd name="adj" fmla="val 45561"/>
              </a:avLst>
            </a:prstGeom>
            <a:solidFill>
              <a:srgbClr val="00B05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4" name="正方形/長方形 183"/>
            <p:cNvSpPr/>
            <p:nvPr/>
          </p:nvSpPr>
          <p:spPr bwMode="auto">
            <a:xfrm>
              <a:off x="5988115" y="1367095"/>
              <a:ext cx="1665185" cy="258505"/>
            </a:xfrm>
            <a:prstGeom prst="rect">
              <a:avLst/>
            </a:prstGeom>
            <a:solidFill>
              <a:srgbClr val="FF00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5" name="正方形/長方形 184"/>
            <p:cNvSpPr/>
            <p:nvPr/>
          </p:nvSpPr>
          <p:spPr bwMode="auto">
            <a:xfrm>
              <a:off x="5988115" y="1541551"/>
              <a:ext cx="1665185" cy="45719"/>
            </a:xfrm>
            <a:prstGeom prst="rect">
              <a:avLst/>
            </a:prstGeom>
            <a:solidFill>
              <a:schemeClr val="bg1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1" name="正方形/長方形 190"/>
            <p:cNvSpPr/>
            <p:nvPr/>
          </p:nvSpPr>
          <p:spPr>
            <a:xfrm>
              <a:off x="7135742" y="1412484"/>
              <a:ext cx="491405" cy="89945"/>
            </a:xfrm>
            <a:prstGeom prst="rect">
              <a:avLst/>
            </a:prstGeom>
            <a:ln>
              <a:noFill/>
            </a:ln>
          </p:spPr>
          <p:txBody>
            <a:bodyPr wrap="none">
              <a:prstTxWarp prst="textPlain">
                <a:avLst/>
              </a:prstTxWarp>
              <a:spAutoFit/>
            </a:bodyPr>
            <a:lstStyle/>
            <a:p>
              <a:r>
                <a:rPr lang="ja-JP" altLang="en-US" b="1" dirty="0">
                  <a:solidFill>
                    <a:schemeClr val="bg1"/>
                  </a:solidFill>
                  <a:latin typeface="+mj-ea"/>
                  <a:ea typeface="+mj-ea"/>
                </a:rPr>
                <a:t>コンビニ</a:t>
              </a:r>
            </a:p>
          </p:txBody>
        </p:sp>
        <p:sp>
          <p:nvSpPr>
            <p:cNvPr id="192" name="正方形/長方形 191"/>
            <p:cNvSpPr/>
            <p:nvPr/>
          </p:nvSpPr>
          <p:spPr>
            <a:xfrm>
              <a:off x="6437976" y="1638991"/>
              <a:ext cx="765464" cy="89582"/>
            </a:xfrm>
            <a:prstGeom prst="rect">
              <a:avLst/>
            </a:prstGeom>
            <a:ln>
              <a:noFill/>
            </a:ln>
          </p:spPr>
          <p:txBody>
            <a:bodyPr wrap="none">
              <a:prstTxWarp prst="textPlain">
                <a:avLst/>
              </a:prstTxWarp>
              <a:spAutoFit/>
            </a:bodyPr>
            <a:lstStyle/>
            <a:p>
              <a:r>
                <a:rPr lang="en-US" altLang="ja-JP" b="1" dirty="0" smtClean="0">
                  <a:solidFill>
                    <a:srgbClr val="FF0000"/>
                  </a:solidFill>
                  <a:latin typeface="+mj-lt"/>
                </a:rPr>
                <a:t>Dessert</a:t>
              </a:r>
              <a:r>
                <a:rPr lang="ja-JP" altLang="en-US" b="1" dirty="0" smtClean="0">
                  <a:solidFill>
                    <a:srgbClr val="FF0000"/>
                  </a:solidFill>
                  <a:latin typeface="+mj-lt"/>
                </a:rPr>
                <a:t> </a:t>
              </a:r>
              <a:r>
                <a:rPr lang="en-US" altLang="ja-JP" b="1" dirty="0" smtClean="0">
                  <a:solidFill>
                    <a:srgbClr val="FF0000"/>
                  </a:solidFill>
                  <a:latin typeface="+mj-lt"/>
                </a:rPr>
                <a:t>Fair</a:t>
              </a:r>
              <a:endParaRPr lang="ja-JP" altLang="en-US" b="1" dirty="0">
                <a:solidFill>
                  <a:srgbClr val="FF0000"/>
                </a:solidFill>
                <a:latin typeface="+mj-lt"/>
              </a:endParaRPr>
            </a:p>
          </p:txBody>
        </p:sp>
      </p:grpSp>
      <p:grpSp>
        <p:nvGrpSpPr>
          <p:cNvPr id="246" name="グループ化 245"/>
          <p:cNvGrpSpPr/>
          <p:nvPr/>
        </p:nvGrpSpPr>
        <p:grpSpPr>
          <a:xfrm>
            <a:off x="8013339" y="962337"/>
            <a:ext cx="1397443" cy="1382837"/>
            <a:chOff x="4104662" y="2625353"/>
            <a:chExt cx="1719614" cy="1701640"/>
          </a:xfrm>
        </p:grpSpPr>
        <p:sp>
          <p:nvSpPr>
            <p:cNvPr id="208" name="平行四辺形 207"/>
            <p:cNvSpPr/>
            <p:nvPr/>
          </p:nvSpPr>
          <p:spPr bwMode="auto">
            <a:xfrm rot="9000000" flipV="1">
              <a:off x="4104662" y="3362654"/>
              <a:ext cx="1673338" cy="964339"/>
            </a:xfrm>
            <a:prstGeom prst="parallelogram">
              <a:avLst>
                <a:gd name="adj" fmla="val 59826"/>
              </a:avLst>
            </a:prstGeom>
            <a:solidFill>
              <a:schemeClr val="bg1">
                <a:lumMod val="50000"/>
              </a:schemeClr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2" name="角丸四角形 231"/>
            <p:cNvSpPr/>
            <p:nvPr/>
          </p:nvSpPr>
          <p:spPr bwMode="auto">
            <a:xfrm>
              <a:off x="4810601" y="2914143"/>
              <a:ext cx="45719" cy="540060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75000"/>
              </a:schemeClr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33" name="グループ化 232"/>
            <p:cNvGrpSpPr/>
            <p:nvPr/>
          </p:nvGrpSpPr>
          <p:grpSpPr>
            <a:xfrm>
              <a:off x="4720272" y="2625353"/>
              <a:ext cx="271544" cy="388475"/>
              <a:chOff x="4566082" y="2699031"/>
              <a:chExt cx="335020" cy="479284"/>
            </a:xfrm>
          </p:grpSpPr>
          <p:sp>
            <p:nvSpPr>
              <p:cNvPr id="234" name="平行四辺形 233"/>
              <p:cNvSpPr/>
              <p:nvPr/>
            </p:nvSpPr>
            <p:spPr bwMode="auto">
              <a:xfrm rot="5400000">
                <a:off x="4461624" y="2807864"/>
                <a:ext cx="479283" cy="261618"/>
              </a:xfrm>
              <a:prstGeom prst="parallelogram">
                <a:avLst>
                  <a:gd name="adj" fmla="val 51085"/>
                </a:avLst>
              </a:prstGeom>
              <a:solidFill>
                <a:srgbClr val="FF0000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5" name="平行四辺形 228"/>
              <p:cNvSpPr/>
              <p:nvPr/>
            </p:nvSpPr>
            <p:spPr bwMode="auto">
              <a:xfrm rot="12600000">
                <a:off x="4566082" y="2713772"/>
                <a:ext cx="335020" cy="77198"/>
              </a:xfrm>
              <a:custGeom>
                <a:avLst/>
                <a:gdLst>
                  <a:gd name="connsiteX0" fmla="*/ 0 w 316244"/>
                  <a:gd name="connsiteY0" fmla="*/ 48759 h 48759"/>
                  <a:gd name="connsiteX1" fmla="*/ 19023 w 316244"/>
                  <a:gd name="connsiteY1" fmla="*/ 0 h 48759"/>
                  <a:gd name="connsiteX2" fmla="*/ 316244 w 316244"/>
                  <a:gd name="connsiteY2" fmla="*/ 0 h 48759"/>
                  <a:gd name="connsiteX3" fmla="*/ 297221 w 316244"/>
                  <a:gd name="connsiteY3" fmla="*/ 48759 h 48759"/>
                  <a:gd name="connsiteX4" fmla="*/ 0 w 316244"/>
                  <a:gd name="connsiteY4" fmla="*/ 48759 h 48759"/>
                  <a:gd name="connsiteX0" fmla="*/ 0 w 315223"/>
                  <a:gd name="connsiteY0" fmla="*/ 65768 h 65768"/>
                  <a:gd name="connsiteX1" fmla="*/ 19023 w 315223"/>
                  <a:gd name="connsiteY1" fmla="*/ 17009 h 65768"/>
                  <a:gd name="connsiteX2" fmla="*/ 315223 w 315223"/>
                  <a:gd name="connsiteY2" fmla="*/ 0 h 65768"/>
                  <a:gd name="connsiteX3" fmla="*/ 297221 w 315223"/>
                  <a:gd name="connsiteY3" fmla="*/ 65768 h 65768"/>
                  <a:gd name="connsiteX4" fmla="*/ 0 w 315223"/>
                  <a:gd name="connsiteY4" fmla="*/ 65768 h 65768"/>
                  <a:gd name="connsiteX0" fmla="*/ 0 w 332163"/>
                  <a:gd name="connsiteY0" fmla="*/ 82147 h 82147"/>
                  <a:gd name="connsiteX1" fmla="*/ 35963 w 332163"/>
                  <a:gd name="connsiteY1" fmla="*/ 17009 h 82147"/>
                  <a:gd name="connsiteX2" fmla="*/ 332163 w 332163"/>
                  <a:gd name="connsiteY2" fmla="*/ 0 h 82147"/>
                  <a:gd name="connsiteX3" fmla="*/ 314161 w 332163"/>
                  <a:gd name="connsiteY3" fmla="*/ 65768 h 82147"/>
                  <a:gd name="connsiteX4" fmla="*/ 0 w 332163"/>
                  <a:gd name="connsiteY4" fmla="*/ 82147 h 82147"/>
                  <a:gd name="connsiteX0" fmla="*/ 0 w 327469"/>
                  <a:gd name="connsiteY0" fmla="*/ 75038 h 75038"/>
                  <a:gd name="connsiteX1" fmla="*/ 31269 w 327469"/>
                  <a:gd name="connsiteY1" fmla="*/ 17009 h 75038"/>
                  <a:gd name="connsiteX2" fmla="*/ 327469 w 327469"/>
                  <a:gd name="connsiteY2" fmla="*/ 0 h 75038"/>
                  <a:gd name="connsiteX3" fmla="*/ 309467 w 327469"/>
                  <a:gd name="connsiteY3" fmla="*/ 65768 h 75038"/>
                  <a:gd name="connsiteX4" fmla="*/ 0 w 327469"/>
                  <a:gd name="connsiteY4" fmla="*/ 75038 h 75038"/>
                  <a:gd name="connsiteX0" fmla="*/ 0 w 327469"/>
                  <a:gd name="connsiteY0" fmla="*/ 75038 h 75038"/>
                  <a:gd name="connsiteX1" fmla="*/ 31269 w 327469"/>
                  <a:gd name="connsiteY1" fmla="*/ 17009 h 75038"/>
                  <a:gd name="connsiteX2" fmla="*/ 327469 w 327469"/>
                  <a:gd name="connsiteY2" fmla="*/ 0 h 75038"/>
                  <a:gd name="connsiteX3" fmla="*/ 275127 w 327469"/>
                  <a:gd name="connsiteY3" fmla="*/ 48199 h 75038"/>
                  <a:gd name="connsiteX4" fmla="*/ 0 w 327469"/>
                  <a:gd name="connsiteY4" fmla="*/ 75038 h 75038"/>
                  <a:gd name="connsiteX0" fmla="*/ 0 w 327469"/>
                  <a:gd name="connsiteY0" fmla="*/ 75038 h 75038"/>
                  <a:gd name="connsiteX1" fmla="*/ 31269 w 327469"/>
                  <a:gd name="connsiteY1" fmla="*/ 17009 h 75038"/>
                  <a:gd name="connsiteX2" fmla="*/ 327469 w 327469"/>
                  <a:gd name="connsiteY2" fmla="*/ 0 h 75038"/>
                  <a:gd name="connsiteX3" fmla="*/ 291438 w 327469"/>
                  <a:gd name="connsiteY3" fmla="*/ 49780 h 75038"/>
                  <a:gd name="connsiteX4" fmla="*/ 0 w 327469"/>
                  <a:gd name="connsiteY4" fmla="*/ 75038 h 75038"/>
                  <a:gd name="connsiteX0" fmla="*/ 0 w 335020"/>
                  <a:gd name="connsiteY0" fmla="*/ 77198 h 77198"/>
                  <a:gd name="connsiteX1" fmla="*/ 38820 w 335020"/>
                  <a:gd name="connsiteY1" fmla="*/ 17009 h 77198"/>
                  <a:gd name="connsiteX2" fmla="*/ 335020 w 335020"/>
                  <a:gd name="connsiteY2" fmla="*/ 0 h 77198"/>
                  <a:gd name="connsiteX3" fmla="*/ 298989 w 335020"/>
                  <a:gd name="connsiteY3" fmla="*/ 49780 h 77198"/>
                  <a:gd name="connsiteX4" fmla="*/ 0 w 335020"/>
                  <a:gd name="connsiteY4" fmla="*/ 77198 h 7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35020" h="77198">
                    <a:moveTo>
                      <a:pt x="0" y="77198"/>
                    </a:moveTo>
                    <a:lnTo>
                      <a:pt x="38820" y="17009"/>
                    </a:lnTo>
                    <a:lnTo>
                      <a:pt x="335020" y="0"/>
                    </a:lnTo>
                    <a:lnTo>
                      <a:pt x="298989" y="49780"/>
                    </a:lnTo>
                    <a:lnTo>
                      <a:pt x="0" y="77198"/>
                    </a:lnTo>
                    <a:close/>
                  </a:path>
                </a:pathLst>
              </a:custGeom>
              <a:solidFill>
                <a:srgbClr val="FF5050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6" name="平行四辺形 235"/>
              <p:cNvSpPr/>
              <p:nvPr/>
            </p:nvSpPr>
            <p:spPr bwMode="auto">
              <a:xfrm rot="5400000" flipV="1">
                <a:off x="4673298" y="2956588"/>
                <a:ext cx="379385" cy="64070"/>
              </a:xfrm>
              <a:prstGeom prst="parallelogram">
                <a:avLst>
                  <a:gd name="adj" fmla="val 51085"/>
                </a:avLst>
              </a:prstGeom>
              <a:solidFill>
                <a:srgbClr val="C00000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26" name="グループ化 225"/>
            <p:cNvGrpSpPr/>
            <p:nvPr/>
          </p:nvGrpSpPr>
          <p:grpSpPr>
            <a:xfrm>
              <a:off x="4720272" y="3111486"/>
              <a:ext cx="1104004" cy="921569"/>
              <a:chOff x="4547006" y="2487723"/>
              <a:chExt cx="1870651" cy="1561529"/>
            </a:xfrm>
          </p:grpSpPr>
          <p:sp>
            <p:nvSpPr>
              <p:cNvPr id="215" name="平行四辺形 214"/>
              <p:cNvSpPr/>
              <p:nvPr/>
            </p:nvSpPr>
            <p:spPr bwMode="auto">
              <a:xfrm rot="5400000">
                <a:off x="4724391" y="3010553"/>
                <a:ext cx="924984" cy="1152414"/>
              </a:xfrm>
              <a:prstGeom prst="parallelogram">
                <a:avLst>
                  <a:gd name="adj" fmla="val 62879"/>
                </a:avLst>
              </a:prstGeom>
              <a:solidFill>
                <a:schemeClr val="bg1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6" name="平行四辺形 215"/>
              <p:cNvSpPr/>
              <p:nvPr/>
            </p:nvSpPr>
            <p:spPr bwMode="auto">
              <a:xfrm rot="5400000" flipV="1">
                <a:off x="5677446" y="3354762"/>
                <a:ext cx="780135" cy="608845"/>
              </a:xfrm>
              <a:prstGeom prst="parallelogram">
                <a:avLst>
                  <a:gd name="adj" fmla="val 62879"/>
                </a:avLst>
              </a:prstGeom>
              <a:solidFill>
                <a:schemeClr val="bg1">
                  <a:lumMod val="95000"/>
                </a:scheme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7" name="平行四辺形 216"/>
              <p:cNvSpPr/>
              <p:nvPr/>
            </p:nvSpPr>
            <p:spPr bwMode="auto">
              <a:xfrm rot="5400000">
                <a:off x="4725258" y="3055552"/>
                <a:ext cx="879102" cy="1016540"/>
              </a:xfrm>
              <a:prstGeom prst="parallelogram">
                <a:avLst>
                  <a:gd name="adj" fmla="val 58545"/>
                </a:avLst>
              </a:prstGeom>
              <a:solidFill>
                <a:schemeClr val="accent1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8" name="平行四辺形 217"/>
              <p:cNvSpPr/>
              <p:nvPr/>
            </p:nvSpPr>
            <p:spPr bwMode="auto">
              <a:xfrm rot="5400000">
                <a:off x="4836732" y="3318955"/>
                <a:ext cx="602539" cy="444012"/>
              </a:xfrm>
              <a:prstGeom prst="parallelogram">
                <a:avLst>
                  <a:gd name="adj" fmla="val 49561"/>
                </a:avLst>
              </a:prstGeom>
              <a:solidFill>
                <a:schemeClr val="bg1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2" name="平行四辺形 221"/>
              <p:cNvSpPr/>
              <p:nvPr/>
            </p:nvSpPr>
            <p:spPr bwMode="auto">
              <a:xfrm rot="5400000">
                <a:off x="4907230" y="3139395"/>
                <a:ext cx="476486" cy="559933"/>
              </a:xfrm>
              <a:prstGeom prst="parallelogram">
                <a:avLst>
                  <a:gd name="adj" fmla="val 58307"/>
                </a:avLst>
              </a:prstGeom>
              <a:solidFill>
                <a:srgbClr val="FFC000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3" name="平行四辺形 198"/>
              <p:cNvSpPr/>
              <p:nvPr/>
            </p:nvSpPr>
            <p:spPr bwMode="auto">
              <a:xfrm rot="19800000" flipV="1">
                <a:off x="4743805" y="2487723"/>
                <a:ext cx="1487863" cy="1185866"/>
              </a:xfrm>
              <a:custGeom>
                <a:avLst/>
                <a:gdLst>
                  <a:gd name="connsiteX0" fmla="*/ 0 w 1487607"/>
                  <a:gd name="connsiteY0" fmla="*/ 1168908 h 1168908"/>
                  <a:gd name="connsiteX1" fmla="*/ 726266 w 1487607"/>
                  <a:gd name="connsiteY1" fmla="*/ 0 h 1168908"/>
                  <a:gd name="connsiteX2" fmla="*/ 1487607 w 1487607"/>
                  <a:gd name="connsiteY2" fmla="*/ 0 h 1168908"/>
                  <a:gd name="connsiteX3" fmla="*/ 761341 w 1487607"/>
                  <a:gd name="connsiteY3" fmla="*/ 1168908 h 1168908"/>
                  <a:gd name="connsiteX4" fmla="*/ 0 w 1487607"/>
                  <a:gd name="connsiteY4" fmla="*/ 1168908 h 1168908"/>
                  <a:gd name="connsiteX0" fmla="*/ 0 w 1487607"/>
                  <a:gd name="connsiteY0" fmla="*/ 1168908 h 1169181"/>
                  <a:gd name="connsiteX1" fmla="*/ 726266 w 1487607"/>
                  <a:gd name="connsiteY1" fmla="*/ 0 h 1169181"/>
                  <a:gd name="connsiteX2" fmla="*/ 1487607 w 1487607"/>
                  <a:gd name="connsiteY2" fmla="*/ 0 h 1169181"/>
                  <a:gd name="connsiteX3" fmla="*/ 699908 w 1487607"/>
                  <a:gd name="connsiteY3" fmla="*/ 1169181 h 1169181"/>
                  <a:gd name="connsiteX4" fmla="*/ 0 w 1487607"/>
                  <a:gd name="connsiteY4" fmla="*/ 1168908 h 1169181"/>
                  <a:gd name="connsiteX0" fmla="*/ 0 w 1487607"/>
                  <a:gd name="connsiteY0" fmla="*/ 1168908 h 1168908"/>
                  <a:gd name="connsiteX1" fmla="*/ 726266 w 1487607"/>
                  <a:gd name="connsiteY1" fmla="*/ 0 h 1168908"/>
                  <a:gd name="connsiteX2" fmla="*/ 1487607 w 1487607"/>
                  <a:gd name="connsiteY2" fmla="*/ 0 h 1168908"/>
                  <a:gd name="connsiteX3" fmla="*/ 705486 w 1487607"/>
                  <a:gd name="connsiteY3" fmla="*/ 1148363 h 1168908"/>
                  <a:gd name="connsiteX4" fmla="*/ 0 w 1487607"/>
                  <a:gd name="connsiteY4" fmla="*/ 1168908 h 1168908"/>
                  <a:gd name="connsiteX0" fmla="*/ 0 w 1487607"/>
                  <a:gd name="connsiteY0" fmla="*/ 1185866 h 1185866"/>
                  <a:gd name="connsiteX1" fmla="*/ 767068 w 1487607"/>
                  <a:gd name="connsiteY1" fmla="*/ 0 h 1185866"/>
                  <a:gd name="connsiteX2" fmla="*/ 1487607 w 1487607"/>
                  <a:gd name="connsiteY2" fmla="*/ 16958 h 1185866"/>
                  <a:gd name="connsiteX3" fmla="*/ 705486 w 1487607"/>
                  <a:gd name="connsiteY3" fmla="*/ 1165321 h 1185866"/>
                  <a:gd name="connsiteX4" fmla="*/ 0 w 1487607"/>
                  <a:gd name="connsiteY4" fmla="*/ 1185866 h 1185866"/>
                  <a:gd name="connsiteX0" fmla="*/ 0 w 1484563"/>
                  <a:gd name="connsiteY0" fmla="*/ 1185866 h 1185866"/>
                  <a:gd name="connsiteX1" fmla="*/ 767068 w 1484563"/>
                  <a:gd name="connsiteY1" fmla="*/ 0 h 1185866"/>
                  <a:gd name="connsiteX2" fmla="*/ 1484563 w 1484563"/>
                  <a:gd name="connsiteY2" fmla="*/ 23115 h 1185866"/>
                  <a:gd name="connsiteX3" fmla="*/ 705486 w 1484563"/>
                  <a:gd name="connsiteY3" fmla="*/ 1165321 h 1185866"/>
                  <a:gd name="connsiteX4" fmla="*/ 0 w 1484563"/>
                  <a:gd name="connsiteY4" fmla="*/ 1185866 h 1185866"/>
                  <a:gd name="connsiteX0" fmla="*/ 0 w 1611788"/>
                  <a:gd name="connsiteY0" fmla="*/ 1185866 h 1185866"/>
                  <a:gd name="connsiteX1" fmla="*/ 767068 w 1611788"/>
                  <a:gd name="connsiteY1" fmla="*/ 0 h 1185866"/>
                  <a:gd name="connsiteX2" fmla="*/ 1611788 w 1611788"/>
                  <a:gd name="connsiteY2" fmla="*/ 152034 h 1185866"/>
                  <a:gd name="connsiteX3" fmla="*/ 705486 w 1611788"/>
                  <a:gd name="connsiteY3" fmla="*/ 1165321 h 1185866"/>
                  <a:gd name="connsiteX4" fmla="*/ 0 w 1611788"/>
                  <a:gd name="connsiteY4" fmla="*/ 1185866 h 1185866"/>
                  <a:gd name="connsiteX0" fmla="*/ 0 w 1487863"/>
                  <a:gd name="connsiteY0" fmla="*/ 1185866 h 1185866"/>
                  <a:gd name="connsiteX1" fmla="*/ 767068 w 1487863"/>
                  <a:gd name="connsiteY1" fmla="*/ 0 h 1185866"/>
                  <a:gd name="connsiteX2" fmla="*/ 1487863 w 1487863"/>
                  <a:gd name="connsiteY2" fmla="*/ 21210 h 1185866"/>
                  <a:gd name="connsiteX3" fmla="*/ 705486 w 1487863"/>
                  <a:gd name="connsiteY3" fmla="*/ 1165321 h 1185866"/>
                  <a:gd name="connsiteX4" fmla="*/ 0 w 1487863"/>
                  <a:gd name="connsiteY4" fmla="*/ 1185866 h 11858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87863" h="1185866">
                    <a:moveTo>
                      <a:pt x="0" y="1185866"/>
                    </a:moveTo>
                    <a:lnTo>
                      <a:pt x="767068" y="0"/>
                    </a:lnTo>
                    <a:lnTo>
                      <a:pt x="1487863" y="21210"/>
                    </a:lnTo>
                    <a:lnTo>
                      <a:pt x="705486" y="1165321"/>
                    </a:lnTo>
                    <a:lnTo>
                      <a:pt x="0" y="1185866"/>
                    </a:lnTo>
                    <a:close/>
                  </a:path>
                </a:pathLst>
              </a:custGeom>
              <a:solidFill>
                <a:srgbClr val="FF5050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4" name="平行四辺形 223"/>
              <p:cNvSpPr/>
              <p:nvPr/>
            </p:nvSpPr>
            <p:spPr bwMode="auto">
              <a:xfrm rot="5400000">
                <a:off x="4777342" y="2708794"/>
                <a:ext cx="800418" cy="1261089"/>
              </a:xfrm>
              <a:prstGeom prst="parallelogram">
                <a:avLst>
                  <a:gd name="adj" fmla="val 78151"/>
                </a:avLst>
              </a:prstGeom>
              <a:solidFill>
                <a:srgbClr val="FF0000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5" name="平行四辺形 224"/>
              <p:cNvSpPr/>
              <p:nvPr/>
            </p:nvSpPr>
            <p:spPr bwMode="auto">
              <a:xfrm rot="5400000" flipV="1">
                <a:off x="5845090" y="3166983"/>
                <a:ext cx="535573" cy="609560"/>
              </a:xfrm>
              <a:prstGeom prst="parallelogram">
                <a:avLst>
                  <a:gd name="adj" fmla="val 67114"/>
                </a:avLst>
              </a:prstGeom>
              <a:solidFill>
                <a:srgbClr val="C00000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37" name="平行四辺形 236"/>
            <p:cNvSpPr/>
            <p:nvPr/>
          </p:nvSpPr>
          <p:spPr bwMode="auto">
            <a:xfrm rot="9000000" flipV="1">
              <a:off x="4737896" y="4017755"/>
              <a:ext cx="551783" cy="243355"/>
            </a:xfrm>
            <a:prstGeom prst="parallelogram">
              <a:avLst>
                <a:gd name="adj" fmla="val 59826"/>
              </a:avLst>
            </a:prstGeom>
            <a:solidFill>
              <a:schemeClr val="tx1">
                <a:lumMod val="50000"/>
                <a:lumOff val="50000"/>
              </a:schemeClr>
            </a:solidFill>
            <a:ln w="12700">
              <a:solidFill>
                <a:schemeClr val="bg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8" name="平行四辺形 237"/>
            <p:cNvSpPr/>
            <p:nvPr/>
          </p:nvSpPr>
          <p:spPr bwMode="auto">
            <a:xfrm rot="9000000" flipV="1">
              <a:off x="4447011" y="3857587"/>
              <a:ext cx="551783" cy="243355"/>
            </a:xfrm>
            <a:prstGeom prst="parallelogram">
              <a:avLst>
                <a:gd name="adj" fmla="val 59826"/>
              </a:avLst>
            </a:prstGeom>
            <a:solidFill>
              <a:schemeClr val="tx1">
                <a:lumMod val="50000"/>
                <a:lumOff val="50000"/>
              </a:schemeClr>
            </a:solidFill>
            <a:ln w="12700">
              <a:solidFill>
                <a:schemeClr val="bg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9" name="平行四辺形 238"/>
            <p:cNvSpPr/>
            <p:nvPr/>
          </p:nvSpPr>
          <p:spPr bwMode="auto">
            <a:xfrm rot="9000000" flipV="1">
              <a:off x="4154552" y="3697671"/>
              <a:ext cx="551783" cy="243355"/>
            </a:xfrm>
            <a:prstGeom prst="parallelogram">
              <a:avLst>
                <a:gd name="adj" fmla="val 59826"/>
              </a:avLst>
            </a:prstGeom>
            <a:solidFill>
              <a:schemeClr val="tx1">
                <a:lumMod val="50000"/>
                <a:lumOff val="50000"/>
              </a:schemeClr>
            </a:solidFill>
            <a:ln w="12700">
              <a:solidFill>
                <a:schemeClr val="bg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0" name="直方体 239"/>
            <p:cNvSpPr/>
            <p:nvPr/>
          </p:nvSpPr>
          <p:spPr bwMode="auto">
            <a:xfrm rot="18000000" flipV="1">
              <a:off x="5279041" y="3987985"/>
              <a:ext cx="46602" cy="120078"/>
            </a:xfrm>
            <a:prstGeom prst="cube">
              <a:avLst/>
            </a:prstGeom>
            <a:solidFill>
              <a:schemeClr val="bg1">
                <a:lumMod val="85000"/>
              </a:schemeClr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1" name="直方体 240"/>
            <p:cNvSpPr/>
            <p:nvPr/>
          </p:nvSpPr>
          <p:spPr bwMode="auto">
            <a:xfrm rot="18000000" flipV="1">
              <a:off x="5125225" y="3903883"/>
              <a:ext cx="46602" cy="120078"/>
            </a:xfrm>
            <a:prstGeom prst="cube">
              <a:avLst/>
            </a:prstGeom>
            <a:solidFill>
              <a:schemeClr val="bg1">
                <a:lumMod val="85000"/>
              </a:schemeClr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2" name="直方体 241"/>
            <p:cNvSpPr/>
            <p:nvPr/>
          </p:nvSpPr>
          <p:spPr bwMode="auto">
            <a:xfrm rot="18000000" flipV="1">
              <a:off x="4982175" y="3829504"/>
              <a:ext cx="46602" cy="120078"/>
            </a:xfrm>
            <a:prstGeom prst="cube">
              <a:avLst/>
            </a:prstGeom>
            <a:solidFill>
              <a:schemeClr val="bg1">
                <a:lumMod val="85000"/>
              </a:schemeClr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3" name="直方体 242"/>
            <p:cNvSpPr/>
            <p:nvPr/>
          </p:nvSpPr>
          <p:spPr bwMode="auto">
            <a:xfrm rot="18000000" flipV="1">
              <a:off x="4828359" y="3745402"/>
              <a:ext cx="46602" cy="120078"/>
            </a:xfrm>
            <a:prstGeom prst="cube">
              <a:avLst/>
            </a:prstGeom>
            <a:solidFill>
              <a:schemeClr val="bg1">
                <a:lumMod val="85000"/>
              </a:schemeClr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4" name="直方体 243"/>
            <p:cNvSpPr/>
            <p:nvPr/>
          </p:nvSpPr>
          <p:spPr bwMode="auto">
            <a:xfrm rot="18000000" flipV="1">
              <a:off x="4695199" y="3671456"/>
              <a:ext cx="46602" cy="120078"/>
            </a:xfrm>
            <a:prstGeom prst="cube">
              <a:avLst/>
            </a:prstGeom>
            <a:solidFill>
              <a:schemeClr val="bg1">
                <a:lumMod val="85000"/>
              </a:schemeClr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5" name="直方体 244"/>
            <p:cNvSpPr/>
            <p:nvPr/>
          </p:nvSpPr>
          <p:spPr bwMode="auto">
            <a:xfrm rot="18000000" flipV="1">
              <a:off x="4541383" y="3587354"/>
              <a:ext cx="46602" cy="120078"/>
            </a:xfrm>
            <a:prstGeom prst="cube">
              <a:avLst/>
            </a:prstGeom>
            <a:solidFill>
              <a:schemeClr val="bg1">
                <a:lumMod val="85000"/>
              </a:schemeClr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94" name="グループ化 393"/>
          <p:cNvGrpSpPr/>
          <p:nvPr/>
        </p:nvGrpSpPr>
        <p:grpSpPr>
          <a:xfrm>
            <a:off x="2238663" y="3180612"/>
            <a:ext cx="1693258" cy="901226"/>
            <a:chOff x="2238663" y="3180612"/>
            <a:chExt cx="1693258" cy="901226"/>
          </a:xfrm>
        </p:grpSpPr>
        <p:sp>
          <p:nvSpPr>
            <p:cNvPr id="250" name="台形 249"/>
            <p:cNvSpPr/>
            <p:nvPr/>
          </p:nvSpPr>
          <p:spPr bwMode="auto">
            <a:xfrm>
              <a:off x="2238663" y="3898672"/>
              <a:ext cx="1693258" cy="183166"/>
            </a:xfrm>
            <a:prstGeom prst="trapezoid">
              <a:avLst>
                <a:gd name="adj" fmla="val 45561"/>
              </a:avLst>
            </a:prstGeom>
            <a:solidFill>
              <a:schemeClr val="tx1">
                <a:lumMod val="50000"/>
                <a:lumOff val="50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1" name="正方形/長方形 250"/>
            <p:cNvSpPr/>
            <p:nvPr/>
          </p:nvSpPr>
          <p:spPr bwMode="auto">
            <a:xfrm>
              <a:off x="2341535" y="3482828"/>
              <a:ext cx="1487516" cy="480819"/>
            </a:xfrm>
            <a:prstGeom prst="rect">
              <a:avLst/>
            </a:prstGeom>
            <a:solidFill>
              <a:srgbClr val="FFFF99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2" name="正方形/長方形 251"/>
            <p:cNvSpPr/>
            <p:nvPr/>
          </p:nvSpPr>
          <p:spPr bwMode="auto">
            <a:xfrm>
              <a:off x="2430435" y="3482828"/>
              <a:ext cx="1307430" cy="480819"/>
            </a:xfrm>
            <a:prstGeom prst="rect">
              <a:avLst/>
            </a:prstGeom>
            <a:solidFill>
              <a:schemeClr val="accent1"/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3" name="正方形/長方形 252"/>
            <p:cNvSpPr/>
            <p:nvPr/>
          </p:nvSpPr>
          <p:spPr bwMode="auto">
            <a:xfrm>
              <a:off x="2430435" y="3917928"/>
              <a:ext cx="407330" cy="45719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4" name="正方形/長方形 253"/>
            <p:cNvSpPr/>
            <p:nvPr/>
          </p:nvSpPr>
          <p:spPr bwMode="auto">
            <a:xfrm>
              <a:off x="2559633" y="3482828"/>
              <a:ext cx="45719" cy="480819"/>
            </a:xfrm>
            <a:prstGeom prst="rect">
              <a:avLst/>
            </a:prstGeom>
            <a:solidFill>
              <a:srgbClr val="FFCC66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5" name="正方形/長方形 254"/>
            <p:cNvSpPr/>
            <p:nvPr/>
          </p:nvSpPr>
          <p:spPr bwMode="auto">
            <a:xfrm>
              <a:off x="2792046" y="3482828"/>
              <a:ext cx="45719" cy="480819"/>
            </a:xfrm>
            <a:prstGeom prst="rect">
              <a:avLst/>
            </a:prstGeom>
            <a:solidFill>
              <a:srgbClr val="FFCC66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56" name="グループ化 255"/>
            <p:cNvGrpSpPr/>
            <p:nvPr/>
          </p:nvGrpSpPr>
          <p:grpSpPr>
            <a:xfrm flipH="1">
              <a:off x="3330535" y="3482828"/>
              <a:ext cx="407330" cy="480819"/>
              <a:chOff x="2843820" y="1547348"/>
              <a:chExt cx="407330" cy="480819"/>
            </a:xfrm>
            <a:solidFill>
              <a:srgbClr val="FFCC66"/>
            </a:solidFill>
          </p:grpSpPr>
          <p:sp>
            <p:nvSpPr>
              <p:cNvPr id="257" name="正方形/長方形 256"/>
              <p:cNvSpPr/>
              <p:nvPr/>
            </p:nvSpPr>
            <p:spPr bwMode="auto">
              <a:xfrm>
                <a:off x="2843820" y="1982448"/>
                <a:ext cx="407330" cy="45719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8" name="正方形/長方形 257"/>
              <p:cNvSpPr/>
              <p:nvPr/>
            </p:nvSpPr>
            <p:spPr bwMode="auto">
              <a:xfrm>
                <a:off x="2973018" y="1547348"/>
                <a:ext cx="45719" cy="480819"/>
              </a:xfrm>
              <a:prstGeom prst="rect">
                <a:avLst/>
              </a:prstGeom>
              <a:grpFill/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9" name="正方形/長方形 258"/>
              <p:cNvSpPr/>
              <p:nvPr/>
            </p:nvSpPr>
            <p:spPr bwMode="auto">
              <a:xfrm>
                <a:off x="3205431" y="1547348"/>
                <a:ext cx="45719" cy="480819"/>
              </a:xfrm>
              <a:prstGeom prst="rect">
                <a:avLst/>
              </a:prstGeom>
              <a:grpFill/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60" name="正方形/長方形 259"/>
            <p:cNvSpPr/>
            <p:nvPr/>
          </p:nvSpPr>
          <p:spPr bwMode="auto">
            <a:xfrm>
              <a:off x="2837765" y="3501857"/>
              <a:ext cx="492770" cy="45719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1" name="正方形/長方形 260"/>
            <p:cNvSpPr/>
            <p:nvPr/>
          </p:nvSpPr>
          <p:spPr bwMode="auto">
            <a:xfrm>
              <a:off x="2837765" y="3479757"/>
              <a:ext cx="492770" cy="45719"/>
            </a:xfrm>
            <a:prstGeom prst="rect">
              <a:avLst/>
            </a:prstGeom>
            <a:solidFill>
              <a:schemeClr val="bg2">
                <a:lumMod val="75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2" name="正方形/長方形 261"/>
            <p:cNvSpPr/>
            <p:nvPr/>
          </p:nvSpPr>
          <p:spPr bwMode="auto">
            <a:xfrm>
              <a:off x="2837765" y="3547576"/>
              <a:ext cx="246385" cy="416071"/>
            </a:xfrm>
            <a:prstGeom prst="rect">
              <a:avLst/>
            </a:prstGeom>
            <a:gradFill flip="none" rotWithShape="1">
              <a:gsLst>
                <a:gs pos="0">
                  <a:srgbClr val="00B0F0"/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18900000" scaled="1"/>
              <a:tileRect/>
            </a:gra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3" name="正方形/長方形 262"/>
            <p:cNvSpPr/>
            <p:nvPr/>
          </p:nvSpPr>
          <p:spPr bwMode="auto">
            <a:xfrm>
              <a:off x="3084150" y="3547576"/>
              <a:ext cx="246385" cy="416071"/>
            </a:xfrm>
            <a:prstGeom prst="rect">
              <a:avLst/>
            </a:prstGeom>
            <a:gradFill flip="none" rotWithShape="1">
              <a:gsLst>
                <a:gs pos="0">
                  <a:srgbClr val="00B0F0"/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18900000" scaled="1"/>
              <a:tileRect/>
            </a:gra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4" name="正方形/長方形 263"/>
            <p:cNvSpPr/>
            <p:nvPr/>
          </p:nvSpPr>
          <p:spPr bwMode="auto">
            <a:xfrm>
              <a:off x="2405370" y="3742929"/>
              <a:ext cx="171918" cy="27140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5" name="正方形/長方形 264"/>
            <p:cNvSpPr/>
            <p:nvPr/>
          </p:nvSpPr>
          <p:spPr bwMode="auto">
            <a:xfrm>
              <a:off x="2429351" y="3768077"/>
              <a:ext cx="123955" cy="7199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6" name="正方形/長方形 265"/>
            <p:cNvSpPr/>
            <p:nvPr/>
          </p:nvSpPr>
          <p:spPr bwMode="auto">
            <a:xfrm>
              <a:off x="2577288" y="3742929"/>
              <a:ext cx="171918" cy="27140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7" name="正方形/長方形 266"/>
            <p:cNvSpPr/>
            <p:nvPr/>
          </p:nvSpPr>
          <p:spPr bwMode="auto">
            <a:xfrm>
              <a:off x="2601269" y="3768077"/>
              <a:ext cx="123955" cy="7199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0" name="正方形/長方形 269"/>
            <p:cNvSpPr/>
            <p:nvPr/>
          </p:nvSpPr>
          <p:spPr bwMode="auto">
            <a:xfrm>
              <a:off x="2297705" y="3437109"/>
              <a:ext cx="1575175" cy="45719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1" name="正方形/長方形 270"/>
            <p:cNvSpPr/>
            <p:nvPr/>
          </p:nvSpPr>
          <p:spPr bwMode="auto">
            <a:xfrm>
              <a:off x="2257715" y="3180612"/>
              <a:ext cx="1655156" cy="257297"/>
            </a:xfrm>
            <a:prstGeom prst="rect">
              <a:avLst/>
            </a:prstGeom>
            <a:solidFill>
              <a:srgbClr val="0070C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2" name="正方形/長方形 271"/>
            <p:cNvSpPr/>
            <p:nvPr/>
          </p:nvSpPr>
          <p:spPr bwMode="auto">
            <a:xfrm>
              <a:off x="2257715" y="3351682"/>
              <a:ext cx="1655156" cy="45719"/>
            </a:xfrm>
            <a:prstGeom prst="rect">
              <a:avLst/>
            </a:prstGeom>
            <a:solidFill>
              <a:schemeClr val="bg1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3" name="正方形/長方形 272"/>
            <p:cNvSpPr/>
            <p:nvPr/>
          </p:nvSpPr>
          <p:spPr>
            <a:xfrm>
              <a:off x="3062791" y="3229181"/>
              <a:ext cx="810090" cy="94805"/>
            </a:xfrm>
            <a:prstGeom prst="rect">
              <a:avLst/>
            </a:prstGeom>
            <a:ln>
              <a:noFill/>
            </a:ln>
          </p:spPr>
          <p:txBody>
            <a:bodyPr wrap="none">
              <a:prstTxWarp prst="textPlain">
                <a:avLst/>
              </a:prstTxWarp>
              <a:spAutoFit/>
            </a:bodyPr>
            <a:lstStyle/>
            <a:p>
              <a:r>
                <a:rPr lang="en-US" altLang="ja-JP" b="1" dirty="0" smtClean="0">
                  <a:solidFill>
                    <a:schemeClr val="bg1"/>
                  </a:solidFill>
                </a:rPr>
                <a:t>Convenience Store</a:t>
              </a:r>
              <a:endParaRPr lang="ja-JP" altLang="en-US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397" name="グループ化 396"/>
          <p:cNvGrpSpPr/>
          <p:nvPr/>
        </p:nvGrpSpPr>
        <p:grpSpPr>
          <a:xfrm>
            <a:off x="4277924" y="2979215"/>
            <a:ext cx="1395155" cy="1170130"/>
            <a:chOff x="4277924" y="2979215"/>
            <a:chExt cx="1395155" cy="1170130"/>
          </a:xfrm>
        </p:grpSpPr>
        <p:sp>
          <p:nvSpPr>
            <p:cNvPr id="268" name="正方形/長方形 267"/>
            <p:cNvSpPr/>
            <p:nvPr/>
          </p:nvSpPr>
          <p:spPr bwMode="auto">
            <a:xfrm>
              <a:off x="4277924" y="2979215"/>
              <a:ext cx="1395155" cy="330045"/>
            </a:xfrm>
            <a:prstGeom prst="rect">
              <a:avLst/>
            </a:prstGeom>
            <a:solidFill>
              <a:srgbClr val="0070C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9" name="正方形/長方形 268"/>
            <p:cNvSpPr/>
            <p:nvPr/>
          </p:nvSpPr>
          <p:spPr bwMode="auto">
            <a:xfrm>
              <a:off x="4277924" y="3309260"/>
              <a:ext cx="1395155" cy="840085"/>
            </a:xfrm>
            <a:prstGeom prst="rect">
              <a:avLst/>
            </a:prstGeom>
            <a:solidFill>
              <a:srgbClr val="CCFFFF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4" name="正方形/長方形 273"/>
            <p:cNvSpPr/>
            <p:nvPr/>
          </p:nvSpPr>
          <p:spPr bwMode="auto">
            <a:xfrm>
              <a:off x="4277924" y="3208742"/>
              <a:ext cx="1395155" cy="45719"/>
            </a:xfrm>
            <a:prstGeom prst="rect">
              <a:avLst/>
            </a:prstGeom>
            <a:solidFill>
              <a:schemeClr val="bg1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5" name="正方形/長方形 274"/>
            <p:cNvSpPr/>
            <p:nvPr/>
          </p:nvSpPr>
          <p:spPr bwMode="auto">
            <a:xfrm>
              <a:off x="4277925" y="4081838"/>
              <a:ext cx="585065" cy="67507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6" name="正方形/長方形 275"/>
            <p:cNvSpPr/>
            <p:nvPr/>
          </p:nvSpPr>
          <p:spPr bwMode="auto">
            <a:xfrm>
              <a:off x="5538064" y="4081838"/>
              <a:ext cx="135015" cy="67507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7" name="正方形/長方形 276"/>
            <p:cNvSpPr/>
            <p:nvPr/>
          </p:nvSpPr>
          <p:spPr>
            <a:xfrm>
              <a:off x="4362949" y="3032692"/>
              <a:ext cx="1225103" cy="143374"/>
            </a:xfrm>
            <a:prstGeom prst="rect">
              <a:avLst/>
            </a:prstGeom>
            <a:ln>
              <a:noFill/>
            </a:ln>
          </p:spPr>
          <p:txBody>
            <a:bodyPr wrap="none">
              <a:prstTxWarp prst="textPlain">
                <a:avLst/>
              </a:prstTxWarp>
              <a:spAutoFit/>
            </a:bodyPr>
            <a:lstStyle/>
            <a:p>
              <a:r>
                <a:rPr lang="ja-JP" altLang="en-US" b="1" dirty="0" smtClean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コンビニエンス</a:t>
              </a:r>
              <a:r>
                <a:rPr lang="ja-JP" altLang="en-US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ストア</a:t>
              </a:r>
            </a:p>
          </p:txBody>
        </p:sp>
        <p:sp>
          <p:nvSpPr>
            <p:cNvPr id="278" name="正方形/長方形 277"/>
            <p:cNvSpPr/>
            <p:nvPr/>
          </p:nvSpPr>
          <p:spPr bwMode="auto">
            <a:xfrm>
              <a:off x="4856320" y="3351682"/>
              <a:ext cx="340872" cy="797662"/>
            </a:xfrm>
            <a:prstGeom prst="rect">
              <a:avLst/>
            </a:prstGeom>
            <a:gradFill flip="none" rotWithShape="1">
              <a:gsLst>
                <a:gs pos="0">
                  <a:srgbClr val="00B0F0"/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18900000" scaled="1"/>
              <a:tileRect/>
            </a:gra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9" name="正方形/長方形 278"/>
            <p:cNvSpPr/>
            <p:nvPr/>
          </p:nvSpPr>
          <p:spPr bwMode="auto">
            <a:xfrm>
              <a:off x="5197192" y="3351682"/>
              <a:ext cx="340872" cy="797662"/>
            </a:xfrm>
            <a:prstGeom prst="rect">
              <a:avLst/>
            </a:prstGeom>
            <a:gradFill flip="none" rotWithShape="1">
              <a:gsLst>
                <a:gs pos="0">
                  <a:srgbClr val="00B0F0"/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18900000" scaled="1"/>
              <a:tileRect/>
            </a:gra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0" name="正方形/長方形 279"/>
            <p:cNvSpPr/>
            <p:nvPr/>
          </p:nvSpPr>
          <p:spPr bwMode="auto">
            <a:xfrm>
              <a:off x="4430444" y="3374542"/>
              <a:ext cx="45719" cy="707296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1" name="正方形/長方形 280"/>
            <p:cNvSpPr/>
            <p:nvPr/>
          </p:nvSpPr>
          <p:spPr bwMode="auto">
            <a:xfrm>
              <a:off x="4633680" y="3374542"/>
              <a:ext cx="45719" cy="707296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2" name="正方形/長方形 281"/>
            <p:cNvSpPr/>
            <p:nvPr/>
          </p:nvSpPr>
          <p:spPr bwMode="auto">
            <a:xfrm>
              <a:off x="4277925" y="3308743"/>
              <a:ext cx="1395154" cy="67507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3" name="正方形/長方形 282"/>
            <p:cNvSpPr/>
            <p:nvPr/>
          </p:nvSpPr>
          <p:spPr bwMode="auto">
            <a:xfrm>
              <a:off x="4856319" y="3309260"/>
              <a:ext cx="681745" cy="76802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00" name="グループ化 399"/>
          <p:cNvGrpSpPr/>
          <p:nvPr/>
        </p:nvGrpSpPr>
        <p:grpSpPr>
          <a:xfrm>
            <a:off x="5988115" y="3032692"/>
            <a:ext cx="1665185" cy="1341677"/>
            <a:chOff x="5988115" y="3032692"/>
            <a:chExt cx="1665185" cy="1341677"/>
          </a:xfrm>
        </p:grpSpPr>
        <p:sp>
          <p:nvSpPr>
            <p:cNvPr id="247" name="正方形/長方形 246"/>
            <p:cNvSpPr/>
            <p:nvPr/>
          </p:nvSpPr>
          <p:spPr bwMode="auto">
            <a:xfrm>
              <a:off x="6051895" y="3477031"/>
              <a:ext cx="1537624" cy="638560"/>
            </a:xfrm>
            <a:prstGeom prst="rect">
              <a:avLst/>
            </a:prstGeom>
            <a:solidFill>
              <a:srgbClr val="FFFF99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8" name="正方形/長方形 247"/>
            <p:cNvSpPr/>
            <p:nvPr/>
          </p:nvSpPr>
          <p:spPr bwMode="auto">
            <a:xfrm>
              <a:off x="6163655" y="3477031"/>
              <a:ext cx="1309625" cy="638560"/>
            </a:xfrm>
            <a:prstGeom prst="rect">
              <a:avLst/>
            </a:prstGeom>
            <a:solidFill>
              <a:schemeClr val="accent1"/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9" name="正方形/長方形 248"/>
            <p:cNvSpPr/>
            <p:nvPr/>
          </p:nvSpPr>
          <p:spPr bwMode="auto">
            <a:xfrm>
              <a:off x="6051895" y="4069872"/>
              <a:ext cx="1537624" cy="45719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4" name="台形 283"/>
            <p:cNvSpPr/>
            <p:nvPr/>
          </p:nvSpPr>
          <p:spPr bwMode="auto">
            <a:xfrm>
              <a:off x="5988115" y="3032692"/>
              <a:ext cx="1665185" cy="269883"/>
            </a:xfrm>
            <a:prstGeom prst="trapezoid">
              <a:avLst>
                <a:gd name="adj" fmla="val 45561"/>
              </a:avLst>
            </a:prstGeom>
            <a:solidFill>
              <a:srgbClr val="00B0F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5" name="正方形/長方形 284"/>
            <p:cNvSpPr/>
            <p:nvPr/>
          </p:nvSpPr>
          <p:spPr bwMode="auto">
            <a:xfrm>
              <a:off x="6051895" y="3547577"/>
              <a:ext cx="1537624" cy="54634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86" name="グループ化 285"/>
            <p:cNvGrpSpPr/>
            <p:nvPr/>
          </p:nvGrpSpPr>
          <p:grpSpPr>
            <a:xfrm>
              <a:off x="6505672" y="3607359"/>
              <a:ext cx="630070" cy="508232"/>
              <a:chOff x="6483171" y="1671879"/>
              <a:chExt cx="1260140" cy="508232"/>
            </a:xfrm>
            <a:gradFill flip="none" rotWithShape="1">
              <a:gsLst>
                <a:gs pos="0">
                  <a:srgbClr val="00B0F0"/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18900000" scaled="1"/>
              <a:tileRect/>
            </a:gradFill>
          </p:grpSpPr>
          <p:sp>
            <p:nvSpPr>
              <p:cNvPr id="287" name="正方形/長方形 286"/>
              <p:cNvSpPr/>
              <p:nvPr/>
            </p:nvSpPr>
            <p:spPr bwMode="auto">
              <a:xfrm>
                <a:off x="6483171" y="1671879"/>
                <a:ext cx="630070" cy="508232"/>
              </a:xfrm>
              <a:prstGeom prst="rect">
                <a:avLst/>
              </a:prstGeom>
              <a:grpFill/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8" name="正方形/長方形 287"/>
              <p:cNvSpPr/>
              <p:nvPr/>
            </p:nvSpPr>
            <p:spPr bwMode="auto">
              <a:xfrm>
                <a:off x="7113241" y="1671879"/>
                <a:ext cx="630070" cy="508232"/>
              </a:xfrm>
              <a:prstGeom prst="rect">
                <a:avLst/>
              </a:prstGeom>
              <a:grpFill/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89" name="正方形/長方形 288"/>
            <p:cNvSpPr/>
            <p:nvPr/>
          </p:nvSpPr>
          <p:spPr bwMode="auto">
            <a:xfrm>
              <a:off x="6371935" y="3561080"/>
              <a:ext cx="897546" cy="128217"/>
            </a:xfrm>
            <a:prstGeom prst="rect">
              <a:avLst/>
            </a:prstGeom>
            <a:solidFill>
              <a:srgbClr val="FFC0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0" name="台形 289"/>
            <p:cNvSpPr/>
            <p:nvPr/>
          </p:nvSpPr>
          <p:spPr bwMode="auto">
            <a:xfrm>
              <a:off x="6417655" y="4115590"/>
              <a:ext cx="806106" cy="258779"/>
            </a:xfrm>
            <a:prstGeom prst="trapezoid">
              <a:avLst>
                <a:gd name="adj" fmla="val 45561"/>
              </a:avLst>
            </a:prstGeom>
            <a:solidFill>
              <a:srgbClr val="00B05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1" name="正方形/長方形 290"/>
            <p:cNvSpPr/>
            <p:nvPr/>
          </p:nvSpPr>
          <p:spPr bwMode="auto">
            <a:xfrm>
              <a:off x="5988115" y="3302575"/>
              <a:ext cx="1665185" cy="258505"/>
            </a:xfrm>
            <a:prstGeom prst="rect">
              <a:avLst/>
            </a:prstGeom>
            <a:solidFill>
              <a:srgbClr val="0070C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2" name="正方形/長方形 291"/>
            <p:cNvSpPr/>
            <p:nvPr/>
          </p:nvSpPr>
          <p:spPr bwMode="auto">
            <a:xfrm>
              <a:off x="5988115" y="3477031"/>
              <a:ext cx="1665185" cy="45719"/>
            </a:xfrm>
            <a:prstGeom prst="rect">
              <a:avLst/>
            </a:prstGeom>
            <a:solidFill>
              <a:schemeClr val="bg1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3" name="正方形/長方形 292"/>
            <p:cNvSpPr/>
            <p:nvPr/>
          </p:nvSpPr>
          <p:spPr>
            <a:xfrm>
              <a:off x="7135742" y="3347964"/>
              <a:ext cx="491405" cy="89945"/>
            </a:xfrm>
            <a:prstGeom prst="rect">
              <a:avLst/>
            </a:prstGeom>
            <a:ln>
              <a:noFill/>
            </a:ln>
          </p:spPr>
          <p:txBody>
            <a:bodyPr wrap="none">
              <a:prstTxWarp prst="textPlain">
                <a:avLst/>
              </a:prstTxWarp>
              <a:spAutoFit/>
            </a:bodyPr>
            <a:lstStyle/>
            <a:p>
              <a:r>
                <a:rPr lang="ja-JP" altLang="en-US" b="1" dirty="0">
                  <a:solidFill>
                    <a:schemeClr val="bg1"/>
                  </a:solidFill>
                  <a:latin typeface="+mj-ea"/>
                  <a:ea typeface="+mj-ea"/>
                </a:rPr>
                <a:t>コンビニ</a:t>
              </a:r>
            </a:p>
          </p:txBody>
        </p:sp>
        <p:sp>
          <p:nvSpPr>
            <p:cNvPr id="294" name="正方形/長方形 293"/>
            <p:cNvSpPr/>
            <p:nvPr/>
          </p:nvSpPr>
          <p:spPr>
            <a:xfrm>
              <a:off x="6437976" y="3574471"/>
              <a:ext cx="765464" cy="89582"/>
            </a:xfrm>
            <a:prstGeom prst="rect">
              <a:avLst/>
            </a:prstGeom>
            <a:ln>
              <a:noFill/>
            </a:ln>
          </p:spPr>
          <p:txBody>
            <a:bodyPr wrap="none">
              <a:prstTxWarp prst="textPlain">
                <a:avLst/>
              </a:prstTxWarp>
              <a:spAutoFit/>
            </a:bodyPr>
            <a:lstStyle/>
            <a:p>
              <a:r>
                <a:rPr lang="en-US" altLang="ja-JP" b="1" dirty="0" smtClean="0">
                  <a:solidFill>
                    <a:srgbClr val="FF0000"/>
                  </a:solidFill>
                  <a:latin typeface="+mj-lt"/>
                </a:rPr>
                <a:t>Dessert</a:t>
              </a:r>
              <a:r>
                <a:rPr lang="ja-JP" altLang="en-US" b="1" dirty="0" smtClean="0">
                  <a:solidFill>
                    <a:srgbClr val="FF0000"/>
                  </a:solidFill>
                  <a:latin typeface="+mj-lt"/>
                </a:rPr>
                <a:t> </a:t>
              </a:r>
              <a:r>
                <a:rPr lang="en-US" altLang="ja-JP" b="1" dirty="0" smtClean="0">
                  <a:solidFill>
                    <a:srgbClr val="FF0000"/>
                  </a:solidFill>
                  <a:latin typeface="+mj-lt"/>
                </a:rPr>
                <a:t>Fair</a:t>
              </a:r>
              <a:endParaRPr lang="ja-JP" altLang="en-US" b="1" dirty="0">
                <a:solidFill>
                  <a:srgbClr val="FF0000"/>
                </a:solidFill>
                <a:latin typeface="+mj-lt"/>
              </a:endParaRPr>
            </a:p>
          </p:txBody>
        </p:sp>
      </p:grpSp>
      <p:grpSp>
        <p:nvGrpSpPr>
          <p:cNvPr id="295" name="グループ化 294"/>
          <p:cNvGrpSpPr/>
          <p:nvPr/>
        </p:nvGrpSpPr>
        <p:grpSpPr>
          <a:xfrm>
            <a:off x="8013339" y="2897817"/>
            <a:ext cx="1397443" cy="1382837"/>
            <a:chOff x="4104662" y="2625353"/>
            <a:chExt cx="1719614" cy="1701640"/>
          </a:xfrm>
        </p:grpSpPr>
        <p:sp>
          <p:nvSpPr>
            <p:cNvPr id="296" name="平行四辺形 295"/>
            <p:cNvSpPr/>
            <p:nvPr/>
          </p:nvSpPr>
          <p:spPr bwMode="auto">
            <a:xfrm rot="9000000" flipV="1">
              <a:off x="4104662" y="3362654"/>
              <a:ext cx="1673338" cy="964339"/>
            </a:xfrm>
            <a:prstGeom prst="parallelogram">
              <a:avLst>
                <a:gd name="adj" fmla="val 59826"/>
              </a:avLst>
            </a:prstGeom>
            <a:solidFill>
              <a:schemeClr val="bg1">
                <a:lumMod val="50000"/>
              </a:schemeClr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7" name="角丸四角形 296"/>
            <p:cNvSpPr/>
            <p:nvPr/>
          </p:nvSpPr>
          <p:spPr bwMode="auto">
            <a:xfrm>
              <a:off x="4810601" y="2914143"/>
              <a:ext cx="45719" cy="540060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75000"/>
              </a:schemeClr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98" name="グループ化 297"/>
            <p:cNvGrpSpPr/>
            <p:nvPr/>
          </p:nvGrpSpPr>
          <p:grpSpPr>
            <a:xfrm>
              <a:off x="4720272" y="2625353"/>
              <a:ext cx="271544" cy="388475"/>
              <a:chOff x="4566082" y="2699031"/>
              <a:chExt cx="335020" cy="479284"/>
            </a:xfrm>
          </p:grpSpPr>
          <p:sp>
            <p:nvSpPr>
              <p:cNvPr id="317" name="平行四辺形 316"/>
              <p:cNvSpPr/>
              <p:nvPr/>
            </p:nvSpPr>
            <p:spPr bwMode="auto">
              <a:xfrm rot="5400000">
                <a:off x="4461624" y="2807864"/>
                <a:ext cx="479283" cy="261618"/>
              </a:xfrm>
              <a:prstGeom prst="parallelogram">
                <a:avLst>
                  <a:gd name="adj" fmla="val 51085"/>
                </a:avLst>
              </a:prstGeom>
              <a:solidFill>
                <a:srgbClr val="0070C0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8" name="平行四辺形 228"/>
              <p:cNvSpPr/>
              <p:nvPr/>
            </p:nvSpPr>
            <p:spPr bwMode="auto">
              <a:xfrm rot="12600000">
                <a:off x="4566082" y="2713772"/>
                <a:ext cx="335020" cy="77198"/>
              </a:xfrm>
              <a:custGeom>
                <a:avLst/>
                <a:gdLst>
                  <a:gd name="connsiteX0" fmla="*/ 0 w 316244"/>
                  <a:gd name="connsiteY0" fmla="*/ 48759 h 48759"/>
                  <a:gd name="connsiteX1" fmla="*/ 19023 w 316244"/>
                  <a:gd name="connsiteY1" fmla="*/ 0 h 48759"/>
                  <a:gd name="connsiteX2" fmla="*/ 316244 w 316244"/>
                  <a:gd name="connsiteY2" fmla="*/ 0 h 48759"/>
                  <a:gd name="connsiteX3" fmla="*/ 297221 w 316244"/>
                  <a:gd name="connsiteY3" fmla="*/ 48759 h 48759"/>
                  <a:gd name="connsiteX4" fmla="*/ 0 w 316244"/>
                  <a:gd name="connsiteY4" fmla="*/ 48759 h 48759"/>
                  <a:gd name="connsiteX0" fmla="*/ 0 w 315223"/>
                  <a:gd name="connsiteY0" fmla="*/ 65768 h 65768"/>
                  <a:gd name="connsiteX1" fmla="*/ 19023 w 315223"/>
                  <a:gd name="connsiteY1" fmla="*/ 17009 h 65768"/>
                  <a:gd name="connsiteX2" fmla="*/ 315223 w 315223"/>
                  <a:gd name="connsiteY2" fmla="*/ 0 h 65768"/>
                  <a:gd name="connsiteX3" fmla="*/ 297221 w 315223"/>
                  <a:gd name="connsiteY3" fmla="*/ 65768 h 65768"/>
                  <a:gd name="connsiteX4" fmla="*/ 0 w 315223"/>
                  <a:gd name="connsiteY4" fmla="*/ 65768 h 65768"/>
                  <a:gd name="connsiteX0" fmla="*/ 0 w 332163"/>
                  <a:gd name="connsiteY0" fmla="*/ 82147 h 82147"/>
                  <a:gd name="connsiteX1" fmla="*/ 35963 w 332163"/>
                  <a:gd name="connsiteY1" fmla="*/ 17009 h 82147"/>
                  <a:gd name="connsiteX2" fmla="*/ 332163 w 332163"/>
                  <a:gd name="connsiteY2" fmla="*/ 0 h 82147"/>
                  <a:gd name="connsiteX3" fmla="*/ 314161 w 332163"/>
                  <a:gd name="connsiteY3" fmla="*/ 65768 h 82147"/>
                  <a:gd name="connsiteX4" fmla="*/ 0 w 332163"/>
                  <a:gd name="connsiteY4" fmla="*/ 82147 h 82147"/>
                  <a:gd name="connsiteX0" fmla="*/ 0 w 327469"/>
                  <a:gd name="connsiteY0" fmla="*/ 75038 h 75038"/>
                  <a:gd name="connsiteX1" fmla="*/ 31269 w 327469"/>
                  <a:gd name="connsiteY1" fmla="*/ 17009 h 75038"/>
                  <a:gd name="connsiteX2" fmla="*/ 327469 w 327469"/>
                  <a:gd name="connsiteY2" fmla="*/ 0 h 75038"/>
                  <a:gd name="connsiteX3" fmla="*/ 309467 w 327469"/>
                  <a:gd name="connsiteY3" fmla="*/ 65768 h 75038"/>
                  <a:gd name="connsiteX4" fmla="*/ 0 w 327469"/>
                  <a:gd name="connsiteY4" fmla="*/ 75038 h 75038"/>
                  <a:gd name="connsiteX0" fmla="*/ 0 w 327469"/>
                  <a:gd name="connsiteY0" fmla="*/ 75038 h 75038"/>
                  <a:gd name="connsiteX1" fmla="*/ 31269 w 327469"/>
                  <a:gd name="connsiteY1" fmla="*/ 17009 h 75038"/>
                  <a:gd name="connsiteX2" fmla="*/ 327469 w 327469"/>
                  <a:gd name="connsiteY2" fmla="*/ 0 h 75038"/>
                  <a:gd name="connsiteX3" fmla="*/ 275127 w 327469"/>
                  <a:gd name="connsiteY3" fmla="*/ 48199 h 75038"/>
                  <a:gd name="connsiteX4" fmla="*/ 0 w 327469"/>
                  <a:gd name="connsiteY4" fmla="*/ 75038 h 75038"/>
                  <a:gd name="connsiteX0" fmla="*/ 0 w 327469"/>
                  <a:gd name="connsiteY0" fmla="*/ 75038 h 75038"/>
                  <a:gd name="connsiteX1" fmla="*/ 31269 w 327469"/>
                  <a:gd name="connsiteY1" fmla="*/ 17009 h 75038"/>
                  <a:gd name="connsiteX2" fmla="*/ 327469 w 327469"/>
                  <a:gd name="connsiteY2" fmla="*/ 0 h 75038"/>
                  <a:gd name="connsiteX3" fmla="*/ 291438 w 327469"/>
                  <a:gd name="connsiteY3" fmla="*/ 49780 h 75038"/>
                  <a:gd name="connsiteX4" fmla="*/ 0 w 327469"/>
                  <a:gd name="connsiteY4" fmla="*/ 75038 h 75038"/>
                  <a:gd name="connsiteX0" fmla="*/ 0 w 335020"/>
                  <a:gd name="connsiteY0" fmla="*/ 77198 h 77198"/>
                  <a:gd name="connsiteX1" fmla="*/ 38820 w 335020"/>
                  <a:gd name="connsiteY1" fmla="*/ 17009 h 77198"/>
                  <a:gd name="connsiteX2" fmla="*/ 335020 w 335020"/>
                  <a:gd name="connsiteY2" fmla="*/ 0 h 77198"/>
                  <a:gd name="connsiteX3" fmla="*/ 298989 w 335020"/>
                  <a:gd name="connsiteY3" fmla="*/ 49780 h 77198"/>
                  <a:gd name="connsiteX4" fmla="*/ 0 w 335020"/>
                  <a:gd name="connsiteY4" fmla="*/ 77198 h 7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35020" h="77198">
                    <a:moveTo>
                      <a:pt x="0" y="77198"/>
                    </a:moveTo>
                    <a:lnTo>
                      <a:pt x="38820" y="17009"/>
                    </a:lnTo>
                    <a:lnTo>
                      <a:pt x="335020" y="0"/>
                    </a:lnTo>
                    <a:lnTo>
                      <a:pt x="298989" y="49780"/>
                    </a:lnTo>
                    <a:lnTo>
                      <a:pt x="0" y="77198"/>
                    </a:lnTo>
                    <a:close/>
                  </a:path>
                </a:pathLst>
              </a:custGeom>
              <a:solidFill>
                <a:srgbClr val="00B0F0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9" name="平行四辺形 318"/>
              <p:cNvSpPr/>
              <p:nvPr/>
            </p:nvSpPr>
            <p:spPr bwMode="auto">
              <a:xfrm rot="5400000" flipV="1">
                <a:off x="4673298" y="2956588"/>
                <a:ext cx="379385" cy="64070"/>
              </a:xfrm>
              <a:prstGeom prst="parallelogram">
                <a:avLst>
                  <a:gd name="adj" fmla="val 51085"/>
                </a:avLst>
              </a:prstGeom>
              <a:solidFill>
                <a:srgbClr val="002060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99" name="グループ化 298"/>
            <p:cNvGrpSpPr/>
            <p:nvPr/>
          </p:nvGrpSpPr>
          <p:grpSpPr>
            <a:xfrm>
              <a:off x="4720272" y="3111486"/>
              <a:ext cx="1104004" cy="921569"/>
              <a:chOff x="4547006" y="2487723"/>
              <a:chExt cx="1870651" cy="1561529"/>
            </a:xfrm>
          </p:grpSpPr>
          <p:sp>
            <p:nvSpPr>
              <p:cNvPr id="309" name="平行四辺形 308"/>
              <p:cNvSpPr/>
              <p:nvPr/>
            </p:nvSpPr>
            <p:spPr bwMode="auto">
              <a:xfrm rot="5400000">
                <a:off x="4724391" y="3010553"/>
                <a:ext cx="924984" cy="1152414"/>
              </a:xfrm>
              <a:prstGeom prst="parallelogram">
                <a:avLst>
                  <a:gd name="adj" fmla="val 62879"/>
                </a:avLst>
              </a:prstGeom>
              <a:solidFill>
                <a:schemeClr val="bg1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0" name="平行四辺形 309"/>
              <p:cNvSpPr/>
              <p:nvPr/>
            </p:nvSpPr>
            <p:spPr bwMode="auto">
              <a:xfrm rot="5400000" flipV="1">
                <a:off x="5677446" y="3354762"/>
                <a:ext cx="780135" cy="608845"/>
              </a:xfrm>
              <a:prstGeom prst="parallelogram">
                <a:avLst>
                  <a:gd name="adj" fmla="val 62879"/>
                </a:avLst>
              </a:prstGeom>
              <a:solidFill>
                <a:schemeClr val="bg1">
                  <a:lumMod val="95000"/>
                </a:scheme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1" name="平行四辺形 310"/>
              <p:cNvSpPr/>
              <p:nvPr/>
            </p:nvSpPr>
            <p:spPr bwMode="auto">
              <a:xfrm rot="5400000">
                <a:off x="4725258" y="3055552"/>
                <a:ext cx="879102" cy="1016540"/>
              </a:xfrm>
              <a:prstGeom prst="parallelogram">
                <a:avLst>
                  <a:gd name="adj" fmla="val 58545"/>
                </a:avLst>
              </a:prstGeom>
              <a:solidFill>
                <a:schemeClr val="accent1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2" name="平行四辺形 311"/>
              <p:cNvSpPr/>
              <p:nvPr/>
            </p:nvSpPr>
            <p:spPr bwMode="auto">
              <a:xfrm rot="5400000">
                <a:off x="4836732" y="3318955"/>
                <a:ext cx="602539" cy="444012"/>
              </a:xfrm>
              <a:prstGeom prst="parallelogram">
                <a:avLst>
                  <a:gd name="adj" fmla="val 49561"/>
                </a:avLst>
              </a:prstGeom>
              <a:solidFill>
                <a:schemeClr val="bg1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3" name="平行四辺形 312"/>
              <p:cNvSpPr/>
              <p:nvPr/>
            </p:nvSpPr>
            <p:spPr bwMode="auto">
              <a:xfrm rot="5400000">
                <a:off x="4907230" y="3139395"/>
                <a:ext cx="476486" cy="559933"/>
              </a:xfrm>
              <a:prstGeom prst="parallelogram">
                <a:avLst>
                  <a:gd name="adj" fmla="val 58307"/>
                </a:avLst>
              </a:prstGeom>
              <a:solidFill>
                <a:srgbClr val="FFC000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4" name="平行四辺形 198"/>
              <p:cNvSpPr/>
              <p:nvPr/>
            </p:nvSpPr>
            <p:spPr bwMode="auto">
              <a:xfrm rot="19800000" flipV="1">
                <a:off x="4743805" y="2487723"/>
                <a:ext cx="1487863" cy="1185866"/>
              </a:xfrm>
              <a:custGeom>
                <a:avLst/>
                <a:gdLst>
                  <a:gd name="connsiteX0" fmla="*/ 0 w 1487607"/>
                  <a:gd name="connsiteY0" fmla="*/ 1168908 h 1168908"/>
                  <a:gd name="connsiteX1" fmla="*/ 726266 w 1487607"/>
                  <a:gd name="connsiteY1" fmla="*/ 0 h 1168908"/>
                  <a:gd name="connsiteX2" fmla="*/ 1487607 w 1487607"/>
                  <a:gd name="connsiteY2" fmla="*/ 0 h 1168908"/>
                  <a:gd name="connsiteX3" fmla="*/ 761341 w 1487607"/>
                  <a:gd name="connsiteY3" fmla="*/ 1168908 h 1168908"/>
                  <a:gd name="connsiteX4" fmla="*/ 0 w 1487607"/>
                  <a:gd name="connsiteY4" fmla="*/ 1168908 h 1168908"/>
                  <a:gd name="connsiteX0" fmla="*/ 0 w 1487607"/>
                  <a:gd name="connsiteY0" fmla="*/ 1168908 h 1169181"/>
                  <a:gd name="connsiteX1" fmla="*/ 726266 w 1487607"/>
                  <a:gd name="connsiteY1" fmla="*/ 0 h 1169181"/>
                  <a:gd name="connsiteX2" fmla="*/ 1487607 w 1487607"/>
                  <a:gd name="connsiteY2" fmla="*/ 0 h 1169181"/>
                  <a:gd name="connsiteX3" fmla="*/ 699908 w 1487607"/>
                  <a:gd name="connsiteY3" fmla="*/ 1169181 h 1169181"/>
                  <a:gd name="connsiteX4" fmla="*/ 0 w 1487607"/>
                  <a:gd name="connsiteY4" fmla="*/ 1168908 h 1169181"/>
                  <a:gd name="connsiteX0" fmla="*/ 0 w 1487607"/>
                  <a:gd name="connsiteY0" fmla="*/ 1168908 h 1168908"/>
                  <a:gd name="connsiteX1" fmla="*/ 726266 w 1487607"/>
                  <a:gd name="connsiteY1" fmla="*/ 0 h 1168908"/>
                  <a:gd name="connsiteX2" fmla="*/ 1487607 w 1487607"/>
                  <a:gd name="connsiteY2" fmla="*/ 0 h 1168908"/>
                  <a:gd name="connsiteX3" fmla="*/ 705486 w 1487607"/>
                  <a:gd name="connsiteY3" fmla="*/ 1148363 h 1168908"/>
                  <a:gd name="connsiteX4" fmla="*/ 0 w 1487607"/>
                  <a:gd name="connsiteY4" fmla="*/ 1168908 h 1168908"/>
                  <a:gd name="connsiteX0" fmla="*/ 0 w 1487607"/>
                  <a:gd name="connsiteY0" fmla="*/ 1185866 h 1185866"/>
                  <a:gd name="connsiteX1" fmla="*/ 767068 w 1487607"/>
                  <a:gd name="connsiteY1" fmla="*/ 0 h 1185866"/>
                  <a:gd name="connsiteX2" fmla="*/ 1487607 w 1487607"/>
                  <a:gd name="connsiteY2" fmla="*/ 16958 h 1185866"/>
                  <a:gd name="connsiteX3" fmla="*/ 705486 w 1487607"/>
                  <a:gd name="connsiteY3" fmla="*/ 1165321 h 1185866"/>
                  <a:gd name="connsiteX4" fmla="*/ 0 w 1487607"/>
                  <a:gd name="connsiteY4" fmla="*/ 1185866 h 1185866"/>
                  <a:gd name="connsiteX0" fmla="*/ 0 w 1484563"/>
                  <a:gd name="connsiteY0" fmla="*/ 1185866 h 1185866"/>
                  <a:gd name="connsiteX1" fmla="*/ 767068 w 1484563"/>
                  <a:gd name="connsiteY1" fmla="*/ 0 h 1185866"/>
                  <a:gd name="connsiteX2" fmla="*/ 1484563 w 1484563"/>
                  <a:gd name="connsiteY2" fmla="*/ 23115 h 1185866"/>
                  <a:gd name="connsiteX3" fmla="*/ 705486 w 1484563"/>
                  <a:gd name="connsiteY3" fmla="*/ 1165321 h 1185866"/>
                  <a:gd name="connsiteX4" fmla="*/ 0 w 1484563"/>
                  <a:gd name="connsiteY4" fmla="*/ 1185866 h 1185866"/>
                  <a:gd name="connsiteX0" fmla="*/ 0 w 1611788"/>
                  <a:gd name="connsiteY0" fmla="*/ 1185866 h 1185866"/>
                  <a:gd name="connsiteX1" fmla="*/ 767068 w 1611788"/>
                  <a:gd name="connsiteY1" fmla="*/ 0 h 1185866"/>
                  <a:gd name="connsiteX2" fmla="*/ 1611788 w 1611788"/>
                  <a:gd name="connsiteY2" fmla="*/ 152034 h 1185866"/>
                  <a:gd name="connsiteX3" fmla="*/ 705486 w 1611788"/>
                  <a:gd name="connsiteY3" fmla="*/ 1165321 h 1185866"/>
                  <a:gd name="connsiteX4" fmla="*/ 0 w 1611788"/>
                  <a:gd name="connsiteY4" fmla="*/ 1185866 h 1185866"/>
                  <a:gd name="connsiteX0" fmla="*/ 0 w 1487863"/>
                  <a:gd name="connsiteY0" fmla="*/ 1185866 h 1185866"/>
                  <a:gd name="connsiteX1" fmla="*/ 767068 w 1487863"/>
                  <a:gd name="connsiteY1" fmla="*/ 0 h 1185866"/>
                  <a:gd name="connsiteX2" fmla="*/ 1487863 w 1487863"/>
                  <a:gd name="connsiteY2" fmla="*/ 21210 h 1185866"/>
                  <a:gd name="connsiteX3" fmla="*/ 705486 w 1487863"/>
                  <a:gd name="connsiteY3" fmla="*/ 1165321 h 1185866"/>
                  <a:gd name="connsiteX4" fmla="*/ 0 w 1487863"/>
                  <a:gd name="connsiteY4" fmla="*/ 1185866 h 11858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87863" h="1185866">
                    <a:moveTo>
                      <a:pt x="0" y="1185866"/>
                    </a:moveTo>
                    <a:lnTo>
                      <a:pt x="767068" y="0"/>
                    </a:lnTo>
                    <a:lnTo>
                      <a:pt x="1487863" y="21210"/>
                    </a:lnTo>
                    <a:lnTo>
                      <a:pt x="705486" y="1165321"/>
                    </a:lnTo>
                    <a:lnTo>
                      <a:pt x="0" y="1185866"/>
                    </a:lnTo>
                    <a:close/>
                  </a:path>
                </a:pathLst>
              </a:custGeom>
              <a:solidFill>
                <a:srgbClr val="00B0F0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5" name="平行四辺形 314"/>
              <p:cNvSpPr/>
              <p:nvPr/>
            </p:nvSpPr>
            <p:spPr bwMode="auto">
              <a:xfrm rot="5400000">
                <a:off x="4777342" y="2708794"/>
                <a:ext cx="800418" cy="1261089"/>
              </a:xfrm>
              <a:prstGeom prst="parallelogram">
                <a:avLst>
                  <a:gd name="adj" fmla="val 78151"/>
                </a:avLst>
              </a:prstGeom>
              <a:solidFill>
                <a:srgbClr val="0070C0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6" name="平行四辺形 315"/>
              <p:cNvSpPr/>
              <p:nvPr/>
            </p:nvSpPr>
            <p:spPr bwMode="auto">
              <a:xfrm rot="5400000" flipV="1">
                <a:off x="5845090" y="3166983"/>
                <a:ext cx="535573" cy="609560"/>
              </a:xfrm>
              <a:prstGeom prst="parallelogram">
                <a:avLst>
                  <a:gd name="adj" fmla="val 67114"/>
                </a:avLst>
              </a:prstGeom>
              <a:solidFill>
                <a:srgbClr val="002060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00" name="平行四辺形 299"/>
            <p:cNvSpPr/>
            <p:nvPr/>
          </p:nvSpPr>
          <p:spPr bwMode="auto">
            <a:xfrm rot="9000000" flipV="1">
              <a:off x="4737896" y="4017755"/>
              <a:ext cx="551783" cy="243355"/>
            </a:xfrm>
            <a:prstGeom prst="parallelogram">
              <a:avLst>
                <a:gd name="adj" fmla="val 59826"/>
              </a:avLst>
            </a:prstGeom>
            <a:solidFill>
              <a:schemeClr val="tx1">
                <a:lumMod val="50000"/>
                <a:lumOff val="50000"/>
              </a:schemeClr>
            </a:solidFill>
            <a:ln w="12700">
              <a:solidFill>
                <a:schemeClr val="bg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1" name="平行四辺形 300"/>
            <p:cNvSpPr/>
            <p:nvPr/>
          </p:nvSpPr>
          <p:spPr bwMode="auto">
            <a:xfrm rot="9000000" flipV="1">
              <a:off x="4447011" y="3857587"/>
              <a:ext cx="551783" cy="243355"/>
            </a:xfrm>
            <a:prstGeom prst="parallelogram">
              <a:avLst>
                <a:gd name="adj" fmla="val 59826"/>
              </a:avLst>
            </a:prstGeom>
            <a:solidFill>
              <a:schemeClr val="tx1">
                <a:lumMod val="50000"/>
                <a:lumOff val="50000"/>
              </a:schemeClr>
            </a:solidFill>
            <a:ln w="12700">
              <a:solidFill>
                <a:schemeClr val="bg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2" name="平行四辺形 301"/>
            <p:cNvSpPr/>
            <p:nvPr/>
          </p:nvSpPr>
          <p:spPr bwMode="auto">
            <a:xfrm rot="9000000" flipV="1">
              <a:off x="4154552" y="3697671"/>
              <a:ext cx="551783" cy="243355"/>
            </a:xfrm>
            <a:prstGeom prst="parallelogram">
              <a:avLst>
                <a:gd name="adj" fmla="val 59826"/>
              </a:avLst>
            </a:prstGeom>
            <a:solidFill>
              <a:schemeClr val="tx1">
                <a:lumMod val="50000"/>
                <a:lumOff val="50000"/>
              </a:schemeClr>
            </a:solidFill>
            <a:ln w="12700">
              <a:solidFill>
                <a:schemeClr val="bg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3" name="直方体 302"/>
            <p:cNvSpPr/>
            <p:nvPr/>
          </p:nvSpPr>
          <p:spPr bwMode="auto">
            <a:xfrm rot="18000000" flipV="1">
              <a:off x="5279041" y="3987985"/>
              <a:ext cx="46602" cy="120078"/>
            </a:xfrm>
            <a:prstGeom prst="cube">
              <a:avLst/>
            </a:prstGeom>
            <a:solidFill>
              <a:schemeClr val="bg1">
                <a:lumMod val="85000"/>
              </a:schemeClr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4" name="直方体 303"/>
            <p:cNvSpPr/>
            <p:nvPr/>
          </p:nvSpPr>
          <p:spPr bwMode="auto">
            <a:xfrm rot="18000000" flipV="1">
              <a:off x="5125225" y="3903883"/>
              <a:ext cx="46602" cy="120078"/>
            </a:xfrm>
            <a:prstGeom prst="cube">
              <a:avLst/>
            </a:prstGeom>
            <a:solidFill>
              <a:schemeClr val="bg1">
                <a:lumMod val="85000"/>
              </a:schemeClr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5" name="直方体 304"/>
            <p:cNvSpPr/>
            <p:nvPr/>
          </p:nvSpPr>
          <p:spPr bwMode="auto">
            <a:xfrm rot="18000000" flipV="1">
              <a:off x="4982175" y="3829504"/>
              <a:ext cx="46602" cy="120078"/>
            </a:xfrm>
            <a:prstGeom prst="cube">
              <a:avLst/>
            </a:prstGeom>
            <a:solidFill>
              <a:schemeClr val="bg1">
                <a:lumMod val="85000"/>
              </a:schemeClr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6" name="直方体 305"/>
            <p:cNvSpPr/>
            <p:nvPr/>
          </p:nvSpPr>
          <p:spPr bwMode="auto">
            <a:xfrm rot="18000000" flipV="1">
              <a:off x="4828359" y="3745402"/>
              <a:ext cx="46602" cy="120078"/>
            </a:xfrm>
            <a:prstGeom prst="cube">
              <a:avLst/>
            </a:prstGeom>
            <a:solidFill>
              <a:schemeClr val="bg1">
                <a:lumMod val="85000"/>
              </a:schemeClr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7" name="直方体 306"/>
            <p:cNvSpPr/>
            <p:nvPr/>
          </p:nvSpPr>
          <p:spPr bwMode="auto">
            <a:xfrm rot="18000000" flipV="1">
              <a:off x="4695199" y="3671456"/>
              <a:ext cx="46602" cy="120078"/>
            </a:xfrm>
            <a:prstGeom prst="cube">
              <a:avLst/>
            </a:prstGeom>
            <a:solidFill>
              <a:schemeClr val="bg1">
                <a:lumMod val="85000"/>
              </a:schemeClr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8" name="直方体 307"/>
            <p:cNvSpPr/>
            <p:nvPr/>
          </p:nvSpPr>
          <p:spPr bwMode="auto">
            <a:xfrm rot="18000000" flipV="1">
              <a:off x="4541383" y="3587354"/>
              <a:ext cx="46602" cy="120078"/>
            </a:xfrm>
            <a:prstGeom prst="cube">
              <a:avLst/>
            </a:prstGeom>
            <a:solidFill>
              <a:schemeClr val="bg1">
                <a:lumMod val="85000"/>
              </a:schemeClr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95" name="グループ化 394"/>
          <p:cNvGrpSpPr/>
          <p:nvPr/>
        </p:nvGrpSpPr>
        <p:grpSpPr>
          <a:xfrm>
            <a:off x="2238663" y="5116092"/>
            <a:ext cx="1693258" cy="901226"/>
            <a:chOff x="2238663" y="5116092"/>
            <a:chExt cx="1693258" cy="901226"/>
          </a:xfrm>
        </p:grpSpPr>
        <p:sp>
          <p:nvSpPr>
            <p:cNvPr id="323" name="台形 322"/>
            <p:cNvSpPr/>
            <p:nvPr/>
          </p:nvSpPr>
          <p:spPr bwMode="auto">
            <a:xfrm>
              <a:off x="2238663" y="5834152"/>
              <a:ext cx="1693258" cy="183166"/>
            </a:xfrm>
            <a:prstGeom prst="trapezoid">
              <a:avLst>
                <a:gd name="adj" fmla="val 45561"/>
              </a:avLst>
            </a:prstGeom>
            <a:solidFill>
              <a:schemeClr val="tx1">
                <a:lumMod val="50000"/>
                <a:lumOff val="50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4" name="正方形/長方形 323"/>
            <p:cNvSpPr/>
            <p:nvPr/>
          </p:nvSpPr>
          <p:spPr bwMode="auto">
            <a:xfrm>
              <a:off x="2341535" y="5418308"/>
              <a:ext cx="1487516" cy="480819"/>
            </a:xfrm>
            <a:prstGeom prst="rect">
              <a:avLst/>
            </a:prstGeom>
            <a:solidFill>
              <a:srgbClr val="FFFF99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5" name="正方形/長方形 324"/>
            <p:cNvSpPr/>
            <p:nvPr/>
          </p:nvSpPr>
          <p:spPr bwMode="auto">
            <a:xfrm>
              <a:off x="2430435" y="5418308"/>
              <a:ext cx="1307430" cy="480819"/>
            </a:xfrm>
            <a:prstGeom prst="rect">
              <a:avLst/>
            </a:prstGeom>
            <a:solidFill>
              <a:schemeClr val="accent1"/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6" name="正方形/長方形 325"/>
            <p:cNvSpPr/>
            <p:nvPr/>
          </p:nvSpPr>
          <p:spPr bwMode="auto">
            <a:xfrm>
              <a:off x="2430435" y="5853408"/>
              <a:ext cx="407330" cy="45719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7" name="正方形/長方形 326"/>
            <p:cNvSpPr/>
            <p:nvPr/>
          </p:nvSpPr>
          <p:spPr bwMode="auto">
            <a:xfrm>
              <a:off x="2559633" y="5418308"/>
              <a:ext cx="45719" cy="480819"/>
            </a:xfrm>
            <a:prstGeom prst="rect">
              <a:avLst/>
            </a:prstGeom>
            <a:solidFill>
              <a:srgbClr val="FFCC66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8" name="正方形/長方形 327"/>
            <p:cNvSpPr/>
            <p:nvPr/>
          </p:nvSpPr>
          <p:spPr bwMode="auto">
            <a:xfrm>
              <a:off x="2792046" y="5418308"/>
              <a:ext cx="45719" cy="480819"/>
            </a:xfrm>
            <a:prstGeom prst="rect">
              <a:avLst/>
            </a:prstGeom>
            <a:solidFill>
              <a:srgbClr val="FFCC66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29" name="グループ化 328"/>
            <p:cNvGrpSpPr/>
            <p:nvPr/>
          </p:nvGrpSpPr>
          <p:grpSpPr>
            <a:xfrm flipH="1">
              <a:off x="3330535" y="5418308"/>
              <a:ext cx="407330" cy="480819"/>
              <a:chOff x="2843820" y="1547348"/>
              <a:chExt cx="407330" cy="480819"/>
            </a:xfrm>
            <a:solidFill>
              <a:srgbClr val="FFCC66"/>
            </a:solidFill>
          </p:grpSpPr>
          <p:sp>
            <p:nvSpPr>
              <p:cNvPr id="330" name="正方形/長方形 329"/>
              <p:cNvSpPr/>
              <p:nvPr/>
            </p:nvSpPr>
            <p:spPr bwMode="auto">
              <a:xfrm>
                <a:off x="2843820" y="1982448"/>
                <a:ext cx="407330" cy="45719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1" name="正方形/長方形 330"/>
              <p:cNvSpPr/>
              <p:nvPr/>
            </p:nvSpPr>
            <p:spPr bwMode="auto">
              <a:xfrm>
                <a:off x="2973018" y="1547348"/>
                <a:ext cx="45719" cy="480819"/>
              </a:xfrm>
              <a:prstGeom prst="rect">
                <a:avLst/>
              </a:prstGeom>
              <a:grpFill/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2" name="正方形/長方形 331"/>
              <p:cNvSpPr/>
              <p:nvPr/>
            </p:nvSpPr>
            <p:spPr bwMode="auto">
              <a:xfrm>
                <a:off x="3205431" y="1547348"/>
                <a:ext cx="45719" cy="480819"/>
              </a:xfrm>
              <a:prstGeom prst="rect">
                <a:avLst/>
              </a:prstGeom>
              <a:grpFill/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33" name="正方形/長方形 332"/>
            <p:cNvSpPr/>
            <p:nvPr/>
          </p:nvSpPr>
          <p:spPr bwMode="auto">
            <a:xfrm>
              <a:off x="2837765" y="5437337"/>
              <a:ext cx="492770" cy="45719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4" name="正方形/長方形 333"/>
            <p:cNvSpPr/>
            <p:nvPr/>
          </p:nvSpPr>
          <p:spPr bwMode="auto">
            <a:xfrm>
              <a:off x="2837765" y="5415237"/>
              <a:ext cx="492770" cy="45719"/>
            </a:xfrm>
            <a:prstGeom prst="rect">
              <a:avLst/>
            </a:prstGeom>
            <a:solidFill>
              <a:schemeClr val="bg2">
                <a:lumMod val="75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5" name="正方形/長方形 334"/>
            <p:cNvSpPr/>
            <p:nvPr/>
          </p:nvSpPr>
          <p:spPr bwMode="auto">
            <a:xfrm>
              <a:off x="2837765" y="5483056"/>
              <a:ext cx="246385" cy="416071"/>
            </a:xfrm>
            <a:prstGeom prst="rect">
              <a:avLst/>
            </a:prstGeom>
            <a:gradFill flip="none" rotWithShape="1">
              <a:gsLst>
                <a:gs pos="0">
                  <a:srgbClr val="00B0F0"/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18900000" scaled="1"/>
              <a:tileRect/>
            </a:gra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6" name="正方形/長方形 335"/>
            <p:cNvSpPr/>
            <p:nvPr/>
          </p:nvSpPr>
          <p:spPr bwMode="auto">
            <a:xfrm>
              <a:off x="3084150" y="5483056"/>
              <a:ext cx="246385" cy="416071"/>
            </a:xfrm>
            <a:prstGeom prst="rect">
              <a:avLst/>
            </a:prstGeom>
            <a:gradFill flip="none" rotWithShape="1">
              <a:gsLst>
                <a:gs pos="0">
                  <a:srgbClr val="00B0F0"/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18900000" scaled="1"/>
              <a:tileRect/>
            </a:gra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7" name="正方形/長方形 336"/>
            <p:cNvSpPr/>
            <p:nvPr/>
          </p:nvSpPr>
          <p:spPr bwMode="auto">
            <a:xfrm>
              <a:off x="2405370" y="5678409"/>
              <a:ext cx="171918" cy="27140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8" name="正方形/長方形 337"/>
            <p:cNvSpPr/>
            <p:nvPr/>
          </p:nvSpPr>
          <p:spPr bwMode="auto">
            <a:xfrm>
              <a:off x="2429351" y="5703557"/>
              <a:ext cx="123955" cy="7199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9" name="正方形/長方形 338"/>
            <p:cNvSpPr/>
            <p:nvPr/>
          </p:nvSpPr>
          <p:spPr bwMode="auto">
            <a:xfrm>
              <a:off x="2577288" y="5678409"/>
              <a:ext cx="171918" cy="27140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0" name="正方形/長方形 339"/>
            <p:cNvSpPr/>
            <p:nvPr/>
          </p:nvSpPr>
          <p:spPr bwMode="auto">
            <a:xfrm>
              <a:off x="2601269" y="5703557"/>
              <a:ext cx="123955" cy="7199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3" name="正方形/長方形 342"/>
            <p:cNvSpPr/>
            <p:nvPr/>
          </p:nvSpPr>
          <p:spPr bwMode="auto">
            <a:xfrm>
              <a:off x="2297705" y="5372589"/>
              <a:ext cx="1575175" cy="45719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4" name="正方形/長方形 343"/>
            <p:cNvSpPr/>
            <p:nvPr/>
          </p:nvSpPr>
          <p:spPr bwMode="auto">
            <a:xfrm>
              <a:off x="2257715" y="5116092"/>
              <a:ext cx="1655156" cy="257297"/>
            </a:xfrm>
            <a:prstGeom prst="rect">
              <a:avLst/>
            </a:prstGeom>
            <a:solidFill>
              <a:srgbClr val="33CC33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5" name="正方形/長方形 344"/>
            <p:cNvSpPr/>
            <p:nvPr/>
          </p:nvSpPr>
          <p:spPr bwMode="auto">
            <a:xfrm>
              <a:off x="2257715" y="5287162"/>
              <a:ext cx="1655156" cy="45719"/>
            </a:xfrm>
            <a:prstGeom prst="rect">
              <a:avLst/>
            </a:prstGeom>
            <a:solidFill>
              <a:schemeClr val="bg1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6" name="正方形/長方形 345"/>
            <p:cNvSpPr/>
            <p:nvPr/>
          </p:nvSpPr>
          <p:spPr>
            <a:xfrm>
              <a:off x="3062791" y="5164661"/>
              <a:ext cx="810090" cy="94805"/>
            </a:xfrm>
            <a:prstGeom prst="rect">
              <a:avLst/>
            </a:prstGeom>
            <a:ln>
              <a:noFill/>
            </a:ln>
          </p:spPr>
          <p:txBody>
            <a:bodyPr wrap="none">
              <a:prstTxWarp prst="textPlain">
                <a:avLst/>
              </a:prstTxWarp>
              <a:spAutoFit/>
            </a:bodyPr>
            <a:lstStyle/>
            <a:p>
              <a:r>
                <a:rPr lang="en-US" altLang="ja-JP" b="1" dirty="0" smtClean="0">
                  <a:solidFill>
                    <a:schemeClr val="bg1"/>
                  </a:solidFill>
                </a:rPr>
                <a:t>Convenience Store</a:t>
              </a:r>
              <a:endParaRPr lang="ja-JP" altLang="en-US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396" name="グループ化 395"/>
          <p:cNvGrpSpPr/>
          <p:nvPr/>
        </p:nvGrpSpPr>
        <p:grpSpPr>
          <a:xfrm>
            <a:off x="4277924" y="4914695"/>
            <a:ext cx="1395155" cy="1170130"/>
            <a:chOff x="4277924" y="4914695"/>
            <a:chExt cx="1395155" cy="1170130"/>
          </a:xfrm>
        </p:grpSpPr>
        <p:sp>
          <p:nvSpPr>
            <p:cNvPr id="341" name="正方形/長方形 340"/>
            <p:cNvSpPr/>
            <p:nvPr/>
          </p:nvSpPr>
          <p:spPr bwMode="auto">
            <a:xfrm>
              <a:off x="4277924" y="4914695"/>
              <a:ext cx="1395155" cy="330045"/>
            </a:xfrm>
            <a:prstGeom prst="rect">
              <a:avLst/>
            </a:prstGeom>
            <a:solidFill>
              <a:srgbClr val="33CC33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2" name="正方形/長方形 341"/>
            <p:cNvSpPr/>
            <p:nvPr/>
          </p:nvSpPr>
          <p:spPr bwMode="auto">
            <a:xfrm>
              <a:off x="4277924" y="5244740"/>
              <a:ext cx="1395155" cy="840085"/>
            </a:xfrm>
            <a:prstGeom prst="rect">
              <a:avLst/>
            </a:prstGeom>
            <a:solidFill>
              <a:srgbClr val="CCFFFF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7" name="正方形/長方形 346"/>
            <p:cNvSpPr/>
            <p:nvPr/>
          </p:nvSpPr>
          <p:spPr bwMode="auto">
            <a:xfrm>
              <a:off x="4277924" y="5144222"/>
              <a:ext cx="1395155" cy="45719"/>
            </a:xfrm>
            <a:prstGeom prst="rect">
              <a:avLst/>
            </a:prstGeom>
            <a:solidFill>
              <a:schemeClr val="bg1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8" name="正方形/長方形 347"/>
            <p:cNvSpPr/>
            <p:nvPr/>
          </p:nvSpPr>
          <p:spPr bwMode="auto">
            <a:xfrm>
              <a:off x="4277925" y="6017318"/>
              <a:ext cx="585065" cy="67507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9" name="正方形/長方形 348"/>
            <p:cNvSpPr/>
            <p:nvPr/>
          </p:nvSpPr>
          <p:spPr bwMode="auto">
            <a:xfrm>
              <a:off x="5538064" y="6017318"/>
              <a:ext cx="135015" cy="67507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0" name="正方形/長方形 349"/>
            <p:cNvSpPr/>
            <p:nvPr/>
          </p:nvSpPr>
          <p:spPr>
            <a:xfrm>
              <a:off x="4362949" y="4968172"/>
              <a:ext cx="1225103" cy="143374"/>
            </a:xfrm>
            <a:prstGeom prst="rect">
              <a:avLst/>
            </a:prstGeom>
            <a:ln>
              <a:noFill/>
            </a:ln>
          </p:spPr>
          <p:txBody>
            <a:bodyPr wrap="none">
              <a:prstTxWarp prst="textPlain">
                <a:avLst/>
              </a:prstTxWarp>
              <a:spAutoFit/>
            </a:bodyPr>
            <a:lstStyle/>
            <a:p>
              <a:r>
                <a:rPr lang="ja-JP" altLang="en-US" b="1" dirty="0" smtClean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コンビニエンス</a:t>
              </a:r>
              <a:r>
                <a:rPr lang="ja-JP" altLang="en-US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ストア</a:t>
              </a:r>
            </a:p>
          </p:txBody>
        </p:sp>
        <p:sp>
          <p:nvSpPr>
            <p:cNvPr id="351" name="正方形/長方形 350"/>
            <p:cNvSpPr/>
            <p:nvPr/>
          </p:nvSpPr>
          <p:spPr bwMode="auto">
            <a:xfrm>
              <a:off x="4856320" y="5287162"/>
              <a:ext cx="340872" cy="797662"/>
            </a:xfrm>
            <a:prstGeom prst="rect">
              <a:avLst/>
            </a:prstGeom>
            <a:gradFill flip="none" rotWithShape="1">
              <a:gsLst>
                <a:gs pos="0">
                  <a:srgbClr val="00B0F0"/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18900000" scaled="1"/>
              <a:tileRect/>
            </a:gra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2" name="正方形/長方形 351"/>
            <p:cNvSpPr/>
            <p:nvPr/>
          </p:nvSpPr>
          <p:spPr bwMode="auto">
            <a:xfrm>
              <a:off x="5197192" y="5287162"/>
              <a:ext cx="340872" cy="797662"/>
            </a:xfrm>
            <a:prstGeom prst="rect">
              <a:avLst/>
            </a:prstGeom>
            <a:gradFill flip="none" rotWithShape="1">
              <a:gsLst>
                <a:gs pos="0">
                  <a:srgbClr val="00B0F0"/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18900000" scaled="1"/>
              <a:tileRect/>
            </a:gra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3" name="正方形/長方形 352"/>
            <p:cNvSpPr/>
            <p:nvPr/>
          </p:nvSpPr>
          <p:spPr bwMode="auto">
            <a:xfrm>
              <a:off x="4430444" y="5310022"/>
              <a:ext cx="45719" cy="707296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4" name="正方形/長方形 353"/>
            <p:cNvSpPr/>
            <p:nvPr/>
          </p:nvSpPr>
          <p:spPr bwMode="auto">
            <a:xfrm>
              <a:off x="4633680" y="5310022"/>
              <a:ext cx="45719" cy="707296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5" name="正方形/長方形 354"/>
            <p:cNvSpPr/>
            <p:nvPr/>
          </p:nvSpPr>
          <p:spPr bwMode="auto">
            <a:xfrm>
              <a:off x="4277925" y="5244223"/>
              <a:ext cx="1395154" cy="67507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6" name="正方形/長方形 355"/>
            <p:cNvSpPr/>
            <p:nvPr/>
          </p:nvSpPr>
          <p:spPr bwMode="auto">
            <a:xfrm>
              <a:off x="4856319" y="5244740"/>
              <a:ext cx="681745" cy="76802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01" name="グループ化 400"/>
          <p:cNvGrpSpPr/>
          <p:nvPr/>
        </p:nvGrpSpPr>
        <p:grpSpPr>
          <a:xfrm>
            <a:off x="5988115" y="4968172"/>
            <a:ext cx="1665185" cy="1341677"/>
            <a:chOff x="5988115" y="4968172"/>
            <a:chExt cx="1665185" cy="1341677"/>
          </a:xfrm>
        </p:grpSpPr>
        <p:sp>
          <p:nvSpPr>
            <p:cNvPr id="320" name="正方形/長方形 319"/>
            <p:cNvSpPr/>
            <p:nvPr/>
          </p:nvSpPr>
          <p:spPr bwMode="auto">
            <a:xfrm>
              <a:off x="6051895" y="5412511"/>
              <a:ext cx="1537624" cy="638560"/>
            </a:xfrm>
            <a:prstGeom prst="rect">
              <a:avLst/>
            </a:prstGeom>
            <a:solidFill>
              <a:srgbClr val="FFFF99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1" name="正方形/長方形 320"/>
            <p:cNvSpPr/>
            <p:nvPr/>
          </p:nvSpPr>
          <p:spPr bwMode="auto">
            <a:xfrm>
              <a:off x="6163655" y="5412511"/>
              <a:ext cx="1309625" cy="638560"/>
            </a:xfrm>
            <a:prstGeom prst="rect">
              <a:avLst/>
            </a:prstGeom>
            <a:solidFill>
              <a:schemeClr val="accent1"/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2" name="正方形/長方形 321"/>
            <p:cNvSpPr/>
            <p:nvPr/>
          </p:nvSpPr>
          <p:spPr bwMode="auto">
            <a:xfrm>
              <a:off x="6051895" y="6005352"/>
              <a:ext cx="1537624" cy="45719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7" name="台形 356"/>
            <p:cNvSpPr/>
            <p:nvPr/>
          </p:nvSpPr>
          <p:spPr bwMode="auto">
            <a:xfrm>
              <a:off x="5988115" y="4968172"/>
              <a:ext cx="1665185" cy="269883"/>
            </a:xfrm>
            <a:prstGeom prst="trapezoid">
              <a:avLst>
                <a:gd name="adj" fmla="val 45561"/>
              </a:avLst>
            </a:prstGeom>
            <a:solidFill>
              <a:srgbClr val="92D05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8" name="正方形/長方形 357"/>
            <p:cNvSpPr/>
            <p:nvPr/>
          </p:nvSpPr>
          <p:spPr bwMode="auto">
            <a:xfrm>
              <a:off x="6051895" y="5483057"/>
              <a:ext cx="1537624" cy="54634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59" name="グループ化 358"/>
            <p:cNvGrpSpPr/>
            <p:nvPr/>
          </p:nvGrpSpPr>
          <p:grpSpPr>
            <a:xfrm>
              <a:off x="6505672" y="5542839"/>
              <a:ext cx="630070" cy="508232"/>
              <a:chOff x="6483171" y="1671879"/>
              <a:chExt cx="1260140" cy="508232"/>
            </a:xfrm>
            <a:gradFill flip="none" rotWithShape="1">
              <a:gsLst>
                <a:gs pos="0">
                  <a:srgbClr val="00B0F0"/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18900000" scaled="1"/>
              <a:tileRect/>
            </a:gradFill>
          </p:grpSpPr>
          <p:sp>
            <p:nvSpPr>
              <p:cNvPr id="360" name="正方形/長方形 359"/>
              <p:cNvSpPr/>
              <p:nvPr/>
            </p:nvSpPr>
            <p:spPr bwMode="auto">
              <a:xfrm>
                <a:off x="6483171" y="1671879"/>
                <a:ext cx="630070" cy="508232"/>
              </a:xfrm>
              <a:prstGeom prst="rect">
                <a:avLst/>
              </a:prstGeom>
              <a:grpFill/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1" name="正方形/長方形 360"/>
              <p:cNvSpPr/>
              <p:nvPr/>
            </p:nvSpPr>
            <p:spPr bwMode="auto">
              <a:xfrm>
                <a:off x="7113241" y="1671879"/>
                <a:ext cx="630070" cy="508232"/>
              </a:xfrm>
              <a:prstGeom prst="rect">
                <a:avLst/>
              </a:prstGeom>
              <a:grpFill/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62" name="正方形/長方形 361"/>
            <p:cNvSpPr/>
            <p:nvPr/>
          </p:nvSpPr>
          <p:spPr bwMode="auto">
            <a:xfrm>
              <a:off x="6371935" y="5496560"/>
              <a:ext cx="897546" cy="128217"/>
            </a:xfrm>
            <a:prstGeom prst="rect">
              <a:avLst/>
            </a:prstGeom>
            <a:solidFill>
              <a:srgbClr val="FFC0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3" name="台形 362"/>
            <p:cNvSpPr/>
            <p:nvPr/>
          </p:nvSpPr>
          <p:spPr bwMode="auto">
            <a:xfrm>
              <a:off x="6417655" y="6051070"/>
              <a:ext cx="806106" cy="258779"/>
            </a:xfrm>
            <a:prstGeom prst="trapezoid">
              <a:avLst>
                <a:gd name="adj" fmla="val 45561"/>
              </a:avLst>
            </a:prstGeom>
            <a:solidFill>
              <a:srgbClr val="00B05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4" name="正方形/長方形 363"/>
            <p:cNvSpPr/>
            <p:nvPr/>
          </p:nvSpPr>
          <p:spPr bwMode="auto">
            <a:xfrm>
              <a:off x="5988115" y="5238055"/>
              <a:ext cx="1665185" cy="258505"/>
            </a:xfrm>
            <a:prstGeom prst="rect">
              <a:avLst/>
            </a:prstGeom>
            <a:solidFill>
              <a:srgbClr val="33CC33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5" name="正方形/長方形 364"/>
            <p:cNvSpPr/>
            <p:nvPr/>
          </p:nvSpPr>
          <p:spPr bwMode="auto">
            <a:xfrm>
              <a:off x="5988115" y="5412511"/>
              <a:ext cx="1665185" cy="45719"/>
            </a:xfrm>
            <a:prstGeom prst="rect">
              <a:avLst/>
            </a:prstGeom>
            <a:solidFill>
              <a:schemeClr val="bg1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6" name="正方形/長方形 365"/>
            <p:cNvSpPr/>
            <p:nvPr/>
          </p:nvSpPr>
          <p:spPr>
            <a:xfrm>
              <a:off x="7135742" y="5283444"/>
              <a:ext cx="491405" cy="89945"/>
            </a:xfrm>
            <a:prstGeom prst="rect">
              <a:avLst/>
            </a:prstGeom>
            <a:ln>
              <a:noFill/>
            </a:ln>
          </p:spPr>
          <p:txBody>
            <a:bodyPr wrap="none">
              <a:prstTxWarp prst="textPlain">
                <a:avLst/>
              </a:prstTxWarp>
              <a:spAutoFit/>
            </a:bodyPr>
            <a:lstStyle/>
            <a:p>
              <a:r>
                <a:rPr lang="ja-JP" altLang="en-US" b="1" dirty="0">
                  <a:solidFill>
                    <a:schemeClr val="bg1"/>
                  </a:solidFill>
                  <a:latin typeface="+mj-ea"/>
                  <a:ea typeface="+mj-ea"/>
                </a:rPr>
                <a:t>コンビニ</a:t>
              </a:r>
            </a:p>
          </p:txBody>
        </p:sp>
        <p:sp>
          <p:nvSpPr>
            <p:cNvPr id="367" name="正方形/長方形 366"/>
            <p:cNvSpPr/>
            <p:nvPr/>
          </p:nvSpPr>
          <p:spPr>
            <a:xfrm>
              <a:off x="6437976" y="5509951"/>
              <a:ext cx="765464" cy="89582"/>
            </a:xfrm>
            <a:prstGeom prst="rect">
              <a:avLst/>
            </a:prstGeom>
            <a:ln>
              <a:noFill/>
            </a:ln>
          </p:spPr>
          <p:txBody>
            <a:bodyPr wrap="none">
              <a:prstTxWarp prst="textPlain">
                <a:avLst/>
              </a:prstTxWarp>
              <a:spAutoFit/>
            </a:bodyPr>
            <a:lstStyle/>
            <a:p>
              <a:r>
                <a:rPr lang="en-US" altLang="ja-JP" b="1" dirty="0" smtClean="0">
                  <a:solidFill>
                    <a:srgbClr val="FF0000"/>
                  </a:solidFill>
                  <a:latin typeface="+mj-lt"/>
                </a:rPr>
                <a:t>Dessert</a:t>
              </a:r>
              <a:r>
                <a:rPr lang="ja-JP" altLang="en-US" b="1" dirty="0" smtClean="0">
                  <a:solidFill>
                    <a:srgbClr val="FF0000"/>
                  </a:solidFill>
                  <a:latin typeface="+mj-lt"/>
                </a:rPr>
                <a:t> </a:t>
              </a:r>
              <a:r>
                <a:rPr lang="en-US" altLang="ja-JP" b="1" dirty="0" smtClean="0">
                  <a:solidFill>
                    <a:srgbClr val="FF0000"/>
                  </a:solidFill>
                  <a:latin typeface="+mj-lt"/>
                </a:rPr>
                <a:t>Fair</a:t>
              </a:r>
              <a:endParaRPr lang="ja-JP" altLang="en-US" b="1" dirty="0">
                <a:solidFill>
                  <a:srgbClr val="FF0000"/>
                </a:solidFill>
                <a:latin typeface="+mj-lt"/>
              </a:endParaRPr>
            </a:p>
          </p:txBody>
        </p:sp>
      </p:grpSp>
      <p:grpSp>
        <p:nvGrpSpPr>
          <p:cNvPr id="368" name="グループ化 367"/>
          <p:cNvGrpSpPr/>
          <p:nvPr/>
        </p:nvGrpSpPr>
        <p:grpSpPr>
          <a:xfrm>
            <a:off x="8013339" y="4833297"/>
            <a:ext cx="1397443" cy="1382837"/>
            <a:chOff x="4104662" y="2625353"/>
            <a:chExt cx="1719614" cy="1701640"/>
          </a:xfrm>
        </p:grpSpPr>
        <p:sp>
          <p:nvSpPr>
            <p:cNvPr id="369" name="平行四辺形 368"/>
            <p:cNvSpPr/>
            <p:nvPr/>
          </p:nvSpPr>
          <p:spPr bwMode="auto">
            <a:xfrm rot="9000000" flipV="1">
              <a:off x="4104662" y="3362654"/>
              <a:ext cx="1673338" cy="964339"/>
            </a:xfrm>
            <a:prstGeom prst="parallelogram">
              <a:avLst>
                <a:gd name="adj" fmla="val 59826"/>
              </a:avLst>
            </a:prstGeom>
            <a:solidFill>
              <a:schemeClr val="bg1">
                <a:lumMod val="50000"/>
              </a:schemeClr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0" name="角丸四角形 369"/>
            <p:cNvSpPr/>
            <p:nvPr/>
          </p:nvSpPr>
          <p:spPr bwMode="auto">
            <a:xfrm>
              <a:off x="4810601" y="2914143"/>
              <a:ext cx="45719" cy="540060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75000"/>
              </a:schemeClr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71" name="グループ化 370"/>
            <p:cNvGrpSpPr/>
            <p:nvPr/>
          </p:nvGrpSpPr>
          <p:grpSpPr>
            <a:xfrm>
              <a:off x="4720272" y="2625353"/>
              <a:ext cx="271544" cy="388475"/>
              <a:chOff x="4566082" y="2699031"/>
              <a:chExt cx="335020" cy="479284"/>
            </a:xfrm>
          </p:grpSpPr>
          <p:sp>
            <p:nvSpPr>
              <p:cNvPr id="390" name="平行四辺形 389"/>
              <p:cNvSpPr/>
              <p:nvPr/>
            </p:nvSpPr>
            <p:spPr bwMode="auto">
              <a:xfrm rot="5400000">
                <a:off x="4461624" y="2807864"/>
                <a:ext cx="479283" cy="261618"/>
              </a:xfrm>
              <a:prstGeom prst="parallelogram">
                <a:avLst>
                  <a:gd name="adj" fmla="val 51085"/>
                </a:avLst>
              </a:prstGeom>
              <a:solidFill>
                <a:srgbClr val="33CC33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1" name="平行四辺形 228"/>
              <p:cNvSpPr/>
              <p:nvPr/>
            </p:nvSpPr>
            <p:spPr bwMode="auto">
              <a:xfrm rot="12600000">
                <a:off x="4566082" y="2713772"/>
                <a:ext cx="335020" cy="77198"/>
              </a:xfrm>
              <a:custGeom>
                <a:avLst/>
                <a:gdLst>
                  <a:gd name="connsiteX0" fmla="*/ 0 w 316244"/>
                  <a:gd name="connsiteY0" fmla="*/ 48759 h 48759"/>
                  <a:gd name="connsiteX1" fmla="*/ 19023 w 316244"/>
                  <a:gd name="connsiteY1" fmla="*/ 0 h 48759"/>
                  <a:gd name="connsiteX2" fmla="*/ 316244 w 316244"/>
                  <a:gd name="connsiteY2" fmla="*/ 0 h 48759"/>
                  <a:gd name="connsiteX3" fmla="*/ 297221 w 316244"/>
                  <a:gd name="connsiteY3" fmla="*/ 48759 h 48759"/>
                  <a:gd name="connsiteX4" fmla="*/ 0 w 316244"/>
                  <a:gd name="connsiteY4" fmla="*/ 48759 h 48759"/>
                  <a:gd name="connsiteX0" fmla="*/ 0 w 315223"/>
                  <a:gd name="connsiteY0" fmla="*/ 65768 h 65768"/>
                  <a:gd name="connsiteX1" fmla="*/ 19023 w 315223"/>
                  <a:gd name="connsiteY1" fmla="*/ 17009 h 65768"/>
                  <a:gd name="connsiteX2" fmla="*/ 315223 w 315223"/>
                  <a:gd name="connsiteY2" fmla="*/ 0 h 65768"/>
                  <a:gd name="connsiteX3" fmla="*/ 297221 w 315223"/>
                  <a:gd name="connsiteY3" fmla="*/ 65768 h 65768"/>
                  <a:gd name="connsiteX4" fmla="*/ 0 w 315223"/>
                  <a:gd name="connsiteY4" fmla="*/ 65768 h 65768"/>
                  <a:gd name="connsiteX0" fmla="*/ 0 w 332163"/>
                  <a:gd name="connsiteY0" fmla="*/ 82147 h 82147"/>
                  <a:gd name="connsiteX1" fmla="*/ 35963 w 332163"/>
                  <a:gd name="connsiteY1" fmla="*/ 17009 h 82147"/>
                  <a:gd name="connsiteX2" fmla="*/ 332163 w 332163"/>
                  <a:gd name="connsiteY2" fmla="*/ 0 h 82147"/>
                  <a:gd name="connsiteX3" fmla="*/ 314161 w 332163"/>
                  <a:gd name="connsiteY3" fmla="*/ 65768 h 82147"/>
                  <a:gd name="connsiteX4" fmla="*/ 0 w 332163"/>
                  <a:gd name="connsiteY4" fmla="*/ 82147 h 82147"/>
                  <a:gd name="connsiteX0" fmla="*/ 0 w 327469"/>
                  <a:gd name="connsiteY0" fmla="*/ 75038 h 75038"/>
                  <a:gd name="connsiteX1" fmla="*/ 31269 w 327469"/>
                  <a:gd name="connsiteY1" fmla="*/ 17009 h 75038"/>
                  <a:gd name="connsiteX2" fmla="*/ 327469 w 327469"/>
                  <a:gd name="connsiteY2" fmla="*/ 0 h 75038"/>
                  <a:gd name="connsiteX3" fmla="*/ 309467 w 327469"/>
                  <a:gd name="connsiteY3" fmla="*/ 65768 h 75038"/>
                  <a:gd name="connsiteX4" fmla="*/ 0 w 327469"/>
                  <a:gd name="connsiteY4" fmla="*/ 75038 h 75038"/>
                  <a:gd name="connsiteX0" fmla="*/ 0 w 327469"/>
                  <a:gd name="connsiteY0" fmla="*/ 75038 h 75038"/>
                  <a:gd name="connsiteX1" fmla="*/ 31269 w 327469"/>
                  <a:gd name="connsiteY1" fmla="*/ 17009 h 75038"/>
                  <a:gd name="connsiteX2" fmla="*/ 327469 w 327469"/>
                  <a:gd name="connsiteY2" fmla="*/ 0 h 75038"/>
                  <a:gd name="connsiteX3" fmla="*/ 275127 w 327469"/>
                  <a:gd name="connsiteY3" fmla="*/ 48199 h 75038"/>
                  <a:gd name="connsiteX4" fmla="*/ 0 w 327469"/>
                  <a:gd name="connsiteY4" fmla="*/ 75038 h 75038"/>
                  <a:gd name="connsiteX0" fmla="*/ 0 w 327469"/>
                  <a:gd name="connsiteY0" fmla="*/ 75038 h 75038"/>
                  <a:gd name="connsiteX1" fmla="*/ 31269 w 327469"/>
                  <a:gd name="connsiteY1" fmla="*/ 17009 h 75038"/>
                  <a:gd name="connsiteX2" fmla="*/ 327469 w 327469"/>
                  <a:gd name="connsiteY2" fmla="*/ 0 h 75038"/>
                  <a:gd name="connsiteX3" fmla="*/ 291438 w 327469"/>
                  <a:gd name="connsiteY3" fmla="*/ 49780 h 75038"/>
                  <a:gd name="connsiteX4" fmla="*/ 0 w 327469"/>
                  <a:gd name="connsiteY4" fmla="*/ 75038 h 75038"/>
                  <a:gd name="connsiteX0" fmla="*/ 0 w 335020"/>
                  <a:gd name="connsiteY0" fmla="*/ 77198 h 77198"/>
                  <a:gd name="connsiteX1" fmla="*/ 38820 w 335020"/>
                  <a:gd name="connsiteY1" fmla="*/ 17009 h 77198"/>
                  <a:gd name="connsiteX2" fmla="*/ 335020 w 335020"/>
                  <a:gd name="connsiteY2" fmla="*/ 0 h 77198"/>
                  <a:gd name="connsiteX3" fmla="*/ 298989 w 335020"/>
                  <a:gd name="connsiteY3" fmla="*/ 49780 h 77198"/>
                  <a:gd name="connsiteX4" fmla="*/ 0 w 335020"/>
                  <a:gd name="connsiteY4" fmla="*/ 77198 h 7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35020" h="77198">
                    <a:moveTo>
                      <a:pt x="0" y="77198"/>
                    </a:moveTo>
                    <a:lnTo>
                      <a:pt x="38820" y="17009"/>
                    </a:lnTo>
                    <a:lnTo>
                      <a:pt x="335020" y="0"/>
                    </a:lnTo>
                    <a:lnTo>
                      <a:pt x="298989" y="49780"/>
                    </a:lnTo>
                    <a:lnTo>
                      <a:pt x="0" y="77198"/>
                    </a:lnTo>
                    <a:close/>
                  </a:path>
                </a:pathLst>
              </a:custGeom>
              <a:solidFill>
                <a:srgbClr val="92D050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2" name="平行四辺形 391"/>
              <p:cNvSpPr/>
              <p:nvPr/>
            </p:nvSpPr>
            <p:spPr bwMode="auto">
              <a:xfrm rot="5400000" flipV="1">
                <a:off x="4673298" y="2956588"/>
                <a:ext cx="379385" cy="64070"/>
              </a:xfrm>
              <a:prstGeom prst="parallelogram">
                <a:avLst>
                  <a:gd name="adj" fmla="val 51085"/>
                </a:avLst>
              </a:prstGeom>
              <a:solidFill>
                <a:srgbClr val="006600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72" name="グループ化 371"/>
            <p:cNvGrpSpPr/>
            <p:nvPr/>
          </p:nvGrpSpPr>
          <p:grpSpPr>
            <a:xfrm>
              <a:off x="4720272" y="3111486"/>
              <a:ext cx="1104004" cy="921569"/>
              <a:chOff x="4547006" y="2487723"/>
              <a:chExt cx="1870651" cy="1561529"/>
            </a:xfrm>
          </p:grpSpPr>
          <p:sp>
            <p:nvSpPr>
              <p:cNvPr id="382" name="平行四辺形 381"/>
              <p:cNvSpPr/>
              <p:nvPr/>
            </p:nvSpPr>
            <p:spPr bwMode="auto">
              <a:xfrm rot="5400000">
                <a:off x="4724391" y="3010553"/>
                <a:ext cx="924984" cy="1152414"/>
              </a:xfrm>
              <a:prstGeom prst="parallelogram">
                <a:avLst>
                  <a:gd name="adj" fmla="val 62879"/>
                </a:avLst>
              </a:prstGeom>
              <a:solidFill>
                <a:schemeClr val="bg1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3" name="平行四辺形 382"/>
              <p:cNvSpPr/>
              <p:nvPr/>
            </p:nvSpPr>
            <p:spPr bwMode="auto">
              <a:xfrm rot="5400000" flipV="1">
                <a:off x="5677446" y="3354762"/>
                <a:ext cx="780135" cy="608845"/>
              </a:xfrm>
              <a:prstGeom prst="parallelogram">
                <a:avLst>
                  <a:gd name="adj" fmla="val 62879"/>
                </a:avLst>
              </a:prstGeom>
              <a:solidFill>
                <a:schemeClr val="bg1">
                  <a:lumMod val="95000"/>
                </a:scheme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4" name="平行四辺形 383"/>
              <p:cNvSpPr/>
              <p:nvPr/>
            </p:nvSpPr>
            <p:spPr bwMode="auto">
              <a:xfrm rot="5400000">
                <a:off x="4725258" y="3055552"/>
                <a:ext cx="879102" cy="1016540"/>
              </a:xfrm>
              <a:prstGeom prst="parallelogram">
                <a:avLst>
                  <a:gd name="adj" fmla="val 58545"/>
                </a:avLst>
              </a:prstGeom>
              <a:solidFill>
                <a:schemeClr val="accent1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5" name="平行四辺形 384"/>
              <p:cNvSpPr/>
              <p:nvPr/>
            </p:nvSpPr>
            <p:spPr bwMode="auto">
              <a:xfrm rot="5400000">
                <a:off x="4836732" y="3318955"/>
                <a:ext cx="602539" cy="444012"/>
              </a:xfrm>
              <a:prstGeom prst="parallelogram">
                <a:avLst>
                  <a:gd name="adj" fmla="val 49561"/>
                </a:avLst>
              </a:prstGeom>
              <a:solidFill>
                <a:schemeClr val="bg1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6" name="平行四辺形 385"/>
              <p:cNvSpPr/>
              <p:nvPr/>
            </p:nvSpPr>
            <p:spPr bwMode="auto">
              <a:xfrm rot="5400000">
                <a:off x="4907230" y="3139395"/>
                <a:ext cx="476486" cy="559933"/>
              </a:xfrm>
              <a:prstGeom prst="parallelogram">
                <a:avLst>
                  <a:gd name="adj" fmla="val 58307"/>
                </a:avLst>
              </a:prstGeom>
              <a:solidFill>
                <a:srgbClr val="FFC000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7" name="平行四辺形 198"/>
              <p:cNvSpPr/>
              <p:nvPr/>
            </p:nvSpPr>
            <p:spPr bwMode="auto">
              <a:xfrm rot="19800000" flipV="1">
                <a:off x="4743805" y="2487723"/>
                <a:ext cx="1487863" cy="1185866"/>
              </a:xfrm>
              <a:custGeom>
                <a:avLst/>
                <a:gdLst>
                  <a:gd name="connsiteX0" fmla="*/ 0 w 1487607"/>
                  <a:gd name="connsiteY0" fmla="*/ 1168908 h 1168908"/>
                  <a:gd name="connsiteX1" fmla="*/ 726266 w 1487607"/>
                  <a:gd name="connsiteY1" fmla="*/ 0 h 1168908"/>
                  <a:gd name="connsiteX2" fmla="*/ 1487607 w 1487607"/>
                  <a:gd name="connsiteY2" fmla="*/ 0 h 1168908"/>
                  <a:gd name="connsiteX3" fmla="*/ 761341 w 1487607"/>
                  <a:gd name="connsiteY3" fmla="*/ 1168908 h 1168908"/>
                  <a:gd name="connsiteX4" fmla="*/ 0 w 1487607"/>
                  <a:gd name="connsiteY4" fmla="*/ 1168908 h 1168908"/>
                  <a:gd name="connsiteX0" fmla="*/ 0 w 1487607"/>
                  <a:gd name="connsiteY0" fmla="*/ 1168908 h 1169181"/>
                  <a:gd name="connsiteX1" fmla="*/ 726266 w 1487607"/>
                  <a:gd name="connsiteY1" fmla="*/ 0 h 1169181"/>
                  <a:gd name="connsiteX2" fmla="*/ 1487607 w 1487607"/>
                  <a:gd name="connsiteY2" fmla="*/ 0 h 1169181"/>
                  <a:gd name="connsiteX3" fmla="*/ 699908 w 1487607"/>
                  <a:gd name="connsiteY3" fmla="*/ 1169181 h 1169181"/>
                  <a:gd name="connsiteX4" fmla="*/ 0 w 1487607"/>
                  <a:gd name="connsiteY4" fmla="*/ 1168908 h 1169181"/>
                  <a:gd name="connsiteX0" fmla="*/ 0 w 1487607"/>
                  <a:gd name="connsiteY0" fmla="*/ 1168908 h 1168908"/>
                  <a:gd name="connsiteX1" fmla="*/ 726266 w 1487607"/>
                  <a:gd name="connsiteY1" fmla="*/ 0 h 1168908"/>
                  <a:gd name="connsiteX2" fmla="*/ 1487607 w 1487607"/>
                  <a:gd name="connsiteY2" fmla="*/ 0 h 1168908"/>
                  <a:gd name="connsiteX3" fmla="*/ 705486 w 1487607"/>
                  <a:gd name="connsiteY3" fmla="*/ 1148363 h 1168908"/>
                  <a:gd name="connsiteX4" fmla="*/ 0 w 1487607"/>
                  <a:gd name="connsiteY4" fmla="*/ 1168908 h 1168908"/>
                  <a:gd name="connsiteX0" fmla="*/ 0 w 1487607"/>
                  <a:gd name="connsiteY0" fmla="*/ 1185866 h 1185866"/>
                  <a:gd name="connsiteX1" fmla="*/ 767068 w 1487607"/>
                  <a:gd name="connsiteY1" fmla="*/ 0 h 1185866"/>
                  <a:gd name="connsiteX2" fmla="*/ 1487607 w 1487607"/>
                  <a:gd name="connsiteY2" fmla="*/ 16958 h 1185866"/>
                  <a:gd name="connsiteX3" fmla="*/ 705486 w 1487607"/>
                  <a:gd name="connsiteY3" fmla="*/ 1165321 h 1185866"/>
                  <a:gd name="connsiteX4" fmla="*/ 0 w 1487607"/>
                  <a:gd name="connsiteY4" fmla="*/ 1185866 h 1185866"/>
                  <a:gd name="connsiteX0" fmla="*/ 0 w 1484563"/>
                  <a:gd name="connsiteY0" fmla="*/ 1185866 h 1185866"/>
                  <a:gd name="connsiteX1" fmla="*/ 767068 w 1484563"/>
                  <a:gd name="connsiteY1" fmla="*/ 0 h 1185866"/>
                  <a:gd name="connsiteX2" fmla="*/ 1484563 w 1484563"/>
                  <a:gd name="connsiteY2" fmla="*/ 23115 h 1185866"/>
                  <a:gd name="connsiteX3" fmla="*/ 705486 w 1484563"/>
                  <a:gd name="connsiteY3" fmla="*/ 1165321 h 1185866"/>
                  <a:gd name="connsiteX4" fmla="*/ 0 w 1484563"/>
                  <a:gd name="connsiteY4" fmla="*/ 1185866 h 1185866"/>
                  <a:gd name="connsiteX0" fmla="*/ 0 w 1611788"/>
                  <a:gd name="connsiteY0" fmla="*/ 1185866 h 1185866"/>
                  <a:gd name="connsiteX1" fmla="*/ 767068 w 1611788"/>
                  <a:gd name="connsiteY1" fmla="*/ 0 h 1185866"/>
                  <a:gd name="connsiteX2" fmla="*/ 1611788 w 1611788"/>
                  <a:gd name="connsiteY2" fmla="*/ 152034 h 1185866"/>
                  <a:gd name="connsiteX3" fmla="*/ 705486 w 1611788"/>
                  <a:gd name="connsiteY3" fmla="*/ 1165321 h 1185866"/>
                  <a:gd name="connsiteX4" fmla="*/ 0 w 1611788"/>
                  <a:gd name="connsiteY4" fmla="*/ 1185866 h 1185866"/>
                  <a:gd name="connsiteX0" fmla="*/ 0 w 1487863"/>
                  <a:gd name="connsiteY0" fmla="*/ 1185866 h 1185866"/>
                  <a:gd name="connsiteX1" fmla="*/ 767068 w 1487863"/>
                  <a:gd name="connsiteY1" fmla="*/ 0 h 1185866"/>
                  <a:gd name="connsiteX2" fmla="*/ 1487863 w 1487863"/>
                  <a:gd name="connsiteY2" fmla="*/ 21210 h 1185866"/>
                  <a:gd name="connsiteX3" fmla="*/ 705486 w 1487863"/>
                  <a:gd name="connsiteY3" fmla="*/ 1165321 h 1185866"/>
                  <a:gd name="connsiteX4" fmla="*/ 0 w 1487863"/>
                  <a:gd name="connsiteY4" fmla="*/ 1185866 h 11858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87863" h="1185866">
                    <a:moveTo>
                      <a:pt x="0" y="1185866"/>
                    </a:moveTo>
                    <a:lnTo>
                      <a:pt x="767068" y="0"/>
                    </a:lnTo>
                    <a:lnTo>
                      <a:pt x="1487863" y="21210"/>
                    </a:lnTo>
                    <a:lnTo>
                      <a:pt x="705486" y="1165321"/>
                    </a:lnTo>
                    <a:lnTo>
                      <a:pt x="0" y="1185866"/>
                    </a:lnTo>
                    <a:close/>
                  </a:path>
                </a:pathLst>
              </a:custGeom>
              <a:solidFill>
                <a:srgbClr val="92D050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8" name="平行四辺形 387"/>
              <p:cNvSpPr/>
              <p:nvPr/>
            </p:nvSpPr>
            <p:spPr bwMode="auto">
              <a:xfrm rot="5400000">
                <a:off x="4777342" y="2708794"/>
                <a:ext cx="800418" cy="1261089"/>
              </a:xfrm>
              <a:prstGeom prst="parallelogram">
                <a:avLst>
                  <a:gd name="adj" fmla="val 78151"/>
                </a:avLst>
              </a:prstGeom>
              <a:solidFill>
                <a:srgbClr val="33CC33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9" name="平行四辺形 388"/>
              <p:cNvSpPr/>
              <p:nvPr/>
            </p:nvSpPr>
            <p:spPr bwMode="auto">
              <a:xfrm rot="5400000" flipV="1">
                <a:off x="5845090" y="3166983"/>
                <a:ext cx="535573" cy="609560"/>
              </a:xfrm>
              <a:prstGeom prst="parallelogram">
                <a:avLst>
                  <a:gd name="adj" fmla="val 67114"/>
                </a:avLst>
              </a:prstGeom>
              <a:solidFill>
                <a:srgbClr val="006600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73" name="平行四辺形 372"/>
            <p:cNvSpPr/>
            <p:nvPr/>
          </p:nvSpPr>
          <p:spPr bwMode="auto">
            <a:xfrm rot="9000000" flipV="1">
              <a:off x="4737896" y="4017755"/>
              <a:ext cx="551783" cy="243355"/>
            </a:xfrm>
            <a:prstGeom prst="parallelogram">
              <a:avLst>
                <a:gd name="adj" fmla="val 59826"/>
              </a:avLst>
            </a:prstGeom>
            <a:solidFill>
              <a:schemeClr val="tx1">
                <a:lumMod val="50000"/>
                <a:lumOff val="50000"/>
              </a:schemeClr>
            </a:solidFill>
            <a:ln w="12700">
              <a:solidFill>
                <a:schemeClr val="bg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4" name="平行四辺形 373"/>
            <p:cNvSpPr/>
            <p:nvPr/>
          </p:nvSpPr>
          <p:spPr bwMode="auto">
            <a:xfrm rot="9000000" flipV="1">
              <a:off x="4447011" y="3857587"/>
              <a:ext cx="551783" cy="243355"/>
            </a:xfrm>
            <a:prstGeom prst="parallelogram">
              <a:avLst>
                <a:gd name="adj" fmla="val 59826"/>
              </a:avLst>
            </a:prstGeom>
            <a:solidFill>
              <a:schemeClr val="tx1">
                <a:lumMod val="50000"/>
                <a:lumOff val="50000"/>
              </a:schemeClr>
            </a:solidFill>
            <a:ln w="12700">
              <a:solidFill>
                <a:schemeClr val="bg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5" name="平行四辺形 374"/>
            <p:cNvSpPr/>
            <p:nvPr/>
          </p:nvSpPr>
          <p:spPr bwMode="auto">
            <a:xfrm rot="9000000" flipV="1">
              <a:off x="4154552" y="3697671"/>
              <a:ext cx="551783" cy="243355"/>
            </a:xfrm>
            <a:prstGeom prst="parallelogram">
              <a:avLst>
                <a:gd name="adj" fmla="val 59826"/>
              </a:avLst>
            </a:prstGeom>
            <a:solidFill>
              <a:schemeClr val="tx1">
                <a:lumMod val="50000"/>
                <a:lumOff val="50000"/>
              </a:schemeClr>
            </a:solidFill>
            <a:ln w="12700">
              <a:solidFill>
                <a:schemeClr val="bg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6" name="直方体 375"/>
            <p:cNvSpPr/>
            <p:nvPr/>
          </p:nvSpPr>
          <p:spPr bwMode="auto">
            <a:xfrm rot="18000000" flipV="1">
              <a:off x="5279041" y="3987985"/>
              <a:ext cx="46602" cy="120078"/>
            </a:xfrm>
            <a:prstGeom prst="cube">
              <a:avLst/>
            </a:prstGeom>
            <a:solidFill>
              <a:schemeClr val="bg1">
                <a:lumMod val="85000"/>
              </a:schemeClr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7" name="直方体 376"/>
            <p:cNvSpPr/>
            <p:nvPr/>
          </p:nvSpPr>
          <p:spPr bwMode="auto">
            <a:xfrm rot="18000000" flipV="1">
              <a:off x="5125225" y="3903883"/>
              <a:ext cx="46602" cy="120078"/>
            </a:xfrm>
            <a:prstGeom prst="cube">
              <a:avLst/>
            </a:prstGeom>
            <a:solidFill>
              <a:schemeClr val="bg1">
                <a:lumMod val="85000"/>
              </a:schemeClr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8" name="直方体 377"/>
            <p:cNvSpPr/>
            <p:nvPr/>
          </p:nvSpPr>
          <p:spPr bwMode="auto">
            <a:xfrm rot="18000000" flipV="1">
              <a:off x="4982175" y="3829504"/>
              <a:ext cx="46602" cy="120078"/>
            </a:xfrm>
            <a:prstGeom prst="cube">
              <a:avLst/>
            </a:prstGeom>
            <a:solidFill>
              <a:schemeClr val="bg1">
                <a:lumMod val="85000"/>
              </a:schemeClr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9" name="直方体 378"/>
            <p:cNvSpPr/>
            <p:nvPr/>
          </p:nvSpPr>
          <p:spPr bwMode="auto">
            <a:xfrm rot="18000000" flipV="1">
              <a:off x="4828359" y="3745402"/>
              <a:ext cx="46602" cy="120078"/>
            </a:xfrm>
            <a:prstGeom prst="cube">
              <a:avLst/>
            </a:prstGeom>
            <a:solidFill>
              <a:schemeClr val="bg1">
                <a:lumMod val="85000"/>
              </a:schemeClr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0" name="直方体 379"/>
            <p:cNvSpPr/>
            <p:nvPr/>
          </p:nvSpPr>
          <p:spPr bwMode="auto">
            <a:xfrm rot="18000000" flipV="1">
              <a:off x="4695199" y="3671456"/>
              <a:ext cx="46602" cy="120078"/>
            </a:xfrm>
            <a:prstGeom prst="cube">
              <a:avLst/>
            </a:prstGeom>
            <a:solidFill>
              <a:schemeClr val="bg1">
                <a:lumMod val="85000"/>
              </a:schemeClr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1" name="直方体 380"/>
            <p:cNvSpPr/>
            <p:nvPr/>
          </p:nvSpPr>
          <p:spPr bwMode="auto">
            <a:xfrm rot="18000000" flipV="1">
              <a:off x="4541383" y="3587354"/>
              <a:ext cx="46602" cy="120078"/>
            </a:xfrm>
            <a:prstGeom prst="cube">
              <a:avLst/>
            </a:prstGeom>
            <a:solidFill>
              <a:schemeClr val="bg1">
                <a:lumMod val="85000"/>
              </a:schemeClr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113908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48</Words>
  <Application>Microsoft Office PowerPoint</Application>
  <PresentationFormat>A4 210 x 297 mm</PresentationFormat>
  <Paragraphs>30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標準デザイン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PPTX277_コンビニのイラスト</dc:title>
  <dc:subject>PPTX277_コンビニのイラスト</dc:subject>
  <dc:creator>http://www.digipot.net</dc:creator>
  <cp:lastModifiedBy/>
  <cp:revision>1</cp:revision>
  <dcterms:created xsi:type="dcterms:W3CDTF">2014-01-30T05:12:09Z</dcterms:created>
  <dcterms:modified xsi:type="dcterms:W3CDTF">2015-03-03T05:07:02Z</dcterms:modified>
  <cp:category/>
  <cp:version>1</cp:version>
</cp:coreProperties>
</file>