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3" r:id="rId2"/>
    <p:sldId id="284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0000FF"/>
    <a:srgbClr val="FFCC00"/>
    <a:srgbClr val="FFCCCC"/>
    <a:srgbClr val="99CCFF"/>
    <a:srgbClr val="FF9933"/>
    <a:srgbClr val="FF3399"/>
    <a:srgbClr val="996600"/>
    <a:srgbClr val="008000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52" d="100"/>
          <a:sy n="52" d="100"/>
        </p:scale>
        <p:origin x="-91" y="-31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39" name="グループ化 538"/>
          <p:cNvGrpSpPr/>
          <p:nvPr/>
        </p:nvGrpSpPr>
        <p:grpSpPr>
          <a:xfrm>
            <a:off x="4521286" y="789263"/>
            <a:ext cx="824144" cy="1646728"/>
            <a:chOff x="5710728" y="5301208"/>
            <a:chExt cx="637758" cy="1274309"/>
          </a:xfrm>
        </p:grpSpPr>
        <p:grpSp>
          <p:nvGrpSpPr>
            <p:cNvPr id="540" name="グループ化 539"/>
            <p:cNvGrpSpPr/>
            <p:nvPr/>
          </p:nvGrpSpPr>
          <p:grpSpPr>
            <a:xfrm>
              <a:off x="5892889" y="6003248"/>
              <a:ext cx="252407" cy="572269"/>
              <a:chOff x="496870" y="4320169"/>
              <a:chExt cx="252407" cy="572269"/>
            </a:xfrm>
          </p:grpSpPr>
          <p:sp>
            <p:nvSpPr>
              <p:cNvPr id="552" name="平行四辺形 551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53" name="片側の 2 つの角を丸めた四角形 552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54" name="平行四辺形 553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55" name="片側の 2 つの角を丸めた四角形 554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541" name="グループ化 540"/>
            <p:cNvGrpSpPr/>
            <p:nvPr/>
          </p:nvGrpSpPr>
          <p:grpSpPr>
            <a:xfrm>
              <a:off x="5710728" y="5301208"/>
              <a:ext cx="637758" cy="774086"/>
              <a:chOff x="1684446" y="3481484"/>
              <a:chExt cx="637758" cy="774086"/>
            </a:xfrm>
          </p:grpSpPr>
          <p:grpSp>
            <p:nvGrpSpPr>
              <p:cNvPr id="542" name="グループ化 541"/>
              <p:cNvGrpSpPr/>
              <p:nvPr/>
            </p:nvGrpSpPr>
            <p:grpSpPr>
              <a:xfrm>
                <a:off x="1847980" y="3481484"/>
                <a:ext cx="288032" cy="774086"/>
                <a:chOff x="2994028" y="3481484"/>
                <a:chExt cx="288032" cy="774086"/>
              </a:xfrm>
            </p:grpSpPr>
            <p:grpSp>
              <p:nvGrpSpPr>
                <p:cNvPr id="548" name="グループ化 547"/>
                <p:cNvGrpSpPr/>
                <p:nvPr/>
              </p:nvGrpSpPr>
              <p:grpSpPr>
                <a:xfrm>
                  <a:off x="2994028" y="3481484"/>
                  <a:ext cx="288032" cy="774086"/>
                  <a:chOff x="5709084" y="3230978"/>
                  <a:chExt cx="288032" cy="774086"/>
                </a:xfrm>
              </p:grpSpPr>
              <p:sp>
                <p:nvSpPr>
                  <p:cNvPr id="550" name="円/楕円 549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51" name="片側の 2 つの角を丸めた四角形 550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549" name="円/楕円 548"/>
                <p:cNvSpPr/>
                <p:nvPr/>
              </p:nvSpPr>
              <p:spPr>
                <a:xfrm>
                  <a:off x="3121077" y="3927954"/>
                  <a:ext cx="105086" cy="69836"/>
                </a:xfrm>
                <a:prstGeom prst="ellipse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43" name="グループ化 542"/>
              <p:cNvGrpSpPr/>
              <p:nvPr/>
            </p:nvGrpSpPr>
            <p:grpSpPr>
              <a:xfrm>
                <a:off x="1684446" y="3734329"/>
                <a:ext cx="634646" cy="493428"/>
                <a:chOff x="1064571" y="3694600"/>
                <a:chExt cx="634646" cy="493428"/>
              </a:xfrm>
            </p:grpSpPr>
            <p:sp>
              <p:nvSpPr>
                <p:cNvPr id="546" name="平行四辺形 8"/>
                <p:cNvSpPr/>
                <p:nvPr/>
              </p:nvSpPr>
              <p:spPr>
                <a:xfrm rot="16200000">
                  <a:off x="976519" y="3782652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7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47" name="平行四辺形 8"/>
                <p:cNvSpPr/>
                <p:nvPr/>
              </p:nvSpPr>
              <p:spPr>
                <a:xfrm rot="5400000" flipH="1">
                  <a:off x="1293842" y="3782652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44" name="円/楕円 543"/>
              <p:cNvSpPr/>
              <p:nvPr/>
            </p:nvSpPr>
            <p:spPr>
              <a:xfrm>
                <a:off x="2232147" y="3941646"/>
                <a:ext cx="90057" cy="69836"/>
              </a:xfrm>
              <a:prstGeom prst="ellipse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45" name="円/楕円 544"/>
              <p:cNvSpPr/>
              <p:nvPr/>
            </p:nvSpPr>
            <p:spPr>
              <a:xfrm>
                <a:off x="1685412" y="3941646"/>
                <a:ext cx="90057" cy="69836"/>
              </a:xfrm>
              <a:prstGeom prst="ellipse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556" name="グループ化 555"/>
          <p:cNvGrpSpPr/>
          <p:nvPr/>
        </p:nvGrpSpPr>
        <p:grpSpPr>
          <a:xfrm>
            <a:off x="6486266" y="4717812"/>
            <a:ext cx="635380" cy="1646776"/>
            <a:chOff x="6425386" y="3843232"/>
            <a:chExt cx="491684" cy="1274347"/>
          </a:xfrm>
        </p:grpSpPr>
        <p:grpSp>
          <p:nvGrpSpPr>
            <p:cNvPr id="557" name="グループ化 556"/>
            <p:cNvGrpSpPr/>
            <p:nvPr/>
          </p:nvGrpSpPr>
          <p:grpSpPr>
            <a:xfrm>
              <a:off x="6568666" y="4561978"/>
              <a:ext cx="198840" cy="555601"/>
              <a:chOff x="5754890" y="3949724"/>
              <a:chExt cx="198840" cy="555601"/>
            </a:xfrm>
            <a:solidFill>
              <a:srgbClr val="FF6699"/>
            </a:solidFill>
          </p:grpSpPr>
          <p:sp>
            <p:nvSpPr>
              <p:cNvPr id="576" name="平行四辺形 575"/>
              <p:cNvSpPr/>
              <p:nvPr/>
            </p:nvSpPr>
            <p:spPr>
              <a:xfrm flipH="1">
                <a:off x="576775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7" name="片側の 2 つの角を丸めた四角形 576"/>
              <p:cNvSpPr/>
              <p:nvPr/>
            </p:nvSpPr>
            <p:spPr>
              <a:xfrm>
                <a:off x="575489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8" name="平行四辺形 577"/>
              <p:cNvSpPr/>
              <p:nvPr/>
            </p:nvSpPr>
            <p:spPr>
              <a:xfrm flipH="1">
                <a:off x="587062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79" name="片側の 2 つの角を丸めた四角形 578"/>
              <p:cNvSpPr/>
              <p:nvPr/>
            </p:nvSpPr>
            <p:spPr>
              <a:xfrm>
                <a:off x="585776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558" name="グループ化 557"/>
            <p:cNvGrpSpPr/>
            <p:nvPr/>
          </p:nvGrpSpPr>
          <p:grpSpPr>
            <a:xfrm>
              <a:off x="6425386" y="3843232"/>
              <a:ext cx="491684" cy="959930"/>
              <a:chOff x="1049648" y="3481484"/>
              <a:chExt cx="491684" cy="959930"/>
            </a:xfrm>
          </p:grpSpPr>
          <p:grpSp>
            <p:nvGrpSpPr>
              <p:cNvPr id="559" name="グループ化 558"/>
              <p:cNvGrpSpPr/>
              <p:nvPr/>
            </p:nvGrpSpPr>
            <p:grpSpPr>
              <a:xfrm>
                <a:off x="1114227" y="3481484"/>
                <a:ext cx="427105" cy="959930"/>
                <a:chOff x="3511197" y="3481484"/>
                <a:chExt cx="427105" cy="959930"/>
              </a:xfrm>
            </p:grpSpPr>
            <p:grpSp>
              <p:nvGrpSpPr>
                <p:cNvPr id="568" name="グループ化 567"/>
                <p:cNvGrpSpPr/>
                <p:nvPr/>
              </p:nvGrpSpPr>
              <p:grpSpPr>
                <a:xfrm>
                  <a:off x="3511197" y="3481484"/>
                  <a:ext cx="360040" cy="959930"/>
                  <a:chOff x="3450357" y="3230978"/>
                  <a:chExt cx="360040" cy="959930"/>
                </a:xfrm>
              </p:grpSpPr>
              <p:grpSp>
                <p:nvGrpSpPr>
                  <p:cNvPr id="572" name="グループ化 571"/>
                  <p:cNvGrpSpPr/>
                  <p:nvPr/>
                </p:nvGrpSpPr>
                <p:grpSpPr>
                  <a:xfrm>
                    <a:off x="3489328" y="3230978"/>
                    <a:ext cx="288032" cy="687517"/>
                    <a:chOff x="5709084" y="3230978"/>
                    <a:chExt cx="288032" cy="687517"/>
                  </a:xfrm>
                  <a:solidFill>
                    <a:srgbClr val="FF6699"/>
                  </a:solidFill>
                </p:grpSpPr>
                <p:sp>
                  <p:nvSpPr>
                    <p:cNvPr id="574" name="円/楕円 573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575" name="片側の 2 つの角を丸めた四角形 574"/>
                    <p:cNvSpPr/>
                    <p:nvPr/>
                  </p:nvSpPr>
                  <p:spPr>
                    <a:xfrm>
                      <a:off x="5709084" y="3501008"/>
                      <a:ext cx="288032" cy="417487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573" name="台形 572"/>
                  <p:cNvSpPr/>
                  <p:nvPr/>
                </p:nvSpPr>
                <p:spPr>
                  <a:xfrm>
                    <a:off x="3450357" y="3860974"/>
                    <a:ext cx="360040" cy="329934"/>
                  </a:xfrm>
                  <a:prstGeom prst="trapezoid">
                    <a:avLst>
                      <a:gd name="adj" fmla="val 17783"/>
                    </a:avLst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569" name="平行四辺形 568"/>
                <p:cNvSpPr/>
                <p:nvPr/>
              </p:nvSpPr>
              <p:spPr>
                <a:xfrm rot="4099425">
                  <a:off x="3785955" y="3859498"/>
                  <a:ext cx="134392" cy="170303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70" name="円/楕円 569"/>
                <p:cNvSpPr/>
                <p:nvPr/>
              </p:nvSpPr>
              <p:spPr>
                <a:xfrm>
                  <a:off x="3680191" y="3927954"/>
                  <a:ext cx="105086" cy="69836"/>
                </a:xfrm>
                <a:prstGeom prst="ellipse">
                  <a:avLst/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71" name="平行四辺形 570"/>
                <p:cNvSpPr/>
                <p:nvPr/>
              </p:nvSpPr>
              <p:spPr>
                <a:xfrm rot="7200000">
                  <a:off x="3779817" y="3791025"/>
                  <a:ext cx="134392" cy="159356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60" name="グループ化 559"/>
              <p:cNvGrpSpPr/>
              <p:nvPr/>
            </p:nvGrpSpPr>
            <p:grpSpPr>
              <a:xfrm flipH="1">
                <a:off x="1049648" y="3803508"/>
                <a:ext cx="170967" cy="208339"/>
                <a:chOff x="728380" y="3803508"/>
                <a:chExt cx="170967" cy="208339"/>
              </a:xfrm>
            </p:grpSpPr>
            <p:sp>
              <p:nvSpPr>
                <p:cNvPr id="566" name="平行四辺形 565"/>
                <p:cNvSpPr/>
                <p:nvPr/>
              </p:nvSpPr>
              <p:spPr>
                <a:xfrm rot="4099425">
                  <a:off x="747000" y="3859499"/>
                  <a:ext cx="134392" cy="170303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67" name="平行四辺形 566"/>
                <p:cNvSpPr/>
                <p:nvPr/>
              </p:nvSpPr>
              <p:spPr>
                <a:xfrm rot="7200000">
                  <a:off x="740862" y="3791026"/>
                  <a:ext cx="134392" cy="159356"/>
                </a:xfrm>
                <a:prstGeom prst="parallelogram">
                  <a:avLst>
                    <a:gd name="adj" fmla="val 36735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61" name="グループ化 560"/>
              <p:cNvGrpSpPr/>
              <p:nvPr/>
            </p:nvGrpSpPr>
            <p:grpSpPr>
              <a:xfrm>
                <a:off x="1170036" y="3848077"/>
                <a:ext cx="248422" cy="193144"/>
                <a:chOff x="1064571" y="3694600"/>
                <a:chExt cx="634646" cy="493428"/>
              </a:xfrm>
            </p:grpSpPr>
            <p:sp>
              <p:nvSpPr>
                <p:cNvPr id="564" name="平行四辺形 8"/>
                <p:cNvSpPr/>
                <p:nvPr/>
              </p:nvSpPr>
              <p:spPr>
                <a:xfrm rot="16200000">
                  <a:off x="976519" y="3782652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7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65" name="平行四辺形 8"/>
                <p:cNvSpPr/>
                <p:nvPr/>
              </p:nvSpPr>
              <p:spPr>
                <a:xfrm rot="5400000" flipH="1">
                  <a:off x="1293842" y="3782652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62" name="円/楕円 561"/>
              <p:cNvSpPr/>
              <p:nvPr/>
            </p:nvSpPr>
            <p:spPr>
              <a:xfrm>
                <a:off x="1140937" y="3927266"/>
                <a:ext cx="78859" cy="61804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63" name="円/楕円 562"/>
              <p:cNvSpPr/>
              <p:nvPr/>
            </p:nvSpPr>
            <p:spPr>
              <a:xfrm>
                <a:off x="1373347" y="3927266"/>
                <a:ext cx="78859" cy="61804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580" name="グループ化 579"/>
          <p:cNvGrpSpPr/>
          <p:nvPr/>
        </p:nvGrpSpPr>
        <p:grpSpPr>
          <a:xfrm>
            <a:off x="6412455" y="796413"/>
            <a:ext cx="824144" cy="1646776"/>
            <a:chOff x="5761826" y="3843232"/>
            <a:chExt cx="637758" cy="1274347"/>
          </a:xfrm>
        </p:grpSpPr>
        <p:grpSp>
          <p:nvGrpSpPr>
            <p:cNvPr id="581" name="グループ化 580"/>
            <p:cNvGrpSpPr/>
            <p:nvPr/>
          </p:nvGrpSpPr>
          <p:grpSpPr>
            <a:xfrm>
              <a:off x="5985736" y="4561978"/>
              <a:ext cx="198840" cy="555601"/>
              <a:chOff x="5754890" y="3949724"/>
              <a:chExt cx="198840" cy="555601"/>
            </a:xfrm>
            <a:solidFill>
              <a:srgbClr val="FF6699"/>
            </a:solidFill>
          </p:grpSpPr>
          <p:sp>
            <p:nvSpPr>
              <p:cNvPr id="595" name="平行四辺形 594"/>
              <p:cNvSpPr/>
              <p:nvPr/>
            </p:nvSpPr>
            <p:spPr>
              <a:xfrm flipH="1">
                <a:off x="576775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96" name="片側の 2 つの角を丸めた四角形 595"/>
              <p:cNvSpPr/>
              <p:nvPr/>
            </p:nvSpPr>
            <p:spPr>
              <a:xfrm>
                <a:off x="575489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97" name="平行四辺形 596"/>
              <p:cNvSpPr/>
              <p:nvPr/>
            </p:nvSpPr>
            <p:spPr>
              <a:xfrm flipH="1">
                <a:off x="587062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98" name="片側の 2 つの角を丸めた四角形 597"/>
              <p:cNvSpPr/>
              <p:nvPr/>
            </p:nvSpPr>
            <p:spPr>
              <a:xfrm>
                <a:off x="585776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582" name="グループ化 581"/>
            <p:cNvGrpSpPr/>
            <p:nvPr/>
          </p:nvGrpSpPr>
          <p:grpSpPr>
            <a:xfrm>
              <a:off x="5761826" y="3843232"/>
              <a:ext cx="637758" cy="959930"/>
              <a:chOff x="3234935" y="736446"/>
              <a:chExt cx="637758" cy="959930"/>
            </a:xfrm>
          </p:grpSpPr>
          <p:grpSp>
            <p:nvGrpSpPr>
              <p:cNvPr id="583" name="グループ化 582"/>
              <p:cNvGrpSpPr/>
              <p:nvPr/>
            </p:nvGrpSpPr>
            <p:grpSpPr>
              <a:xfrm>
                <a:off x="3373794" y="736446"/>
                <a:ext cx="360040" cy="959930"/>
                <a:chOff x="3511197" y="3481484"/>
                <a:chExt cx="360040" cy="959930"/>
              </a:xfrm>
            </p:grpSpPr>
            <p:grpSp>
              <p:nvGrpSpPr>
                <p:cNvPr id="589" name="グループ化 588"/>
                <p:cNvGrpSpPr/>
                <p:nvPr/>
              </p:nvGrpSpPr>
              <p:grpSpPr>
                <a:xfrm>
                  <a:off x="3511197" y="3481484"/>
                  <a:ext cx="360040" cy="959930"/>
                  <a:chOff x="3450357" y="3230978"/>
                  <a:chExt cx="360040" cy="959930"/>
                </a:xfrm>
              </p:grpSpPr>
              <p:grpSp>
                <p:nvGrpSpPr>
                  <p:cNvPr id="591" name="グループ化 590"/>
                  <p:cNvGrpSpPr/>
                  <p:nvPr/>
                </p:nvGrpSpPr>
                <p:grpSpPr>
                  <a:xfrm>
                    <a:off x="3489328" y="3230978"/>
                    <a:ext cx="288032" cy="687517"/>
                    <a:chOff x="5709084" y="3230978"/>
                    <a:chExt cx="288032" cy="687517"/>
                  </a:xfrm>
                  <a:solidFill>
                    <a:srgbClr val="FF6699"/>
                  </a:solidFill>
                </p:grpSpPr>
                <p:sp>
                  <p:nvSpPr>
                    <p:cNvPr id="593" name="円/楕円 592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594" name="片側の 2 つの角を丸めた四角形 593"/>
                    <p:cNvSpPr/>
                    <p:nvPr/>
                  </p:nvSpPr>
                  <p:spPr>
                    <a:xfrm>
                      <a:off x="5709084" y="3501008"/>
                      <a:ext cx="288032" cy="417487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592" name="台形 591"/>
                  <p:cNvSpPr/>
                  <p:nvPr/>
                </p:nvSpPr>
                <p:spPr>
                  <a:xfrm>
                    <a:off x="3450357" y="3860974"/>
                    <a:ext cx="360040" cy="329934"/>
                  </a:xfrm>
                  <a:prstGeom prst="trapezoid">
                    <a:avLst>
                      <a:gd name="adj" fmla="val 17783"/>
                    </a:avLst>
                  </a:prstGeom>
                  <a:solidFill>
                    <a:srgbClr val="FF6699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590" name="円/楕円 589"/>
                <p:cNvSpPr/>
                <p:nvPr/>
              </p:nvSpPr>
              <p:spPr>
                <a:xfrm>
                  <a:off x="3680191" y="3927954"/>
                  <a:ext cx="105086" cy="69836"/>
                </a:xfrm>
                <a:prstGeom prst="ellipse">
                  <a:avLst/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84" name="グループ化 583"/>
              <p:cNvGrpSpPr/>
              <p:nvPr/>
            </p:nvGrpSpPr>
            <p:grpSpPr>
              <a:xfrm>
                <a:off x="3234935" y="989291"/>
                <a:ext cx="637758" cy="493428"/>
                <a:chOff x="2609864" y="989291"/>
                <a:chExt cx="637758" cy="493428"/>
              </a:xfrm>
            </p:grpSpPr>
            <p:sp>
              <p:nvSpPr>
                <p:cNvPr id="585" name="平行四辺形 8"/>
                <p:cNvSpPr/>
                <p:nvPr/>
              </p:nvSpPr>
              <p:spPr>
                <a:xfrm rot="16200000">
                  <a:off x="2521812" y="1077343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7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86" name="平行四辺形 8"/>
                <p:cNvSpPr/>
                <p:nvPr/>
              </p:nvSpPr>
              <p:spPr>
                <a:xfrm rot="5400000" flipH="1">
                  <a:off x="2839135" y="1077343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87" name="円/楕円 586"/>
                <p:cNvSpPr/>
                <p:nvPr/>
              </p:nvSpPr>
              <p:spPr>
                <a:xfrm>
                  <a:off x="3157565" y="1196608"/>
                  <a:ext cx="90057" cy="69836"/>
                </a:xfrm>
                <a:prstGeom prst="ellipse">
                  <a:avLst/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88" name="円/楕円 587"/>
                <p:cNvSpPr/>
                <p:nvPr/>
              </p:nvSpPr>
              <p:spPr>
                <a:xfrm>
                  <a:off x="2610830" y="1196608"/>
                  <a:ext cx="90057" cy="69836"/>
                </a:xfrm>
                <a:prstGeom prst="ellipse">
                  <a:avLst/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599" name="グループ化 598"/>
          <p:cNvGrpSpPr/>
          <p:nvPr/>
        </p:nvGrpSpPr>
        <p:grpSpPr>
          <a:xfrm>
            <a:off x="4580443" y="4717823"/>
            <a:ext cx="635380" cy="1646724"/>
            <a:chOff x="6498875" y="5301208"/>
            <a:chExt cx="491685" cy="1274309"/>
          </a:xfrm>
        </p:grpSpPr>
        <p:grpSp>
          <p:nvGrpSpPr>
            <p:cNvPr id="600" name="グループ化 599"/>
            <p:cNvGrpSpPr/>
            <p:nvPr/>
          </p:nvGrpSpPr>
          <p:grpSpPr>
            <a:xfrm>
              <a:off x="6618694" y="6003248"/>
              <a:ext cx="252407" cy="572269"/>
              <a:chOff x="496870" y="4320169"/>
              <a:chExt cx="252407" cy="572269"/>
            </a:xfrm>
          </p:grpSpPr>
          <p:sp>
            <p:nvSpPr>
              <p:cNvPr id="615" name="平行四辺形 614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16" name="片側の 2 つの角を丸めた四角形 615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17" name="平行四辺形 616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18" name="片側の 2 つの角を丸めた四角形 617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01" name="グループ化 600"/>
            <p:cNvGrpSpPr/>
            <p:nvPr/>
          </p:nvGrpSpPr>
          <p:grpSpPr>
            <a:xfrm>
              <a:off x="6498875" y="5301208"/>
              <a:ext cx="491685" cy="774086"/>
              <a:chOff x="5321616" y="736446"/>
              <a:chExt cx="491685" cy="774086"/>
            </a:xfrm>
          </p:grpSpPr>
          <p:grpSp>
            <p:nvGrpSpPr>
              <p:cNvPr id="602" name="グループ化 601"/>
              <p:cNvGrpSpPr/>
              <p:nvPr/>
            </p:nvGrpSpPr>
            <p:grpSpPr>
              <a:xfrm>
                <a:off x="5423267" y="736446"/>
                <a:ext cx="288032" cy="774086"/>
                <a:chOff x="2994028" y="3481484"/>
                <a:chExt cx="288032" cy="774086"/>
              </a:xfrm>
            </p:grpSpPr>
            <p:grpSp>
              <p:nvGrpSpPr>
                <p:cNvPr id="611" name="グループ化 610"/>
                <p:cNvGrpSpPr/>
                <p:nvPr/>
              </p:nvGrpSpPr>
              <p:grpSpPr>
                <a:xfrm>
                  <a:off x="2994028" y="3481484"/>
                  <a:ext cx="288032" cy="774086"/>
                  <a:chOff x="5709084" y="3230978"/>
                  <a:chExt cx="288032" cy="774086"/>
                </a:xfrm>
              </p:grpSpPr>
              <p:sp>
                <p:nvSpPr>
                  <p:cNvPr id="613" name="円/楕円 612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614" name="片側の 2 つの角を丸めた四角形 613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solidFill>
                    <a:srgbClr val="4F81BD">
                      <a:lumMod val="75000"/>
                    </a:srgbClr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612" name="円/楕円 611"/>
                <p:cNvSpPr/>
                <p:nvPr/>
              </p:nvSpPr>
              <p:spPr>
                <a:xfrm>
                  <a:off x="3121077" y="3927954"/>
                  <a:ext cx="105086" cy="69836"/>
                </a:xfrm>
                <a:prstGeom prst="ellipse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03" name="平行四辺形 602"/>
              <p:cNvSpPr/>
              <p:nvPr/>
            </p:nvSpPr>
            <p:spPr>
              <a:xfrm rot="4099425">
                <a:off x="5660954" y="1114460"/>
                <a:ext cx="134392" cy="170303"/>
              </a:xfrm>
              <a:prstGeom prst="parallelogram">
                <a:avLst>
                  <a:gd name="adj" fmla="val 36735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04" name="平行四辺形 603"/>
              <p:cNvSpPr/>
              <p:nvPr/>
            </p:nvSpPr>
            <p:spPr>
              <a:xfrm rot="7200000">
                <a:off x="5654816" y="1045987"/>
                <a:ext cx="134392" cy="159356"/>
              </a:xfrm>
              <a:prstGeom prst="parallelogram">
                <a:avLst>
                  <a:gd name="adj" fmla="val 36735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05" name="平行四辺形 604"/>
              <p:cNvSpPr/>
              <p:nvPr/>
            </p:nvSpPr>
            <p:spPr>
              <a:xfrm rot="17500575" flipH="1">
                <a:off x="5339572" y="1114461"/>
                <a:ext cx="134392" cy="170303"/>
              </a:xfrm>
              <a:prstGeom prst="parallelogram">
                <a:avLst>
                  <a:gd name="adj" fmla="val 36735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06" name="平行四辺形 605"/>
              <p:cNvSpPr/>
              <p:nvPr/>
            </p:nvSpPr>
            <p:spPr>
              <a:xfrm rot="14400000" flipH="1">
                <a:off x="5345710" y="1045988"/>
                <a:ext cx="134392" cy="159356"/>
              </a:xfrm>
              <a:prstGeom prst="parallelogram">
                <a:avLst>
                  <a:gd name="adj" fmla="val 36735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07" name="平行四辺形 8"/>
              <p:cNvSpPr/>
              <p:nvPr/>
            </p:nvSpPr>
            <p:spPr>
              <a:xfrm rot="16200000">
                <a:off x="5407539" y="1137505"/>
                <a:ext cx="193144" cy="124211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08" name="平行四辺形 8"/>
              <p:cNvSpPr/>
              <p:nvPr/>
            </p:nvSpPr>
            <p:spPr>
              <a:xfrm rot="5400000" flipH="1">
                <a:off x="5531750" y="1137505"/>
                <a:ext cx="193144" cy="124211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09" name="円/楕円 608"/>
              <p:cNvSpPr/>
              <p:nvPr/>
            </p:nvSpPr>
            <p:spPr>
              <a:xfrm>
                <a:off x="5412906" y="1182228"/>
                <a:ext cx="78859" cy="61804"/>
              </a:xfrm>
              <a:prstGeom prst="ellipse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10" name="円/楕円 609"/>
              <p:cNvSpPr/>
              <p:nvPr/>
            </p:nvSpPr>
            <p:spPr>
              <a:xfrm>
                <a:off x="5645316" y="1182228"/>
                <a:ext cx="78859" cy="61804"/>
              </a:xfrm>
              <a:prstGeom prst="ellipse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619" name="グループ化 618"/>
          <p:cNvGrpSpPr/>
          <p:nvPr/>
        </p:nvGrpSpPr>
        <p:grpSpPr>
          <a:xfrm>
            <a:off x="2676081" y="789263"/>
            <a:ext cx="824144" cy="1646728"/>
            <a:chOff x="5710728" y="5301208"/>
            <a:chExt cx="637758" cy="1274309"/>
          </a:xfrm>
          <a:solidFill>
            <a:srgbClr val="00B0F0"/>
          </a:solidFill>
        </p:grpSpPr>
        <p:grpSp>
          <p:nvGrpSpPr>
            <p:cNvPr id="620" name="グループ化 619"/>
            <p:cNvGrpSpPr/>
            <p:nvPr/>
          </p:nvGrpSpPr>
          <p:grpSpPr>
            <a:xfrm>
              <a:off x="5892889" y="6003248"/>
              <a:ext cx="252407" cy="572269"/>
              <a:chOff x="496870" y="4320169"/>
              <a:chExt cx="252407" cy="572269"/>
            </a:xfrm>
            <a:grpFill/>
          </p:grpSpPr>
          <p:sp>
            <p:nvSpPr>
              <p:cNvPr id="632" name="平行四辺形 631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33" name="片側の 2 つの角を丸めた四角形 632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34" name="平行四辺形 633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35" name="片側の 2 つの角を丸めた四角形 634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21" name="グループ化 620"/>
            <p:cNvGrpSpPr/>
            <p:nvPr/>
          </p:nvGrpSpPr>
          <p:grpSpPr>
            <a:xfrm>
              <a:off x="5710728" y="5301208"/>
              <a:ext cx="637758" cy="774086"/>
              <a:chOff x="1684446" y="3481484"/>
              <a:chExt cx="637758" cy="774086"/>
            </a:xfrm>
            <a:grpFill/>
          </p:grpSpPr>
          <p:grpSp>
            <p:nvGrpSpPr>
              <p:cNvPr id="622" name="グループ化 621"/>
              <p:cNvGrpSpPr/>
              <p:nvPr/>
            </p:nvGrpSpPr>
            <p:grpSpPr>
              <a:xfrm>
                <a:off x="1847980" y="3481484"/>
                <a:ext cx="288032" cy="774086"/>
                <a:chOff x="2994028" y="3481484"/>
                <a:chExt cx="288032" cy="774086"/>
              </a:xfrm>
              <a:grpFill/>
            </p:grpSpPr>
            <p:grpSp>
              <p:nvGrpSpPr>
                <p:cNvPr id="628" name="グループ化 627"/>
                <p:cNvGrpSpPr/>
                <p:nvPr/>
              </p:nvGrpSpPr>
              <p:grpSpPr>
                <a:xfrm>
                  <a:off x="2994028" y="3481484"/>
                  <a:ext cx="288032" cy="774086"/>
                  <a:chOff x="5709084" y="3230978"/>
                  <a:chExt cx="288032" cy="774086"/>
                </a:xfrm>
                <a:grpFill/>
              </p:grpSpPr>
              <p:sp>
                <p:nvSpPr>
                  <p:cNvPr id="630" name="円/楕円 629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631" name="片側の 2 つの角を丸めた四角形 630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629" name="円/楕円 628"/>
                <p:cNvSpPr/>
                <p:nvPr/>
              </p:nvSpPr>
              <p:spPr>
                <a:xfrm>
                  <a:off x="3121077" y="3927954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623" name="グループ化 622"/>
              <p:cNvGrpSpPr/>
              <p:nvPr/>
            </p:nvGrpSpPr>
            <p:grpSpPr>
              <a:xfrm>
                <a:off x="1684446" y="3734329"/>
                <a:ext cx="634646" cy="493428"/>
                <a:chOff x="1064571" y="3694600"/>
                <a:chExt cx="634646" cy="493428"/>
              </a:xfrm>
              <a:grpFill/>
            </p:grpSpPr>
            <p:sp>
              <p:nvSpPr>
                <p:cNvPr id="626" name="平行四辺形 8"/>
                <p:cNvSpPr/>
                <p:nvPr/>
              </p:nvSpPr>
              <p:spPr>
                <a:xfrm rot="16200000">
                  <a:off x="976519" y="3782652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7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27" name="平行四辺形 8"/>
                <p:cNvSpPr/>
                <p:nvPr/>
              </p:nvSpPr>
              <p:spPr>
                <a:xfrm rot="5400000" flipH="1">
                  <a:off x="1293842" y="3782652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24" name="円/楕円 623"/>
              <p:cNvSpPr/>
              <p:nvPr/>
            </p:nvSpPr>
            <p:spPr>
              <a:xfrm>
                <a:off x="2232147" y="3941646"/>
                <a:ext cx="90057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25" name="円/楕円 624"/>
              <p:cNvSpPr/>
              <p:nvPr/>
            </p:nvSpPr>
            <p:spPr>
              <a:xfrm>
                <a:off x="1685412" y="3941646"/>
                <a:ext cx="90057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636" name="グループ化 635"/>
          <p:cNvGrpSpPr/>
          <p:nvPr/>
        </p:nvGrpSpPr>
        <p:grpSpPr>
          <a:xfrm>
            <a:off x="2735238" y="4717823"/>
            <a:ext cx="635380" cy="1646724"/>
            <a:chOff x="6498875" y="5301208"/>
            <a:chExt cx="491685" cy="1274309"/>
          </a:xfrm>
          <a:solidFill>
            <a:srgbClr val="00B0F0"/>
          </a:solidFill>
        </p:grpSpPr>
        <p:grpSp>
          <p:nvGrpSpPr>
            <p:cNvPr id="637" name="グループ化 636"/>
            <p:cNvGrpSpPr/>
            <p:nvPr/>
          </p:nvGrpSpPr>
          <p:grpSpPr>
            <a:xfrm>
              <a:off x="6618694" y="6003248"/>
              <a:ext cx="252407" cy="572269"/>
              <a:chOff x="496870" y="4320169"/>
              <a:chExt cx="252407" cy="572269"/>
            </a:xfrm>
            <a:grpFill/>
          </p:grpSpPr>
          <p:sp>
            <p:nvSpPr>
              <p:cNvPr id="652" name="平行四辺形 651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53" name="片側の 2 つの角を丸めた四角形 652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54" name="平行四辺形 653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55" name="片側の 2 つの角を丸めた四角形 654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38" name="グループ化 637"/>
            <p:cNvGrpSpPr/>
            <p:nvPr/>
          </p:nvGrpSpPr>
          <p:grpSpPr>
            <a:xfrm>
              <a:off x="6498875" y="5301208"/>
              <a:ext cx="491685" cy="774086"/>
              <a:chOff x="5321616" y="736446"/>
              <a:chExt cx="491685" cy="774086"/>
            </a:xfrm>
            <a:grpFill/>
          </p:grpSpPr>
          <p:grpSp>
            <p:nvGrpSpPr>
              <p:cNvPr id="639" name="グループ化 638"/>
              <p:cNvGrpSpPr/>
              <p:nvPr/>
            </p:nvGrpSpPr>
            <p:grpSpPr>
              <a:xfrm>
                <a:off x="5423267" y="736446"/>
                <a:ext cx="288032" cy="774086"/>
                <a:chOff x="2994028" y="3481484"/>
                <a:chExt cx="288032" cy="774086"/>
              </a:xfrm>
              <a:grpFill/>
            </p:grpSpPr>
            <p:grpSp>
              <p:nvGrpSpPr>
                <p:cNvPr id="648" name="グループ化 647"/>
                <p:cNvGrpSpPr/>
                <p:nvPr/>
              </p:nvGrpSpPr>
              <p:grpSpPr>
                <a:xfrm>
                  <a:off x="2994028" y="3481484"/>
                  <a:ext cx="288032" cy="774086"/>
                  <a:chOff x="5709084" y="3230978"/>
                  <a:chExt cx="288032" cy="774086"/>
                </a:xfrm>
                <a:grpFill/>
              </p:grpSpPr>
              <p:sp>
                <p:nvSpPr>
                  <p:cNvPr id="650" name="円/楕円 649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651" name="片側の 2 つの角を丸めた四角形 650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649" name="円/楕円 648"/>
                <p:cNvSpPr/>
                <p:nvPr/>
              </p:nvSpPr>
              <p:spPr>
                <a:xfrm>
                  <a:off x="3121077" y="3927954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40" name="平行四辺形 639"/>
              <p:cNvSpPr/>
              <p:nvPr/>
            </p:nvSpPr>
            <p:spPr>
              <a:xfrm rot="4099425">
                <a:off x="5660954" y="1114460"/>
                <a:ext cx="134392" cy="170303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1" name="平行四辺形 640"/>
              <p:cNvSpPr/>
              <p:nvPr/>
            </p:nvSpPr>
            <p:spPr>
              <a:xfrm rot="7200000">
                <a:off x="5654816" y="1045987"/>
                <a:ext cx="134392" cy="159356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2" name="平行四辺形 641"/>
              <p:cNvSpPr/>
              <p:nvPr/>
            </p:nvSpPr>
            <p:spPr>
              <a:xfrm rot="17500575" flipH="1">
                <a:off x="5339572" y="1114461"/>
                <a:ext cx="134392" cy="170303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3" name="平行四辺形 642"/>
              <p:cNvSpPr/>
              <p:nvPr/>
            </p:nvSpPr>
            <p:spPr>
              <a:xfrm rot="14400000" flipH="1">
                <a:off x="5345710" y="1045988"/>
                <a:ext cx="134392" cy="159356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4" name="平行四辺形 8"/>
              <p:cNvSpPr/>
              <p:nvPr/>
            </p:nvSpPr>
            <p:spPr>
              <a:xfrm rot="16200000">
                <a:off x="5407539" y="1137505"/>
                <a:ext cx="193144" cy="124211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5" name="平行四辺形 8"/>
              <p:cNvSpPr/>
              <p:nvPr/>
            </p:nvSpPr>
            <p:spPr>
              <a:xfrm rot="5400000" flipH="1">
                <a:off x="5531750" y="1137505"/>
                <a:ext cx="193144" cy="124211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6" name="円/楕円 645"/>
              <p:cNvSpPr/>
              <p:nvPr/>
            </p:nvSpPr>
            <p:spPr>
              <a:xfrm>
                <a:off x="5412906" y="1182228"/>
                <a:ext cx="78859" cy="61804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47" name="円/楕円 646"/>
              <p:cNvSpPr/>
              <p:nvPr/>
            </p:nvSpPr>
            <p:spPr>
              <a:xfrm>
                <a:off x="5645316" y="1182228"/>
                <a:ext cx="78859" cy="61804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656" name="グループ化 655"/>
          <p:cNvGrpSpPr/>
          <p:nvPr/>
        </p:nvGrpSpPr>
        <p:grpSpPr>
          <a:xfrm>
            <a:off x="811683" y="789263"/>
            <a:ext cx="824144" cy="1646728"/>
            <a:chOff x="5710728" y="5301208"/>
            <a:chExt cx="637758" cy="1274309"/>
          </a:xfrm>
          <a:solidFill>
            <a:sysClr val="window" lastClr="FFFFFF">
              <a:lumMod val="50000"/>
            </a:sysClr>
          </a:solidFill>
        </p:grpSpPr>
        <p:grpSp>
          <p:nvGrpSpPr>
            <p:cNvPr id="657" name="グループ化 656"/>
            <p:cNvGrpSpPr/>
            <p:nvPr/>
          </p:nvGrpSpPr>
          <p:grpSpPr>
            <a:xfrm>
              <a:off x="5892889" y="6003248"/>
              <a:ext cx="252407" cy="572269"/>
              <a:chOff x="496870" y="4320169"/>
              <a:chExt cx="252407" cy="572269"/>
            </a:xfrm>
            <a:grpFill/>
          </p:grpSpPr>
          <p:sp>
            <p:nvSpPr>
              <p:cNvPr id="669" name="平行四辺形 668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70" name="片側の 2 つの角を丸めた四角形 669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71" name="平行四辺形 670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72" name="片側の 2 つの角を丸めた四角形 671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58" name="グループ化 657"/>
            <p:cNvGrpSpPr/>
            <p:nvPr/>
          </p:nvGrpSpPr>
          <p:grpSpPr>
            <a:xfrm>
              <a:off x="5710728" y="5301208"/>
              <a:ext cx="637758" cy="774086"/>
              <a:chOff x="1684446" y="3481484"/>
              <a:chExt cx="637758" cy="774086"/>
            </a:xfrm>
            <a:grpFill/>
          </p:grpSpPr>
          <p:grpSp>
            <p:nvGrpSpPr>
              <p:cNvPr id="659" name="グループ化 658"/>
              <p:cNvGrpSpPr/>
              <p:nvPr/>
            </p:nvGrpSpPr>
            <p:grpSpPr>
              <a:xfrm>
                <a:off x="1847980" y="3481484"/>
                <a:ext cx="288032" cy="774086"/>
                <a:chOff x="2994028" y="3481484"/>
                <a:chExt cx="288032" cy="774086"/>
              </a:xfrm>
              <a:grpFill/>
            </p:grpSpPr>
            <p:grpSp>
              <p:nvGrpSpPr>
                <p:cNvPr id="665" name="グループ化 664"/>
                <p:cNvGrpSpPr/>
                <p:nvPr/>
              </p:nvGrpSpPr>
              <p:grpSpPr>
                <a:xfrm>
                  <a:off x="2994028" y="3481484"/>
                  <a:ext cx="288032" cy="774086"/>
                  <a:chOff x="5709084" y="3230978"/>
                  <a:chExt cx="288032" cy="774086"/>
                </a:xfrm>
                <a:grpFill/>
              </p:grpSpPr>
              <p:sp>
                <p:nvSpPr>
                  <p:cNvPr id="667" name="円/楕円 666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668" name="片側の 2 つの角を丸めた四角形 667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666" name="円/楕円 665"/>
                <p:cNvSpPr/>
                <p:nvPr/>
              </p:nvSpPr>
              <p:spPr>
                <a:xfrm>
                  <a:off x="3121077" y="3927954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660" name="グループ化 659"/>
              <p:cNvGrpSpPr/>
              <p:nvPr/>
            </p:nvGrpSpPr>
            <p:grpSpPr>
              <a:xfrm>
                <a:off x="1684446" y="3734329"/>
                <a:ext cx="634646" cy="493428"/>
                <a:chOff x="1064571" y="3694600"/>
                <a:chExt cx="634646" cy="493428"/>
              </a:xfrm>
              <a:grpFill/>
            </p:grpSpPr>
            <p:sp>
              <p:nvSpPr>
                <p:cNvPr id="663" name="平行四辺形 8"/>
                <p:cNvSpPr/>
                <p:nvPr/>
              </p:nvSpPr>
              <p:spPr>
                <a:xfrm rot="16200000">
                  <a:off x="976519" y="3782652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7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64" name="平行四辺形 8"/>
                <p:cNvSpPr/>
                <p:nvPr/>
              </p:nvSpPr>
              <p:spPr>
                <a:xfrm rot="5400000" flipH="1">
                  <a:off x="1293842" y="3782652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61" name="円/楕円 660"/>
              <p:cNvSpPr/>
              <p:nvPr/>
            </p:nvSpPr>
            <p:spPr>
              <a:xfrm>
                <a:off x="2232147" y="3941646"/>
                <a:ext cx="90057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62" name="円/楕円 661"/>
              <p:cNvSpPr/>
              <p:nvPr/>
            </p:nvSpPr>
            <p:spPr>
              <a:xfrm>
                <a:off x="1685412" y="3941646"/>
                <a:ext cx="90057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673" name="グループ化 672"/>
          <p:cNvGrpSpPr/>
          <p:nvPr/>
        </p:nvGrpSpPr>
        <p:grpSpPr>
          <a:xfrm>
            <a:off x="878338" y="4717823"/>
            <a:ext cx="635380" cy="1646724"/>
            <a:chOff x="6498875" y="5301208"/>
            <a:chExt cx="491685" cy="1274309"/>
          </a:xfrm>
          <a:solidFill>
            <a:sysClr val="window" lastClr="FFFFFF">
              <a:lumMod val="50000"/>
            </a:sysClr>
          </a:solidFill>
        </p:grpSpPr>
        <p:grpSp>
          <p:nvGrpSpPr>
            <p:cNvPr id="674" name="グループ化 673"/>
            <p:cNvGrpSpPr/>
            <p:nvPr/>
          </p:nvGrpSpPr>
          <p:grpSpPr>
            <a:xfrm>
              <a:off x="6618694" y="6003248"/>
              <a:ext cx="252407" cy="572269"/>
              <a:chOff x="496870" y="4320169"/>
              <a:chExt cx="252407" cy="572269"/>
            </a:xfrm>
            <a:grpFill/>
          </p:grpSpPr>
          <p:sp>
            <p:nvSpPr>
              <p:cNvPr id="689" name="平行四辺形 688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90" name="片側の 2 つの角を丸めた四角形 689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91" name="平行四辺形 690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92" name="片側の 2 つの角を丸めた四角形 691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75" name="グループ化 674"/>
            <p:cNvGrpSpPr/>
            <p:nvPr/>
          </p:nvGrpSpPr>
          <p:grpSpPr>
            <a:xfrm>
              <a:off x="6498875" y="5301208"/>
              <a:ext cx="491685" cy="774086"/>
              <a:chOff x="5321616" y="736446"/>
              <a:chExt cx="491685" cy="774086"/>
            </a:xfrm>
            <a:grpFill/>
          </p:grpSpPr>
          <p:grpSp>
            <p:nvGrpSpPr>
              <p:cNvPr id="676" name="グループ化 675"/>
              <p:cNvGrpSpPr/>
              <p:nvPr/>
            </p:nvGrpSpPr>
            <p:grpSpPr>
              <a:xfrm>
                <a:off x="5423267" y="736446"/>
                <a:ext cx="288032" cy="774086"/>
                <a:chOff x="2994028" y="3481484"/>
                <a:chExt cx="288032" cy="774086"/>
              </a:xfrm>
              <a:grpFill/>
            </p:grpSpPr>
            <p:grpSp>
              <p:nvGrpSpPr>
                <p:cNvPr id="685" name="グループ化 684"/>
                <p:cNvGrpSpPr/>
                <p:nvPr/>
              </p:nvGrpSpPr>
              <p:grpSpPr>
                <a:xfrm>
                  <a:off x="2994028" y="3481484"/>
                  <a:ext cx="288032" cy="774086"/>
                  <a:chOff x="5709084" y="3230978"/>
                  <a:chExt cx="288032" cy="774086"/>
                </a:xfrm>
                <a:grpFill/>
              </p:grpSpPr>
              <p:sp>
                <p:nvSpPr>
                  <p:cNvPr id="687" name="円/楕円 686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688" name="片側の 2 つの角を丸めた四角形 687"/>
                  <p:cNvSpPr/>
                  <p:nvPr/>
                </p:nvSpPr>
                <p:spPr>
                  <a:xfrm>
                    <a:off x="5709084" y="3501008"/>
                    <a:ext cx="288032" cy="504056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686" name="円/楕円 685"/>
                <p:cNvSpPr/>
                <p:nvPr/>
              </p:nvSpPr>
              <p:spPr>
                <a:xfrm>
                  <a:off x="3121077" y="3927954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77" name="平行四辺形 676"/>
              <p:cNvSpPr/>
              <p:nvPr/>
            </p:nvSpPr>
            <p:spPr>
              <a:xfrm rot="4099425">
                <a:off x="5660954" y="1114460"/>
                <a:ext cx="134392" cy="170303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78" name="平行四辺形 677"/>
              <p:cNvSpPr/>
              <p:nvPr/>
            </p:nvSpPr>
            <p:spPr>
              <a:xfrm rot="7200000">
                <a:off x="5654816" y="1045987"/>
                <a:ext cx="134392" cy="159356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79" name="平行四辺形 678"/>
              <p:cNvSpPr/>
              <p:nvPr/>
            </p:nvSpPr>
            <p:spPr>
              <a:xfrm rot="17500575" flipH="1">
                <a:off x="5339572" y="1114461"/>
                <a:ext cx="134392" cy="170303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80" name="平行四辺形 679"/>
              <p:cNvSpPr/>
              <p:nvPr/>
            </p:nvSpPr>
            <p:spPr>
              <a:xfrm rot="14400000" flipH="1">
                <a:off x="5345710" y="1045988"/>
                <a:ext cx="134392" cy="159356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81" name="平行四辺形 8"/>
              <p:cNvSpPr/>
              <p:nvPr/>
            </p:nvSpPr>
            <p:spPr>
              <a:xfrm rot="16200000">
                <a:off x="5407539" y="1137505"/>
                <a:ext cx="193144" cy="124211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82" name="平行四辺形 8"/>
              <p:cNvSpPr/>
              <p:nvPr/>
            </p:nvSpPr>
            <p:spPr>
              <a:xfrm rot="5400000" flipH="1">
                <a:off x="5531750" y="1137505"/>
                <a:ext cx="193144" cy="124211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83" name="円/楕円 682"/>
              <p:cNvSpPr/>
              <p:nvPr/>
            </p:nvSpPr>
            <p:spPr>
              <a:xfrm>
                <a:off x="5412906" y="1182228"/>
                <a:ext cx="78859" cy="61804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684" name="円/楕円 683"/>
              <p:cNvSpPr/>
              <p:nvPr/>
            </p:nvSpPr>
            <p:spPr>
              <a:xfrm>
                <a:off x="5645316" y="1182228"/>
                <a:ext cx="78859" cy="61804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693" name="グループ化 692"/>
          <p:cNvGrpSpPr/>
          <p:nvPr/>
        </p:nvGrpSpPr>
        <p:grpSpPr>
          <a:xfrm>
            <a:off x="8352819" y="4717812"/>
            <a:ext cx="635380" cy="1646776"/>
            <a:chOff x="6425386" y="3843232"/>
            <a:chExt cx="491684" cy="1274347"/>
          </a:xfrm>
          <a:solidFill>
            <a:srgbClr val="FF9933"/>
          </a:solidFill>
        </p:grpSpPr>
        <p:grpSp>
          <p:nvGrpSpPr>
            <p:cNvPr id="694" name="グループ化 693"/>
            <p:cNvGrpSpPr/>
            <p:nvPr/>
          </p:nvGrpSpPr>
          <p:grpSpPr>
            <a:xfrm>
              <a:off x="6568666" y="4561978"/>
              <a:ext cx="198840" cy="555601"/>
              <a:chOff x="5754890" y="3949724"/>
              <a:chExt cx="198840" cy="555601"/>
            </a:xfrm>
            <a:grpFill/>
          </p:grpSpPr>
          <p:sp>
            <p:nvSpPr>
              <p:cNvPr id="713" name="平行四辺形 712"/>
              <p:cNvSpPr/>
              <p:nvPr/>
            </p:nvSpPr>
            <p:spPr>
              <a:xfrm flipH="1">
                <a:off x="576775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14" name="片側の 2 つの角を丸めた四角形 713"/>
              <p:cNvSpPr/>
              <p:nvPr/>
            </p:nvSpPr>
            <p:spPr>
              <a:xfrm>
                <a:off x="575489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15" name="平行四辺形 714"/>
              <p:cNvSpPr/>
              <p:nvPr/>
            </p:nvSpPr>
            <p:spPr>
              <a:xfrm flipH="1">
                <a:off x="587062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16" name="片側の 2 つの角を丸めた四角形 715"/>
              <p:cNvSpPr/>
              <p:nvPr/>
            </p:nvSpPr>
            <p:spPr>
              <a:xfrm>
                <a:off x="585776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95" name="グループ化 694"/>
            <p:cNvGrpSpPr/>
            <p:nvPr/>
          </p:nvGrpSpPr>
          <p:grpSpPr>
            <a:xfrm>
              <a:off x="6425386" y="3843232"/>
              <a:ext cx="491684" cy="959930"/>
              <a:chOff x="1049648" y="3481484"/>
              <a:chExt cx="491684" cy="959930"/>
            </a:xfrm>
            <a:grpFill/>
          </p:grpSpPr>
          <p:grpSp>
            <p:nvGrpSpPr>
              <p:cNvPr id="696" name="グループ化 695"/>
              <p:cNvGrpSpPr/>
              <p:nvPr/>
            </p:nvGrpSpPr>
            <p:grpSpPr>
              <a:xfrm>
                <a:off x="1114227" y="3481484"/>
                <a:ext cx="427105" cy="959930"/>
                <a:chOff x="3511197" y="3481484"/>
                <a:chExt cx="427105" cy="959930"/>
              </a:xfrm>
              <a:grpFill/>
            </p:grpSpPr>
            <p:grpSp>
              <p:nvGrpSpPr>
                <p:cNvPr id="705" name="グループ化 704"/>
                <p:cNvGrpSpPr/>
                <p:nvPr/>
              </p:nvGrpSpPr>
              <p:grpSpPr>
                <a:xfrm>
                  <a:off x="3511197" y="3481484"/>
                  <a:ext cx="360040" cy="959930"/>
                  <a:chOff x="3450357" y="3230978"/>
                  <a:chExt cx="360040" cy="959930"/>
                </a:xfrm>
                <a:grpFill/>
              </p:grpSpPr>
              <p:grpSp>
                <p:nvGrpSpPr>
                  <p:cNvPr id="709" name="グループ化 708"/>
                  <p:cNvGrpSpPr/>
                  <p:nvPr/>
                </p:nvGrpSpPr>
                <p:grpSpPr>
                  <a:xfrm>
                    <a:off x="3489328" y="3230978"/>
                    <a:ext cx="288032" cy="687517"/>
                    <a:chOff x="5709084" y="3230978"/>
                    <a:chExt cx="288032" cy="687517"/>
                  </a:xfrm>
                  <a:grpFill/>
                </p:grpSpPr>
                <p:sp>
                  <p:nvSpPr>
                    <p:cNvPr id="711" name="円/楕円 710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712" name="片側の 2 つの角を丸めた四角形 711"/>
                    <p:cNvSpPr/>
                    <p:nvPr/>
                  </p:nvSpPr>
                  <p:spPr>
                    <a:xfrm>
                      <a:off x="5709084" y="3501008"/>
                      <a:ext cx="288032" cy="417487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710" name="台形 709"/>
                  <p:cNvSpPr/>
                  <p:nvPr/>
                </p:nvSpPr>
                <p:spPr>
                  <a:xfrm>
                    <a:off x="3450357" y="3860974"/>
                    <a:ext cx="360040" cy="329934"/>
                  </a:xfrm>
                  <a:prstGeom prst="trapezoid">
                    <a:avLst>
                      <a:gd name="adj" fmla="val 17783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706" name="平行四辺形 705"/>
                <p:cNvSpPr/>
                <p:nvPr/>
              </p:nvSpPr>
              <p:spPr>
                <a:xfrm rot="4099425">
                  <a:off x="3785955" y="3859498"/>
                  <a:ext cx="134392" cy="170303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07" name="円/楕円 706"/>
                <p:cNvSpPr/>
                <p:nvPr/>
              </p:nvSpPr>
              <p:spPr>
                <a:xfrm>
                  <a:off x="3680191" y="3927954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08" name="平行四辺形 707"/>
                <p:cNvSpPr/>
                <p:nvPr/>
              </p:nvSpPr>
              <p:spPr>
                <a:xfrm rot="7200000">
                  <a:off x="3779817" y="3791025"/>
                  <a:ext cx="134392" cy="159356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697" name="グループ化 696"/>
              <p:cNvGrpSpPr/>
              <p:nvPr/>
            </p:nvGrpSpPr>
            <p:grpSpPr>
              <a:xfrm flipH="1">
                <a:off x="1049648" y="3803508"/>
                <a:ext cx="170967" cy="208339"/>
                <a:chOff x="728380" y="3803508"/>
                <a:chExt cx="170967" cy="208339"/>
              </a:xfrm>
              <a:grpFill/>
            </p:grpSpPr>
            <p:sp>
              <p:nvSpPr>
                <p:cNvPr id="703" name="平行四辺形 702"/>
                <p:cNvSpPr/>
                <p:nvPr/>
              </p:nvSpPr>
              <p:spPr>
                <a:xfrm rot="4099425">
                  <a:off x="747000" y="3859499"/>
                  <a:ext cx="134392" cy="170303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04" name="平行四辺形 703"/>
                <p:cNvSpPr/>
                <p:nvPr/>
              </p:nvSpPr>
              <p:spPr>
                <a:xfrm rot="7200000">
                  <a:off x="740862" y="3791026"/>
                  <a:ext cx="134392" cy="159356"/>
                </a:xfrm>
                <a:prstGeom prst="parallelogram">
                  <a:avLst>
                    <a:gd name="adj" fmla="val 36735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698" name="グループ化 697"/>
              <p:cNvGrpSpPr/>
              <p:nvPr/>
            </p:nvGrpSpPr>
            <p:grpSpPr>
              <a:xfrm>
                <a:off x="1170036" y="3848077"/>
                <a:ext cx="248422" cy="193144"/>
                <a:chOff x="1064571" y="3694600"/>
                <a:chExt cx="634646" cy="493428"/>
              </a:xfrm>
              <a:grpFill/>
            </p:grpSpPr>
            <p:sp>
              <p:nvSpPr>
                <p:cNvPr id="701" name="平行四辺形 8"/>
                <p:cNvSpPr/>
                <p:nvPr/>
              </p:nvSpPr>
              <p:spPr>
                <a:xfrm rot="16200000">
                  <a:off x="976519" y="3782652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7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02" name="平行四辺形 8"/>
                <p:cNvSpPr/>
                <p:nvPr/>
              </p:nvSpPr>
              <p:spPr>
                <a:xfrm rot="5400000" flipH="1">
                  <a:off x="1293842" y="3782652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99" name="円/楕円 698"/>
              <p:cNvSpPr/>
              <p:nvPr/>
            </p:nvSpPr>
            <p:spPr>
              <a:xfrm>
                <a:off x="1140937" y="3927266"/>
                <a:ext cx="78859" cy="61804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00" name="円/楕円 699"/>
              <p:cNvSpPr/>
              <p:nvPr/>
            </p:nvSpPr>
            <p:spPr>
              <a:xfrm>
                <a:off x="1373347" y="3927266"/>
                <a:ext cx="78859" cy="61804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717" name="グループ化 716"/>
          <p:cNvGrpSpPr/>
          <p:nvPr/>
        </p:nvGrpSpPr>
        <p:grpSpPr>
          <a:xfrm>
            <a:off x="8266890" y="796413"/>
            <a:ext cx="824144" cy="1646776"/>
            <a:chOff x="5761826" y="3843232"/>
            <a:chExt cx="637758" cy="1274347"/>
          </a:xfrm>
          <a:solidFill>
            <a:srgbClr val="FF9933"/>
          </a:solidFill>
        </p:grpSpPr>
        <p:grpSp>
          <p:nvGrpSpPr>
            <p:cNvPr id="718" name="グループ化 717"/>
            <p:cNvGrpSpPr/>
            <p:nvPr/>
          </p:nvGrpSpPr>
          <p:grpSpPr>
            <a:xfrm>
              <a:off x="5985736" y="4561978"/>
              <a:ext cx="198840" cy="555601"/>
              <a:chOff x="5754890" y="3949724"/>
              <a:chExt cx="198840" cy="555601"/>
            </a:xfrm>
            <a:grpFill/>
          </p:grpSpPr>
          <p:sp>
            <p:nvSpPr>
              <p:cNvPr id="732" name="平行四辺形 731"/>
              <p:cNvSpPr/>
              <p:nvPr/>
            </p:nvSpPr>
            <p:spPr>
              <a:xfrm flipH="1">
                <a:off x="576775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33" name="片側の 2 つの角を丸めた四角形 732"/>
              <p:cNvSpPr/>
              <p:nvPr/>
            </p:nvSpPr>
            <p:spPr>
              <a:xfrm>
                <a:off x="575489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34" name="平行四辺形 733"/>
              <p:cNvSpPr/>
              <p:nvPr/>
            </p:nvSpPr>
            <p:spPr>
              <a:xfrm flipH="1">
                <a:off x="587062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35" name="片側の 2 つの角を丸めた四角形 734"/>
              <p:cNvSpPr/>
              <p:nvPr/>
            </p:nvSpPr>
            <p:spPr>
              <a:xfrm>
                <a:off x="585776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719" name="グループ化 718"/>
            <p:cNvGrpSpPr/>
            <p:nvPr/>
          </p:nvGrpSpPr>
          <p:grpSpPr>
            <a:xfrm>
              <a:off x="5761826" y="3843232"/>
              <a:ext cx="637758" cy="959930"/>
              <a:chOff x="3234935" y="736446"/>
              <a:chExt cx="637758" cy="959930"/>
            </a:xfrm>
            <a:grpFill/>
          </p:grpSpPr>
          <p:grpSp>
            <p:nvGrpSpPr>
              <p:cNvPr id="720" name="グループ化 719"/>
              <p:cNvGrpSpPr/>
              <p:nvPr/>
            </p:nvGrpSpPr>
            <p:grpSpPr>
              <a:xfrm>
                <a:off x="3373794" y="736446"/>
                <a:ext cx="360040" cy="959930"/>
                <a:chOff x="3511197" y="3481484"/>
                <a:chExt cx="360040" cy="959930"/>
              </a:xfrm>
              <a:grpFill/>
            </p:grpSpPr>
            <p:grpSp>
              <p:nvGrpSpPr>
                <p:cNvPr id="726" name="グループ化 725"/>
                <p:cNvGrpSpPr/>
                <p:nvPr/>
              </p:nvGrpSpPr>
              <p:grpSpPr>
                <a:xfrm>
                  <a:off x="3511197" y="3481484"/>
                  <a:ext cx="360040" cy="959930"/>
                  <a:chOff x="3450357" y="3230978"/>
                  <a:chExt cx="360040" cy="959930"/>
                </a:xfrm>
                <a:grpFill/>
              </p:grpSpPr>
              <p:grpSp>
                <p:nvGrpSpPr>
                  <p:cNvPr id="728" name="グループ化 727"/>
                  <p:cNvGrpSpPr/>
                  <p:nvPr/>
                </p:nvGrpSpPr>
                <p:grpSpPr>
                  <a:xfrm>
                    <a:off x="3489328" y="3230978"/>
                    <a:ext cx="288032" cy="687517"/>
                    <a:chOff x="5709084" y="3230978"/>
                    <a:chExt cx="288032" cy="687517"/>
                  </a:xfrm>
                  <a:grpFill/>
                </p:grpSpPr>
                <p:sp>
                  <p:nvSpPr>
                    <p:cNvPr id="730" name="円/楕円 729"/>
                    <p:cNvSpPr/>
                    <p:nvPr/>
                  </p:nvSpPr>
                  <p:spPr>
                    <a:xfrm>
                      <a:off x="5745088" y="3230978"/>
                      <a:ext cx="216024" cy="270030"/>
                    </a:xfrm>
                    <a:prstGeom prst="ellipse">
                      <a:avLst/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731" name="片側の 2 つの角を丸めた四角形 730"/>
                    <p:cNvSpPr/>
                    <p:nvPr/>
                  </p:nvSpPr>
                  <p:spPr>
                    <a:xfrm>
                      <a:off x="5709084" y="3501008"/>
                      <a:ext cx="288032" cy="417487"/>
                    </a:xfrm>
                    <a:prstGeom prst="round2SameRect">
                      <a:avLst>
                        <a:gd name="adj1" fmla="val 26588"/>
                        <a:gd name="adj2" fmla="val 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 smtClean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729" name="台形 728"/>
                  <p:cNvSpPr/>
                  <p:nvPr/>
                </p:nvSpPr>
                <p:spPr>
                  <a:xfrm>
                    <a:off x="3450357" y="3860974"/>
                    <a:ext cx="360040" cy="329934"/>
                  </a:xfrm>
                  <a:prstGeom prst="trapezoid">
                    <a:avLst>
                      <a:gd name="adj" fmla="val 17783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727" name="円/楕円 726"/>
                <p:cNvSpPr/>
                <p:nvPr/>
              </p:nvSpPr>
              <p:spPr>
                <a:xfrm>
                  <a:off x="3680191" y="3927954"/>
                  <a:ext cx="105086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721" name="グループ化 720"/>
              <p:cNvGrpSpPr/>
              <p:nvPr/>
            </p:nvGrpSpPr>
            <p:grpSpPr>
              <a:xfrm>
                <a:off x="3234935" y="989291"/>
                <a:ext cx="637758" cy="493428"/>
                <a:chOff x="2609864" y="989291"/>
                <a:chExt cx="637758" cy="493428"/>
              </a:xfrm>
              <a:grpFill/>
            </p:grpSpPr>
            <p:sp>
              <p:nvSpPr>
                <p:cNvPr id="722" name="平行四辺形 8"/>
                <p:cNvSpPr/>
                <p:nvPr/>
              </p:nvSpPr>
              <p:spPr>
                <a:xfrm rot="16200000">
                  <a:off x="2521812" y="1077343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7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23" name="平行四辺形 8"/>
                <p:cNvSpPr/>
                <p:nvPr/>
              </p:nvSpPr>
              <p:spPr>
                <a:xfrm rot="5400000" flipH="1">
                  <a:off x="2839135" y="1077343"/>
                  <a:ext cx="493428" cy="317323"/>
                </a:xfrm>
                <a:custGeom>
                  <a:avLst/>
                  <a:gdLst>
                    <a:gd name="connsiteX0" fmla="*/ 0 w 493428"/>
                    <a:gd name="connsiteY0" fmla="*/ 317323 h 317323"/>
                    <a:gd name="connsiteX1" fmla="*/ 69805 w 493428"/>
                    <a:gd name="connsiteY1" fmla="*/ 0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  <a:gd name="connsiteX0" fmla="*/ 0 w 493428"/>
                    <a:gd name="connsiteY0" fmla="*/ 317323 h 317323"/>
                    <a:gd name="connsiteX1" fmla="*/ 56470 w 493428"/>
                    <a:gd name="connsiteY1" fmla="*/ 51438 h 317323"/>
                    <a:gd name="connsiteX2" fmla="*/ 493428 w 493428"/>
                    <a:gd name="connsiteY2" fmla="*/ 0 h 317323"/>
                    <a:gd name="connsiteX3" fmla="*/ 423623 w 493428"/>
                    <a:gd name="connsiteY3" fmla="*/ 317323 h 317323"/>
                    <a:gd name="connsiteX4" fmla="*/ 0 w 493428"/>
                    <a:gd name="connsiteY4" fmla="*/ 317323 h 3173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93428" h="317323">
                      <a:moveTo>
                        <a:pt x="0" y="317323"/>
                      </a:moveTo>
                      <a:lnTo>
                        <a:pt x="56470" y="51438"/>
                      </a:lnTo>
                      <a:lnTo>
                        <a:pt x="493428" y="0"/>
                      </a:lnTo>
                      <a:lnTo>
                        <a:pt x="423623" y="317323"/>
                      </a:lnTo>
                      <a:lnTo>
                        <a:pt x="0" y="317323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24" name="円/楕円 723"/>
                <p:cNvSpPr/>
                <p:nvPr/>
              </p:nvSpPr>
              <p:spPr>
                <a:xfrm>
                  <a:off x="3157565" y="1196608"/>
                  <a:ext cx="90057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25" name="円/楕円 724"/>
                <p:cNvSpPr/>
                <p:nvPr/>
              </p:nvSpPr>
              <p:spPr>
                <a:xfrm>
                  <a:off x="2610830" y="1196608"/>
                  <a:ext cx="90057" cy="69836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</p:grpSp>
      <p:grpSp>
        <p:nvGrpSpPr>
          <p:cNvPr id="913" name="グループ化 912"/>
          <p:cNvGrpSpPr/>
          <p:nvPr/>
        </p:nvGrpSpPr>
        <p:grpSpPr>
          <a:xfrm>
            <a:off x="4521286" y="2756049"/>
            <a:ext cx="824144" cy="1678318"/>
            <a:chOff x="2072680" y="2924982"/>
            <a:chExt cx="637758" cy="1298754"/>
          </a:xfrm>
        </p:grpSpPr>
        <p:grpSp>
          <p:nvGrpSpPr>
            <p:cNvPr id="914" name="グループ化 913"/>
            <p:cNvGrpSpPr/>
            <p:nvPr/>
          </p:nvGrpSpPr>
          <p:grpSpPr>
            <a:xfrm>
              <a:off x="2254841" y="3651467"/>
              <a:ext cx="252407" cy="572269"/>
              <a:chOff x="496870" y="4320169"/>
              <a:chExt cx="252407" cy="572269"/>
            </a:xfrm>
          </p:grpSpPr>
          <p:sp>
            <p:nvSpPr>
              <p:cNvPr id="925" name="平行四辺形 924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26" name="片側の 2 つの角を丸めた四角形 925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27" name="平行四辺形 926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28" name="片側の 2 つの角を丸めた四角形 927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15" name="グループ化 914"/>
            <p:cNvGrpSpPr/>
            <p:nvPr/>
          </p:nvGrpSpPr>
          <p:grpSpPr>
            <a:xfrm>
              <a:off x="2236214" y="2949427"/>
              <a:ext cx="288032" cy="774086"/>
              <a:chOff x="2994028" y="3481484"/>
              <a:chExt cx="288032" cy="774086"/>
            </a:xfrm>
          </p:grpSpPr>
          <p:grpSp>
            <p:nvGrpSpPr>
              <p:cNvPr id="921" name="グループ化 920"/>
              <p:cNvGrpSpPr/>
              <p:nvPr/>
            </p:nvGrpSpPr>
            <p:grpSpPr>
              <a:xfrm>
                <a:off x="2994028" y="3481484"/>
                <a:ext cx="288032" cy="774086"/>
                <a:chOff x="5709084" y="3230978"/>
                <a:chExt cx="288032" cy="774086"/>
              </a:xfrm>
            </p:grpSpPr>
            <p:sp>
              <p:nvSpPr>
                <p:cNvPr id="923" name="円/楕円 922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24" name="片側の 2 つの角を丸めた四角形 923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22" name="円/楕円 921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16" name="グループ化 915"/>
            <p:cNvGrpSpPr/>
            <p:nvPr/>
          </p:nvGrpSpPr>
          <p:grpSpPr>
            <a:xfrm>
              <a:off x="2072680" y="2924982"/>
              <a:ext cx="634646" cy="493428"/>
              <a:chOff x="1064571" y="3694600"/>
              <a:chExt cx="634646" cy="493428"/>
            </a:xfrm>
          </p:grpSpPr>
          <p:sp>
            <p:nvSpPr>
              <p:cNvPr id="919" name="平行四辺形 8"/>
              <p:cNvSpPr/>
              <p:nvPr/>
            </p:nvSpPr>
            <p:spPr>
              <a:xfrm rot="16200000">
                <a:off x="976519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20" name="平行四辺形 8"/>
              <p:cNvSpPr/>
              <p:nvPr/>
            </p:nvSpPr>
            <p:spPr>
              <a:xfrm rot="5400000" flipH="1">
                <a:off x="1293842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17" name="円/楕円 916"/>
            <p:cNvSpPr/>
            <p:nvPr/>
          </p:nvSpPr>
          <p:spPr>
            <a:xfrm>
              <a:off x="2620381" y="3132299"/>
              <a:ext cx="90057" cy="69836"/>
            </a:xfrm>
            <a:prstGeom prst="ellipse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18" name="円/楕円 917"/>
            <p:cNvSpPr/>
            <p:nvPr/>
          </p:nvSpPr>
          <p:spPr>
            <a:xfrm>
              <a:off x="2073646" y="3132299"/>
              <a:ext cx="90057" cy="69836"/>
            </a:xfrm>
            <a:prstGeom prst="ellipse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929" name="グループ化 928"/>
          <p:cNvGrpSpPr/>
          <p:nvPr/>
        </p:nvGrpSpPr>
        <p:grpSpPr>
          <a:xfrm>
            <a:off x="6412455" y="2756002"/>
            <a:ext cx="824144" cy="1678366"/>
            <a:chOff x="2762243" y="2924944"/>
            <a:chExt cx="637758" cy="1298792"/>
          </a:xfrm>
        </p:grpSpPr>
        <p:grpSp>
          <p:nvGrpSpPr>
            <p:cNvPr id="930" name="グループ化 929"/>
            <p:cNvGrpSpPr/>
            <p:nvPr/>
          </p:nvGrpSpPr>
          <p:grpSpPr>
            <a:xfrm>
              <a:off x="2986153" y="3668135"/>
              <a:ext cx="198840" cy="555601"/>
              <a:chOff x="5754890" y="3949724"/>
              <a:chExt cx="198840" cy="555601"/>
            </a:xfrm>
            <a:solidFill>
              <a:srgbClr val="FF6699"/>
            </a:solidFill>
          </p:grpSpPr>
          <p:sp>
            <p:nvSpPr>
              <p:cNvPr id="943" name="平行四辺形 942"/>
              <p:cNvSpPr/>
              <p:nvPr/>
            </p:nvSpPr>
            <p:spPr>
              <a:xfrm flipH="1">
                <a:off x="576775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44" name="片側の 2 つの角を丸めた四角形 943"/>
              <p:cNvSpPr/>
              <p:nvPr/>
            </p:nvSpPr>
            <p:spPr>
              <a:xfrm>
                <a:off x="575489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45" name="平行四辺形 944"/>
              <p:cNvSpPr/>
              <p:nvPr/>
            </p:nvSpPr>
            <p:spPr>
              <a:xfrm flipH="1">
                <a:off x="587062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46" name="片側の 2 つの角を丸めた四角形 945"/>
              <p:cNvSpPr/>
              <p:nvPr/>
            </p:nvSpPr>
            <p:spPr>
              <a:xfrm>
                <a:off x="585776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31" name="グループ化 930"/>
            <p:cNvGrpSpPr/>
            <p:nvPr/>
          </p:nvGrpSpPr>
          <p:grpSpPr>
            <a:xfrm>
              <a:off x="2901102" y="2949389"/>
              <a:ext cx="360040" cy="959930"/>
              <a:chOff x="3511197" y="3481484"/>
              <a:chExt cx="360040" cy="959930"/>
            </a:xfrm>
          </p:grpSpPr>
          <p:grpSp>
            <p:nvGrpSpPr>
              <p:cNvPr id="937" name="グループ化 936"/>
              <p:cNvGrpSpPr/>
              <p:nvPr/>
            </p:nvGrpSpPr>
            <p:grpSpPr>
              <a:xfrm>
                <a:off x="3511197" y="3481484"/>
                <a:ext cx="360040" cy="959930"/>
                <a:chOff x="3450357" y="3230978"/>
                <a:chExt cx="360040" cy="959930"/>
              </a:xfrm>
            </p:grpSpPr>
            <p:grpSp>
              <p:nvGrpSpPr>
                <p:cNvPr id="939" name="グループ化 938"/>
                <p:cNvGrpSpPr/>
                <p:nvPr/>
              </p:nvGrpSpPr>
              <p:grpSpPr>
                <a:xfrm>
                  <a:off x="3489328" y="3230978"/>
                  <a:ext cx="288032" cy="687517"/>
                  <a:chOff x="5709084" y="3230978"/>
                  <a:chExt cx="288032" cy="687517"/>
                </a:xfrm>
                <a:solidFill>
                  <a:srgbClr val="FF6699"/>
                </a:solidFill>
              </p:grpSpPr>
              <p:sp>
                <p:nvSpPr>
                  <p:cNvPr id="941" name="円/楕円 940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42" name="片側の 2 つの角を丸めた四角形 941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40" name="台形 939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38" name="円/楕円 937"/>
              <p:cNvSpPr/>
              <p:nvPr/>
            </p:nvSpPr>
            <p:spPr>
              <a:xfrm>
                <a:off x="3680191" y="3927954"/>
                <a:ext cx="105086" cy="69836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32" name="グループ化 931"/>
            <p:cNvGrpSpPr/>
            <p:nvPr/>
          </p:nvGrpSpPr>
          <p:grpSpPr>
            <a:xfrm>
              <a:off x="2762243" y="2924944"/>
              <a:ext cx="637758" cy="493428"/>
              <a:chOff x="2609864" y="989291"/>
              <a:chExt cx="637758" cy="493428"/>
            </a:xfrm>
          </p:grpSpPr>
          <p:sp>
            <p:nvSpPr>
              <p:cNvPr id="933" name="平行四辺形 8"/>
              <p:cNvSpPr/>
              <p:nvPr/>
            </p:nvSpPr>
            <p:spPr>
              <a:xfrm rot="16200000">
                <a:off x="2521812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34" name="平行四辺形 8"/>
              <p:cNvSpPr/>
              <p:nvPr/>
            </p:nvSpPr>
            <p:spPr>
              <a:xfrm rot="5400000" flipH="1">
                <a:off x="2839135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35" name="円/楕円 934"/>
              <p:cNvSpPr/>
              <p:nvPr/>
            </p:nvSpPr>
            <p:spPr>
              <a:xfrm>
                <a:off x="3157565" y="1196608"/>
                <a:ext cx="90057" cy="69836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36" name="円/楕円 935"/>
              <p:cNvSpPr/>
              <p:nvPr/>
            </p:nvSpPr>
            <p:spPr>
              <a:xfrm>
                <a:off x="2610830" y="1196608"/>
                <a:ext cx="90057" cy="69836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947" name="グループ化 946"/>
          <p:cNvGrpSpPr/>
          <p:nvPr/>
        </p:nvGrpSpPr>
        <p:grpSpPr>
          <a:xfrm>
            <a:off x="2676081" y="2756049"/>
            <a:ext cx="824144" cy="1678318"/>
            <a:chOff x="1433488" y="2924982"/>
            <a:chExt cx="637758" cy="1298754"/>
          </a:xfrm>
        </p:grpSpPr>
        <p:grpSp>
          <p:nvGrpSpPr>
            <p:cNvPr id="948" name="グループ化 947"/>
            <p:cNvGrpSpPr/>
            <p:nvPr/>
          </p:nvGrpSpPr>
          <p:grpSpPr>
            <a:xfrm>
              <a:off x="1615649" y="3651467"/>
              <a:ext cx="252407" cy="572269"/>
              <a:chOff x="496870" y="4320169"/>
              <a:chExt cx="252407" cy="572269"/>
            </a:xfrm>
            <a:solidFill>
              <a:srgbClr val="00B0F0"/>
            </a:solidFill>
          </p:grpSpPr>
          <p:sp>
            <p:nvSpPr>
              <p:cNvPr id="959" name="平行四辺形 958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60" name="片側の 2 つの角を丸めた四角形 959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61" name="平行四辺形 960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62" name="片側の 2 つの角を丸めた四角形 961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49" name="グループ化 948"/>
            <p:cNvGrpSpPr/>
            <p:nvPr/>
          </p:nvGrpSpPr>
          <p:grpSpPr>
            <a:xfrm>
              <a:off x="1597022" y="2949427"/>
              <a:ext cx="288032" cy="774086"/>
              <a:chOff x="2994028" y="3481484"/>
              <a:chExt cx="288032" cy="774086"/>
            </a:xfrm>
            <a:solidFill>
              <a:srgbClr val="00B0F0"/>
            </a:solidFill>
          </p:grpSpPr>
          <p:grpSp>
            <p:nvGrpSpPr>
              <p:cNvPr id="955" name="グループ化 954"/>
              <p:cNvGrpSpPr/>
              <p:nvPr/>
            </p:nvGrpSpPr>
            <p:grpSpPr>
              <a:xfrm>
                <a:off x="2994028" y="3481484"/>
                <a:ext cx="288032" cy="774086"/>
                <a:chOff x="5709084" y="3230978"/>
                <a:chExt cx="288032" cy="774086"/>
              </a:xfrm>
              <a:grpFill/>
            </p:grpSpPr>
            <p:sp>
              <p:nvSpPr>
                <p:cNvPr id="957" name="円/楕円 956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58" name="片側の 2 つの角を丸めた四角形 957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56" name="円/楕円 955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50" name="グループ化 949"/>
            <p:cNvGrpSpPr/>
            <p:nvPr/>
          </p:nvGrpSpPr>
          <p:grpSpPr>
            <a:xfrm>
              <a:off x="1433488" y="2924982"/>
              <a:ext cx="634646" cy="493428"/>
              <a:chOff x="1064571" y="3694600"/>
              <a:chExt cx="634646" cy="493428"/>
            </a:xfrm>
            <a:solidFill>
              <a:srgbClr val="00B0F0"/>
            </a:solidFill>
          </p:grpSpPr>
          <p:sp>
            <p:nvSpPr>
              <p:cNvPr id="953" name="平行四辺形 8"/>
              <p:cNvSpPr/>
              <p:nvPr/>
            </p:nvSpPr>
            <p:spPr>
              <a:xfrm rot="16200000">
                <a:off x="976519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54" name="平行四辺形 8"/>
              <p:cNvSpPr/>
              <p:nvPr/>
            </p:nvSpPr>
            <p:spPr>
              <a:xfrm rot="5400000" flipH="1">
                <a:off x="1293842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51" name="円/楕円 950"/>
            <p:cNvSpPr/>
            <p:nvPr/>
          </p:nvSpPr>
          <p:spPr>
            <a:xfrm>
              <a:off x="1981189" y="3132299"/>
              <a:ext cx="90057" cy="69836"/>
            </a:xfrm>
            <a:prstGeom prst="ellipse">
              <a:avLst/>
            </a:prstGeom>
            <a:solidFill>
              <a:srgbClr val="00B0F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52" name="円/楕円 951"/>
            <p:cNvSpPr/>
            <p:nvPr/>
          </p:nvSpPr>
          <p:spPr>
            <a:xfrm>
              <a:off x="1434454" y="3132299"/>
              <a:ext cx="90057" cy="69836"/>
            </a:xfrm>
            <a:prstGeom prst="ellipse">
              <a:avLst/>
            </a:prstGeom>
            <a:solidFill>
              <a:srgbClr val="00B0F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963" name="グループ化 962"/>
          <p:cNvGrpSpPr/>
          <p:nvPr/>
        </p:nvGrpSpPr>
        <p:grpSpPr>
          <a:xfrm>
            <a:off x="811683" y="2756049"/>
            <a:ext cx="824144" cy="1678318"/>
            <a:chOff x="705519" y="2924982"/>
            <a:chExt cx="637758" cy="1298754"/>
          </a:xfrm>
        </p:grpSpPr>
        <p:grpSp>
          <p:nvGrpSpPr>
            <p:cNvPr id="964" name="グループ化 963"/>
            <p:cNvGrpSpPr/>
            <p:nvPr/>
          </p:nvGrpSpPr>
          <p:grpSpPr>
            <a:xfrm>
              <a:off x="887680" y="3651467"/>
              <a:ext cx="252407" cy="572269"/>
              <a:chOff x="496870" y="4320169"/>
              <a:chExt cx="252407" cy="572269"/>
            </a:xfrm>
            <a:solidFill>
              <a:sysClr val="window" lastClr="FFFFFF">
                <a:lumMod val="50000"/>
              </a:sysClr>
            </a:solidFill>
          </p:grpSpPr>
          <p:sp>
            <p:nvSpPr>
              <p:cNvPr id="975" name="平行四辺形 974"/>
              <p:cNvSpPr/>
              <p:nvPr/>
            </p:nvSpPr>
            <p:spPr>
              <a:xfrm flipH="1">
                <a:off x="496870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76" name="片側の 2 つの角を丸めた四角形 975"/>
              <p:cNvSpPr/>
              <p:nvPr/>
            </p:nvSpPr>
            <p:spPr>
              <a:xfrm>
                <a:off x="502653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77" name="平行四辺形 976"/>
              <p:cNvSpPr/>
              <p:nvPr/>
            </p:nvSpPr>
            <p:spPr>
              <a:xfrm flipH="1">
                <a:off x="628315" y="4320169"/>
                <a:ext cx="120962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78" name="片側の 2 つの角を丸めた四角形 977"/>
              <p:cNvSpPr/>
              <p:nvPr/>
            </p:nvSpPr>
            <p:spPr>
              <a:xfrm>
                <a:off x="634098" y="4808122"/>
                <a:ext cx="109395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65" name="グループ化 964"/>
            <p:cNvGrpSpPr/>
            <p:nvPr/>
          </p:nvGrpSpPr>
          <p:grpSpPr>
            <a:xfrm>
              <a:off x="869053" y="2949427"/>
              <a:ext cx="288032" cy="774086"/>
              <a:chOff x="2994028" y="3481484"/>
              <a:chExt cx="288032" cy="774086"/>
            </a:xfrm>
            <a:solidFill>
              <a:sysClr val="window" lastClr="FFFFFF">
                <a:lumMod val="50000"/>
              </a:sysClr>
            </a:solidFill>
          </p:grpSpPr>
          <p:grpSp>
            <p:nvGrpSpPr>
              <p:cNvPr id="971" name="グループ化 970"/>
              <p:cNvGrpSpPr/>
              <p:nvPr/>
            </p:nvGrpSpPr>
            <p:grpSpPr>
              <a:xfrm>
                <a:off x="2994028" y="3481484"/>
                <a:ext cx="288032" cy="774086"/>
                <a:chOff x="5709084" y="3230978"/>
                <a:chExt cx="288032" cy="774086"/>
              </a:xfrm>
              <a:grpFill/>
            </p:grpSpPr>
            <p:sp>
              <p:nvSpPr>
                <p:cNvPr id="973" name="円/楕円 972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74" name="片側の 2 つの角を丸めた四角形 973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72" name="円/楕円 971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66" name="グループ化 965"/>
            <p:cNvGrpSpPr/>
            <p:nvPr/>
          </p:nvGrpSpPr>
          <p:grpSpPr>
            <a:xfrm>
              <a:off x="705519" y="2924982"/>
              <a:ext cx="634646" cy="493428"/>
              <a:chOff x="1064571" y="3694600"/>
              <a:chExt cx="634646" cy="493428"/>
            </a:xfrm>
            <a:solidFill>
              <a:sysClr val="window" lastClr="FFFFFF">
                <a:lumMod val="50000"/>
              </a:sysClr>
            </a:solidFill>
          </p:grpSpPr>
          <p:sp>
            <p:nvSpPr>
              <p:cNvPr id="969" name="平行四辺形 8"/>
              <p:cNvSpPr/>
              <p:nvPr/>
            </p:nvSpPr>
            <p:spPr>
              <a:xfrm rot="16200000">
                <a:off x="976519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70" name="平行四辺形 8"/>
              <p:cNvSpPr/>
              <p:nvPr/>
            </p:nvSpPr>
            <p:spPr>
              <a:xfrm rot="5400000" flipH="1">
                <a:off x="1293842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67" name="円/楕円 966"/>
            <p:cNvSpPr/>
            <p:nvPr/>
          </p:nvSpPr>
          <p:spPr>
            <a:xfrm>
              <a:off x="1253220" y="3132299"/>
              <a:ext cx="90057" cy="69836"/>
            </a:xfrm>
            <a:prstGeom prst="ellipse">
              <a:avLst/>
            </a:prstGeom>
            <a:solidFill>
              <a:sysClr val="window" lastClr="FFFFFF">
                <a:lumMod val="50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68" name="円/楕円 967"/>
            <p:cNvSpPr/>
            <p:nvPr/>
          </p:nvSpPr>
          <p:spPr>
            <a:xfrm>
              <a:off x="706485" y="3132299"/>
              <a:ext cx="90057" cy="69836"/>
            </a:xfrm>
            <a:prstGeom prst="ellipse">
              <a:avLst/>
            </a:prstGeom>
            <a:solidFill>
              <a:sysClr val="window" lastClr="FFFFFF">
                <a:lumMod val="50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979" name="グループ化 978"/>
          <p:cNvGrpSpPr/>
          <p:nvPr/>
        </p:nvGrpSpPr>
        <p:grpSpPr>
          <a:xfrm>
            <a:off x="8266890" y="2756002"/>
            <a:ext cx="824144" cy="1678366"/>
            <a:chOff x="3552356" y="2924944"/>
            <a:chExt cx="637758" cy="1298792"/>
          </a:xfrm>
        </p:grpSpPr>
        <p:grpSp>
          <p:nvGrpSpPr>
            <p:cNvPr id="980" name="グループ化 979"/>
            <p:cNvGrpSpPr/>
            <p:nvPr/>
          </p:nvGrpSpPr>
          <p:grpSpPr>
            <a:xfrm>
              <a:off x="3776266" y="3668135"/>
              <a:ext cx="198840" cy="555601"/>
              <a:chOff x="5754890" y="3949724"/>
              <a:chExt cx="198840" cy="555601"/>
            </a:xfrm>
            <a:solidFill>
              <a:srgbClr val="FF9933"/>
            </a:solidFill>
          </p:grpSpPr>
          <p:sp>
            <p:nvSpPr>
              <p:cNvPr id="993" name="平行四辺形 992"/>
              <p:cNvSpPr/>
              <p:nvPr/>
            </p:nvSpPr>
            <p:spPr>
              <a:xfrm flipH="1">
                <a:off x="576775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94" name="片側の 2 つの角を丸めた四角形 993"/>
              <p:cNvSpPr/>
              <p:nvPr/>
            </p:nvSpPr>
            <p:spPr>
              <a:xfrm>
                <a:off x="575489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95" name="平行四辺形 994"/>
              <p:cNvSpPr/>
              <p:nvPr/>
            </p:nvSpPr>
            <p:spPr>
              <a:xfrm flipH="1">
                <a:off x="5870629" y="3949724"/>
                <a:ext cx="72330" cy="504056"/>
              </a:xfrm>
              <a:prstGeom prst="parallelogram">
                <a:avLst>
                  <a:gd name="adj" fmla="val 0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96" name="片側の 2 つの角を丸めた四角形 995"/>
              <p:cNvSpPr/>
              <p:nvPr/>
            </p:nvSpPr>
            <p:spPr>
              <a:xfrm>
                <a:off x="5857760" y="4421009"/>
                <a:ext cx="95970" cy="84316"/>
              </a:xfrm>
              <a:prstGeom prst="round2SameRect">
                <a:avLst>
                  <a:gd name="adj1" fmla="val 50000"/>
                  <a:gd name="adj2" fmla="val 24807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81" name="グループ化 980"/>
            <p:cNvGrpSpPr/>
            <p:nvPr/>
          </p:nvGrpSpPr>
          <p:grpSpPr>
            <a:xfrm>
              <a:off x="3691215" y="2949389"/>
              <a:ext cx="360040" cy="959930"/>
              <a:chOff x="3511197" y="3481484"/>
              <a:chExt cx="360040" cy="959930"/>
            </a:xfrm>
            <a:solidFill>
              <a:srgbClr val="FF9933"/>
            </a:solidFill>
          </p:grpSpPr>
          <p:grpSp>
            <p:nvGrpSpPr>
              <p:cNvPr id="987" name="グループ化 986"/>
              <p:cNvGrpSpPr/>
              <p:nvPr/>
            </p:nvGrpSpPr>
            <p:grpSpPr>
              <a:xfrm>
                <a:off x="3511197" y="3481484"/>
                <a:ext cx="360040" cy="959930"/>
                <a:chOff x="3450357" y="3230978"/>
                <a:chExt cx="360040" cy="959930"/>
              </a:xfrm>
              <a:grpFill/>
            </p:grpSpPr>
            <p:grpSp>
              <p:nvGrpSpPr>
                <p:cNvPr id="989" name="グループ化 988"/>
                <p:cNvGrpSpPr/>
                <p:nvPr/>
              </p:nvGrpSpPr>
              <p:grpSpPr>
                <a:xfrm>
                  <a:off x="3489328" y="3230978"/>
                  <a:ext cx="288032" cy="687517"/>
                  <a:chOff x="5709084" y="3230978"/>
                  <a:chExt cx="288032" cy="687517"/>
                </a:xfrm>
                <a:grpFill/>
              </p:grpSpPr>
              <p:sp>
                <p:nvSpPr>
                  <p:cNvPr id="991" name="円/楕円 990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92" name="片側の 2 つの角を丸めた四角形 991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90" name="台形 989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88" name="円/楕円 987"/>
              <p:cNvSpPr/>
              <p:nvPr/>
            </p:nvSpPr>
            <p:spPr>
              <a:xfrm>
                <a:off x="3680191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982" name="グループ化 981"/>
            <p:cNvGrpSpPr/>
            <p:nvPr/>
          </p:nvGrpSpPr>
          <p:grpSpPr>
            <a:xfrm>
              <a:off x="3552356" y="2924944"/>
              <a:ext cx="637758" cy="493428"/>
              <a:chOff x="2609864" y="989291"/>
              <a:chExt cx="637758" cy="493428"/>
            </a:xfrm>
            <a:solidFill>
              <a:srgbClr val="FF9933"/>
            </a:solidFill>
          </p:grpSpPr>
          <p:sp>
            <p:nvSpPr>
              <p:cNvPr id="983" name="平行四辺形 8"/>
              <p:cNvSpPr/>
              <p:nvPr/>
            </p:nvSpPr>
            <p:spPr>
              <a:xfrm rot="16200000">
                <a:off x="2521812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4" name="平行四辺形 8"/>
              <p:cNvSpPr/>
              <p:nvPr/>
            </p:nvSpPr>
            <p:spPr>
              <a:xfrm rot="5400000" flipH="1">
                <a:off x="2839135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5" name="円/楕円 984"/>
              <p:cNvSpPr/>
              <p:nvPr/>
            </p:nvSpPr>
            <p:spPr>
              <a:xfrm>
                <a:off x="3157565" y="1196608"/>
                <a:ext cx="90057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6" name="円/楕円 985"/>
              <p:cNvSpPr/>
              <p:nvPr/>
            </p:nvSpPr>
            <p:spPr>
              <a:xfrm>
                <a:off x="2610830" y="1196608"/>
                <a:ext cx="90057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02082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4547955" y="864696"/>
            <a:ext cx="770806" cy="1540199"/>
            <a:chOff x="1684446" y="3481484"/>
            <a:chExt cx="637758" cy="1274347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1847980" y="3481484"/>
              <a:ext cx="288032" cy="1274347"/>
              <a:chOff x="2994028" y="3481484"/>
              <a:chExt cx="288032" cy="1274347"/>
            </a:xfrm>
          </p:grpSpPr>
          <p:grpSp>
            <p:nvGrpSpPr>
              <p:cNvPr id="9" name="グループ化 8"/>
              <p:cNvGrpSpPr/>
              <p:nvPr/>
            </p:nvGrpSpPr>
            <p:grpSpPr>
              <a:xfrm>
                <a:off x="2994028" y="3481484"/>
                <a:ext cx="288032" cy="1274347"/>
                <a:chOff x="5709084" y="3230978"/>
                <a:chExt cx="288032" cy="1274347"/>
              </a:xfrm>
            </p:grpSpPr>
            <p:sp>
              <p:nvSpPr>
                <p:cNvPr id="11" name="片側の 2 つの角を丸めた四角形 10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4F81BD">
                    <a:lumMod val="5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" name="平行四辺形 11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rgbClr val="4F81BD">
                    <a:lumMod val="5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" name="円/楕円 12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" name="平行四辺形 13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" name="片側の 2 つの角を丸めた四角形 14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" name="片側の 2 つの角を丸めた四角形 15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" name="円/楕円 9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4" name="グループ化 3"/>
            <p:cNvGrpSpPr/>
            <p:nvPr/>
          </p:nvGrpSpPr>
          <p:grpSpPr>
            <a:xfrm>
              <a:off x="1684446" y="3734329"/>
              <a:ext cx="634646" cy="493428"/>
              <a:chOff x="1064571" y="3694600"/>
              <a:chExt cx="634646" cy="493428"/>
            </a:xfrm>
          </p:grpSpPr>
          <p:sp>
            <p:nvSpPr>
              <p:cNvPr id="7" name="平行四辺形 8"/>
              <p:cNvSpPr/>
              <p:nvPr/>
            </p:nvSpPr>
            <p:spPr>
              <a:xfrm rot="16200000">
                <a:off x="976519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" name="平行四辺形 8"/>
              <p:cNvSpPr/>
              <p:nvPr/>
            </p:nvSpPr>
            <p:spPr>
              <a:xfrm rot="5400000" flipH="1">
                <a:off x="1293842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" name="円/楕円 4"/>
            <p:cNvSpPr/>
            <p:nvPr/>
          </p:nvSpPr>
          <p:spPr>
            <a:xfrm>
              <a:off x="2232147" y="3941646"/>
              <a:ext cx="90057" cy="69836"/>
            </a:xfrm>
            <a:prstGeom prst="ellipse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" name="円/楕円 5"/>
            <p:cNvSpPr/>
            <p:nvPr/>
          </p:nvSpPr>
          <p:spPr>
            <a:xfrm>
              <a:off x="1685412" y="3941646"/>
              <a:ext cx="90057" cy="69836"/>
            </a:xfrm>
            <a:prstGeom prst="ellipse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7" name="グループ化 16"/>
          <p:cNvGrpSpPr/>
          <p:nvPr/>
        </p:nvGrpSpPr>
        <p:grpSpPr>
          <a:xfrm>
            <a:off x="6528175" y="4824290"/>
            <a:ext cx="594258" cy="1540198"/>
            <a:chOff x="1049648" y="3481484"/>
            <a:chExt cx="491684" cy="1274347"/>
          </a:xfrm>
        </p:grpSpPr>
        <p:grpSp>
          <p:nvGrpSpPr>
            <p:cNvPr id="18" name="グループ化 17"/>
            <p:cNvGrpSpPr/>
            <p:nvPr/>
          </p:nvGrpSpPr>
          <p:grpSpPr>
            <a:xfrm>
              <a:off x="1114227" y="3481484"/>
              <a:ext cx="427105" cy="1274347"/>
              <a:chOff x="3511197" y="3481484"/>
              <a:chExt cx="427105" cy="1274347"/>
            </a:xfrm>
          </p:grpSpPr>
          <p:grpSp>
            <p:nvGrpSpPr>
              <p:cNvPr id="27" name="グループ化 26"/>
              <p:cNvGrpSpPr/>
              <p:nvPr/>
            </p:nvGrpSpPr>
            <p:grpSpPr>
              <a:xfrm>
                <a:off x="3511197" y="3481484"/>
                <a:ext cx="360040" cy="1274347"/>
                <a:chOff x="3450357" y="3230978"/>
                <a:chExt cx="360040" cy="1274347"/>
              </a:xfrm>
            </p:grpSpPr>
            <p:grpSp>
              <p:nvGrpSpPr>
                <p:cNvPr id="31" name="グループ化 30"/>
                <p:cNvGrpSpPr/>
                <p:nvPr/>
              </p:nvGrpSpPr>
              <p:grpSpPr>
                <a:xfrm>
                  <a:off x="3489328" y="3230978"/>
                  <a:ext cx="288032" cy="1274347"/>
                  <a:chOff x="5709084" y="3230978"/>
                  <a:chExt cx="288032" cy="1274347"/>
                </a:xfrm>
                <a:solidFill>
                  <a:srgbClr val="FF6699"/>
                </a:solidFill>
              </p:grpSpPr>
              <p:sp>
                <p:nvSpPr>
                  <p:cNvPr id="33" name="片側の 2 つの角を丸めた四角形 32"/>
                  <p:cNvSpPr/>
                  <p:nvPr/>
                </p:nvSpPr>
                <p:spPr>
                  <a:xfrm>
                    <a:off x="5846401" y="4350543"/>
                    <a:ext cx="82480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FF0066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4" name="平行四辺形 33"/>
                  <p:cNvSpPr/>
                  <p:nvPr/>
                </p:nvSpPr>
                <p:spPr>
                  <a:xfrm>
                    <a:off x="5860358" y="3942209"/>
                    <a:ext cx="67004" cy="432148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FF0066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5" name="円/楕円 34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" name="平行四辺形 35"/>
                  <p:cNvSpPr/>
                  <p:nvPr/>
                </p:nvSpPr>
                <p:spPr>
                  <a:xfrm flipH="1">
                    <a:off x="5775682" y="3949724"/>
                    <a:ext cx="92148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7" name="片側の 2 つの角を丸めた四角形 36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8" name="片側の 2 つの角を丸めた四角形 37"/>
                  <p:cNvSpPr/>
                  <p:nvPr/>
                </p:nvSpPr>
                <p:spPr>
                  <a:xfrm>
                    <a:off x="5783768" y="4421009"/>
                    <a:ext cx="95970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2" name="台形 31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8" name="平行四辺形 27"/>
              <p:cNvSpPr/>
              <p:nvPr/>
            </p:nvSpPr>
            <p:spPr>
              <a:xfrm rot="4099425">
                <a:off x="3785955" y="3859498"/>
                <a:ext cx="134392" cy="170303"/>
              </a:xfrm>
              <a:prstGeom prst="parallelogram">
                <a:avLst>
                  <a:gd name="adj" fmla="val 36735"/>
                </a:avLst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9" name="円/楕円 28"/>
              <p:cNvSpPr/>
              <p:nvPr/>
            </p:nvSpPr>
            <p:spPr>
              <a:xfrm>
                <a:off x="3680191" y="3927954"/>
                <a:ext cx="105086" cy="69836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0" name="平行四辺形 29"/>
              <p:cNvSpPr/>
              <p:nvPr/>
            </p:nvSpPr>
            <p:spPr>
              <a:xfrm rot="7200000">
                <a:off x="3779817" y="3791025"/>
                <a:ext cx="134392" cy="159356"/>
              </a:xfrm>
              <a:prstGeom prst="parallelogram">
                <a:avLst>
                  <a:gd name="adj" fmla="val 36735"/>
                </a:avLst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9" name="グループ化 18"/>
            <p:cNvGrpSpPr/>
            <p:nvPr/>
          </p:nvGrpSpPr>
          <p:grpSpPr>
            <a:xfrm flipH="1">
              <a:off x="1049648" y="3803508"/>
              <a:ext cx="170967" cy="208339"/>
              <a:chOff x="728380" y="3803508"/>
              <a:chExt cx="170967" cy="208339"/>
            </a:xfrm>
          </p:grpSpPr>
          <p:sp>
            <p:nvSpPr>
              <p:cNvPr id="25" name="平行四辺形 24"/>
              <p:cNvSpPr/>
              <p:nvPr/>
            </p:nvSpPr>
            <p:spPr>
              <a:xfrm rot="4099425">
                <a:off x="747000" y="3859499"/>
                <a:ext cx="134392" cy="170303"/>
              </a:xfrm>
              <a:prstGeom prst="parallelogram">
                <a:avLst>
                  <a:gd name="adj" fmla="val 36735"/>
                </a:avLst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6" name="平行四辺形 25"/>
              <p:cNvSpPr/>
              <p:nvPr/>
            </p:nvSpPr>
            <p:spPr>
              <a:xfrm rot="7200000">
                <a:off x="740862" y="3791026"/>
                <a:ext cx="134392" cy="159356"/>
              </a:xfrm>
              <a:prstGeom prst="parallelogram">
                <a:avLst>
                  <a:gd name="adj" fmla="val 36735"/>
                </a:avLst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0" name="グループ化 19"/>
            <p:cNvGrpSpPr/>
            <p:nvPr/>
          </p:nvGrpSpPr>
          <p:grpSpPr>
            <a:xfrm>
              <a:off x="1170036" y="3848077"/>
              <a:ext cx="248422" cy="193144"/>
              <a:chOff x="1064571" y="3694600"/>
              <a:chExt cx="634646" cy="493428"/>
            </a:xfrm>
          </p:grpSpPr>
          <p:sp>
            <p:nvSpPr>
              <p:cNvPr id="23" name="平行四辺形 8"/>
              <p:cNvSpPr/>
              <p:nvPr/>
            </p:nvSpPr>
            <p:spPr>
              <a:xfrm rot="16200000">
                <a:off x="976519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4" name="平行四辺形 8"/>
              <p:cNvSpPr/>
              <p:nvPr/>
            </p:nvSpPr>
            <p:spPr>
              <a:xfrm rot="5400000" flipH="1">
                <a:off x="1293842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1" name="円/楕円 20"/>
            <p:cNvSpPr/>
            <p:nvPr/>
          </p:nvSpPr>
          <p:spPr>
            <a:xfrm>
              <a:off x="1140937" y="3927266"/>
              <a:ext cx="78859" cy="61804"/>
            </a:xfrm>
            <a:prstGeom prst="ellipse">
              <a:avLst/>
            </a:prstGeom>
            <a:solidFill>
              <a:srgbClr val="FF6699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2" name="円/楕円 21"/>
            <p:cNvSpPr/>
            <p:nvPr/>
          </p:nvSpPr>
          <p:spPr>
            <a:xfrm>
              <a:off x="1373347" y="3927266"/>
              <a:ext cx="78859" cy="61804"/>
            </a:xfrm>
            <a:prstGeom prst="ellipse">
              <a:avLst/>
            </a:prstGeom>
            <a:solidFill>
              <a:srgbClr val="FF6699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39" name="グループ化 38"/>
          <p:cNvGrpSpPr/>
          <p:nvPr/>
        </p:nvGrpSpPr>
        <p:grpSpPr>
          <a:xfrm>
            <a:off x="6452171" y="864696"/>
            <a:ext cx="770806" cy="1540199"/>
            <a:chOff x="3234935" y="736446"/>
            <a:chExt cx="637758" cy="1274347"/>
          </a:xfrm>
        </p:grpSpPr>
        <p:grpSp>
          <p:nvGrpSpPr>
            <p:cNvPr id="40" name="グループ化 39"/>
            <p:cNvGrpSpPr/>
            <p:nvPr/>
          </p:nvGrpSpPr>
          <p:grpSpPr>
            <a:xfrm>
              <a:off x="3373794" y="736446"/>
              <a:ext cx="360040" cy="1274347"/>
              <a:chOff x="3511197" y="3481484"/>
              <a:chExt cx="360040" cy="1274347"/>
            </a:xfrm>
          </p:grpSpPr>
          <p:grpSp>
            <p:nvGrpSpPr>
              <p:cNvPr id="46" name="グループ化 45"/>
              <p:cNvGrpSpPr/>
              <p:nvPr/>
            </p:nvGrpSpPr>
            <p:grpSpPr>
              <a:xfrm>
                <a:off x="3511197" y="3481484"/>
                <a:ext cx="360040" cy="1274347"/>
                <a:chOff x="3450357" y="3230978"/>
                <a:chExt cx="360040" cy="1274347"/>
              </a:xfrm>
            </p:grpSpPr>
            <p:grpSp>
              <p:nvGrpSpPr>
                <p:cNvPr id="48" name="グループ化 47"/>
                <p:cNvGrpSpPr/>
                <p:nvPr/>
              </p:nvGrpSpPr>
              <p:grpSpPr>
                <a:xfrm>
                  <a:off x="3489328" y="3230978"/>
                  <a:ext cx="288032" cy="1274347"/>
                  <a:chOff x="5709084" y="3230978"/>
                  <a:chExt cx="288032" cy="1274347"/>
                </a:xfrm>
                <a:solidFill>
                  <a:srgbClr val="FF6699"/>
                </a:solidFill>
              </p:grpSpPr>
              <p:sp>
                <p:nvSpPr>
                  <p:cNvPr id="50" name="片側の 2 つの角を丸めた四角形 49"/>
                  <p:cNvSpPr/>
                  <p:nvPr/>
                </p:nvSpPr>
                <p:spPr>
                  <a:xfrm>
                    <a:off x="5846401" y="4350543"/>
                    <a:ext cx="82480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FF0066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1" name="平行四辺形 50"/>
                  <p:cNvSpPr/>
                  <p:nvPr/>
                </p:nvSpPr>
                <p:spPr>
                  <a:xfrm>
                    <a:off x="5860358" y="3942209"/>
                    <a:ext cx="67004" cy="432148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FF0066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2" name="円/楕円 51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3" name="平行四辺形 52"/>
                  <p:cNvSpPr/>
                  <p:nvPr/>
                </p:nvSpPr>
                <p:spPr>
                  <a:xfrm flipH="1">
                    <a:off x="5775682" y="3949724"/>
                    <a:ext cx="92148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4" name="片側の 2 つの角を丸めた四角形 53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5" name="片側の 2 つの角を丸めた四角形 54"/>
                  <p:cNvSpPr/>
                  <p:nvPr/>
                </p:nvSpPr>
                <p:spPr>
                  <a:xfrm>
                    <a:off x="5783768" y="4421009"/>
                    <a:ext cx="95970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49" name="台形 48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47" name="円/楕円 46"/>
              <p:cNvSpPr/>
              <p:nvPr/>
            </p:nvSpPr>
            <p:spPr>
              <a:xfrm>
                <a:off x="3680191" y="3927954"/>
                <a:ext cx="105086" cy="69836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41" name="グループ化 40"/>
            <p:cNvGrpSpPr/>
            <p:nvPr/>
          </p:nvGrpSpPr>
          <p:grpSpPr>
            <a:xfrm>
              <a:off x="3234935" y="989291"/>
              <a:ext cx="637758" cy="493428"/>
              <a:chOff x="2609864" y="989291"/>
              <a:chExt cx="637758" cy="493428"/>
            </a:xfrm>
          </p:grpSpPr>
          <p:sp>
            <p:nvSpPr>
              <p:cNvPr id="42" name="平行四辺形 8"/>
              <p:cNvSpPr/>
              <p:nvPr/>
            </p:nvSpPr>
            <p:spPr>
              <a:xfrm rot="16200000">
                <a:off x="2521812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3" name="平行四辺形 8"/>
              <p:cNvSpPr/>
              <p:nvPr/>
            </p:nvSpPr>
            <p:spPr>
              <a:xfrm rot="5400000" flipH="1">
                <a:off x="2839135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4" name="円/楕円 43"/>
              <p:cNvSpPr/>
              <p:nvPr/>
            </p:nvSpPr>
            <p:spPr>
              <a:xfrm>
                <a:off x="3157565" y="1196608"/>
                <a:ext cx="90057" cy="69836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45" name="円/楕円 44"/>
              <p:cNvSpPr/>
              <p:nvPr/>
            </p:nvSpPr>
            <p:spPr>
              <a:xfrm>
                <a:off x="2610830" y="1196608"/>
                <a:ext cx="90057" cy="69836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56" name="グループ化 55"/>
          <p:cNvGrpSpPr/>
          <p:nvPr/>
        </p:nvGrpSpPr>
        <p:grpSpPr>
          <a:xfrm>
            <a:off x="4602225" y="4790438"/>
            <a:ext cx="594259" cy="1540198"/>
            <a:chOff x="5321616" y="736446"/>
            <a:chExt cx="491685" cy="1274347"/>
          </a:xfrm>
        </p:grpSpPr>
        <p:grpSp>
          <p:nvGrpSpPr>
            <p:cNvPr id="57" name="グループ化 56"/>
            <p:cNvGrpSpPr/>
            <p:nvPr/>
          </p:nvGrpSpPr>
          <p:grpSpPr>
            <a:xfrm>
              <a:off x="5423267" y="736446"/>
              <a:ext cx="288032" cy="1274347"/>
              <a:chOff x="2994028" y="3481484"/>
              <a:chExt cx="288032" cy="1274347"/>
            </a:xfrm>
          </p:grpSpPr>
          <p:grpSp>
            <p:nvGrpSpPr>
              <p:cNvPr id="66" name="グループ化 65"/>
              <p:cNvGrpSpPr/>
              <p:nvPr/>
            </p:nvGrpSpPr>
            <p:grpSpPr>
              <a:xfrm>
                <a:off x="2994028" y="3481484"/>
                <a:ext cx="288032" cy="1274347"/>
                <a:chOff x="5709084" y="3230978"/>
                <a:chExt cx="288032" cy="1274347"/>
              </a:xfrm>
            </p:grpSpPr>
            <p:sp>
              <p:nvSpPr>
                <p:cNvPr id="68" name="片側の 2 つの角を丸めた四角形 67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4F81BD">
                    <a:lumMod val="5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9" name="平行四辺形 68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rgbClr val="4F81BD">
                    <a:lumMod val="5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0" name="円/楕円 69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1" name="平行四辺形 70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2" name="片側の 2 つの角を丸めた四角形 71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3" name="片側の 2 つの角を丸めた四角形 72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7" name="円/楕円 66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8" name="平行四辺形 57"/>
            <p:cNvSpPr/>
            <p:nvPr/>
          </p:nvSpPr>
          <p:spPr>
            <a:xfrm rot="4099425">
              <a:off x="5660954" y="1114460"/>
              <a:ext cx="134392" cy="170303"/>
            </a:xfrm>
            <a:prstGeom prst="parallelogram">
              <a:avLst>
                <a:gd name="adj" fmla="val 36735"/>
              </a:avLst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59" name="平行四辺形 58"/>
            <p:cNvSpPr/>
            <p:nvPr/>
          </p:nvSpPr>
          <p:spPr>
            <a:xfrm rot="7200000">
              <a:off x="5654816" y="1045987"/>
              <a:ext cx="134392" cy="159356"/>
            </a:xfrm>
            <a:prstGeom prst="parallelogram">
              <a:avLst>
                <a:gd name="adj" fmla="val 36735"/>
              </a:avLst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0" name="平行四辺形 59"/>
            <p:cNvSpPr/>
            <p:nvPr/>
          </p:nvSpPr>
          <p:spPr>
            <a:xfrm rot="17500575" flipH="1">
              <a:off x="5339572" y="1114461"/>
              <a:ext cx="134392" cy="170303"/>
            </a:xfrm>
            <a:prstGeom prst="parallelogram">
              <a:avLst>
                <a:gd name="adj" fmla="val 36735"/>
              </a:avLst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1" name="平行四辺形 60"/>
            <p:cNvSpPr/>
            <p:nvPr/>
          </p:nvSpPr>
          <p:spPr>
            <a:xfrm rot="14400000" flipH="1">
              <a:off x="5345710" y="1045988"/>
              <a:ext cx="134392" cy="159356"/>
            </a:xfrm>
            <a:prstGeom prst="parallelogram">
              <a:avLst>
                <a:gd name="adj" fmla="val 36735"/>
              </a:avLst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2" name="平行四辺形 8"/>
            <p:cNvSpPr/>
            <p:nvPr/>
          </p:nvSpPr>
          <p:spPr>
            <a:xfrm rot="16200000">
              <a:off x="5407539" y="1137505"/>
              <a:ext cx="193144" cy="124211"/>
            </a:xfrm>
            <a:custGeom>
              <a:avLst/>
              <a:gdLst>
                <a:gd name="connsiteX0" fmla="*/ 0 w 493428"/>
                <a:gd name="connsiteY0" fmla="*/ 317323 h 317323"/>
                <a:gd name="connsiteX1" fmla="*/ 69805 w 493428"/>
                <a:gd name="connsiteY1" fmla="*/ 0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  <a:gd name="connsiteX0" fmla="*/ 0 w 493428"/>
                <a:gd name="connsiteY0" fmla="*/ 317323 h 317323"/>
                <a:gd name="connsiteX1" fmla="*/ 56470 w 493428"/>
                <a:gd name="connsiteY1" fmla="*/ 51438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3428" h="317323">
                  <a:moveTo>
                    <a:pt x="0" y="317323"/>
                  </a:moveTo>
                  <a:lnTo>
                    <a:pt x="56470" y="51438"/>
                  </a:lnTo>
                  <a:lnTo>
                    <a:pt x="493428" y="0"/>
                  </a:lnTo>
                  <a:lnTo>
                    <a:pt x="423623" y="317323"/>
                  </a:lnTo>
                  <a:lnTo>
                    <a:pt x="0" y="317323"/>
                  </a:lnTo>
                  <a:close/>
                </a:path>
              </a:pathLst>
            </a:custGeom>
            <a:solidFill>
              <a:sysClr val="window" lastClr="FFFFFF">
                <a:lumMod val="75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3" name="平行四辺形 8"/>
            <p:cNvSpPr/>
            <p:nvPr/>
          </p:nvSpPr>
          <p:spPr>
            <a:xfrm rot="5400000" flipH="1">
              <a:off x="5531750" y="1137505"/>
              <a:ext cx="193144" cy="124211"/>
            </a:xfrm>
            <a:custGeom>
              <a:avLst/>
              <a:gdLst>
                <a:gd name="connsiteX0" fmla="*/ 0 w 493428"/>
                <a:gd name="connsiteY0" fmla="*/ 317323 h 317323"/>
                <a:gd name="connsiteX1" fmla="*/ 69805 w 493428"/>
                <a:gd name="connsiteY1" fmla="*/ 0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  <a:gd name="connsiteX0" fmla="*/ 0 w 493428"/>
                <a:gd name="connsiteY0" fmla="*/ 317323 h 317323"/>
                <a:gd name="connsiteX1" fmla="*/ 56470 w 493428"/>
                <a:gd name="connsiteY1" fmla="*/ 51438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3428" h="317323">
                  <a:moveTo>
                    <a:pt x="0" y="317323"/>
                  </a:moveTo>
                  <a:lnTo>
                    <a:pt x="56470" y="51438"/>
                  </a:lnTo>
                  <a:lnTo>
                    <a:pt x="493428" y="0"/>
                  </a:lnTo>
                  <a:lnTo>
                    <a:pt x="423623" y="317323"/>
                  </a:lnTo>
                  <a:lnTo>
                    <a:pt x="0" y="317323"/>
                  </a:lnTo>
                  <a:close/>
                </a:path>
              </a:pathLst>
            </a:custGeom>
            <a:solidFill>
              <a:sysClr val="window" lastClr="FFFFFF">
                <a:lumMod val="85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4" name="円/楕円 63"/>
            <p:cNvSpPr/>
            <p:nvPr/>
          </p:nvSpPr>
          <p:spPr>
            <a:xfrm>
              <a:off x="5412906" y="1182228"/>
              <a:ext cx="78859" cy="61804"/>
            </a:xfrm>
            <a:prstGeom prst="ellipse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65" name="円/楕円 64"/>
            <p:cNvSpPr/>
            <p:nvPr/>
          </p:nvSpPr>
          <p:spPr>
            <a:xfrm>
              <a:off x="5645316" y="1182228"/>
              <a:ext cx="78859" cy="61804"/>
            </a:xfrm>
            <a:prstGeom prst="ellipse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74" name="グループ化 73"/>
          <p:cNvGrpSpPr/>
          <p:nvPr/>
        </p:nvGrpSpPr>
        <p:grpSpPr>
          <a:xfrm>
            <a:off x="2702750" y="864696"/>
            <a:ext cx="770806" cy="1540199"/>
            <a:chOff x="1684446" y="3481484"/>
            <a:chExt cx="637758" cy="1274347"/>
          </a:xfrm>
          <a:solidFill>
            <a:srgbClr val="00B0F0"/>
          </a:solidFill>
        </p:grpSpPr>
        <p:grpSp>
          <p:nvGrpSpPr>
            <p:cNvPr id="75" name="グループ化 74"/>
            <p:cNvGrpSpPr/>
            <p:nvPr/>
          </p:nvGrpSpPr>
          <p:grpSpPr>
            <a:xfrm>
              <a:off x="1847980" y="3481484"/>
              <a:ext cx="288032" cy="1274347"/>
              <a:chOff x="2994028" y="3481484"/>
              <a:chExt cx="288032" cy="1274347"/>
            </a:xfrm>
            <a:grpFill/>
          </p:grpSpPr>
          <p:grpSp>
            <p:nvGrpSpPr>
              <p:cNvPr id="81" name="グループ化 80"/>
              <p:cNvGrpSpPr/>
              <p:nvPr/>
            </p:nvGrpSpPr>
            <p:grpSpPr>
              <a:xfrm>
                <a:off x="2994028" y="3481484"/>
                <a:ext cx="288032" cy="1274347"/>
                <a:chOff x="5709084" y="3230978"/>
                <a:chExt cx="288032" cy="1274347"/>
              </a:xfrm>
              <a:grpFill/>
            </p:grpSpPr>
            <p:sp>
              <p:nvSpPr>
                <p:cNvPr id="83" name="片側の 2 つの角を丸めた四角形 82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0070C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4" name="平行四辺形 83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rgbClr val="0070C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5" name="円/楕円 84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6" name="平行四辺形 85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7" name="片側の 2 つの角を丸めた四角形 86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8" name="片側の 2 つの角を丸めた四角形 87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2" name="円/楕円 81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76" name="グループ化 75"/>
            <p:cNvGrpSpPr/>
            <p:nvPr/>
          </p:nvGrpSpPr>
          <p:grpSpPr>
            <a:xfrm>
              <a:off x="1684446" y="3734329"/>
              <a:ext cx="634646" cy="493428"/>
              <a:chOff x="1064571" y="3694600"/>
              <a:chExt cx="634646" cy="493428"/>
            </a:xfrm>
            <a:grpFill/>
          </p:grpSpPr>
          <p:sp>
            <p:nvSpPr>
              <p:cNvPr id="79" name="平行四辺形 8"/>
              <p:cNvSpPr/>
              <p:nvPr/>
            </p:nvSpPr>
            <p:spPr>
              <a:xfrm rot="16200000">
                <a:off x="976519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0" name="平行四辺形 8"/>
              <p:cNvSpPr/>
              <p:nvPr/>
            </p:nvSpPr>
            <p:spPr>
              <a:xfrm rot="5400000" flipH="1">
                <a:off x="1293842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77" name="円/楕円 76"/>
            <p:cNvSpPr/>
            <p:nvPr/>
          </p:nvSpPr>
          <p:spPr>
            <a:xfrm>
              <a:off x="2232147" y="3941646"/>
              <a:ext cx="90057" cy="69836"/>
            </a:xfrm>
            <a:prstGeom prst="ellipse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78" name="円/楕円 77"/>
            <p:cNvSpPr/>
            <p:nvPr/>
          </p:nvSpPr>
          <p:spPr>
            <a:xfrm>
              <a:off x="1685412" y="3941646"/>
              <a:ext cx="90057" cy="69836"/>
            </a:xfrm>
            <a:prstGeom prst="ellipse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89" name="グループ化 88"/>
          <p:cNvGrpSpPr/>
          <p:nvPr/>
        </p:nvGrpSpPr>
        <p:grpSpPr>
          <a:xfrm>
            <a:off x="2757020" y="4790438"/>
            <a:ext cx="594259" cy="1540198"/>
            <a:chOff x="5321616" y="736446"/>
            <a:chExt cx="491685" cy="1274347"/>
          </a:xfrm>
          <a:solidFill>
            <a:srgbClr val="00B0F0"/>
          </a:solidFill>
        </p:grpSpPr>
        <p:grpSp>
          <p:nvGrpSpPr>
            <p:cNvPr id="90" name="グループ化 89"/>
            <p:cNvGrpSpPr/>
            <p:nvPr/>
          </p:nvGrpSpPr>
          <p:grpSpPr>
            <a:xfrm>
              <a:off x="5423267" y="736446"/>
              <a:ext cx="288032" cy="1274347"/>
              <a:chOff x="2994028" y="3481484"/>
              <a:chExt cx="288032" cy="1274347"/>
            </a:xfrm>
            <a:grpFill/>
          </p:grpSpPr>
          <p:grpSp>
            <p:nvGrpSpPr>
              <p:cNvPr id="99" name="グループ化 98"/>
              <p:cNvGrpSpPr/>
              <p:nvPr/>
            </p:nvGrpSpPr>
            <p:grpSpPr>
              <a:xfrm>
                <a:off x="2994028" y="3481484"/>
                <a:ext cx="288032" cy="1274347"/>
                <a:chOff x="5709084" y="3230978"/>
                <a:chExt cx="288032" cy="1274347"/>
              </a:xfrm>
              <a:grpFill/>
            </p:grpSpPr>
            <p:sp>
              <p:nvSpPr>
                <p:cNvPr id="101" name="片側の 2 つの角を丸めた四角形 100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0070C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2" name="平行四辺形 101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rgbClr val="0070C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3" name="円/楕円 102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" name="平行四辺形 103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5" name="片側の 2 つの角を丸めた四角形 104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6" name="片側の 2 つの角を丸めた四角形 105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0" name="円/楕円 99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1" name="平行四辺形 90"/>
            <p:cNvSpPr/>
            <p:nvPr/>
          </p:nvSpPr>
          <p:spPr>
            <a:xfrm rot="4099425">
              <a:off x="5660954" y="1114460"/>
              <a:ext cx="134392" cy="170303"/>
            </a:xfrm>
            <a:prstGeom prst="parallelogram">
              <a:avLst>
                <a:gd name="adj" fmla="val 36735"/>
              </a:avLst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2" name="平行四辺形 91"/>
            <p:cNvSpPr/>
            <p:nvPr/>
          </p:nvSpPr>
          <p:spPr>
            <a:xfrm rot="7200000">
              <a:off x="5654816" y="1045987"/>
              <a:ext cx="134392" cy="159356"/>
            </a:xfrm>
            <a:prstGeom prst="parallelogram">
              <a:avLst>
                <a:gd name="adj" fmla="val 36735"/>
              </a:avLst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3" name="平行四辺形 92"/>
            <p:cNvSpPr/>
            <p:nvPr/>
          </p:nvSpPr>
          <p:spPr>
            <a:xfrm rot="17500575" flipH="1">
              <a:off x="5339572" y="1114461"/>
              <a:ext cx="134392" cy="170303"/>
            </a:xfrm>
            <a:prstGeom prst="parallelogram">
              <a:avLst>
                <a:gd name="adj" fmla="val 36735"/>
              </a:avLst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4" name="平行四辺形 93"/>
            <p:cNvSpPr/>
            <p:nvPr/>
          </p:nvSpPr>
          <p:spPr>
            <a:xfrm rot="14400000" flipH="1">
              <a:off x="5345710" y="1045988"/>
              <a:ext cx="134392" cy="159356"/>
            </a:xfrm>
            <a:prstGeom prst="parallelogram">
              <a:avLst>
                <a:gd name="adj" fmla="val 36735"/>
              </a:avLst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5" name="平行四辺形 8"/>
            <p:cNvSpPr/>
            <p:nvPr/>
          </p:nvSpPr>
          <p:spPr>
            <a:xfrm rot="16200000">
              <a:off x="5407539" y="1137505"/>
              <a:ext cx="193144" cy="124211"/>
            </a:xfrm>
            <a:custGeom>
              <a:avLst/>
              <a:gdLst>
                <a:gd name="connsiteX0" fmla="*/ 0 w 493428"/>
                <a:gd name="connsiteY0" fmla="*/ 317323 h 317323"/>
                <a:gd name="connsiteX1" fmla="*/ 69805 w 493428"/>
                <a:gd name="connsiteY1" fmla="*/ 0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  <a:gd name="connsiteX0" fmla="*/ 0 w 493428"/>
                <a:gd name="connsiteY0" fmla="*/ 317323 h 317323"/>
                <a:gd name="connsiteX1" fmla="*/ 56470 w 493428"/>
                <a:gd name="connsiteY1" fmla="*/ 51438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3428" h="317323">
                  <a:moveTo>
                    <a:pt x="0" y="317323"/>
                  </a:moveTo>
                  <a:lnTo>
                    <a:pt x="56470" y="51438"/>
                  </a:lnTo>
                  <a:lnTo>
                    <a:pt x="493428" y="0"/>
                  </a:lnTo>
                  <a:lnTo>
                    <a:pt x="423623" y="317323"/>
                  </a:lnTo>
                  <a:lnTo>
                    <a:pt x="0" y="317323"/>
                  </a:lnTo>
                  <a:close/>
                </a:path>
              </a:pathLst>
            </a:custGeom>
            <a:solidFill>
              <a:sysClr val="window" lastClr="FFFFFF">
                <a:lumMod val="75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6" name="平行四辺形 8"/>
            <p:cNvSpPr/>
            <p:nvPr/>
          </p:nvSpPr>
          <p:spPr>
            <a:xfrm rot="5400000" flipH="1">
              <a:off x="5531750" y="1137505"/>
              <a:ext cx="193144" cy="124211"/>
            </a:xfrm>
            <a:custGeom>
              <a:avLst/>
              <a:gdLst>
                <a:gd name="connsiteX0" fmla="*/ 0 w 493428"/>
                <a:gd name="connsiteY0" fmla="*/ 317323 h 317323"/>
                <a:gd name="connsiteX1" fmla="*/ 69805 w 493428"/>
                <a:gd name="connsiteY1" fmla="*/ 0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  <a:gd name="connsiteX0" fmla="*/ 0 w 493428"/>
                <a:gd name="connsiteY0" fmla="*/ 317323 h 317323"/>
                <a:gd name="connsiteX1" fmla="*/ 56470 w 493428"/>
                <a:gd name="connsiteY1" fmla="*/ 51438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3428" h="317323">
                  <a:moveTo>
                    <a:pt x="0" y="317323"/>
                  </a:moveTo>
                  <a:lnTo>
                    <a:pt x="56470" y="51438"/>
                  </a:lnTo>
                  <a:lnTo>
                    <a:pt x="493428" y="0"/>
                  </a:lnTo>
                  <a:lnTo>
                    <a:pt x="423623" y="317323"/>
                  </a:lnTo>
                  <a:lnTo>
                    <a:pt x="0" y="317323"/>
                  </a:lnTo>
                  <a:close/>
                </a:path>
              </a:pathLst>
            </a:custGeom>
            <a:solidFill>
              <a:sysClr val="window" lastClr="FFFFFF">
                <a:lumMod val="85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7" name="円/楕円 96"/>
            <p:cNvSpPr/>
            <p:nvPr/>
          </p:nvSpPr>
          <p:spPr>
            <a:xfrm>
              <a:off x="5412906" y="1182228"/>
              <a:ext cx="78859" cy="61804"/>
            </a:xfrm>
            <a:prstGeom prst="ellipse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8" name="円/楕円 97"/>
            <p:cNvSpPr/>
            <p:nvPr/>
          </p:nvSpPr>
          <p:spPr>
            <a:xfrm>
              <a:off x="5645316" y="1182228"/>
              <a:ext cx="78859" cy="61804"/>
            </a:xfrm>
            <a:prstGeom prst="ellipse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07" name="グループ化 106"/>
          <p:cNvGrpSpPr/>
          <p:nvPr/>
        </p:nvGrpSpPr>
        <p:grpSpPr>
          <a:xfrm>
            <a:off x="812670" y="864696"/>
            <a:ext cx="770806" cy="1540199"/>
            <a:chOff x="1684446" y="3481484"/>
            <a:chExt cx="637758" cy="1274347"/>
          </a:xfrm>
          <a:solidFill>
            <a:sysClr val="window" lastClr="FFFFFF">
              <a:lumMod val="50000"/>
            </a:sysClr>
          </a:solidFill>
        </p:grpSpPr>
        <p:grpSp>
          <p:nvGrpSpPr>
            <p:cNvPr id="108" name="グループ化 107"/>
            <p:cNvGrpSpPr/>
            <p:nvPr/>
          </p:nvGrpSpPr>
          <p:grpSpPr>
            <a:xfrm>
              <a:off x="1847980" y="3481484"/>
              <a:ext cx="288032" cy="1274347"/>
              <a:chOff x="2994028" y="3481484"/>
              <a:chExt cx="288032" cy="1274347"/>
            </a:xfrm>
            <a:grpFill/>
          </p:grpSpPr>
          <p:grpSp>
            <p:nvGrpSpPr>
              <p:cNvPr id="114" name="グループ化 113"/>
              <p:cNvGrpSpPr/>
              <p:nvPr/>
            </p:nvGrpSpPr>
            <p:grpSpPr>
              <a:xfrm>
                <a:off x="2994028" y="3481484"/>
                <a:ext cx="288032" cy="1274347"/>
                <a:chOff x="5709084" y="3230978"/>
                <a:chExt cx="288032" cy="1274347"/>
              </a:xfrm>
              <a:grpFill/>
            </p:grpSpPr>
            <p:sp>
              <p:nvSpPr>
                <p:cNvPr id="116" name="片側の 2 つの角を丸めた四角形 115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" name="平行四辺形 116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8" name="円/楕円 117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9" name="平行四辺形 118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" name="片側の 2 つの角を丸めた四角形 119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1" name="片側の 2 つの角を丸めた四角形 120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5" name="円/楕円 114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9" name="グループ化 108"/>
            <p:cNvGrpSpPr/>
            <p:nvPr/>
          </p:nvGrpSpPr>
          <p:grpSpPr>
            <a:xfrm>
              <a:off x="1684446" y="3734329"/>
              <a:ext cx="634646" cy="493428"/>
              <a:chOff x="1064571" y="3694600"/>
              <a:chExt cx="634646" cy="493428"/>
            </a:xfrm>
            <a:grpFill/>
          </p:grpSpPr>
          <p:sp>
            <p:nvSpPr>
              <p:cNvPr id="112" name="平行四辺形 8"/>
              <p:cNvSpPr/>
              <p:nvPr/>
            </p:nvSpPr>
            <p:spPr>
              <a:xfrm rot="16200000">
                <a:off x="976519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3" name="平行四辺形 8"/>
              <p:cNvSpPr/>
              <p:nvPr/>
            </p:nvSpPr>
            <p:spPr>
              <a:xfrm rot="5400000" flipH="1">
                <a:off x="1293842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0" name="円/楕円 109"/>
            <p:cNvSpPr/>
            <p:nvPr/>
          </p:nvSpPr>
          <p:spPr>
            <a:xfrm>
              <a:off x="2232147" y="3941646"/>
              <a:ext cx="90057" cy="69836"/>
            </a:xfrm>
            <a:prstGeom prst="ellipse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1" name="円/楕円 110"/>
            <p:cNvSpPr/>
            <p:nvPr/>
          </p:nvSpPr>
          <p:spPr>
            <a:xfrm>
              <a:off x="1685412" y="3941646"/>
              <a:ext cx="90057" cy="69836"/>
            </a:xfrm>
            <a:prstGeom prst="ellipse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22" name="グループ化 121"/>
          <p:cNvGrpSpPr/>
          <p:nvPr/>
        </p:nvGrpSpPr>
        <p:grpSpPr>
          <a:xfrm>
            <a:off x="866940" y="4790438"/>
            <a:ext cx="594259" cy="1540198"/>
            <a:chOff x="5321616" y="736446"/>
            <a:chExt cx="491685" cy="1274347"/>
          </a:xfrm>
          <a:solidFill>
            <a:sysClr val="window" lastClr="FFFFFF">
              <a:lumMod val="50000"/>
            </a:sysClr>
          </a:solidFill>
        </p:grpSpPr>
        <p:grpSp>
          <p:nvGrpSpPr>
            <p:cNvPr id="123" name="グループ化 122"/>
            <p:cNvGrpSpPr/>
            <p:nvPr/>
          </p:nvGrpSpPr>
          <p:grpSpPr>
            <a:xfrm>
              <a:off x="5423267" y="736446"/>
              <a:ext cx="288032" cy="1274347"/>
              <a:chOff x="2994028" y="3481484"/>
              <a:chExt cx="288032" cy="1274347"/>
            </a:xfrm>
            <a:grpFill/>
          </p:grpSpPr>
          <p:grpSp>
            <p:nvGrpSpPr>
              <p:cNvPr id="132" name="グループ化 131"/>
              <p:cNvGrpSpPr/>
              <p:nvPr/>
            </p:nvGrpSpPr>
            <p:grpSpPr>
              <a:xfrm>
                <a:off x="2994028" y="3481484"/>
                <a:ext cx="288032" cy="1274347"/>
                <a:chOff x="5709084" y="3230978"/>
                <a:chExt cx="288032" cy="1274347"/>
              </a:xfrm>
              <a:grpFill/>
            </p:grpSpPr>
            <p:sp>
              <p:nvSpPr>
                <p:cNvPr id="134" name="片側の 2 つの角を丸めた四角形 133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5" name="平行四辺形 134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6" name="円/楕円 135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7" name="平行四辺形 136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" name="片側の 2 つの角を丸めた四角形 137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9" name="片側の 2 つの角を丸めた四角形 138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3" name="円/楕円 132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4" name="平行四辺形 123"/>
            <p:cNvSpPr/>
            <p:nvPr/>
          </p:nvSpPr>
          <p:spPr>
            <a:xfrm rot="4099425">
              <a:off x="5660954" y="1114460"/>
              <a:ext cx="134392" cy="170303"/>
            </a:xfrm>
            <a:prstGeom prst="parallelogram">
              <a:avLst>
                <a:gd name="adj" fmla="val 36735"/>
              </a:avLst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5" name="平行四辺形 124"/>
            <p:cNvSpPr/>
            <p:nvPr/>
          </p:nvSpPr>
          <p:spPr>
            <a:xfrm rot="7200000">
              <a:off x="5654816" y="1045987"/>
              <a:ext cx="134392" cy="159356"/>
            </a:xfrm>
            <a:prstGeom prst="parallelogram">
              <a:avLst>
                <a:gd name="adj" fmla="val 36735"/>
              </a:avLst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6" name="平行四辺形 125"/>
            <p:cNvSpPr/>
            <p:nvPr/>
          </p:nvSpPr>
          <p:spPr>
            <a:xfrm rot="17500575" flipH="1">
              <a:off x="5339572" y="1114461"/>
              <a:ext cx="134392" cy="170303"/>
            </a:xfrm>
            <a:prstGeom prst="parallelogram">
              <a:avLst>
                <a:gd name="adj" fmla="val 36735"/>
              </a:avLst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" name="平行四辺形 126"/>
            <p:cNvSpPr/>
            <p:nvPr/>
          </p:nvSpPr>
          <p:spPr>
            <a:xfrm rot="14400000" flipH="1">
              <a:off x="5345710" y="1045988"/>
              <a:ext cx="134392" cy="159356"/>
            </a:xfrm>
            <a:prstGeom prst="parallelogram">
              <a:avLst>
                <a:gd name="adj" fmla="val 36735"/>
              </a:avLst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" name="平行四辺形 8"/>
            <p:cNvSpPr/>
            <p:nvPr/>
          </p:nvSpPr>
          <p:spPr>
            <a:xfrm rot="16200000">
              <a:off x="5407539" y="1137505"/>
              <a:ext cx="193144" cy="124211"/>
            </a:xfrm>
            <a:custGeom>
              <a:avLst/>
              <a:gdLst>
                <a:gd name="connsiteX0" fmla="*/ 0 w 493428"/>
                <a:gd name="connsiteY0" fmla="*/ 317323 h 317323"/>
                <a:gd name="connsiteX1" fmla="*/ 69805 w 493428"/>
                <a:gd name="connsiteY1" fmla="*/ 0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  <a:gd name="connsiteX0" fmla="*/ 0 w 493428"/>
                <a:gd name="connsiteY0" fmla="*/ 317323 h 317323"/>
                <a:gd name="connsiteX1" fmla="*/ 56470 w 493428"/>
                <a:gd name="connsiteY1" fmla="*/ 51438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3428" h="317323">
                  <a:moveTo>
                    <a:pt x="0" y="317323"/>
                  </a:moveTo>
                  <a:lnTo>
                    <a:pt x="56470" y="51438"/>
                  </a:lnTo>
                  <a:lnTo>
                    <a:pt x="493428" y="0"/>
                  </a:lnTo>
                  <a:lnTo>
                    <a:pt x="423623" y="317323"/>
                  </a:lnTo>
                  <a:lnTo>
                    <a:pt x="0" y="317323"/>
                  </a:lnTo>
                  <a:close/>
                </a:path>
              </a:pathLst>
            </a:custGeom>
            <a:solidFill>
              <a:sysClr val="window" lastClr="FFFFFF">
                <a:lumMod val="75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9" name="平行四辺形 8"/>
            <p:cNvSpPr/>
            <p:nvPr/>
          </p:nvSpPr>
          <p:spPr>
            <a:xfrm rot="5400000" flipH="1">
              <a:off x="5531750" y="1137505"/>
              <a:ext cx="193144" cy="124211"/>
            </a:xfrm>
            <a:custGeom>
              <a:avLst/>
              <a:gdLst>
                <a:gd name="connsiteX0" fmla="*/ 0 w 493428"/>
                <a:gd name="connsiteY0" fmla="*/ 317323 h 317323"/>
                <a:gd name="connsiteX1" fmla="*/ 69805 w 493428"/>
                <a:gd name="connsiteY1" fmla="*/ 0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  <a:gd name="connsiteX0" fmla="*/ 0 w 493428"/>
                <a:gd name="connsiteY0" fmla="*/ 317323 h 317323"/>
                <a:gd name="connsiteX1" fmla="*/ 56470 w 493428"/>
                <a:gd name="connsiteY1" fmla="*/ 51438 h 317323"/>
                <a:gd name="connsiteX2" fmla="*/ 493428 w 493428"/>
                <a:gd name="connsiteY2" fmla="*/ 0 h 317323"/>
                <a:gd name="connsiteX3" fmla="*/ 423623 w 493428"/>
                <a:gd name="connsiteY3" fmla="*/ 317323 h 317323"/>
                <a:gd name="connsiteX4" fmla="*/ 0 w 493428"/>
                <a:gd name="connsiteY4" fmla="*/ 317323 h 3173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3428" h="317323">
                  <a:moveTo>
                    <a:pt x="0" y="317323"/>
                  </a:moveTo>
                  <a:lnTo>
                    <a:pt x="56470" y="51438"/>
                  </a:lnTo>
                  <a:lnTo>
                    <a:pt x="493428" y="0"/>
                  </a:lnTo>
                  <a:lnTo>
                    <a:pt x="423623" y="317323"/>
                  </a:lnTo>
                  <a:lnTo>
                    <a:pt x="0" y="317323"/>
                  </a:lnTo>
                  <a:close/>
                </a:path>
              </a:pathLst>
            </a:custGeom>
            <a:solidFill>
              <a:sysClr val="window" lastClr="FFFFFF">
                <a:lumMod val="85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0" name="円/楕円 129"/>
            <p:cNvSpPr/>
            <p:nvPr/>
          </p:nvSpPr>
          <p:spPr>
            <a:xfrm>
              <a:off x="5412906" y="1182228"/>
              <a:ext cx="78859" cy="61804"/>
            </a:xfrm>
            <a:prstGeom prst="ellipse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1" name="円/楕円 130"/>
            <p:cNvSpPr/>
            <p:nvPr/>
          </p:nvSpPr>
          <p:spPr>
            <a:xfrm>
              <a:off x="5645316" y="1182228"/>
              <a:ext cx="78859" cy="61804"/>
            </a:xfrm>
            <a:prstGeom prst="ellipse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40" name="グループ化 139"/>
          <p:cNvGrpSpPr/>
          <p:nvPr/>
        </p:nvGrpSpPr>
        <p:grpSpPr>
          <a:xfrm>
            <a:off x="8373380" y="4824290"/>
            <a:ext cx="594258" cy="1540198"/>
            <a:chOff x="1049648" y="3481484"/>
            <a:chExt cx="491684" cy="1274347"/>
          </a:xfrm>
          <a:solidFill>
            <a:srgbClr val="FF9933"/>
          </a:solidFill>
        </p:grpSpPr>
        <p:grpSp>
          <p:nvGrpSpPr>
            <p:cNvPr id="141" name="グループ化 140"/>
            <p:cNvGrpSpPr/>
            <p:nvPr/>
          </p:nvGrpSpPr>
          <p:grpSpPr>
            <a:xfrm>
              <a:off x="1114227" y="3481484"/>
              <a:ext cx="427105" cy="1274347"/>
              <a:chOff x="3511197" y="3481484"/>
              <a:chExt cx="427105" cy="1274347"/>
            </a:xfrm>
            <a:grpFill/>
          </p:grpSpPr>
          <p:grpSp>
            <p:nvGrpSpPr>
              <p:cNvPr id="150" name="グループ化 149"/>
              <p:cNvGrpSpPr/>
              <p:nvPr/>
            </p:nvGrpSpPr>
            <p:grpSpPr>
              <a:xfrm>
                <a:off x="3511197" y="3481484"/>
                <a:ext cx="360040" cy="1274347"/>
                <a:chOff x="3450357" y="3230978"/>
                <a:chExt cx="360040" cy="1274347"/>
              </a:xfrm>
              <a:grpFill/>
            </p:grpSpPr>
            <p:grpSp>
              <p:nvGrpSpPr>
                <p:cNvPr id="154" name="グループ化 153"/>
                <p:cNvGrpSpPr/>
                <p:nvPr/>
              </p:nvGrpSpPr>
              <p:grpSpPr>
                <a:xfrm>
                  <a:off x="3489328" y="3230978"/>
                  <a:ext cx="288032" cy="1274347"/>
                  <a:chOff x="5709084" y="3230978"/>
                  <a:chExt cx="288032" cy="1274347"/>
                </a:xfrm>
                <a:grpFill/>
              </p:grpSpPr>
              <p:sp>
                <p:nvSpPr>
                  <p:cNvPr id="156" name="片側の 2 つの角を丸めた四角形 155"/>
                  <p:cNvSpPr/>
                  <p:nvPr/>
                </p:nvSpPr>
                <p:spPr>
                  <a:xfrm>
                    <a:off x="5846401" y="4350543"/>
                    <a:ext cx="82480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CC66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7" name="平行四辺形 156"/>
                  <p:cNvSpPr/>
                  <p:nvPr/>
                </p:nvSpPr>
                <p:spPr>
                  <a:xfrm>
                    <a:off x="5860358" y="3942209"/>
                    <a:ext cx="67004" cy="432148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CC66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8" name="円/楕円 157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9" name="平行四辺形 158"/>
                  <p:cNvSpPr/>
                  <p:nvPr/>
                </p:nvSpPr>
                <p:spPr>
                  <a:xfrm flipH="1">
                    <a:off x="5775682" y="3949724"/>
                    <a:ext cx="92148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0" name="片側の 2 つの角を丸めた四角形 159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1" name="片側の 2 つの角を丸めた四角形 160"/>
                  <p:cNvSpPr/>
                  <p:nvPr/>
                </p:nvSpPr>
                <p:spPr>
                  <a:xfrm>
                    <a:off x="5783768" y="4421009"/>
                    <a:ext cx="95970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55" name="台形 154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51" name="平行四辺形 150"/>
              <p:cNvSpPr/>
              <p:nvPr/>
            </p:nvSpPr>
            <p:spPr>
              <a:xfrm rot="4099425">
                <a:off x="3785955" y="3859498"/>
                <a:ext cx="134392" cy="170303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2" name="円/楕円 151"/>
              <p:cNvSpPr/>
              <p:nvPr/>
            </p:nvSpPr>
            <p:spPr>
              <a:xfrm>
                <a:off x="3680191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53" name="平行四辺形 152"/>
              <p:cNvSpPr/>
              <p:nvPr/>
            </p:nvSpPr>
            <p:spPr>
              <a:xfrm rot="7200000">
                <a:off x="3779817" y="3791025"/>
                <a:ext cx="134392" cy="159356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42" name="グループ化 141"/>
            <p:cNvGrpSpPr/>
            <p:nvPr/>
          </p:nvGrpSpPr>
          <p:grpSpPr>
            <a:xfrm flipH="1">
              <a:off x="1049648" y="3803508"/>
              <a:ext cx="170967" cy="208339"/>
              <a:chOff x="728380" y="3803508"/>
              <a:chExt cx="170967" cy="208339"/>
            </a:xfrm>
            <a:grpFill/>
          </p:grpSpPr>
          <p:sp>
            <p:nvSpPr>
              <p:cNvPr id="148" name="平行四辺形 147"/>
              <p:cNvSpPr/>
              <p:nvPr/>
            </p:nvSpPr>
            <p:spPr>
              <a:xfrm rot="4099425">
                <a:off x="747000" y="3859499"/>
                <a:ext cx="134392" cy="170303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9" name="平行四辺形 148"/>
              <p:cNvSpPr/>
              <p:nvPr/>
            </p:nvSpPr>
            <p:spPr>
              <a:xfrm rot="7200000">
                <a:off x="740862" y="3791026"/>
                <a:ext cx="134392" cy="159356"/>
              </a:xfrm>
              <a:prstGeom prst="parallelogram">
                <a:avLst>
                  <a:gd name="adj" fmla="val 36735"/>
                </a:avLst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43" name="グループ化 142"/>
            <p:cNvGrpSpPr/>
            <p:nvPr/>
          </p:nvGrpSpPr>
          <p:grpSpPr>
            <a:xfrm>
              <a:off x="1170036" y="3848077"/>
              <a:ext cx="248422" cy="193144"/>
              <a:chOff x="1064571" y="3694600"/>
              <a:chExt cx="634646" cy="493428"/>
            </a:xfrm>
            <a:grpFill/>
          </p:grpSpPr>
          <p:sp>
            <p:nvSpPr>
              <p:cNvPr id="146" name="平行四辺形 8"/>
              <p:cNvSpPr/>
              <p:nvPr/>
            </p:nvSpPr>
            <p:spPr>
              <a:xfrm rot="16200000">
                <a:off x="976519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47" name="平行四辺形 8"/>
              <p:cNvSpPr/>
              <p:nvPr/>
            </p:nvSpPr>
            <p:spPr>
              <a:xfrm rot="5400000" flipH="1">
                <a:off x="1293842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44" name="円/楕円 143"/>
            <p:cNvSpPr/>
            <p:nvPr/>
          </p:nvSpPr>
          <p:spPr>
            <a:xfrm>
              <a:off x="1140937" y="3927266"/>
              <a:ext cx="78859" cy="61804"/>
            </a:xfrm>
            <a:prstGeom prst="ellipse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45" name="円/楕円 144"/>
            <p:cNvSpPr/>
            <p:nvPr/>
          </p:nvSpPr>
          <p:spPr>
            <a:xfrm>
              <a:off x="1373347" y="3927266"/>
              <a:ext cx="78859" cy="61804"/>
            </a:xfrm>
            <a:prstGeom prst="ellipse">
              <a:avLst/>
            </a:prstGeom>
            <a:grpFill/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62" name="グループ化 161"/>
          <p:cNvGrpSpPr/>
          <p:nvPr/>
        </p:nvGrpSpPr>
        <p:grpSpPr>
          <a:xfrm>
            <a:off x="8297376" y="864696"/>
            <a:ext cx="770806" cy="1540199"/>
            <a:chOff x="3234935" y="736446"/>
            <a:chExt cx="637758" cy="1274347"/>
          </a:xfrm>
          <a:solidFill>
            <a:srgbClr val="FF9933"/>
          </a:solidFill>
        </p:grpSpPr>
        <p:grpSp>
          <p:nvGrpSpPr>
            <p:cNvPr id="163" name="グループ化 162"/>
            <p:cNvGrpSpPr/>
            <p:nvPr/>
          </p:nvGrpSpPr>
          <p:grpSpPr>
            <a:xfrm>
              <a:off x="3373794" y="736446"/>
              <a:ext cx="360040" cy="1274347"/>
              <a:chOff x="3511197" y="3481484"/>
              <a:chExt cx="360040" cy="1274347"/>
            </a:xfrm>
            <a:grpFill/>
          </p:grpSpPr>
          <p:grpSp>
            <p:nvGrpSpPr>
              <p:cNvPr id="169" name="グループ化 168"/>
              <p:cNvGrpSpPr/>
              <p:nvPr/>
            </p:nvGrpSpPr>
            <p:grpSpPr>
              <a:xfrm>
                <a:off x="3511197" y="3481484"/>
                <a:ext cx="360040" cy="1274347"/>
                <a:chOff x="3450357" y="3230978"/>
                <a:chExt cx="360040" cy="1274347"/>
              </a:xfrm>
              <a:grpFill/>
            </p:grpSpPr>
            <p:grpSp>
              <p:nvGrpSpPr>
                <p:cNvPr id="171" name="グループ化 170"/>
                <p:cNvGrpSpPr/>
                <p:nvPr/>
              </p:nvGrpSpPr>
              <p:grpSpPr>
                <a:xfrm>
                  <a:off x="3489328" y="3230978"/>
                  <a:ext cx="288032" cy="1274347"/>
                  <a:chOff x="5709084" y="3230978"/>
                  <a:chExt cx="288032" cy="1274347"/>
                </a:xfrm>
                <a:grpFill/>
              </p:grpSpPr>
              <p:sp>
                <p:nvSpPr>
                  <p:cNvPr id="173" name="片側の 2 つの角を丸めた四角形 172"/>
                  <p:cNvSpPr/>
                  <p:nvPr/>
                </p:nvSpPr>
                <p:spPr>
                  <a:xfrm>
                    <a:off x="5846401" y="4350543"/>
                    <a:ext cx="82480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CC66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4" name="平行四辺形 173"/>
                  <p:cNvSpPr/>
                  <p:nvPr/>
                </p:nvSpPr>
                <p:spPr>
                  <a:xfrm>
                    <a:off x="5860358" y="3942209"/>
                    <a:ext cx="67004" cy="432148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CC66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5" name="円/楕円 174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6" name="平行四辺形 175"/>
                  <p:cNvSpPr/>
                  <p:nvPr/>
                </p:nvSpPr>
                <p:spPr>
                  <a:xfrm flipH="1">
                    <a:off x="5775682" y="3949724"/>
                    <a:ext cx="92148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7" name="片側の 2 つの角を丸めた四角形 176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8" name="片側の 2 つの角を丸めた四角形 177"/>
                  <p:cNvSpPr/>
                  <p:nvPr/>
                </p:nvSpPr>
                <p:spPr>
                  <a:xfrm>
                    <a:off x="5783768" y="4421009"/>
                    <a:ext cx="95970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72" name="台形 171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70" name="円/楕円 169"/>
              <p:cNvSpPr/>
              <p:nvPr/>
            </p:nvSpPr>
            <p:spPr>
              <a:xfrm>
                <a:off x="3680191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64" name="グループ化 163"/>
            <p:cNvGrpSpPr/>
            <p:nvPr/>
          </p:nvGrpSpPr>
          <p:grpSpPr>
            <a:xfrm>
              <a:off x="3234935" y="989291"/>
              <a:ext cx="637758" cy="493428"/>
              <a:chOff x="2609864" y="989291"/>
              <a:chExt cx="637758" cy="493428"/>
            </a:xfrm>
            <a:grpFill/>
          </p:grpSpPr>
          <p:sp>
            <p:nvSpPr>
              <p:cNvPr id="165" name="平行四辺形 8"/>
              <p:cNvSpPr/>
              <p:nvPr/>
            </p:nvSpPr>
            <p:spPr>
              <a:xfrm rot="16200000">
                <a:off x="2521812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6" name="平行四辺形 8"/>
              <p:cNvSpPr/>
              <p:nvPr/>
            </p:nvSpPr>
            <p:spPr>
              <a:xfrm rot="5400000" flipH="1">
                <a:off x="2839135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7" name="円/楕円 166"/>
              <p:cNvSpPr/>
              <p:nvPr/>
            </p:nvSpPr>
            <p:spPr>
              <a:xfrm>
                <a:off x="3157565" y="1196608"/>
                <a:ext cx="90057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68" name="円/楕円 167"/>
              <p:cNvSpPr/>
              <p:nvPr/>
            </p:nvSpPr>
            <p:spPr>
              <a:xfrm>
                <a:off x="2610830" y="1196608"/>
                <a:ext cx="90057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79" name="グループ化 178"/>
          <p:cNvGrpSpPr/>
          <p:nvPr/>
        </p:nvGrpSpPr>
        <p:grpSpPr>
          <a:xfrm>
            <a:off x="4547955" y="2807986"/>
            <a:ext cx="770806" cy="1569744"/>
            <a:chOff x="6482228" y="2924944"/>
            <a:chExt cx="637758" cy="1298792"/>
          </a:xfrm>
        </p:grpSpPr>
        <p:grpSp>
          <p:nvGrpSpPr>
            <p:cNvPr id="180" name="グループ化 179"/>
            <p:cNvGrpSpPr/>
            <p:nvPr/>
          </p:nvGrpSpPr>
          <p:grpSpPr>
            <a:xfrm>
              <a:off x="6645762" y="2949389"/>
              <a:ext cx="288032" cy="1274347"/>
              <a:chOff x="2994028" y="3481484"/>
              <a:chExt cx="288032" cy="1274347"/>
            </a:xfrm>
          </p:grpSpPr>
          <p:grpSp>
            <p:nvGrpSpPr>
              <p:cNvPr id="186" name="グループ化 185"/>
              <p:cNvGrpSpPr/>
              <p:nvPr/>
            </p:nvGrpSpPr>
            <p:grpSpPr>
              <a:xfrm>
                <a:off x="2994028" y="3481484"/>
                <a:ext cx="288032" cy="1274347"/>
                <a:chOff x="5709084" y="3230978"/>
                <a:chExt cx="288032" cy="1274347"/>
              </a:xfrm>
            </p:grpSpPr>
            <p:sp>
              <p:nvSpPr>
                <p:cNvPr id="188" name="片側の 2 つの角を丸めた四角形 187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4F81BD">
                    <a:lumMod val="5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89" name="平行四辺形 188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rgbClr val="4F81BD">
                    <a:lumMod val="50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0" name="円/楕円 189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1" name="平行四辺形 190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2" name="片側の 2 つの角を丸めた四角形 191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3" name="片側の 2 つの角を丸めた四角形 192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4F81BD">
                    <a:lumMod val="75000"/>
                  </a:srgb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87" name="円/楕円 186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solidFill>
                <a:srgbClr val="4F81BD">
                  <a:lumMod val="75000"/>
                </a:srgb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81" name="グループ化 180"/>
            <p:cNvGrpSpPr/>
            <p:nvPr/>
          </p:nvGrpSpPr>
          <p:grpSpPr>
            <a:xfrm>
              <a:off x="6482228" y="2924944"/>
              <a:ext cx="634646" cy="493428"/>
              <a:chOff x="1064571" y="3694600"/>
              <a:chExt cx="634646" cy="493428"/>
            </a:xfrm>
          </p:grpSpPr>
          <p:sp>
            <p:nvSpPr>
              <p:cNvPr id="184" name="平行四辺形 8"/>
              <p:cNvSpPr/>
              <p:nvPr/>
            </p:nvSpPr>
            <p:spPr>
              <a:xfrm rot="16200000">
                <a:off x="976519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85" name="平行四辺形 8"/>
              <p:cNvSpPr/>
              <p:nvPr/>
            </p:nvSpPr>
            <p:spPr>
              <a:xfrm rot="5400000" flipH="1">
                <a:off x="1293842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82" name="円/楕円 181"/>
            <p:cNvSpPr/>
            <p:nvPr/>
          </p:nvSpPr>
          <p:spPr>
            <a:xfrm>
              <a:off x="7029929" y="3132261"/>
              <a:ext cx="90057" cy="69836"/>
            </a:xfrm>
            <a:prstGeom prst="ellipse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83" name="円/楕円 182"/>
            <p:cNvSpPr/>
            <p:nvPr/>
          </p:nvSpPr>
          <p:spPr>
            <a:xfrm>
              <a:off x="6483194" y="3132261"/>
              <a:ext cx="90057" cy="69836"/>
            </a:xfrm>
            <a:prstGeom prst="ellipse">
              <a:avLst/>
            </a:prstGeom>
            <a:solidFill>
              <a:srgbClr val="4F81BD">
                <a:lumMod val="75000"/>
              </a:srgb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94" name="グループ化 193"/>
          <p:cNvGrpSpPr/>
          <p:nvPr/>
        </p:nvGrpSpPr>
        <p:grpSpPr>
          <a:xfrm>
            <a:off x="6452171" y="2807986"/>
            <a:ext cx="770806" cy="1569744"/>
            <a:chOff x="7199751" y="2924944"/>
            <a:chExt cx="637758" cy="1298792"/>
          </a:xfrm>
        </p:grpSpPr>
        <p:grpSp>
          <p:nvGrpSpPr>
            <p:cNvPr id="195" name="グループ化 194"/>
            <p:cNvGrpSpPr/>
            <p:nvPr/>
          </p:nvGrpSpPr>
          <p:grpSpPr>
            <a:xfrm>
              <a:off x="7338610" y="2949389"/>
              <a:ext cx="360040" cy="1274347"/>
              <a:chOff x="3511197" y="3481484"/>
              <a:chExt cx="360040" cy="1274347"/>
            </a:xfrm>
          </p:grpSpPr>
          <p:grpSp>
            <p:nvGrpSpPr>
              <p:cNvPr id="201" name="グループ化 200"/>
              <p:cNvGrpSpPr/>
              <p:nvPr/>
            </p:nvGrpSpPr>
            <p:grpSpPr>
              <a:xfrm>
                <a:off x="3511197" y="3481484"/>
                <a:ext cx="360040" cy="1274347"/>
                <a:chOff x="3450357" y="3230978"/>
                <a:chExt cx="360040" cy="1274347"/>
              </a:xfrm>
            </p:grpSpPr>
            <p:grpSp>
              <p:nvGrpSpPr>
                <p:cNvPr id="203" name="グループ化 202"/>
                <p:cNvGrpSpPr/>
                <p:nvPr/>
              </p:nvGrpSpPr>
              <p:grpSpPr>
                <a:xfrm>
                  <a:off x="3489328" y="3230978"/>
                  <a:ext cx="288032" cy="1274347"/>
                  <a:chOff x="5709084" y="3230978"/>
                  <a:chExt cx="288032" cy="1274347"/>
                </a:xfrm>
                <a:solidFill>
                  <a:srgbClr val="FF6699"/>
                </a:solidFill>
              </p:grpSpPr>
              <p:sp>
                <p:nvSpPr>
                  <p:cNvPr id="205" name="片側の 2 つの角を丸めた四角形 204"/>
                  <p:cNvSpPr/>
                  <p:nvPr/>
                </p:nvSpPr>
                <p:spPr>
                  <a:xfrm>
                    <a:off x="5846401" y="4350543"/>
                    <a:ext cx="82480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FF0066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6" name="平行四辺形 205"/>
                  <p:cNvSpPr/>
                  <p:nvPr/>
                </p:nvSpPr>
                <p:spPr>
                  <a:xfrm>
                    <a:off x="5860358" y="3942209"/>
                    <a:ext cx="67004" cy="432148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FF0066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7" name="円/楕円 206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8" name="平行四辺形 207"/>
                  <p:cNvSpPr/>
                  <p:nvPr/>
                </p:nvSpPr>
                <p:spPr>
                  <a:xfrm flipH="1">
                    <a:off x="5775682" y="3949724"/>
                    <a:ext cx="92148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9" name="片側の 2 つの角を丸めた四角形 208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0" name="片側の 2 つの角を丸めた四角形 209"/>
                  <p:cNvSpPr/>
                  <p:nvPr/>
                </p:nvSpPr>
                <p:spPr>
                  <a:xfrm>
                    <a:off x="5783768" y="4421009"/>
                    <a:ext cx="95970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04" name="台形 203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solidFill>
                  <a:srgbClr val="FF6699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02" name="円/楕円 201"/>
              <p:cNvSpPr/>
              <p:nvPr/>
            </p:nvSpPr>
            <p:spPr>
              <a:xfrm>
                <a:off x="3680191" y="3927954"/>
                <a:ext cx="105086" cy="69836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96" name="グループ化 195"/>
            <p:cNvGrpSpPr/>
            <p:nvPr/>
          </p:nvGrpSpPr>
          <p:grpSpPr>
            <a:xfrm>
              <a:off x="7199751" y="2924944"/>
              <a:ext cx="637758" cy="493428"/>
              <a:chOff x="2609864" y="989291"/>
              <a:chExt cx="637758" cy="493428"/>
            </a:xfrm>
          </p:grpSpPr>
          <p:sp>
            <p:nvSpPr>
              <p:cNvPr id="197" name="平行四辺形 8"/>
              <p:cNvSpPr/>
              <p:nvPr/>
            </p:nvSpPr>
            <p:spPr>
              <a:xfrm rot="16200000">
                <a:off x="2521812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8" name="平行四辺形 8"/>
              <p:cNvSpPr/>
              <p:nvPr/>
            </p:nvSpPr>
            <p:spPr>
              <a:xfrm rot="5400000" flipH="1">
                <a:off x="2839135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99" name="円/楕円 198"/>
              <p:cNvSpPr/>
              <p:nvPr/>
            </p:nvSpPr>
            <p:spPr>
              <a:xfrm>
                <a:off x="3157565" y="1196608"/>
                <a:ext cx="90057" cy="69836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00" name="円/楕円 199"/>
              <p:cNvSpPr/>
              <p:nvPr/>
            </p:nvSpPr>
            <p:spPr>
              <a:xfrm>
                <a:off x="2610830" y="1196608"/>
                <a:ext cx="90057" cy="69836"/>
              </a:xfrm>
              <a:prstGeom prst="ellipse">
                <a:avLst/>
              </a:prstGeom>
              <a:solidFill>
                <a:srgbClr val="FF6699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211" name="グループ化 210"/>
          <p:cNvGrpSpPr/>
          <p:nvPr/>
        </p:nvGrpSpPr>
        <p:grpSpPr>
          <a:xfrm>
            <a:off x="2702750" y="2807986"/>
            <a:ext cx="770806" cy="1569744"/>
            <a:chOff x="5567828" y="2924944"/>
            <a:chExt cx="637758" cy="1298792"/>
          </a:xfrm>
        </p:grpSpPr>
        <p:grpSp>
          <p:nvGrpSpPr>
            <p:cNvPr id="212" name="グループ化 211"/>
            <p:cNvGrpSpPr/>
            <p:nvPr/>
          </p:nvGrpSpPr>
          <p:grpSpPr>
            <a:xfrm>
              <a:off x="5731362" y="2949389"/>
              <a:ext cx="288032" cy="1274347"/>
              <a:chOff x="2994028" y="3481484"/>
              <a:chExt cx="288032" cy="1274347"/>
            </a:xfrm>
            <a:solidFill>
              <a:srgbClr val="00B0F0"/>
            </a:solidFill>
          </p:grpSpPr>
          <p:grpSp>
            <p:nvGrpSpPr>
              <p:cNvPr id="218" name="グループ化 217"/>
              <p:cNvGrpSpPr/>
              <p:nvPr/>
            </p:nvGrpSpPr>
            <p:grpSpPr>
              <a:xfrm>
                <a:off x="2994028" y="3481484"/>
                <a:ext cx="288032" cy="1274347"/>
                <a:chOff x="5709084" y="3230978"/>
                <a:chExt cx="288032" cy="1274347"/>
              </a:xfrm>
              <a:grpFill/>
            </p:grpSpPr>
            <p:sp>
              <p:nvSpPr>
                <p:cNvPr id="220" name="片側の 2 つの角を丸めた四角形 219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rgbClr val="0070C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1" name="平行四辺形 220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rgbClr val="0070C0"/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2" name="円/楕円 221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3" name="平行四辺形 222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4" name="片側の 2 つの角を丸めた四角形 223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5" name="片側の 2 つの角を丸めた四角形 224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19" name="円/楕円 218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13" name="グループ化 212"/>
            <p:cNvGrpSpPr/>
            <p:nvPr/>
          </p:nvGrpSpPr>
          <p:grpSpPr>
            <a:xfrm>
              <a:off x="5567828" y="2924944"/>
              <a:ext cx="634646" cy="493428"/>
              <a:chOff x="1064571" y="3694600"/>
              <a:chExt cx="634646" cy="493428"/>
            </a:xfrm>
            <a:solidFill>
              <a:srgbClr val="00B0F0"/>
            </a:solidFill>
          </p:grpSpPr>
          <p:sp>
            <p:nvSpPr>
              <p:cNvPr id="216" name="平行四辺形 8"/>
              <p:cNvSpPr/>
              <p:nvPr/>
            </p:nvSpPr>
            <p:spPr>
              <a:xfrm rot="16200000">
                <a:off x="976519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17" name="平行四辺形 8"/>
              <p:cNvSpPr/>
              <p:nvPr/>
            </p:nvSpPr>
            <p:spPr>
              <a:xfrm rot="5400000" flipH="1">
                <a:off x="1293842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14" name="円/楕円 213"/>
            <p:cNvSpPr/>
            <p:nvPr/>
          </p:nvSpPr>
          <p:spPr>
            <a:xfrm>
              <a:off x="6115529" y="3132261"/>
              <a:ext cx="90057" cy="69836"/>
            </a:xfrm>
            <a:prstGeom prst="ellipse">
              <a:avLst/>
            </a:prstGeom>
            <a:solidFill>
              <a:srgbClr val="00B0F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15" name="円/楕円 214"/>
            <p:cNvSpPr/>
            <p:nvPr/>
          </p:nvSpPr>
          <p:spPr>
            <a:xfrm>
              <a:off x="5568794" y="3132261"/>
              <a:ext cx="90057" cy="69836"/>
            </a:xfrm>
            <a:prstGeom prst="ellipse">
              <a:avLst/>
            </a:prstGeom>
            <a:solidFill>
              <a:srgbClr val="00B0F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26" name="グループ化 225"/>
          <p:cNvGrpSpPr/>
          <p:nvPr/>
        </p:nvGrpSpPr>
        <p:grpSpPr>
          <a:xfrm>
            <a:off x="812670" y="2807986"/>
            <a:ext cx="770806" cy="1569744"/>
            <a:chOff x="4797420" y="2924944"/>
            <a:chExt cx="637758" cy="1298792"/>
          </a:xfrm>
        </p:grpSpPr>
        <p:grpSp>
          <p:nvGrpSpPr>
            <p:cNvPr id="227" name="グループ化 226"/>
            <p:cNvGrpSpPr/>
            <p:nvPr/>
          </p:nvGrpSpPr>
          <p:grpSpPr>
            <a:xfrm>
              <a:off x="4960954" y="2949389"/>
              <a:ext cx="288032" cy="1274347"/>
              <a:chOff x="2994028" y="3481484"/>
              <a:chExt cx="288032" cy="1274347"/>
            </a:xfrm>
            <a:solidFill>
              <a:sysClr val="window" lastClr="FFFFFF">
                <a:lumMod val="50000"/>
              </a:sysClr>
            </a:solidFill>
          </p:grpSpPr>
          <p:grpSp>
            <p:nvGrpSpPr>
              <p:cNvPr id="233" name="グループ化 232"/>
              <p:cNvGrpSpPr/>
              <p:nvPr/>
            </p:nvGrpSpPr>
            <p:grpSpPr>
              <a:xfrm>
                <a:off x="2994028" y="3481484"/>
                <a:ext cx="288032" cy="1274347"/>
                <a:chOff x="5709084" y="3230978"/>
                <a:chExt cx="288032" cy="1274347"/>
              </a:xfrm>
              <a:grpFill/>
            </p:grpSpPr>
            <p:sp>
              <p:nvSpPr>
                <p:cNvPr id="235" name="片側の 2 つの角を丸めた四角形 234"/>
                <p:cNvSpPr/>
                <p:nvPr/>
              </p:nvSpPr>
              <p:spPr>
                <a:xfrm>
                  <a:off x="5836444" y="4350543"/>
                  <a:ext cx="102393" cy="73819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36" name="平行四辺形 235"/>
                <p:cNvSpPr/>
                <p:nvPr/>
              </p:nvSpPr>
              <p:spPr>
                <a:xfrm>
                  <a:off x="5836133" y="3932411"/>
                  <a:ext cx="124979" cy="432693"/>
                </a:xfrm>
                <a:prstGeom prst="parallelogram">
                  <a:avLst>
                    <a:gd name="adj" fmla="val 15473"/>
                  </a:avLst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37" name="円/楕円 236"/>
                <p:cNvSpPr/>
                <p:nvPr/>
              </p:nvSpPr>
              <p:spPr>
                <a:xfrm>
                  <a:off x="5745088" y="3230978"/>
                  <a:ext cx="216024" cy="270030"/>
                </a:xfrm>
                <a:prstGeom prst="ellipse">
                  <a:avLst/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38" name="平行四辺形 237"/>
                <p:cNvSpPr/>
                <p:nvPr/>
              </p:nvSpPr>
              <p:spPr>
                <a:xfrm flipH="1">
                  <a:off x="5740125" y="3933056"/>
                  <a:ext cx="148977" cy="504056"/>
                </a:xfrm>
                <a:prstGeom prst="parallelogram">
                  <a:avLst>
                    <a:gd name="adj" fmla="val 22336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39" name="片側の 2 つの角を丸めた四角形 238"/>
                <p:cNvSpPr/>
                <p:nvPr/>
              </p:nvSpPr>
              <p:spPr>
                <a:xfrm>
                  <a:off x="5709084" y="3501008"/>
                  <a:ext cx="288032" cy="504056"/>
                </a:xfrm>
                <a:prstGeom prst="round2SameRect">
                  <a:avLst>
                    <a:gd name="adj1" fmla="val 26588"/>
                    <a:gd name="adj2" fmla="val 0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0" name="片側の 2 つの角を丸めた四角形 239"/>
                <p:cNvSpPr/>
                <p:nvPr/>
              </p:nvSpPr>
              <p:spPr>
                <a:xfrm>
                  <a:off x="5777055" y="4421009"/>
                  <a:ext cx="109395" cy="84316"/>
                </a:xfrm>
                <a:prstGeom prst="round2SameRect">
                  <a:avLst>
                    <a:gd name="adj1" fmla="val 50000"/>
                    <a:gd name="adj2" fmla="val 24807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34" name="円/楕円 233"/>
              <p:cNvSpPr/>
              <p:nvPr/>
            </p:nvSpPr>
            <p:spPr>
              <a:xfrm>
                <a:off x="3121077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28" name="グループ化 227"/>
            <p:cNvGrpSpPr/>
            <p:nvPr/>
          </p:nvGrpSpPr>
          <p:grpSpPr>
            <a:xfrm>
              <a:off x="4797420" y="2924944"/>
              <a:ext cx="634646" cy="493428"/>
              <a:chOff x="1064571" y="3694600"/>
              <a:chExt cx="634646" cy="493428"/>
            </a:xfrm>
            <a:solidFill>
              <a:sysClr val="window" lastClr="FFFFFF">
                <a:lumMod val="50000"/>
              </a:sysClr>
            </a:solidFill>
          </p:grpSpPr>
          <p:sp>
            <p:nvSpPr>
              <p:cNvPr id="231" name="平行四辺形 8"/>
              <p:cNvSpPr/>
              <p:nvPr/>
            </p:nvSpPr>
            <p:spPr>
              <a:xfrm rot="16200000">
                <a:off x="976519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32" name="平行四辺形 8"/>
              <p:cNvSpPr/>
              <p:nvPr/>
            </p:nvSpPr>
            <p:spPr>
              <a:xfrm rot="5400000" flipH="1">
                <a:off x="1293842" y="3782652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229" name="円/楕円 228"/>
            <p:cNvSpPr/>
            <p:nvPr/>
          </p:nvSpPr>
          <p:spPr>
            <a:xfrm>
              <a:off x="5345121" y="3132261"/>
              <a:ext cx="90057" cy="69836"/>
            </a:xfrm>
            <a:prstGeom prst="ellipse">
              <a:avLst/>
            </a:prstGeom>
            <a:solidFill>
              <a:sysClr val="window" lastClr="FFFFFF">
                <a:lumMod val="50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230" name="円/楕円 229"/>
            <p:cNvSpPr/>
            <p:nvPr/>
          </p:nvSpPr>
          <p:spPr>
            <a:xfrm>
              <a:off x="4798386" y="3132261"/>
              <a:ext cx="90057" cy="69836"/>
            </a:xfrm>
            <a:prstGeom prst="ellipse">
              <a:avLst/>
            </a:prstGeom>
            <a:solidFill>
              <a:sysClr val="window" lastClr="FFFFFF">
                <a:lumMod val="50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41" name="グループ化 240"/>
          <p:cNvGrpSpPr/>
          <p:nvPr/>
        </p:nvGrpSpPr>
        <p:grpSpPr>
          <a:xfrm>
            <a:off x="8297376" y="2807986"/>
            <a:ext cx="770806" cy="1569744"/>
            <a:chOff x="8007619" y="2924944"/>
            <a:chExt cx="637758" cy="1298792"/>
          </a:xfrm>
        </p:grpSpPr>
        <p:grpSp>
          <p:nvGrpSpPr>
            <p:cNvPr id="242" name="グループ化 241"/>
            <p:cNvGrpSpPr/>
            <p:nvPr/>
          </p:nvGrpSpPr>
          <p:grpSpPr>
            <a:xfrm>
              <a:off x="8146478" y="2949389"/>
              <a:ext cx="360040" cy="1274347"/>
              <a:chOff x="3511197" y="3481484"/>
              <a:chExt cx="360040" cy="1274347"/>
            </a:xfrm>
            <a:solidFill>
              <a:srgbClr val="FF9933"/>
            </a:solidFill>
          </p:grpSpPr>
          <p:grpSp>
            <p:nvGrpSpPr>
              <p:cNvPr id="248" name="グループ化 247"/>
              <p:cNvGrpSpPr/>
              <p:nvPr/>
            </p:nvGrpSpPr>
            <p:grpSpPr>
              <a:xfrm>
                <a:off x="3511197" y="3481484"/>
                <a:ext cx="360040" cy="1274347"/>
                <a:chOff x="3450357" y="3230978"/>
                <a:chExt cx="360040" cy="1274347"/>
              </a:xfrm>
              <a:grpFill/>
            </p:grpSpPr>
            <p:grpSp>
              <p:nvGrpSpPr>
                <p:cNvPr id="250" name="グループ化 249"/>
                <p:cNvGrpSpPr/>
                <p:nvPr/>
              </p:nvGrpSpPr>
              <p:grpSpPr>
                <a:xfrm>
                  <a:off x="3489328" y="3230978"/>
                  <a:ext cx="288032" cy="1274347"/>
                  <a:chOff x="5709084" y="3230978"/>
                  <a:chExt cx="288032" cy="1274347"/>
                </a:xfrm>
                <a:grpFill/>
              </p:grpSpPr>
              <p:sp>
                <p:nvSpPr>
                  <p:cNvPr id="252" name="片側の 2 つの角を丸めた四角形 251"/>
                  <p:cNvSpPr/>
                  <p:nvPr/>
                </p:nvSpPr>
                <p:spPr>
                  <a:xfrm>
                    <a:off x="5846401" y="4350543"/>
                    <a:ext cx="82480" cy="73819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solidFill>
                    <a:srgbClr val="CC66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3" name="平行四辺形 252"/>
                  <p:cNvSpPr/>
                  <p:nvPr/>
                </p:nvSpPr>
                <p:spPr>
                  <a:xfrm>
                    <a:off x="5860358" y="3942209"/>
                    <a:ext cx="67004" cy="432148"/>
                  </a:xfrm>
                  <a:prstGeom prst="parallelogram">
                    <a:avLst>
                      <a:gd name="adj" fmla="val 15473"/>
                    </a:avLst>
                  </a:prstGeom>
                  <a:solidFill>
                    <a:srgbClr val="CC6600"/>
                  </a:solidFill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4" name="円/楕円 253"/>
                  <p:cNvSpPr/>
                  <p:nvPr/>
                </p:nvSpPr>
                <p:spPr>
                  <a:xfrm>
                    <a:off x="5745088" y="3230978"/>
                    <a:ext cx="216024" cy="270030"/>
                  </a:xfrm>
                  <a:prstGeom prst="ellipse">
                    <a:avLst/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5" name="平行四辺形 254"/>
                  <p:cNvSpPr/>
                  <p:nvPr/>
                </p:nvSpPr>
                <p:spPr>
                  <a:xfrm flipH="1">
                    <a:off x="5775682" y="3949724"/>
                    <a:ext cx="92148" cy="504056"/>
                  </a:xfrm>
                  <a:prstGeom prst="parallelogram">
                    <a:avLst>
                      <a:gd name="adj" fmla="val 22336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6" name="片側の 2 つの角を丸めた四角形 255"/>
                  <p:cNvSpPr/>
                  <p:nvPr/>
                </p:nvSpPr>
                <p:spPr>
                  <a:xfrm>
                    <a:off x="5709084" y="3501008"/>
                    <a:ext cx="288032" cy="417487"/>
                  </a:xfrm>
                  <a:prstGeom prst="round2SameRect">
                    <a:avLst>
                      <a:gd name="adj1" fmla="val 26588"/>
                      <a:gd name="adj2" fmla="val 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7" name="片側の 2 つの角を丸めた四角形 256"/>
                  <p:cNvSpPr/>
                  <p:nvPr/>
                </p:nvSpPr>
                <p:spPr>
                  <a:xfrm>
                    <a:off x="5783768" y="4421009"/>
                    <a:ext cx="95970" cy="84316"/>
                  </a:xfrm>
                  <a:prstGeom prst="round2SameRect">
                    <a:avLst>
                      <a:gd name="adj1" fmla="val 50000"/>
                      <a:gd name="adj2" fmla="val 24807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51" name="台形 250"/>
                <p:cNvSpPr/>
                <p:nvPr/>
              </p:nvSpPr>
              <p:spPr>
                <a:xfrm>
                  <a:off x="3450357" y="3860974"/>
                  <a:ext cx="360040" cy="329934"/>
                </a:xfrm>
                <a:prstGeom prst="trapezoid">
                  <a:avLst>
                    <a:gd name="adj" fmla="val 17783"/>
                  </a:avLst>
                </a:prstGeom>
                <a:grpFill/>
                <a:ln w="254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49" name="円/楕円 248"/>
              <p:cNvSpPr/>
              <p:nvPr/>
            </p:nvSpPr>
            <p:spPr>
              <a:xfrm>
                <a:off x="3680191" y="3927954"/>
                <a:ext cx="105086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243" name="グループ化 242"/>
            <p:cNvGrpSpPr/>
            <p:nvPr/>
          </p:nvGrpSpPr>
          <p:grpSpPr>
            <a:xfrm>
              <a:off x="8007619" y="2924944"/>
              <a:ext cx="637758" cy="493428"/>
              <a:chOff x="2609864" y="989291"/>
              <a:chExt cx="637758" cy="493428"/>
            </a:xfrm>
            <a:solidFill>
              <a:srgbClr val="FF9933"/>
            </a:solidFill>
          </p:grpSpPr>
          <p:sp>
            <p:nvSpPr>
              <p:cNvPr id="244" name="平行四辺形 8"/>
              <p:cNvSpPr/>
              <p:nvPr/>
            </p:nvSpPr>
            <p:spPr>
              <a:xfrm rot="16200000">
                <a:off x="2521812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7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45" name="平行四辺形 8"/>
              <p:cNvSpPr/>
              <p:nvPr/>
            </p:nvSpPr>
            <p:spPr>
              <a:xfrm rot="5400000" flipH="1">
                <a:off x="2839135" y="1077343"/>
                <a:ext cx="493428" cy="317323"/>
              </a:xfrm>
              <a:custGeom>
                <a:avLst/>
                <a:gdLst>
                  <a:gd name="connsiteX0" fmla="*/ 0 w 493428"/>
                  <a:gd name="connsiteY0" fmla="*/ 317323 h 317323"/>
                  <a:gd name="connsiteX1" fmla="*/ 69805 w 493428"/>
                  <a:gd name="connsiteY1" fmla="*/ 0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  <a:gd name="connsiteX0" fmla="*/ 0 w 493428"/>
                  <a:gd name="connsiteY0" fmla="*/ 317323 h 317323"/>
                  <a:gd name="connsiteX1" fmla="*/ 56470 w 493428"/>
                  <a:gd name="connsiteY1" fmla="*/ 51438 h 317323"/>
                  <a:gd name="connsiteX2" fmla="*/ 493428 w 493428"/>
                  <a:gd name="connsiteY2" fmla="*/ 0 h 317323"/>
                  <a:gd name="connsiteX3" fmla="*/ 423623 w 493428"/>
                  <a:gd name="connsiteY3" fmla="*/ 317323 h 317323"/>
                  <a:gd name="connsiteX4" fmla="*/ 0 w 493428"/>
                  <a:gd name="connsiteY4" fmla="*/ 317323 h 3173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93428" h="317323">
                    <a:moveTo>
                      <a:pt x="0" y="317323"/>
                    </a:moveTo>
                    <a:lnTo>
                      <a:pt x="56470" y="51438"/>
                    </a:lnTo>
                    <a:lnTo>
                      <a:pt x="493428" y="0"/>
                    </a:lnTo>
                    <a:lnTo>
                      <a:pt x="423623" y="317323"/>
                    </a:lnTo>
                    <a:lnTo>
                      <a:pt x="0" y="317323"/>
                    </a:lnTo>
                    <a:close/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46" name="円/楕円 245"/>
              <p:cNvSpPr/>
              <p:nvPr/>
            </p:nvSpPr>
            <p:spPr>
              <a:xfrm>
                <a:off x="3157565" y="1196608"/>
                <a:ext cx="90057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47" name="円/楕円 246"/>
              <p:cNvSpPr/>
              <p:nvPr/>
            </p:nvSpPr>
            <p:spPr>
              <a:xfrm>
                <a:off x="2610830" y="1196608"/>
                <a:ext cx="90057" cy="69836"/>
              </a:xfrm>
              <a:prstGeom prst="ellipse">
                <a:avLst/>
              </a:prstGeom>
              <a:grpFill/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017259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PPTX276_新聞・雑誌を読む人</dc:title>
  <dc:subject>PPTX276_新聞・雑誌を読む人</dc:subject>
  <dc:creator>http://www.digipot.net</dc:creator>
  <cp:lastModifiedBy/>
  <cp:revision>1</cp:revision>
  <dcterms:created xsi:type="dcterms:W3CDTF">2014-01-30T05:12:09Z</dcterms:created>
  <dcterms:modified xsi:type="dcterms:W3CDTF">2015-02-20T04:32:26Z</dcterms:modified>
  <cp:category/>
  <cp:version>1</cp:version>
</cp:coreProperties>
</file>